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75" r:id="rId4"/>
    <p:sldId id="261" r:id="rId5"/>
    <p:sldId id="267" r:id="rId6"/>
    <p:sldId id="268" r:id="rId7"/>
    <p:sldId id="269" r:id="rId8"/>
    <p:sldId id="270" r:id="rId9"/>
    <p:sldId id="27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>
          <p15:clr>
            <a:srgbClr val="A4A3A4"/>
          </p15:clr>
        </p15:guide>
        <p15:guide id="2" pos="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F6A"/>
    <a:srgbClr val="FFFFFF"/>
    <a:srgbClr val="640000"/>
    <a:srgbClr val="420000"/>
    <a:srgbClr val="FCF6B0"/>
    <a:srgbClr val="003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 autoAdjust="0"/>
    <p:restoredTop sz="94615" autoAdjust="0"/>
  </p:normalViewPr>
  <p:slideViewPr>
    <p:cSldViewPr snapToGrid="0">
      <p:cViewPr>
        <p:scale>
          <a:sx n="33" d="100"/>
          <a:sy n="33" d="100"/>
        </p:scale>
        <p:origin x="-1032" y="-1968"/>
      </p:cViewPr>
      <p:guideLst>
        <p:guide orient="horz" pos="2928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0C57C-D10D-42DC-90BD-52C44FE73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96325-F85A-44A3-B41B-B5FCAD00CD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96325-F85A-44A3-B41B-B5FCAD00CDB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alphaModFix amt="8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91335" y="64311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CA94-F02B-4213-B4B7-3FFDF1F210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hidden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9524492" y="548640"/>
            <a:ext cx="10799064" cy="5760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" y="282"/>
            <a:ext cx="12191497" cy="68577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77660" y="294190"/>
            <a:ext cx="3436680" cy="40480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" y="3579000"/>
            <a:ext cx="2810024" cy="3267186"/>
          </a:xfrm>
          <a:prstGeom prst="rect">
            <a:avLst/>
          </a:prstGeom>
        </p:spPr>
      </p:pic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3204829" y="2448977"/>
            <a:ext cx="1835971" cy="881730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 noEditPoints="1"/>
          </p:cNvSpPr>
          <p:nvPr/>
        </p:nvSpPr>
        <p:spPr bwMode="auto">
          <a:xfrm flipH="1">
            <a:off x="4025520" y="3401182"/>
            <a:ext cx="1127937" cy="541695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0672" y="4889252"/>
            <a:ext cx="6990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spc="-3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月圆中秋</a:t>
            </a:r>
            <a:r>
              <a:rPr lang="en-US" altLang="zh-CN" sz="4500" spc="-3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4500" spc="-3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情满 天下</a:t>
            </a:r>
            <a:endParaRPr lang="en-US" altLang="zh-CN" sz="4500" spc="-300" dirty="0">
              <a:solidFill>
                <a:srgbClr val="42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3713" y="5546239"/>
            <a:ext cx="3124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MID AUTUMN FESTIVAL MOON</a:t>
            </a:r>
          </a:p>
          <a:p>
            <a:pPr algn="ctr"/>
            <a:r>
              <a:rPr lang="en-US" altLang="zh-CN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THE WORLD FULL OF LOVE</a:t>
            </a:r>
            <a:endParaRPr lang="zh-CN" altLang="en-US" dirty="0">
              <a:solidFill>
                <a:srgbClr val="42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49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082969" y="-1"/>
            <a:ext cx="8026063" cy="3487728"/>
          </a:xfrm>
          <a:prstGeom prst="rect">
            <a:avLst/>
          </a:prstGeom>
        </p:spPr>
      </p:pic>
      <p:pic>
        <p:nvPicPr>
          <p:cNvPr id="12" name="图片 11" hidden="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32000"/>
                    </a14:imgEffect>
                    <a14:imgEffect>
                      <a14:sharpenSoften amoun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647915" y="1963155"/>
            <a:ext cx="4398382" cy="1524000"/>
          </a:xfrm>
          <a:prstGeom prst="rect">
            <a:avLst/>
          </a:prstGeom>
        </p:spPr>
      </p:pic>
      <p:pic>
        <p:nvPicPr>
          <p:cNvPr id="14" name="图片 13" hidden="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20140" y="449580"/>
            <a:ext cx="10375590" cy="6225540"/>
          </a:xfrm>
          <a:prstGeom prst="rect">
            <a:avLst/>
          </a:prstGeom>
        </p:spPr>
      </p:pic>
      <p:cxnSp>
        <p:nvCxnSpPr>
          <p:cNvPr id="30" name="直接连接符 29" hidden="1"/>
          <p:cNvCxnSpPr/>
          <p:nvPr/>
        </p:nvCxnSpPr>
        <p:spPr>
          <a:xfrm>
            <a:off x="2456688" y="6018784"/>
            <a:ext cx="7315978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 hidden="1"/>
          <p:cNvCxnSpPr/>
          <p:nvPr/>
        </p:nvCxnSpPr>
        <p:spPr>
          <a:xfrm flipH="1" flipV="1">
            <a:off x="1377864" y="2224358"/>
            <a:ext cx="7020" cy="2746625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 hidden="1"/>
          <p:cNvGrpSpPr/>
          <p:nvPr/>
        </p:nvGrpSpPr>
        <p:grpSpPr>
          <a:xfrm>
            <a:off x="0" y="5789612"/>
            <a:ext cx="12192000" cy="1068388"/>
            <a:chOff x="0" y="5789612"/>
            <a:chExt cx="12192000" cy="106838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1120437" y="5789612"/>
              <a:ext cx="1071563" cy="1068388"/>
            </a:xfrm>
            <a:custGeom>
              <a:avLst/>
              <a:gdLst>
                <a:gd name="T0" fmla="*/ 536 w 675"/>
                <a:gd name="T1" fmla="*/ 31 h 673"/>
                <a:gd name="T2" fmla="*/ 479 w 675"/>
                <a:gd name="T3" fmla="*/ 112 h 673"/>
                <a:gd name="T4" fmla="*/ 426 w 675"/>
                <a:gd name="T5" fmla="*/ 198 h 673"/>
                <a:gd name="T6" fmla="*/ 340 w 675"/>
                <a:gd name="T7" fmla="*/ 83 h 673"/>
                <a:gd name="T8" fmla="*/ 141 w 675"/>
                <a:gd name="T9" fmla="*/ 114 h 673"/>
                <a:gd name="T10" fmla="*/ 173 w 675"/>
                <a:gd name="T11" fmla="*/ 482 h 673"/>
                <a:gd name="T12" fmla="*/ 194 w 675"/>
                <a:gd name="T13" fmla="*/ 534 h 673"/>
                <a:gd name="T14" fmla="*/ 211 w 675"/>
                <a:gd name="T15" fmla="*/ 534 h 673"/>
                <a:gd name="T16" fmla="*/ 593 w 675"/>
                <a:gd name="T17" fmla="*/ 673 h 673"/>
                <a:gd name="T18" fmla="*/ 505 w 675"/>
                <a:gd name="T19" fmla="*/ 253 h 673"/>
                <a:gd name="T20" fmla="*/ 620 w 675"/>
                <a:gd name="T21" fmla="*/ 310 h 673"/>
                <a:gd name="T22" fmla="*/ 562 w 675"/>
                <a:gd name="T23" fmla="*/ 195 h 673"/>
                <a:gd name="T24" fmla="*/ 646 w 675"/>
                <a:gd name="T25" fmla="*/ 141 h 673"/>
                <a:gd name="T26" fmla="*/ 675 w 675"/>
                <a:gd name="T27" fmla="*/ 114 h 673"/>
                <a:gd name="T28" fmla="*/ 675 w 675"/>
                <a:gd name="T29" fmla="*/ 83 h 673"/>
                <a:gd name="T30" fmla="*/ 589 w 675"/>
                <a:gd name="T31" fmla="*/ 57 h 673"/>
                <a:gd name="T32" fmla="*/ 0 w 675"/>
                <a:gd name="T33" fmla="*/ 0 h 673"/>
                <a:gd name="T34" fmla="*/ 194 w 675"/>
                <a:gd name="T35" fmla="*/ 322 h 673"/>
                <a:gd name="T36" fmla="*/ 230 w 675"/>
                <a:gd name="T37" fmla="*/ 377 h 673"/>
                <a:gd name="T38" fmla="*/ 177 w 675"/>
                <a:gd name="T39" fmla="*/ 394 h 673"/>
                <a:gd name="T40" fmla="*/ 177 w 675"/>
                <a:gd name="T41" fmla="*/ 410 h 673"/>
                <a:gd name="T42" fmla="*/ 158 w 675"/>
                <a:gd name="T43" fmla="*/ 114 h 673"/>
                <a:gd name="T44" fmla="*/ 565 w 675"/>
                <a:gd name="T45" fmla="*/ 479 h 673"/>
                <a:gd name="T46" fmla="*/ 230 w 675"/>
                <a:gd name="T47" fmla="*/ 496 h 673"/>
                <a:gd name="T48" fmla="*/ 335 w 675"/>
                <a:gd name="T49" fmla="*/ 460 h 673"/>
                <a:gd name="T50" fmla="*/ 299 w 675"/>
                <a:gd name="T51" fmla="*/ 394 h 673"/>
                <a:gd name="T52" fmla="*/ 565 w 675"/>
                <a:gd name="T53" fmla="*/ 479 h 673"/>
                <a:gd name="T54" fmla="*/ 653 w 675"/>
                <a:gd name="T55" fmla="*/ 64 h 673"/>
                <a:gd name="T56" fmla="*/ 653 w 675"/>
                <a:gd name="T57" fmla="*/ 21 h 673"/>
                <a:gd name="T58" fmla="*/ 584 w 675"/>
                <a:gd name="T59" fmla="*/ 93 h 673"/>
                <a:gd name="T60" fmla="*/ 584 w 675"/>
                <a:gd name="T61" fmla="*/ 160 h 673"/>
                <a:gd name="T62" fmla="*/ 385 w 675"/>
                <a:gd name="T63" fmla="*/ 176 h 673"/>
                <a:gd name="T64" fmla="*/ 385 w 675"/>
                <a:gd name="T65" fmla="*/ 133 h 673"/>
                <a:gd name="T66" fmla="*/ 598 w 675"/>
                <a:gd name="T67" fmla="*/ 289 h 673"/>
                <a:gd name="T68" fmla="*/ 598 w 675"/>
                <a:gd name="T69" fmla="*/ 246 h 673"/>
                <a:gd name="T70" fmla="*/ 211 w 675"/>
                <a:gd name="T71" fmla="*/ 114 h 673"/>
                <a:gd name="T72" fmla="*/ 263 w 675"/>
                <a:gd name="T73" fmla="*/ 391 h 673"/>
                <a:gd name="T74" fmla="*/ 263 w 675"/>
                <a:gd name="T75" fmla="*/ 410 h 673"/>
                <a:gd name="T76" fmla="*/ 283 w 675"/>
                <a:gd name="T77" fmla="*/ 377 h 673"/>
                <a:gd name="T78" fmla="*/ 565 w 675"/>
                <a:gd name="T79" fmla="*/ 463 h 673"/>
                <a:gd name="T80" fmla="*/ 481 w 675"/>
                <a:gd name="T81" fmla="*/ 226 h 673"/>
                <a:gd name="T82" fmla="*/ 481 w 675"/>
                <a:gd name="T83" fmla="*/ 195 h 673"/>
                <a:gd name="T84" fmla="*/ 452 w 675"/>
                <a:gd name="T85" fmla="*/ 253 h 673"/>
                <a:gd name="T86" fmla="*/ 311 w 675"/>
                <a:gd name="T87" fmla="*/ 114 h 673"/>
                <a:gd name="T88" fmla="*/ 294 w 675"/>
                <a:gd name="T89" fmla="*/ 448 h 673"/>
                <a:gd name="T90" fmla="*/ 321 w 675"/>
                <a:gd name="T91" fmla="*/ 420 h 673"/>
                <a:gd name="T92" fmla="*/ 189 w 675"/>
                <a:gd name="T93" fmla="*/ 379 h 673"/>
                <a:gd name="T94" fmla="*/ 218 w 675"/>
                <a:gd name="T95" fmla="*/ 353 h 673"/>
                <a:gd name="T96" fmla="*/ 196 w 675"/>
                <a:gd name="T97" fmla="*/ 475 h 673"/>
                <a:gd name="T98" fmla="*/ 242 w 675"/>
                <a:gd name="T99" fmla="*/ 432 h 673"/>
                <a:gd name="T100" fmla="*/ 180 w 675"/>
                <a:gd name="T101" fmla="*/ 52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5" h="673">
                  <a:moveTo>
                    <a:pt x="0" y="0"/>
                  </a:moveTo>
                  <a:lnTo>
                    <a:pt x="0" y="31"/>
                  </a:lnTo>
                  <a:lnTo>
                    <a:pt x="536" y="31"/>
                  </a:lnTo>
                  <a:lnTo>
                    <a:pt x="536" y="57"/>
                  </a:lnTo>
                  <a:lnTo>
                    <a:pt x="479" y="57"/>
                  </a:lnTo>
                  <a:lnTo>
                    <a:pt x="479" y="112"/>
                  </a:lnTo>
                  <a:lnTo>
                    <a:pt x="366" y="112"/>
                  </a:lnTo>
                  <a:lnTo>
                    <a:pt x="366" y="198"/>
                  </a:lnTo>
                  <a:lnTo>
                    <a:pt x="426" y="198"/>
                  </a:lnTo>
                  <a:lnTo>
                    <a:pt x="426" y="226"/>
                  </a:lnTo>
                  <a:lnTo>
                    <a:pt x="340" y="226"/>
                  </a:lnTo>
                  <a:lnTo>
                    <a:pt x="340" y="83"/>
                  </a:lnTo>
                  <a:lnTo>
                    <a:pt x="3" y="83"/>
                  </a:lnTo>
                  <a:lnTo>
                    <a:pt x="3" y="114"/>
                  </a:lnTo>
                  <a:lnTo>
                    <a:pt x="141" y="114"/>
                  </a:lnTo>
                  <a:lnTo>
                    <a:pt x="141" y="465"/>
                  </a:lnTo>
                  <a:lnTo>
                    <a:pt x="173" y="465"/>
                  </a:lnTo>
                  <a:lnTo>
                    <a:pt x="173" y="482"/>
                  </a:lnTo>
                  <a:lnTo>
                    <a:pt x="141" y="482"/>
                  </a:lnTo>
                  <a:lnTo>
                    <a:pt x="141" y="534"/>
                  </a:lnTo>
                  <a:lnTo>
                    <a:pt x="194" y="534"/>
                  </a:lnTo>
                  <a:lnTo>
                    <a:pt x="194" y="501"/>
                  </a:lnTo>
                  <a:lnTo>
                    <a:pt x="211" y="501"/>
                  </a:lnTo>
                  <a:lnTo>
                    <a:pt x="211" y="534"/>
                  </a:lnTo>
                  <a:lnTo>
                    <a:pt x="562" y="532"/>
                  </a:lnTo>
                  <a:lnTo>
                    <a:pt x="565" y="673"/>
                  </a:lnTo>
                  <a:lnTo>
                    <a:pt x="593" y="673"/>
                  </a:lnTo>
                  <a:lnTo>
                    <a:pt x="593" y="341"/>
                  </a:lnTo>
                  <a:lnTo>
                    <a:pt x="505" y="341"/>
                  </a:lnTo>
                  <a:lnTo>
                    <a:pt x="505" y="253"/>
                  </a:lnTo>
                  <a:lnTo>
                    <a:pt x="534" y="253"/>
                  </a:lnTo>
                  <a:lnTo>
                    <a:pt x="534" y="310"/>
                  </a:lnTo>
                  <a:lnTo>
                    <a:pt x="620" y="310"/>
                  </a:lnTo>
                  <a:lnTo>
                    <a:pt x="620" y="224"/>
                  </a:lnTo>
                  <a:lnTo>
                    <a:pt x="562" y="224"/>
                  </a:lnTo>
                  <a:lnTo>
                    <a:pt x="562" y="195"/>
                  </a:lnTo>
                  <a:lnTo>
                    <a:pt x="617" y="195"/>
                  </a:lnTo>
                  <a:lnTo>
                    <a:pt x="617" y="141"/>
                  </a:lnTo>
                  <a:lnTo>
                    <a:pt x="646" y="141"/>
                  </a:lnTo>
                  <a:lnTo>
                    <a:pt x="646" y="673"/>
                  </a:lnTo>
                  <a:lnTo>
                    <a:pt x="675" y="673"/>
                  </a:lnTo>
                  <a:lnTo>
                    <a:pt x="675" y="114"/>
                  </a:lnTo>
                  <a:lnTo>
                    <a:pt x="620" y="114"/>
                  </a:lnTo>
                  <a:lnTo>
                    <a:pt x="620" y="83"/>
                  </a:lnTo>
                  <a:lnTo>
                    <a:pt x="675" y="83"/>
                  </a:lnTo>
                  <a:lnTo>
                    <a:pt x="675" y="2"/>
                  </a:lnTo>
                  <a:lnTo>
                    <a:pt x="589" y="2"/>
                  </a:lnTo>
                  <a:lnTo>
                    <a:pt x="589" y="57"/>
                  </a:lnTo>
                  <a:lnTo>
                    <a:pt x="560" y="57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4" y="114"/>
                  </a:moveTo>
                  <a:lnTo>
                    <a:pt x="194" y="322"/>
                  </a:lnTo>
                  <a:lnTo>
                    <a:pt x="249" y="322"/>
                  </a:lnTo>
                  <a:lnTo>
                    <a:pt x="249" y="377"/>
                  </a:lnTo>
                  <a:lnTo>
                    <a:pt x="230" y="377"/>
                  </a:lnTo>
                  <a:lnTo>
                    <a:pt x="230" y="341"/>
                  </a:lnTo>
                  <a:lnTo>
                    <a:pt x="177" y="341"/>
                  </a:lnTo>
                  <a:lnTo>
                    <a:pt x="177" y="394"/>
                  </a:lnTo>
                  <a:lnTo>
                    <a:pt x="211" y="391"/>
                  </a:lnTo>
                  <a:lnTo>
                    <a:pt x="211" y="410"/>
                  </a:lnTo>
                  <a:lnTo>
                    <a:pt x="177" y="410"/>
                  </a:lnTo>
                  <a:lnTo>
                    <a:pt x="177" y="446"/>
                  </a:lnTo>
                  <a:lnTo>
                    <a:pt x="161" y="446"/>
                  </a:lnTo>
                  <a:lnTo>
                    <a:pt x="158" y="114"/>
                  </a:lnTo>
                  <a:lnTo>
                    <a:pt x="194" y="114"/>
                  </a:lnTo>
                  <a:lnTo>
                    <a:pt x="194" y="114"/>
                  </a:lnTo>
                  <a:close/>
                  <a:moveTo>
                    <a:pt x="565" y="479"/>
                  </a:moveTo>
                  <a:lnTo>
                    <a:pt x="562" y="515"/>
                  </a:lnTo>
                  <a:lnTo>
                    <a:pt x="230" y="515"/>
                  </a:lnTo>
                  <a:lnTo>
                    <a:pt x="230" y="496"/>
                  </a:lnTo>
                  <a:lnTo>
                    <a:pt x="266" y="496"/>
                  </a:lnTo>
                  <a:lnTo>
                    <a:pt x="266" y="460"/>
                  </a:lnTo>
                  <a:lnTo>
                    <a:pt x="335" y="460"/>
                  </a:lnTo>
                  <a:lnTo>
                    <a:pt x="335" y="408"/>
                  </a:lnTo>
                  <a:lnTo>
                    <a:pt x="299" y="408"/>
                  </a:lnTo>
                  <a:lnTo>
                    <a:pt x="299" y="394"/>
                  </a:lnTo>
                  <a:lnTo>
                    <a:pt x="352" y="394"/>
                  </a:lnTo>
                  <a:lnTo>
                    <a:pt x="352" y="479"/>
                  </a:lnTo>
                  <a:lnTo>
                    <a:pt x="565" y="479"/>
                  </a:lnTo>
                  <a:lnTo>
                    <a:pt x="565" y="479"/>
                  </a:lnTo>
                  <a:close/>
                  <a:moveTo>
                    <a:pt x="653" y="21"/>
                  </a:moveTo>
                  <a:lnTo>
                    <a:pt x="653" y="64"/>
                  </a:lnTo>
                  <a:lnTo>
                    <a:pt x="610" y="64"/>
                  </a:lnTo>
                  <a:lnTo>
                    <a:pt x="610" y="21"/>
                  </a:lnTo>
                  <a:lnTo>
                    <a:pt x="653" y="21"/>
                  </a:lnTo>
                  <a:lnTo>
                    <a:pt x="653" y="21"/>
                  </a:lnTo>
                  <a:close/>
                  <a:moveTo>
                    <a:pt x="584" y="160"/>
                  </a:moveTo>
                  <a:lnTo>
                    <a:pt x="584" y="93"/>
                  </a:lnTo>
                  <a:lnTo>
                    <a:pt x="514" y="93"/>
                  </a:lnTo>
                  <a:lnTo>
                    <a:pt x="51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385" y="133"/>
                  </a:moveTo>
                  <a:lnTo>
                    <a:pt x="385" y="176"/>
                  </a:lnTo>
                  <a:lnTo>
                    <a:pt x="428" y="176"/>
                  </a:lnTo>
                  <a:lnTo>
                    <a:pt x="428" y="133"/>
                  </a:lnTo>
                  <a:lnTo>
                    <a:pt x="385" y="133"/>
                  </a:lnTo>
                  <a:lnTo>
                    <a:pt x="385" y="133"/>
                  </a:lnTo>
                  <a:close/>
                  <a:moveTo>
                    <a:pt x="598" y="246"/>
                  </a:moveTo>
                  <a:lnTo>
                    <a:pt x="598" y="289"/>
                  </a:lnTo>
                  <a:lnTo>
                    <a:pt x="555" y="289"/>
                  </a:lnTo>
                  <a:lnTo>
                    <a:pt x="555" y="246"/>
                  </a:lnTo>
                  <a:lnTo>
                    <a:pt x="598" y="246"/>
                  </a:lnTo>
                  <a:lnTo>
                    <a:pt x="598" y="246"/>
                  </a:lnTo>
                  <a:close/>
                  <a:moveTo>
                    <a:pt x="311" y="114"/>
                  </a:moveTo>
                  <a:lnTo>
                    <a:pt x="211" y="114"/>
                  </a:lnTo>
                  <a:lnTo>
                    <a:pt x="211" y="303"/>
                  </a:lnTo>
                  <a:lnTo>
                    <a:pt x="263" y="303"/>
                  </a:lnTo>
                  <a:lnTo>
                    <a:pt x="263" y="391"/>
                  </a:lnTo>
                  <a:lnTo>
                    <a:pt x="230" y="391"/>
                  </a:lnTo>
                  <a:lnTo>
                    <a:pt x="230" y="410"/>
                  </a:lnTo>
                  <a:lnTo>
                    <a:pt x="263" y="410"/>
                  </a:lnTo>
                  <a:lnTo>
                    <a:pt x="263" y="444"/>
                  </a:lnTo>
                  <a:lnTo>
                    <a:pt x="283" y="444"/>
                  </a:lnTo>
                  <a:lnTo>
                    <a:pt x="283" y="377"/>
                  </a:lnTo>
                  <a:lnTo>
                    <a:pt x="371" y="377"/>
                  </a:lnTo>
                  <a:lnTo>
                    <a:pt x="371" y="463"/>
                  </a:lnTo>
                  <a:lnTo>
                    <a:pt x="565" y="463"/>
                  </a:lnTo>
                  <a:lnTo>
                    <a:pt x="565" y="365"/>
                  </a:lnTo>
                  <a:lnTo>
                    <a:pt x="481" y="365"/>
                  </a:lnTo>
                  <a:lnTo>
                    <a:pt x="481" y="226"/>
                  </a:lnTo>
                  <a:lnTo>
                    <a:pt x="536" y="226"/>
                  </a:lnTo>
                  <a:lnTo>
                    <a:pt x="536" y="195"/>
                  </a:lnTo>
                  <a:lnTo>
                    <a:pt x="481" y="195"/>
                  </a:lnTo>
                  <a:lnTo>
                    <a:pt x="481" y="143"/>
                  </a:lnTo>
                  <a:lnTo>
                    <a:pt x="452" y="143"/>
                  </a:lnTo>
                  <a:lnTo>
                    <a:pt x="452" y="253"/>
                  </a:lnTo>
                  <a:lnTo>
                    <a:pt x="311" y="253"/>
                  </a:lnTo>
                  <a:lnTo>
                    <a:pt x="311" y="114"/>
                  </a:lnTo>
                  <a:lnTo>
                    <a:pt x="311" y="114"/>
                  </a:lnTo>
                  <a:close/>
                  <a:moveTo>
                    <a:pt x="321" y="420"/>
                  </a:moveTo>
                  <a:lnTo>
                    <a:pt x="321" y="448"/>
                  </a:lnTo>
                  <a:lnTo>
                    <a:pt x="294" y="448"/>
                  </a:lnTo>
                  <a:lnTo>
                    <a:pt x="294" y="420"/>
                  </a:lnTo>
                  <a:lnTo>
                    <a:pt x="321" y="420"/>
                  </a:lnTo>
                  <a:lnTo>
                    <a:pt x="321" y="420"/>
                  </a:lnTo>
                  <a:close/>
                  <a:moveTo>
                    <a:pt x="218" y="353"/>
                  </a:moveTo>
                  <a:lnTo>
                    <a:pt x="218" y="379"/>
                  </a:lnTo>
                  <a:lnTo>
                    <a:pt x="189" y="379"/>
                  </a:lnTo>
                  <a:lnTo>
                    <a:pt x="189" y="353"/>
                  </a:lnTo>
                  <a:lnTo>
                    <a:pt x="218" y="353"/>
                  </a:lnTo>
                  <a:lnTo>
                    <a:pt x="218" y="353"/>
                  </a:lnTo>
                  <a:close/>
                  <a:moveTo>
                    <a:pt x="242" y="432"/>
                  </a:moveTo>
                  <a:lnTo>
                    <a:pt x="242" y="475"/>
                  </a:lnTo>
                  <a:lnTo>
                    <a:pt x="196" y="475"/>
                  </a:lnTo>
                  <a:lnTo>
                    <a:pt x="196" y="432"/>
                  </a:lnTo>
                  <a:lnTo>
                    <a:pt x="242" y="432"/>
                  </a:lnTo>
                  <a:lnTo>
                    <a:pt x="242" y="432"/>
                  </a:lnTo>
                  <a:close/>
                  <a:moveTo>
                    <a:pt x="153" y="494"/>
                  </a:moveTo>
                  <a:lnTo>
                    <a:pt x="153" y="522"/>
                  </a:lnTo>
                  <a:lnTo>
                    <a:pt x="180" y="522"/>
                  </a:lnTo>
                  <a:lnTo>
                    <a:pt x="180" y="494"/>
                  </a:lnTo>
                  <a:lnTo>
                    <a:pt x="153" y="494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763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"/>
            <p:cNvSpPr>
              <a:spLocks noEditPoints="1"/>
            </p:cNvSpPr>
            <p:nvPr/>
          </p:nvSpPr>
          <p:spPr bwMode="auto">
            <a:xfrm flipH="1">
              <a:off x="0" y="5789612"/>
              <a:ext cx="1071563" cy="1068388"/>
            </a:xfrm>
            <a:custGeom>
              <a:avLst/>
              <a:gdLst>
                <a:gd name="T0" fmla="*/ 536 w 675"/>
                <a:gd name="T1" fmla="*/ 31 h 673"/>
                <a:gd name="T2" fmla="*/ 479 w 675"/>
                <a:gd name="T3" fmla="*/ 112 h 673"/>
                <a:gd name="T4" fmla="*/ 426 w 675"/>
                <a:gd name="T5" fmla="*/ 198 h 673"/>
                <a:gd name="T6" fmla="*/ 340 w 675"/>
                <a:gd name="T7" fmla="*/ 83 h 673"/>
                <a:gd name="T8" fmla="*/ 141 w 675"/>
                <a:gd name="T9" fmla="*/ 114 h 673"/>
                <a:gd name="T10" fmla="*/ 173 w 675"/>
                <a:gd name="T11" fmla="*/ 482 h 673"/>
                <a:gd name="T12" fmla="*/ 194 w 675"/>
                <a:gd name="T13" fmla="*/ 534 h 673"/>
                <a:gd name="T14" fmla="*/ 211 w 675"/>
                <a:gd name="T15" fmla="*/ 534 h 673"/>
                <a:gd name="T16" fmla="*/ 593 w 675"/>
                <a:gd name="T17" fmla="*/ 673 h 673"/>
                <a:gd name="T18" fmla="*/ 505 w 675"/>
                <a:gd name="T19" fmla="*/ 253 h 673"/>
                <a:gd name="T20" fmla="*/ 620 w 675"/>
                <a:gd name="T21" fmla="*/ 310 h 673"/>
                <a:gd name="T22" fmla="*/ 562 w 675"/>
                <a:gd name="T23" fmla="*/ 195 h 673"/>
                <a:gd name="T24" fmla="*/ 646 w 675"/>
                <a:gd name="T25" fmla="*/ 141 h 673"/>
                <a:gd name="T26" fmla="*/ 675 w 675"/>
                <a:gd name="T27" fmla="*/ 114 h 673"/>
                <a:gd name="T28" fmla="*/ 675 w 675"/>
                <a:gd name="T29" fmla="*/ 83 h 673"/>
                <a:gd name="T30" fmla="*/ 589 w 675"/>
                <a:gd name="T31" fmla="*/ 57 h 673"/>
                <a:gd name="T32" fmla="*/ 0 w 675"/>
                <a:gd name="T33" fmla="*/ 0 h 673"/>
                <a:gd name="T34" fmla="*/ 194 w 675"/>
                <a:gd name="T35" fmla="*/ 322 h 673"/>
                <a:gd name="T36" fmla="*/ 230 w 675"/>
                <a:gd name="T37" fmla="*/ 377 h 673"/>
                <a:gd name="T38" fmla="*/ 177 w 675"/>
                <a:gd name="T39" fmla="*/ 394 h 673"/>
                <a:gd name="T40" fmla="*/ 177 w 675"/>
                <a:gd name="T41" fmla="*/ 410 h 673"/>
                <a:gd name="T42" fmla="*/ 158 w 675"/>
                <a:gd name="T43" fmla="*/ 114 h 673"/>
                <a:gd name="T44" fmla="*/ 565 w 675"/>
                <a:gd name="T45" fmla="*/ 479 h 673"/>
                <a:gd name="T46" fmla="*/ 230 w 675"/>
                <a:gd name="T47" fmla="*/ 496 h 673"/>
                <a:gd name="T48" fmla="*/ 335 w 675"/>
                <a:gd name="T49" fmla="*/ 460 h 673"/>
                <a:gd name="T50" fmla="*/ 299 w 675"/>
                <a:gd name="T51" fmla="*/ 394 h 673"/>
                <a:gd name="T52" fmla="*/ 565 w 675"/>
                <a:gd name="T53" fmla="*/ 479 h 673"/>
                <a:gd name="T54" fmla="*/ 653 w 675"/>
                <a:gd name="T55" fmla="*/ 64 h 673"/>
                <a:gd name="T56" fmla="*/ 653 w 675"/>
                <a:gd name="T57" fmla="*/ 21 h 673"/>
                <a:gd name="T58" fmla="*/ 584 w 675"/>
                <a:gd name="T59" fmla="*/ 93 h 673"/>
                <a:gd name="T60" fmla="*/ 584 w 675"/>
                <a:gd name="T61" fmla="*/ 160 h 673"/>
                <a:gd name="T62" fmla="*/ 385 w 675"/>
                <a:gd name="T63" fmla="*/ 176 h 673"/>
                <a:gd name="T64" fmla="*/ 385 w 675"/>
                <a:gd name="T65" fmla="*/ 133 h 673"/>
                <a:gd name="T66" fmla="*/ 598 w 675"/>
                <a:gd name="T67" fmla="*/ 289 h 673"/>
                <a:gd name="T68" fmla="*/ 598 w 675"/>
                <a:gd name="T69" fmla="*/ 246 h 673"/>
                <a:gd name="T70" fmla="*/ 211 w 675"/>
                <a:gd name="T71" fmla="*/ 114 h 673"/>
                <a:gd name="T72" fmla="*/ 263 w 675"/>
                <a:gd name="T73" fmla="*/ 391 h 673"/>
                <a:gd name="T74" fmla="*/ 263 w 675"/>
                <a:gd name="T75" fmla="*/ 410 h 673"/>
                <a:gd name="T76" fmla="*/ 283 w 675"/>
                <a:gd name="T77" fmla="*/ 377 h 673"/>
                <a:gd name="T78" fmla="*/ 565 w 675"/>
                <a:gd name="T79" fmla="*/ 463 h 673"/>
                <a:gd name="T80" fmla="*/ 481 w 675"/>
                <a:gd name="T81" fmla="*/ 226 h 673"/>
                <a:gd name="T82" fmla="*/ 481 w 675"/>
                <a:gd name="T83" fmla="*/ 195 h 673"/>
                <a:gd name="T84" fmla="*/ 452 w 675"/>
                <a:gd name="T85" fmla="*/ 253 h 673"/>
                <a:gd name="T86" fmla="*/ 311 w 675"/>
                <a:gd name="T87" fmla="*/ 114 h 673"/>
                <a:gd name="T88" fmla="*/ 294 w 675"/>
                <a:gd name="T89" fmla="*/ 448 h 673"/>
                <a:gd name="T90" fmla="*/ 321 w 675"/>
                <a:gd name="T91" fmla="*/ 420 h 673"/>
                <a:gd name="T92" fmla="*/ 189 w 675"/>
                <a:gd name="T93" fmla="*/ 379 h 673"/>
                <a:gd name="T94" fmla="*/ 218 w 675"/>
                <a:gd name="T95" fmla="*/ 353 h 673"/>
                <a:gd name="T96" fmla="*/ 196 w 675"/>
                <a:gd name="T97" fmla="*/ 475 h 673"/>
                <a:gd name="T98" fmla="*/ 242 w 675"/>
                <a:gd name="T99" fmla="*/ 432 h 673"/>
                <a:gd name="T100" fmla="*/ 180 w 675"/>
                <a:gd name="T101" fmla="*/ 52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5" h="673">
                  <a:moveTo>
                    <a:pt x="0" y="0"/>
                  </a:moveTo>
                  <a:lnTo>
                    <a:pt x="0" y="31"/>
                  </a:lnTo>
                  <a:lnTo>
                    <a:pt x="536" y="31"/>
                  </a:lnTo>
                  <a:lnTo>
                    <a:pt x="536" y="57"/>
                  </a:lnTo>
                  <a:lnTo>
                    <a:pt x="479" y="57"/>
                  </a:lnTo>
                  <a:lnTo>
                    <a:pt x="479" y="112"/>
                  </a:lnTo>
                  <a:lnTo>
                    <a:pt x="366" y="112"/>
                  </a:lnTo>
                  <a:lnTo>
                    <a:pt x="366" y="198"/>
                  </a:lnTo>
                  <a:lnTo>
                    <a:pt x="426" y="198"/>
                  </a:lnTo>
                  <a:lnTo>
                    <a:pt x="426" y="226"/>
                  </a:lnTo>
                  <a:lnTo>
                    <a:pt x="340" y="226"/>
                  </a:lnTo>
                  <a:lnTo>
                    <a:pt x="340" y="83"/>
                  </a:lnTo>
                  <a:lnTo>
                    <a:pt x="3" y="83"/>
                  </a:lnTo>
                  <a:lnTo>
                    <a:pt x="3" y="114"/>
                  </a:lnTo>
                  <a:lnTo>
                    <a:pt x="141" y="114"/>
                  </a:lnTo>
                  <a:lnTo>
                    <a:pt x="141" y="465"/>
                  </a:lnTo>
                  <a:lnTo>
                    <a:pt x="173" y="465"/>
                  </a:lnTo>
                  <a:lnTo>
                    <a:pt x="173" y="482"/>
                  </a:lnTo>
                  <a:lnTo>
                    <a:pt x="141" y="482"/>
                  </a:lnTo>
                  <a:lnTo>
                    <a:pt x="141" y="534"/>
                  </a:lnTo>
                  <a:lnTo>
                    <a:pt x="194" y="534"/>
                  </a:lnTo>
                  <a:lnTo>
                    <a:pt x="194" y="501"/>
                  </a:lnTo>
                  <a:lnTo>
                    <a:pt x="211" y="501"/>
                  </a:lnTo>
                  <a:lnTo>
                    <a:pt x="211" y="534"/>
                  </a:lnTo>
                  <a:lnTo>
                    <a:pt x="562" y="532"/>
                  </a:lnTo>
                  <a:lnTo>
                    <a:pt x="565" y="673"/>
                  </a:lnTo>
                  <a:lnTo>
                    <a:pt x="593" y="673"/>
                  </a:lnTo>
                  <a:lnTo>
                    <a:pt x="593" y="341"/>
                  </a:lnTo>
                  <a:lnTo>
                    <a:pt x="505" y="341"/>
                  </a:lnTo>
                  <a:lnTo>
                    <a:pt x="505" y="253"/>
                  </a:lnTo>
                  <a:lnTo>
                    <a:pt x="534" y="253"/>
                  </a:lnTo>
                  <a:lnTo>
                    <a:pt x="534" y="310"/>
                  </a:lnTo>
                  <a:lnTo>
                    <a:pt x="620" y="310"/>
                  </a:lnTo>
                  <a:lnTo>
                    <a:pt x="620" y="224"/>
                  </a:lnTo>
                  <a:lnTo>
                    <a:pt x="562" y="224"/>
                  </a:lnTo>
                  <a:lnTo>
                    <a:pt x="562" y="195"/>
                  </a:lnTo>
                  <a:lnTo>
                    <a:pt x="617" y="195"/>
                  </a:lnTo>
                  <a:lnTo>
                    <a:pt x="617" y="141"/>
                  </a:lnTo>
                  <a:lnTo>
                    <a:pt x="646" y="141"/>
                  </a:lnTo>
                  <a:lnTo>
                    <a:pt x="646" y="673"/>
                  </a:lnTo>
                  <a:lnTo>
                    <a:pt x="675" y="673"/>
                  </a:lnTo>
                  <a:lnTo>
                    <a:pt x="675" y="114"/>
                  </a:lnTo>
                  <a:lnTo>
                    <a:pt x="620" y="114"/>
                  </a:lnTo>
                  <a:lnTo>
                    <a:pt x="620" y="83"/>
                  </a:lnTo>
                  <a:lnTo>
                    <a:pt x="675" y="83"/>
                  </a:lnTo>
                  <a:lnTo>
                    <a:pt x="675" y="2"/>
                  </a:lnTo>
                  <a:lnTo>
                    <a:pt x="589" y="2"/>
                  </a:lnTo>
                  <a:lnTo>
                    <a:pt x="589" y="57"/>
                  </a:lnTo>
                  <a:lnTo>
                    <a:pt x="560" y="57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4" y="114"/>
                  </a:moveTo>
                  <a:lnTo>
                    <a:pt x="194" y="322"/>
                  </a:lnTo>
                  <a:lnTo>
                    <a:pt x="249" y="322"/>
                  </a:lnTo>
                  <a:lnTo>
                    <a:pt x="249" y="377"/>
                  </a:lnTo>
                  <a:lnTo>
                    <a:pt x="230" y="377"/>
                  </a:lnTo>
                  <a:lnTo>
                    <a:pt x="230" y="341"/>
                  </a:lnTo>
                  <a:lnTo>
                    <a:pt x="177" y="341"/>
                  </a:lnTo>
                  <a:lnTo>
                    <a:pt x="177" y="394"/>
                  </a:lnTo>
                  <a:lnTo>
                    <a:pt x="211" y="391"/>
                  </a:lnTo>
                  <a:lnTo>
                    <a:pt x="211" y="410"/>
                  </a:lnTo>
                  <a:lnTo>
                    <a:pt x="177" y="410"/>
                  </a:lnTo>
                  <a:lnTo>
                    <a:pt x="177" y="446"/>
                  </a:lnTo>
                  <a:lnTo>
                    <a:pt x="161" y="446"/>
                  </a:lnTo>
                  <a:lnTo>
                    <a:pt x="158" y="114"/>
                  </a:lnTo>
                  <a:lnTo>
                    <a:pt x="194" y="114"/>
                  </a:lnTo>
                  <a:lnTo>
                    <a:pt x="194" y="114"/>
                  </a:lnTo>
                  <a:close/>
                  <a:moveTo>
                    <a:pt x="565" y="479"/>
                  </a:moveTo>
                  <a:lnTo>
                    <a:pt x="562" y="515"/>
                  </a:lnTo>
                  <a:lnTo>
                    <a:pt x="230" y="515"/>
                  </a:lnTo>
                  <a:lnTo>
                    <a:pt x="230" y="496"/>
                  </a:lnTo>
                  <a:lnTo>
                    <a:pt x="266" y="496"/>
                  </a:lnTo>
                  <a:lnTo>
                    <a:pt x="266" y="460"/>
                  </a:lnTo>
                  <a:lnTo>
                    <a:pt x="335" y="460"/>
                  </a:lnTo>
                  <a:lnTo>
                    <a:pt x="335" y="408"/>
                  </a:lnTo>
                  <a:lnTo>
                    <a:pt x="299" y="408"/>
                  </a:lnTo>
                  <a:lnTo>
                    <a:pt x="299" y="394"/>
                  </a:lnTo>
                  <a:lnTo>
                    <a:pt x="352" y="394"/>
                  </a:lnTo>
                  <a:lnTo>
                    <a:pt x="352" y="479"/>
                  </a:lnTo>
                  <a:lnTo>
                    <a:pt x="565" y="479"/>
                  </a:lnTo>
                  <a:lnTo>
                    <a:pt x="565" y="479"/>
                  </a:lnTo>
                  <a:close/>
                  <a:moveTo>
                    <a:pt x="653" y="21"/>
                  </a:moveTo>
                  <a:lnTo>
                    <a:pt x="653" y="64"/>
                  </a:lnTo>
                  <a:lnTo>
                    <a:pt x="610" y="64"/>
                  </a:lnTo>
                  <a:lnTo>
                    <a:pt x="610" y="21"/>
                  </a:lnTo>
                  <a:lnTo>
                    <a:pt x="653" y="21"/>
                  </a:lnTo>
                  <a:lnTo>
                    <a:pt x="653" y="21"/>
                  </a:lnTo>
                  <a:close/>
                  <a:moveTo>
                    <a:pt x="584" y="160"/>
                  </a:moveTo>
                  <a:lnTo>
                    <a:pt x="584" y="93"/>
                  </a:lnTo>
                  <a:lnTo>
                    <a:pt x="514" y="93"/>
                  </a:lnTo>
                  <a:lnTo>
                    <a:pt x="51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385" y="133"/>
                  </a:moveTo>
                  <a:lnTo>
                    <a:pt x="385" y="176"/>
                  </a:lnTo>
                  <a:lnTo>
                    <a:pt x="428" y="176"/>
                  </a:lnTo>
                  <a:lnTo>
                    <a:pt x="428" y="133"/>
                  </a:lnTo>
                  <a:lnTo>
                    <a:pt x="385" y="133"/>
                  </a:lnTo>
                  <a:lnTo>
                    <a:pt x="385" y="133"/>
                  </a:lnTo>
                  <a:close/>
                  <a:moveTo>
                    <a:pt x="598" y="246"/>
                  </a:moveTo>
                  <a:lnTo>
                    <a:pt x="598" y="289"/>
                  </a:lnTo>
                  <a:lnTo>
                    <a:pt x="555" y="289"/>
                  </a:lnTo>
                  <a:lnTo>
                    <a:pt x="555" y="246"/>
                  </a:lnTo>
                  <a:lnTo>
                    <a:pt x="598" y="246"/>
                  </a:lnTo>
                  <a:lnTo>
                    <a:pt x="598" y="246"/>
                  </a:lnTo>
                  <a:close/>
                  <a:moveTo>
                    <a:pt x="311" y="114"/>
                  </a:moveTo>
                  <a:lnTo>
                    <a:pt x="211" y="114"/>
                  </a:lnTo>
                  <a:lnTo>
                    <a:pt x="211" y="303"/>
                  </a:lnTo>
                  <a:lnTo>
                    <a:pt x="263" y="303"/>
                  </a:lnTo>
                  <a:lnTo>
                    <a:pt x="263" y="391"/>
                  </a:lnTo>
                  <a:lnTo>
                    <a:pt x="230" y="391"/>
                  </a:lnTo>
                  <a:lnTo>
                    <a:pt x="230" y="410"/>
                  </a:lnTo>
                  <a:lnTo>
                    <a:pt x="263" y="410"/>
                  </a:lnTo>
                  <a:lnTo>
                    <a:pt x="263" y="444"/>
                  </a:lnTo>
                  <a:lnTo>
                    <a:pt x="283" y="444"/>
                  </a:lnTo>
                  <a:lnTo>
                    <a:pt x="283" y="377"/>
                  </a:lnTo>
                  <a:lnTo>
                    <a:pt x="371" y="377"/>
                  </a:lnTo>
                  <a:lnTo>
                    <a:pt x="371" y="463"/>
                  </a:lnTo>
                  <a:lnTo>
                    <a:pt x="565" y="463"/>
                  </a:lnTo>
                  <a:lnTo>
                    <a:pt x="565" y="365"/>
                  </a:lnTo>
                  <a:lnTo>
                    <a:pt x="481" y="365"/>
                  </a:lnTo>
                  <a:lnTo>
                    <a:pt x="481" y="226"/>
                  </a:lnTo>
                  <a:lnTo>
                    <a:pt x="536" y="226"/>
                  </a:lnTo>
                  <a:lnTo>
                    <a:pt x="536" y="195"/>
                  </a:lnTo>
                  <a:lnTo>
                    <a:pt x="481" y="195"/>
                  </a:lnTo>
                  <a:lnTo>
                    <a:pt x="481" y="143"/>
                  </a:lnTo>
                  <a:lnTo>
                    <a:pt x="452" y="143"/>
                  </a:lnTo>
                  <a:lnTo>
                    <a:pt x="452" y="253"/>
                  </a:lnTo>
                  <a:lnTo>
                    <a:pt x="311" y="253"/>
                  </a:lnTo>
                  <a:lnTo>
                    <a:pt x="311" y="114"/>
                  </a:lnTo>
                  <a:lnTo>
                    <a:pt x="311" y="114"/>
                  </a:lnTo>
                  <a:close/>
                  <a:moveTo>
                    <a:pt x="321" y="420"/>
                  </a:moveTo>
                  <a:lnTo>
                    <a:pt x="321" y="448"/>
                  </a:lnTo>
                  <a:lnTo>
                    <a:pt x="294" y="448"/>
                  </a:lnTo>
                  <a:lnTo>
                    <a:pt x="294" y="420"/>
                  </a:lnTo>
                  <a:lnTo>
                    <a:pt x="321" y="420"/>
                  </a:lnTo>
                  <a:lnTo>
                    <a:pt x="321" y="420"/>
                  </a:lnTo>
                  <a:close/>
                  <a:moveTo>
                    <a:pt x="218" y="353"/>
                  </a:moveTo>
                  <a:lnTo>
                    <a:pt x="218" y="379"/>
                  </a:lnTo>
                  <a:lnTo>
                    <a:pt x="189" y="379"/>
                  </a:lnTo>
                  <a:lnTo>
                    <a:pt x="189" y="353"/>
                  </a:lnTo>
                  <a:lnTo>
                    <a:pt x="218" y="353"/>
                  </a:lnTo>
                  <a:lnTo>
                    <a:pt x="218" y="353"/>
                  </a:lnTo>
                  <a:close/>
                  <a:moveTo>
                    <a:pt x="242" y="432"/>
                  </a:moveTo>
                  <a:lnTo>
                    <a:pt x="242" y="475"/>
                  </a:lnTo>
                  <a:lnTo>
                    <a:pt x="196" y="475"/>
                  </a:lnTo>
                  <a:lnTo>
                    <a:pt x="196" y="432"/>
                  </a:lnTo>
                  <a:lnTo>
                    <a:pt x="242" y="432"/>
                  </a:lnTo>
                  <a:lnTo>
                    <a:pt x="242" y="432"/>
                  </a:lnTo>
                  <a:close/>
                  <a:moveTo>
                    <a:pt x="153" y="494"/>
                  </a:moveTo>
                  <a:lnTo>
                    <a:pt x="153" y="522"/>
                  </a:lnTo>
                  <a:lnTo>
                    <a:pt x="180" y="522"/>
                  </a:lnTo>
                  <a:lnTo>
                    <a:pt x="180" y="494"/>
                  </a:lnTo>
                  <a:lnTo>
                    <a:pt x="153" y="494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763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071563" y="5817320"/>
              <a:ext cx="10048874" cy="0"/>
            </a:xfrm>
            <a:prstGeom prst="line">
              <a:avLst/>
            </a:prstGeom>
            <a:ln w="47625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071563" y="5942011"/>
              <a:ext cx="10048874" cy="0"/>
            </a:xfrm>
            <a:prstGeom prst="line">
              <a:avLst/>
            </a:prstGeom>
            <a:ln w="47625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703730" y="620128"/>
            <a:ext cx="699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-3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月圆中秋</a:t>
            </a:r>
            <a:r>
              <a:rPr lang="en-US" altLang="zh-CN" sz="3200" spc="-3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3200" spc="-3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情满 天下</a:t>
            </a:r>
            <a:endParaRPr lang="en-US" altLang="zh-CN" sz="3200" spc="-300" dirty="0">
              <a:solidFill>
                <a:srgbClr val="42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89138" y="1103490"/>
            <a:ext cx="22198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MID AUTUMN FESTIVAL MOON</a:t>
            </a:r>
          </a:p>
          <a:p>
            <a:pPr algn="ctr"/>
            <a:r>
              <a:rPr lang="en-US" altLang="zh-CN" sz="11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THE WORLD FULL OF LOVE</a:t>
            </a:r>
            <a:endParaRPr lang="zh-CN" altLang="en-US" sz="1100" dirty="0">
              <a:solidFill>
                <a:srgbClr val="42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zh-CN" altLang="en-US" sz="11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00304" y="2192394"/>
            <a:ext cx="2609270" cy="235425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65200" y="4637100"/>
            <a:ext cx="1900428" cy="569416"/>
            <a:chOff x="609600" y="4846320"/>
            <a:chExt cx="1900428" cy="56941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09600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653373" y="4892516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Beginning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08434" y="4637100"/>
            <a:ext cx="1900428" cy="580991"/>
            <a:chOff x="3649609" y="4846320"/>
            <a:chExt cx="1900428" cy="58099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649609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682353" y="4904091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</a:t>
              </a:r>
              <a:r>
                <a:rPr lang="en-US" altLang="zh-CN" sz="1400" dirty="0" err="1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Trddition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99125" y="4637100"/>
            <a:ext cx="1900428" cy="569416"/>
            <a:chOff x="6537075" y="4846320"/>
            <a:chExt cx="1900428" cy="56941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537075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6584003" y="4892516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Convention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538266" y="4637100"/>
            <a:ext cx="1908899" cy="569416"/>
            <a:chOff x="9630866" y="4846320"/>
            <a:chExt cx="1908899" cy="56941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9630866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9692786" y="4892516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Inheritance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60034" y="2192394"/>
            <a:ext cx="2609270" cy="235425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364909" y="2192394"/>
            <a:ext cx="2609270" cy="235425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219042" y="2192394"/>
            <a:ext cx="2609270" cy="235425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337270" y="3055051"/>
            <a:ext cx="1728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起源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071319" y="3055051"/>
            <a:ext cx="1728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传统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54842" y="3055051"/>
            <a:ext cx="1728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习俗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378594" y="3055051"/>
            <a:ext cx="22429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文化传承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75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75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36" grpId="0"/>
      <p:bldP spid="37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370632" y="1804553"/>
            <a:ext cx="9550082" cy="4150685"/>
            <a:chOff x="1320957" y="1814078"/>
            <a:chExt cx="9550082" cy="4150685"/>
          </a:xfrm>
          <a:solidFill>
            <a:srgbClr val="F2CF6A"/>
          </a:solidFill>
        </p:grpSpPr>
        <p:sp>
          <p:nvSpPr>
            <p:cNvPr id="5" name="任意多边形 4"/>
            <p:cNvSpPr/>
            <p:nvPr/>
          </p:nvSpPr>
          <p:spPr>
            <a:xfrm>
              <a:off x="1320957" y="1814078"/>
              <a:ext cx="9550082" cy="4150685"/>
            </a:xfrm>
            <a:custGeom>
              <a:avLst/>
              <a:gdLst>
                <a:gd name="connsiteX0" fmla="*/ 0 w 9550082"/>
                <a:gd name="connsiteY0" fmla="*/ 0 h 4150685"/>
                <a:gd name="connsiteX1" fmla="*/ 8829475 w 9550082"/>
                <a:gd name="connsiteY1" fmla="*/ 0 h 4150685"/>
                <a:gd name="connsiteX2" fmla="*/ 8829475 w 9550082"/>
                <a:gd name="connsiteY2" fmla="*/ 663430 h 4150685"/>
                <a:gd name="connsiteX3" fmla="*/ 9550082 w 9550082"/>
                <a:gd name="connsiteY3" fmla="*/ 663430 h 4150685"/>
                <a:gd name="connsiteX4" fmla="*/ 9550082 w 9550082"/>
                <a:gd name="connsiteY4" fmla="*/ 4150685 h 4150685"/>
                <a:gd name="connsiteX5" fmla="*/ 709409 w 9550082"/>
                <a:gd name="connsiteY5" fmla="*/ 4150685 h 4150685"/>
                <a:gd name="connsiteX6" fmla="*/ 709409 w 9550082"/>
                <a:gd name="connsiteY6" fmla="*/ 3466452 h 4150685"/>
                <a:gd name="connsiteX7" fmla="*/ 0 w 9550082"/>
                <a:gd name="connsiteY7" fmla="*/ 3466452 h 4150685"/>
                <a:gd name="connsiteX8" fmla="*/ 0 w 9550082"/>
                <a:gd name="connsiteY8" fmla="*/ 0 h 415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0082" h="4150685">
                  <a:moveTo>
                    <a:pt x="0" y="0"/>
                  </a:moveTo>
                  <a:lnTo>
                    <a:pt x="8829475" y="0"/>
                  </a:lnTo>
                  <a:lnTo>
                    <a:pt x="8829475" y="663430"/>
                  </a:lnTo>
                  <a:lnTo>
                    <a:pt x="9550082" y="663430"/>
                  </a:lnTo>
                  <a:lnTo>
                    <a:pt x="9550082" y="4150685"/>
                  </a:lnTo>
                  <a:lnTo>
                    <a:pt x="709409" y="4150685"/>
                  </a:lnTo>
                  <a:lnTo>
                    <a:pt x="709409" y="3466452"/>
                  </a:lnTo>
                  <a:lnTo>
                    <a:pt x="0" y="3466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0266944" y="1888852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 flipH="1" flipV="1">
              <a:off x="1418284" y="5465567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74962" y="524103"/>
            <a:ext cx="7265225" cy="794808"/>
            <a:chOff x="2463387" y="524103"/>
            <a:chExt cx="7265225" cy="79480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463387" y="934191"/>
              <a:ext cx="2128337" cy="0"/>
            </a:xfrm>
            <a:prstGeom prst="line">
              <a:avLst/>
            </a:prstGeom>
            <a:ln w="12700">
              <a:solidFill>
                <a:srgbClr val="F2C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593024" y="549470"/>
              <a:ext cx="3013967" cy="769441"/>
            </a:xfrm>
            <a:prstGeom prst="rect">
              <a:avLst/>
            </a:prstGeom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CN" altLang="en-US" sz="4400" b="1" dirty="0">
                  <a:solidFill>
                    <a:srgbClr val="6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中秋节起源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600275" y="934191"/>
              <a:ext cx="2128337" cy="0"/>
            </a:xfrm>
            <a:prstGeom prst="line">
              <a:avLst/>
            </a:prstGeom>
            <a:ln w="12700">
              <a:solidFill>
                <a:srgbClr val="F2C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4591724" y="524103"/>
              <a:ext cx="3008551" cy="770902"/>
            </a:xfrm>
            <a:prstGeom prst="rect">
              <a:avLst/>
            </a:prstGeom>
            <a:ln w="12700">
              <a:solidFill>
                <a:srgbClr val="F2C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34846" y="2033392"/>
            <a:ext cx="8494633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中秋节，中国传统节日，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为每年农历八月十五，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传说是为了纪念嫦娥。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“中秋”一词，最早见于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周礼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根据我国古代历法，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一年有四季，每季三个月，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被称为孟月、仲月、季月三部分，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因为秋季的第二月叫仲秋，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且又因农历八月十五日，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在八月中旬，故称“中秋”。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到了唐朝初年，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中秋节才成为了固定的节日。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97824" y="2050266"/>
            <a:ext cx="6868756" cy="3405776"/>
            <a:chOff x="2559724" y="2059791"/>
            <a:chExt cx="6868756" cy="241808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428480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757920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036560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355840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685280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984240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303520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591724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911004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260764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59724" y="2059791"/>
              <a:ext cx="0" cy="2418080"/>
            </a:xfrm>
            <a:prstGeom prst="line">
              <a:avLst/>
            </a:prstGeom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-104103" y="104102"/>
            <a:ext cx="3468971" cy="3260765"/>
          </a:xfrm>
          <a:prstGeom prst="rect">
            <a:avLst/>
          </a:prstGeom>
        </p:spPr>
      </p:pic>
      <p:sp>
        <p:nvSpPr>
          <p:cNvPr id="6" name="Freeform 22"/>
          <p:cNvSpPr>
            <a:spLocks noEditPoints="1"/>
          </p:cNvSpPr>
          <p:nvPr/>
        </p:nvSpPr>
        <p:spPr bwMode="auto">
          <a:xfrm>
            <a:off x="1078787" y="876568"/>
            <a:ext cx="1392705" cy="668851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2CF6A"/>
              </a:solidFill>
            </a:endParaRPr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 flipH="1">
            <a:off x="1891875" y="465657"/>
            <a:ext cx="855614" cy="410911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2CF6A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47697" y="3731857"/>
            <a:ext cx="1730944" cy="289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-104103" y="104102"/>
            <a:ext cx="3468971" cy="32607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82634" y="1944149"/>
            <a:ext cx="67248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八月十五是我国传统的中秋节，一切活动均围绕着月亮这一主题。吃月饼、拜月、供兔儿爷等。在汉代已普遍崇拜月亮。古代帝王祭祀太阳，也祭祀月亮。北京的月坛为祭月的建筑。月饼象征着全家团圆之意。这种象征明代已经开始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农历八月十五，恰处一年秋季的正中，故称中秋。是夜，月亮圆而亮。东晋时，在隶属于南京的牛渚（今采石矶），高士谢尚、袁宏于中秋之夜泛舟江上吟诗赏月，故而有了“牛渚玩月”这一佳话典故，且对中秋赏月的形成影响颇大。至宋代，正式定八月十五为中秋节。明清以降至民国时代，中秋节成为盛大节日。解放后，民间仍盛行中秋赏月、吃月饼、点花灯、吃团圆饭等。 </a:t>
            </a:r>
          </a:p>
          <a:p>
            <a:pPr indent="457200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614880" y="1699412"/>
            <a:ext cx="8055805" cy="3501238"/>
            <a:chOff x="1320957" y="1836662"/>
            <a:chExt cx="9550082" cy="4150685"/>
          </a:xfrm>
          <a:solidFill>
            <a:srgbClr val="F2CF6A"/>
          </a:solidFill>
        </p:grpSpPr>
        <p:sp>
          <p:nvSpPr>
            <p:cNvPr id="33" name="任意多边形 32"/>
            <p:cNvSpPr/>
            <p:nvPr/>
          </p:nvSpPr>
          <p:spPr>
            <a:xfrm>
              <a:off x="1320957" y="1836662"/>
              <a:ext cx="9550082" cy="4150685"/>
            </a:xfrm>
            <a:custGeom>
              <a:avLst/>
              <a:gdLst>
                <a:gd name="connsiteX0" fmla="*/ 0 w 9550082"/>
                <a:gd name="connsiteY0" fmla="*/ 0 h 4150685"/>
                <a:gd name="connsiteX1" fmla="*/ 8829475 w 9550082"/>
                <a:gd name="connsiteY1" fmla="*/ 0 h 4150685"/>
                <a:gd name="connsiteX2" fmla="*/ 8829475 w 9550082"/>
                <a:gd name="connsiteY2" fmla="*/ 663430 h 4150685"/>
                <a:gd name="connsiteX3" fmla="*/ 9550082 w 9550082"/>
                <a:gd name="connsiteY3" fmla="*/ 663430 h 4150685"/>
                <a:gd name="connsiteX4" fmla="*/ 9550082 w 9550082"/>
                <a:gd name="connsiteY4" fmla="*/ 4150685 h 4150685"/>
                <a:gd name="connsiteX5" fmla="*/ 709409 w 9550082"/>
                <a:gd name="connsiteY5" fmla="*/ 4150685 h 4150685"/>
                <a:gd name="connsiteX6" fmla="*/ 709409 w 9550082"/>
                <a:gd name="connsiteY6" fmla="*/ 3466452 h 4150685"/>
                <a:gd name="connsiteX7" fmla="*/ 0 w 9550082"/>
                <a:gd name="connsiteY7" fmla="*/ 3466452 h 4150685"/>
                <a:gd name="connsiteX8" fmla="*/ 0 w 9550082"/>
                <a:gd name="connsiteY8" fmla="*/ 0 h 415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0082" h="4150685">
                  <a:moveTo>
                    <a:pt x="0" y="0"/>
                  </a:moveTo>
                  <a:lnTo>
                    <a:pt x="8829475" y="0"/>
                  </a:lnTo>
                  <a:lnTo>
                    <a:pt x="8829475" y="663430"/>
                  </a:lnTo>
                  <a:lnTo>
                    <a:pt x="9550082" y="663430"/>
                  </a:lnTo>
                  <a:lnTo>
                    <a:pt x="9550082" y="4150685"/>
                  </a:lnTo>
                  <a:lnTo>
                    <a:pt x="709409" y="4150685"/>
                  </a:lnTo>
                  <a:lnTo>
                    <a:pt x="709409" y="3466452"/>
                  </a:lnTo>
                  <a:lnTo>
                    <a:pt x="0" y="3466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2700">
                  <a:solidFill>
                    <a:schemeClr val="tx1"/>
                  </a:solidFill>
                </a:ln>
                <a:solidFill>
                  <a:srgbClr val="640000"/>
                </a:solidFill>
              </a:endParaRPr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0266944" y="1888852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 flipH="1" flipV="1">
              <a:off x="1418284" y="5465567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9959" y="4158410"/>
            <a:ext cx="1900428" cy="580991"/>
            <a:chOff x="3649609" y="4846320"/>
            <a:chExt cx="1900428" cy="580991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649609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文本框 28"/>
            <p:cNvSpPr txBox="1"/>
            <p:nvPr/>
          </p:nvSpPr>
          <p:spPr>
            <a:xfrm>
              <a:off x="3682353" y="4904091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</a:t>
              </a:r>
              <a:r>
                <a:rPr lang="en-US" altLang="zh-CN" sz="1400" dirty="0" err="1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Trddition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21559" y="1713704"/>
            <a:ext cx="2609270" cy="2354254"/>
          </a:xfrm>
          <a:prstGeom prst="rect">
            <a:avLst/>
          </a:prstGeom>
        </p:spPr>
      </p:pic>
      <p:sp>
        <p:nvSpPr>
          <p:cNvPr id="42" name="文本框 36"/>
          <p:cNvSpPr txBox="1"/>
          <p:nvPr/>
        </p:nvSpPr>
        <p:spPr>
          <a:xfrm>
            <a:off x="1032844" y="2576361"/>
            <a:ext cx="1728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传统</a:t>
            </a:r>
          </a:p>
        </p:txBody>
      </p:sp>
      <p:sp>
        <p:nvSpPr>
          <p:cNvPr id="43" name="Freeform 22"/>
          <p:cNvSpPr>
            <a:spLocks noEditPoints="1"/>
          </p:cNvSpPr>
          <p:nvPr/>
        </p:nvSpPr>
        <p:spPr bwMode="auto">
          <a:xfrm flipH="1">
            <a:off x="10982804" y="374023"/>
            <a:ext cx="1002774" cy="555523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22"/>
          <p:cNvSpPr>
            <a:spLocks noEditPoints="1"/>
          </p:cNvSpPr>
          <p:nvPr/>
        </p:nvSpPr>
        <p:spPr bwMode="auto">
          <a:xfrm>
            <a:off x="9897848" y="792443"/>
            <a:ext cx="1123931" cy="693457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22463" y="4634625"/>
            <a:ext cx="2684249" cy="1774923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solidFill>
              <a:srgbClr val="F2C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3" grpId="0" animBg="1"/>
      <p:bldP spid="4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-104103" y="104102"/>
            <a:ext cx="3468971" cy="32607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05300" y="1942058"/>
            <a:ext cx="668655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中秋佳节我国民间有家家吃月饼的习俗。中秋吃月饼，和端午节吃粽子、元宵节吃元宵一样，是我国民间的传统食俗。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唐代，中秋赏月、玩月颇为盛行。在北宋，八月十五夜，满城人家，不论贫富老小，都要穿上成人的衣服，焚香拜月说出心愿，祈求月亮神的保佑。南宋，民间以月饼相赠，取团圆之意。有些地方还有舞草龙、砌宝塔等活动。明清以来，中秋节的风俗更加盛行，许多地方形成了烧斗香、树中秋、点塔灯、放天灯、走月亮、舞火龙等特殊风俗。</a:t>
            </a: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 flipH="1">
            <a:off x="10982804" y="374023"/>
            <a:ext cx="1002774" cy="555523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9897848" y="792443"/>
            <a:ext cx="1123931" cy="693457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14880" y="1699412"/>
            <a:ext cx="8055805" cy="3501238"/>
            <a:chOff x="1320957" y="1836662"/>
            <a:chExt cx="9550082" cy="4150685"/>
          </a:xfrm>
          <a:solidFill>
            <a:srgbClr val="F2CF6A"/>
          </a:solidFill>
        </p:grpSpPr>
        <p:sp>
          <p:nvSpPr>
            <p:cNvPr id="25" name="任意多边形 24"/>
            <p:cNvSpPr/>
            <p:nvPr/>
          </p:nvSpPr>
          <p:spPr>
            <a:xfrm>
              <a:off x="1320957" y="1836662"/>
              <a:ext cx="9550082" cy="4150685"/>
            </a:xfrm>
            <a:custGeom>
              <a:avLst/>
              <a:gdLst>
                <a:gd name="connsiteX0" fmla="*/ 0 w 9550082"/>
                <a:gd name="connsiteY0" fmla="*/ 0 h 4150685"/>
                <a:gd name="connsiteX1" fmla="*/ 8829475 w 9550082"/>
                <a:gd name="connsiteY1" fmla="*/ 0 h 4150685"/>
                <a:gd name="connsiteX2" fmla="*/ 8829475 w 9550082"/>
                <a:gd name="connsiteY2" fmla="*/ 663430 h 4150685"/>
                <a:gd name="connsiteX3" fmla="*/ 9550082 w 9550082"/>
                <a:gd name="connsiteY3" fmla="*/ 663430 h 4150685"/>
                <a:gd name="connsiteX4" fmla="*/ 9550082 w 9550082"/>
                <a:gd name="connsiteY4" fmla="*/ 4150685 h 4150685"/>
                <a:gd name="connsiteX5" fmla="*/ 709409 w 9550082"/>
                <a:gd name="connsiteY5" fmla="*/ 4150685 h 4150685"/>
                <a:gd name="connsiteX6" fmla="*/ 709409 w 9550082"/>
                <a:gd name="connsiteY6" fmla="*/ 3466452 h 4150685"/>
                <a:gd name="connsiteX7" fmla="*/ 0 w 9550082"/>
                <a:gd name="connsiteY7" fmla="*/ 3466452 h 4150685"/>
                <a:gd name="connsiteX8" fmla="*/ 0 w 9550082"/>
                <a:gd name="connsiteY8" fmla="*/ 0 h 415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0082" h="4150685">
                  <a:moveTo>
                    <a:pt x="0" y="0"/>
                  </a:moveTo>
                  <a:lnTo>
                    <a:pt x="8829475" y="0"/>
                  </a:lnTo>
                  <a:lnTo>
                    <a:pt x="8829475" y="663430"/>
                  </a:lnTo>
                  <a:lnTo>
                    <a:pt x="9550082" y="663430"/>
                  </a:lnTo>
                  <a:lnTo>
                    <a:pt x="9550082" y="4150685"/>
                  </a:lnTo>
                  <a:lnTo>
                    <a:pt x="709409" y="4150685"/>
                  </a:lnTo>
                  <a:lnTo>
                    <a:pt x="709409" y="3466452"/>
                  </a:lnTo>
                  <a:lnTo>
                    <a:pt x="0" y="3466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2700">
                  <a:solidFill>
                    <a:schemeClr val="tx1"/>
                  </a:solidFill>
                </a:ln>
                <a:solidFill>
                  <a:srgbClr val="640000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0266944" y="1888852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 flipH="1" flipV="1">
              <a:off x="1418284" y="5465567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65075" y="4146208"/>
            <a:ext cx="1900428" cy="569416"/>
            <a:chOff x="6537075" y="4846320"/>
            <a:chExt cx="1900428" cy="56941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537075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1"/>
            <p:cNvSpPr txBox="1"/>
            <p:nvPr/>
          </p:nvSpPr>
          <p:spPr>
            <a:xfrm>
              <a:off x="6584003" y="4892516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Convention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30859" y="1701502"/>
            <a:ext cx="2609270" cy="2354254"/>
          </a:xfrm>
          <a:prstGeom prst="rect">
            <a:avLst/>
          </a:prstGeom>
        </p:spPr>
      </p:pic>
      <p:sp>
        <p:nvSpPr>
          <p:cNvPr id="33" name="文本框 38"/>
          <p:cNvSpPr txBox="1"/>
          <p:nvPr/>
        </p:nvSpPr>
        <p:spPr>
          <a:xfrm>
            <a:off x="1020792" y="2564159"/>
            <a:ext cx="1728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669" y="4454014"/>
            <a:ext cx="2738667" cy="1789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649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-104103" y="104102"/>
            <a:ext cx="3468971" cy="32607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26250" y="2601804"/>
            <a:ext cx="67145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盛唐时代，中秋祭月被唐太宗指定为固定的国家节日，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唐书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太宗记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就记载了家国同庆“八月十五中秋节”的宏大气势。中国人的思亲图腾也从单一的吃“月饼”逐步演化为烧斗香、树中秋、点塔灯、放天灯、走月亮、舞火龙等特殊的庆典活动。丰富的庆典活动，打造出血亲团圆、民族团结的祥和氛围，显示了中华民族对团圆的期盼以及团圆的凝聚力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212360" y="1948172"/>
            <a:ext cx="1847552" cy="536200"/>
            <a:chOff x="7606328" y="1354269"/>
            <a:chExt cx="1847552" cy="536200"/>
          </a:xfrm>
        </p:grpSpPr>
        <p:sp>
          <p:nvSpPr>
            <p:cNvPr id="25" name="矩形 24"/>
            <p:cNvSpPr/>
            <p:nvPr/>
          </p:nvSpPr>
          <p:spPr>
            <a:xfrm>
              <a:off x="7606328" y="1354269"/>
              <a:ext cx="1847552" cy="536200"/>
            </a:xfrm>
            <a:prstGeom prst="rect">
              <a:avLst/>
            </a:prstGeom>
            <a:noFill/>
            <a:ln>
              <a:solidFill>
                <a:srgbClr val="F2C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684486" y="136724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640000"/>
                  </a:solidFill>
                  <a:effectLst>
                    <a:outerShdw blurRad="38100" dist="101600" dir="2700000" algn="tl">
                      <a:srgbClr val="000000">
                        <a:alpha val="20000"/>
                      </a:srgbClr>
                    </a:outerShdw>
                  </a:effectLst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盛唐时代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78154" y="2062487"/>
            <a:ext cx="660606" cy="374260"/>
            <a:chOff x="5464176" y="3097213"/>
            <a:chExt cx="1252537" cy="709613"/>
          </a:xfrm>
        </p:grpSpPr>
        <p:sp>
          <p:nvSpPr>
            <p:cNvPr id="13" name="Freeform 5"/>
            <p:cNvSpPr/>
            <p:nvPr/>
          </p:nvSpPr>
          <p:spPr bwMode="auto">
            <a:xfrm>
              <a:off x="5713413" y="3325813"/>
              <a:ext cx="927100" cy="481013"/>
            </a:xfrm>
            <a:custGeom>
              <a:avLst/>
              <a:gdLst>
                <a:gd name="T0" fmla="*/ 26 w 245"/>
                <a:gd name="T1" fmla="*/ 2 h 126"/>
                <a:gd name="T2" fmla="*/ 54 w 245"/>
                <a:gd name="T3" fmla="*/ 12 h 126"/>
                <a:gd name="T4" fmla="*/ 79 w 245"/>
                <a:gd name="T5" fmla="*/ 15 h 126"/>
                <a:gd name="T6" fmla="*/ 101 w 245"/>
                <a:gd name="T7" fmla="*/ 25 h 126"/>
                <a:gd name="T8" fmla="*/ 77 w 245"/>
                <a:gd name="T9" fmla="*/ 57 h 126"/>
                <a:gd name="T10" fmla="*/ 77 w 245"/>
                <a:gd name="T11" fmla="*/ 48 h 126"/>
                <a:gd name="T12" fmla="*/ 78 w 245"/>
                <a:gd name="T13" fmla="*/ 45 h 126"/>
                <a:gd name="T14" fmla="*/ 74 w 245"/>
                <a:gd name="T15" fmla="*/ 69 h 126"/>
                <a:gd name="T16" fmla="*/ 102 w 245"/>
                <a:gd name="T17" fmla="*/ 95 h 126"/>
                <a:gd name="T18" fmla="*/ 177 w 245"/>
                <a:gd name="T19" fmla="*/ 96 h 126"/>
                <a:gd name="T20" fmla="*/ 204 w 245"/>
                <a:gd name="T21" fmla="*/ 72 h 126"/>
                <a:gd name="T22" fmla="*/ 230 w 245"/>
                <a:gd name="T23" fmla="*/ 64 h 126"/>
                <a:gd name="T24" fmla="*/ 245 w 245"/>
                <a:gd name="T25" fmla="*/ 66 h 126"/>
                <a:gd name="T26" fmla="*/ 210 w 245"/>
                <a:gd name="T27" fmla="*/ 76 h 126"/>
                <a:gd name="T28" fmla="*/ 175 w 245"/>
                <a:gd name="T29" fmla="*/ 105 h 126"/>
                <a:gd name="T30" fmla="*/ 59 w 245"/>
                <a:gd name="T31" fmla="*/ 83 h 126"/>
                <a:gd name="T32" fmla="*/ 41 w 245"/>
                <a:gd name="T33" fmla="*/ 51 h 126"/>
                <a:gd name="T34" fmla="*/ 31 w 245"/>
                <a:gd name="T35" fmla="*/ 34 h 126"/>
                <a:gd name="T36" fmla="*/ 19 w 245"/>
                <a:gd name="T37" fmla="*/ 27 h 126"/>
                <a:gd name="T38" fmla="*/ 14 w 245"/>
                <a:gd name="T39" fmla="*/ 32 h 126"/>
                <a:gd name="T40" fmla="*/ 27 w 245"/>
                <a:gd name="T41" fmla="*/ 35 h 126"/>
                <a:gd name="T42" fmla="*/ 28 w 245"/>
                <a:gd name="T43" fmla="*/ 38 h 126"/>
                <a:gd name="T44" fmla="*/ 12 w 245"/>
                <a:gd name="T45" fmla="*/ 45 h 126"/>
                <a:gd name="T46" fmla="*/ 6 w 245"/>
                <a:gd name="T47" fmla="*/ 11 h 126"/>
                <a:gd name="T48" fmla="*/ 26 w 245"/>
                <a:gd name="T49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126">
                  <a:moveTo>
                    <a:pt x="26" y="2"/>
                  </a:moveTo>
                  <a:cubicBezTo>
                    <a:pt x="38" y="0"/>
                    <a:pt x="47" y="8"/>
                    <a:pt x="54" y="12"/>
                  </a:cubicBezTo>
                  <a:cubicBezTo>
                    <a:pt x="58" y="10"/>
                    <a:pt x="73" y="7"/>
                    <a:pt x="79" y="15"/>
                  </a:cubicBezTo>
                  <a:cubicBezTo>
                    <a:pt x="85" y="23"/>
                    <a:pt x="92" y="12"/>
                    <a:pt x="101" y="25"/>
                  </a:cubicBezTo>
                  <a:cubicBezTo>
                    <a:pt x="115" y="46"/>
                    <a:pt x="86" y="75"/>
                    <a:pt x="77" y="57"/>
                  </a:cubicBezTo>
                  <a:cubicBezTo>
                    <a:pt x="75" y="54"/>
                    <a:pt x="77" y="48"/>
                    <a:pt x="77" y="48"/>
                  </a:cubicBezTo>
                  <a:cubicBezTo>
                    <a:pt x="77" y="48"/>
                    <a:pt x="78" y="46"/>
                    <a:pt x="78" y="45"/>
                  </a:cubicBezTo>
                  <a:cubicBezTo>
                    <a:pt x="71" y="51"/>
                    <a:pt x="70" y="60"/>
                    <a:pt x="74" y="69"/>
                  </a:cubicBezTo>
                  <a:cubicBezTo>
                    <a:pt x="79" y="81"/>
                    <a:pt x="91" y="88"/>
                    <a:pt x="102" y="95"/>
                  </a:cubicBezTo>
                  <a:cubicBezTo>
                    <a:pt x="130" y="112"/>
                    <a:pt x="154" y="110"/>
                    <a:pt x="177" y="96"/>
                  </a:cubicBezTo>
                  <a:cubicBezTo>
                    <a:pt x="186" y="90"/>
                    <a:pt x="198" y="78"/>
                    <a:pt x="204" y="72"/>
                  </a:cubicBezTo>
                  <a:cubicBezTo>
                    <a:pt x="211" y="67"/>
                    <a:pt x="219" y="64"/>
                    <a:pt x="230" y="64"/>
                  </a:cubicBezTo>
                  <a:cubicBezTo>
                    <a:pt x="229" y="64"/>
                    <a:pt x="245" y="66"/>
                    <a:pt x="245" y="66"/>
                  </a:cubicBezTo>
                  <a:cubicBezTo>
                    <a:pt x="228" y="69"/>
                    <a:pt x="216" y="71"/>
                    <a:pt x="210" y="76"/>
                  </a:cubicBezTo>
                  <a:cubicBezTo>
                    <a:pt x="199" y="86"/>
                    <a:pt x="189" y="98"/>
                    <a:pt x="175" y="105"/>
                  </a:cubicBezTo>
                  <a:cubicBezTo>
                    <a:pt x="136" y="126"/>
                    <a:pt x="80" y="104"/>
                    <a:pt x="59" y="83"/>
                  </a:cubicBezTo>
                  <a:cubicBezTo>
                    <a:pt x="50" y="75"/>
                    <a:pt x="46" y="63"/>
                    <a:pt x="41" y="51"/>
                  </a:cubicBezTo>
                  <a:cubicBezTo>
                    <a:pt x="38" y="43"/>
                    <a:pt x="36" y="40"/>
                    <a:pt x="31" y="34"/>
                  </a:cubicBezTo>
                  <a:cubicBezTo>
                    <a:pt x="28" y="29"/>
                    <a:pt x="24" y="27"/>
                    <a:pt x="19" y="27"/>
                  </a:cubicBezTo>
                  <a:cubicBezTo>
                    <a:pt x="19" y="27"/>
                    <a:pt x="14" y="32"/>
                    <a:pt x="14" y="32"/>
                  </a:cubicBezTo>
                  <a:cubicBezTo>
                    <a:pt x="23" y="29"/>
                    <a:pt x="25" y="32"/>
                    <a:pt x="27" y="35"/>
                  </a:cubicBezTo>
                  <a:cubicBezTo>
                    <a:pt x="27" y="34"/>
                    <a:pt x="28" y="37"/>
                    <a:pt x="28" y="38"/>
                  </a:cubicBezTo>
                  <a:cubicBezTo>
                    <a:pt x="27" y="45"/>
                    <a:pt x="23" y="49"/>
                    <a:pt x="12" y="45"/>
                  </a:cubicBezTo>
                  <a:cubicBezTo>
                    <a:pt x="3" y="42"/>
                    <a:pt x="0" y="20"/>
                    <a:pt x="6" y="11"/>
                  </a:cubicBezTo>
                  <a:cubicBezTo>
                    <a:pt x="10" y="7"/>
                    <a:pt x="18" y="2"/>
                    <a:pt x="26" y="2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6145213" y="3311526"/>
              <a:ext cx="571500" cy="388938"/>
            </a:xfrm>
            <a:custGeom>
              <a:avLst/>
              <a:gdLst>
                <a:gd name="T0" fmla="*/ 54 w 151"/>
                <a:gd name="T1" fmla="*/ 1 h 102"/>
                <a:gd name="T2" fmla="*/ 83 w 151"/>
                <a:gd name="T3" fmla="*/ 2 h 102"/>
                <a:gd name="T4" fmla="*/ 93 w 151"/>
                <a:gd name="T5" fmla="*/ 11 h 102"/>
                <a:gd name="T6" fmla="*/ 117 w 151"/>
                <a:gd name="T7" fmla="*/ 23 h 102"/>
                <a:gd name="T8" fmla="*/ 102 w 151"/>
                <a:gd name="T9" fmla="*/ 54 h 102"/>
                <a:gd name="T10" fmla="*/ 95 w 151"/>
                <a:gd name="T11" fmla="*/ 53 h 102"/>
                <a:gd name="T12" fmla="*/ 88 w 151"/>
                <a:gd name="T13" fmla="*/ 36 h 102"/>
                <a:gd name="T14" fmla="*/ 88 w 151"/>
                <a:gd name="T15" fmla="*/ 33 h 102"/>
                <a:gd name="T16" fmla="*/ 83 w 151"/>
                <a:gd name="T17" fmla="*/ 49 h 102"/>
                <a:gd name="T18" fmla="*/ 119 w 151"/>
                <a:gd name="T19" fmla="*/ 51 h 102"/>
                <a:gd name="T20" fmla="*/ 151 w 151"/>
                <a:gd name="T21" fmla="*/ 71 h 102"/>
                <a:gd name="T22" fmla="*/ 126 w 151"/>
                <a:gd name="T23" fmla="*/ 64 h 102"/>
                <a:gd name="T24" fmla="*/ 85 w 151"/>
                <a:gd name="T25" fmla="*/ 72 h 102"/>
                <a:gd name="T26" fmla="*/ 41 w 151"/>
                <a:gd name="T27" fmla="*/ 98 h 102"/>
                <a:gd name="T28" fmla="*/ 3 w 151"/>
                <a:gd name="T29" fmla="*/ 70 h 102"/>
                <a:gd name="T30" fmla="*/ 8 w 151"/>
                <a:gd name="T31" fmla="*/ 63 h 102"/>
                <a:gd name="T32" fmla="*/ 12 w 151"/>
                <a:gd name="T33" fmla="*/ 62 h 102"/>
                <a:gd name="T34" fmla="*/ 47 w 151"/>
                <a:gd name="T35" fmla="*/ 88 h 102"/>
                <a:gd name="T36" fmla="*/ 62 w 151"/>
                <a:gd name="T37" fmla="*/ 64 h 102"/>
                <a:gd name="T38" fmla="*/ 53 w 151"/>
                <a:gd name="T39" fmla="*/ 40 h 102"/>
                <a:gd name="T40" fmla="*/ 53 w 151"/>
                <a:gd name="T41" fmla="*/ 16 h 102"/>
                <a:gd name="T42" fmla="*/ 54 w 151"/>
                <a:gd name="T43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02">
                  <a:moveTo>
                    <a:pt x="54" y="1"/>
                  </a:moveTo>
                  <a:cubicBezTo>
                    <a:pt x="58" y="0"/>
                    <a:pt x="80" y="1"/>
                    <a:pt x="83" y="2"/>
                  </a:cubicBezTo>
                  <a:cubicBezTo>
                    <a:pt x="87" y="3"/>
                    <a:pt x="89" y="10"/>
                    <a:pt x="93" y="11"/>
                  </a:cubicBezTo>
                  <a:cubicBezTo>
                    <a:pt x="104" y="14"/>
                    <a:pt x="113" y="12"/>
                    <a:pt x="117" y="23"/>
                  </a:cubicBezTo>
                  <a:cubicBezTo>
                    <a:pt x="123" y="38"/>
                    <a:pt x="113" y="52"/>
                    <a:pt x="102" y="54"/>
                  </a:cubicBezTo>
                  <a:cubicBezTo>
                    <a:pt x="100" y="54"/>
                    <a:pt x="95" y="53"/>
                    <a:pt x="95" y="53"/>
                  </a:cubicBezTo>
                  <a:cubicBezTo>
                    <a:pt x="86" y="50"/>
                    <a:pt x="80" y="42"/>
                    <a:pt x="88" y="36"/>
                  </a:cubicBezTo>
                  <a:cubicBezTo>
                    <a:pt x="89" y="35"/>
                    <a:pt x="88" y="33"/>
                    <a:pt x="88" y="33"/>
                  </a:cubicBezTo>
                  <a:cubicBezTo>
                    <a:pt x="80" y="38"/>
                    <a:pt x="78" y="44"/>
                    <a:pt x="83" y="49"/>
                  </a:cubicBezTo>
                  <a:cubicBezTo>
                    <a:pt x="100" y="66"/>
                    <a:pt x="108" y="51"/>
                    <a:pt x="119" y="51"/>
                  </a:cubicBezTo>
                  <a:cubicBezTo>
                    <a:pt x="130" y="51"/>
                    <a:pt x="147" y="64"/>
                    <a:pt x="151" y="71"/>
                  </a:cubicBezTo>
                  <a:cubicBezTo>
                    <a:pt x="142" y="67"/>
                    <a:pt x="133" y="65"/>
                    <a:pt x="126" y="64"/>
                  </a:cubicBezTo>
                  <a:cubicBezTo>
                    <a:pt x="108" y="62"/>
                    <a:pt x="95" y="66"/>
                    <a:pt x="85" y="72"/>
                  </a:cubicBezTo>
                  <a:cubicBezTo>
                    <a:pt x="71" y="80"/>
                    <a:pt x="58" y="95"/>
                    <a:pt x="41" y="98"/>
                  </a:cubicBezTo>
                  <a:cubicBezTo>
                    <a:pt x="20" y="102"/>
                    <a:pt x="0" y="90"/>
                    <a:pt x="3" y="70"/>
                  </a:cubicBezTo>
                  <a:cubicBezTo>
                    <a:pt x="4" y="68"/>
                    <a:pt x="7" y="65"/>
                    <a:pt x="8" y="63"/>
                  </a:cubicBezTo>
                  <a:cubicBezTo>
                    <a:pt x="8" y="63"/>
                    <a:pt x="11" y="62"/>
                    <a:pt x="12" y="62"/>
                  </a:cubicBezTo>
                  <a:cubicBezTo>
                    <a:pt x="5" y="88"/>
                    <a:pt x="31" y="97"/>
                    <a:pt x="47" y="88"/>
                  </a:cubicBezTo>
                  <a:cubicBezTo>
                    <a:pt x="55" y="83"/>
                    <a:pt x="60" y="75"/>
                    <a:pt x="62" y="64"/>
                  </a:cubicBezTo>
                  <a:cubicBezTo>
                    <a:pt x="64" y="54"/>
                    <a:pt x="61" y="46"/>
                    <a:pt x="53" y="40"/>
                  </a:cubicBezTo>
                  <a:cubicBezTo>
                    <a:pt x="56" y="31"/>
                    <a:pt x="56" y="24"/>
                    <a:pt x="53" y="16"/>
                  </a:cubicBezTo>
                  <a:cubicBezTo>
                    <a:pt x="51" y="11"/>
                    <a:pt x="42" y="3"/>
                    <a:pt x="54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5464176" y="3097213"/>
              <a:ext cx="998538" cy="641350"/>
            </a:xfrm>
            <a:custGeom>
              <a:avLst/>
              <a:gdLst>
                <a:gd name="T0" fmla="*/ 103 w 264"/>
                <a:gd name="T1" fmla="*/ 1 h 168"/>
                <a:gd name="T2" fmla="*/ 131 w 264"/>
                <a:gd name="T3" fmla="*/ 11 h 168"/>
                <a:gd name="T4" fmla="*/ 161 w 264"/>
                <a:gd name="T5" fmla="*/ 17 h 168"/>
                <a:gd name="T6" fmla="*/ 148 w 264"/>
                <a:gd name="T7" fmla="*/ 59 h 168"/>
                <a:gd name="T8" fmla="*/ 127 w 264"/>
                <a:gd name="T9" fmla="*/ 49 h 168"/>
                <a:gd name="T10" fmla="*/ 140 w 264"/>
                <a:gd name="T11" fmla="*/ 47 h 168"/>
                <a:gd name="T12" fmla="*/ 140 w 264"/>
                <a:gd name="T13" fmla="*/ 48 h 168"/>
                <a:gd name="T14" fmla="*/ 143 w 264"/>
                <a:gd name="T15" fmla="*/ 43 h 168"/>
                <a:gd name="T16" fmla="*/ 137 w 264"/>
                <a:gd name="T17" fmla="*/ 35 h 168"/>
                <a:gd name="T18" fmla="*/ 129 w 264"/>
                <a:gd name="T19" fmla="*/ 60 h 168"/>
                <a:gd name="T20" fmla="*/ 193 w 264"/>
                <a:gd name="T21" fmla="*/ 44 h 168"/>
                <a:gd name="T22" fmla="*/ 210 w 264"/>
                <a:gd name="T23" fmla="*/ 61 h 168"/>
                <a:gd name="T24" fmla="*/ 226 w 264"/>
                <a:gd name="T25" fmla="*/ 67 h 168"/>
                <a:gd name="T26" fmla="*/ 229 w 264"/>
                <a:gd name="T27" fmla="*/ 96 h 168"/>
                <a:gd name="T28" fmla="*/ 238 w 264"/>
                <a:gd name="T29" fmla="*/ 107 h 168"/>
                <a:gd name="T30" fmla="*/ 238 w 264"/>
                <a:gd name="T31" fmla="*/ 118 h 168"/>
                <a:gd name="T32" fmla="*/ 200 w 264"/>
                <a:gd name="T33" fmla="*/ 115 h 168"/>
                <a:gd name="T34" fmla="*/ 205 w 264"/>
                <a:gd name="T35" fmla="*/ 114 h 168"/>
                <a:gd name="T36" fmla="*/ 210 w 264"/>
                <a:gd name="T37" fmla="*/ 118 h 168"/>
                <a:gd name="T38" fmla="*/ 209 w 264"/>
                <a:gd name="T39" fmla="*/ 128 h 168"/>
                <a:gd name="T40" fmla="*/ 182 w 264"/>
                <a:gd name="T41" fmla="*/ 120 h 168"/>
                <a:gd name="T42" fmla="*/ 180 w 264"/>
                <a:gd name="T43" fmla="*/ 139 h 168"/>
                <a:gd name="T44" fmla="*/ 197 w 264"/>
                <a:gd name="T45" fmla="*/ 155 h 168"/>
                <a:gd name="T46" fmla="*/ 243 w 264"/>
                <a:gd name="T47" fmla="*/ 147 h 168"/>
                <a:gd name="T48" fmla="*/ 264 w 264"/>
                <a:gd name="T49" fmla="*/ 133 h 168"/>
                <a:gd name="T50" fmla="*/ 197 w 264"/>
                <a:gd name="T51" fmla="*/ 162 h 168"/>
                <a:gd name="T52" fmla="*/ 161 w 264"/>
                <a:gd name="T53" fmla="*/ 145 h 168"/>
                <a:gd name="T54" fmla="*/ 143 w 264"/>
                <a:gd name="T55" fmla="*/ 128 h 168"/>
                <a:gd name="T56" fmla="*/ 141 w 264"/>
                <a:gd name="T57" fmla="*/ 120 h 168"/>
                <a:gd name="T58" fmla="*/ 174 w 264"/>
                <a:gd name="T59" fmla="*/ 96 h 168"/>
                <a:gd name="T60" fmla="*/ 172 w 264"/>
                <a:gd name="T61" fmla="*/ 86 h 168"/>
                <a:gd name="T62" fmla="*/ 150 w 264"/>
                <a:gd name="T63" fmla="*/ 73 h 168"/>
                <a:gd name="T64" fmla="*/ 121 w 264"/>
                <a:gd name="T65" fmla="*/ 66 h 168"/>
                <a:gd name="T66" fmla="*/ 95 w 264"/>
                <a:gd name="T67" fmla="*/ 57 h 168"/>
                <a:gd name="T68" fmla="*/ 65 w 264"/>
                <a:gd name="T69" fmla="*/ 80 h 168"/>
                <a:gd name="T70" fmla="*/ 72 w 264"/>
                <a:gd name="T71" fmla="*/ 110 h 168"/>
                <a:gd name="T72" fmla="*/ 53 w 264"/>
                <a:gd name="T73" fmla="*/ 89 h 168"/>
                <a:gd name="T74" fmla="*/ 42 w 264"/>
                <a:gd name="T75" fmla="*/ 101 h 168"/>
                <a:gd name="T76" fmla="*/ 45 w 264"/>
                <a:gd name="T77" fmla="*/ 107 h 168"/>
                <a:gd name="T78" fmla="*/ 49 w 264"/>
                <a:gd name="T79" fmla="*/ 109 h 168"/>
                <a:gd name="T80" fmla="*/ 57 w 264"/>
                <a:gd name="T81" fmla="*/ 94 h 168"/>
                <a:gd name="T82" fmla="*/ 58 w 264"/>
                <a:gd name="T83" fmla="*/ 121 h 168"/>
                <a:gd name="T84" fmla="*/ 29 w 264"/>
                <a:gd name="T85" fmla="*/ 125 h 168"/>
                <a:gd name="T86" fmla="*/ 3 w 264"/>
                <a:gd name="T87" fmla="*/ 105 h 168"/>
                <a:gd name="T88" fmla="*/ 2 w 264"/>
                <a:gd name="T89" fmla="*/ 87 h 168"/>
                <a:gd name="T90" fmla="*/ 6 w 264"/>
                <a:gd name="T91" fmla="*/ 80 h 168"/>
                <a:gd name="T92" fmla="*/ 7 w 264"/>
                <a:gd name="T93" fmla="*/ 73 h 168"/>
                <a:gd name="T94" fmla="*/ 22 w 264"/>
                <a:gd name="T95" fmla="*/ 50 h 168"/>
                <a:gd name="T96" fmla="*/ 58 w 264"/>
                <a:gd name="T97" fmla="*/ 65 h 168"/>
                <a:gd name="T98" fmla="*/ 68 w 264"/>
                <a:gd name="T99" fmla="*/ 57 h 168"/>
                <a:gd name="T100" fmla="*/ 60 w 264"/>
                <a:gd name="T101" fmla="*/ 37 h 168"/>
                <a:gd name="T102" fmla="*/ 49 w 264"/>
                <a:gd name="T103" fmla="*/ 39 h 168"/>
                <a:gd name="T104" fmla="*/ 49 w 264"/>
                <a:gd name="T105" fmla="*/ 48 h 168"/>
                <a:gd name="T106" fmla="*/ 65 w 264"/>
                <a:gd name="T107" fmla="*/ 50 h 168"/>
                <a:gd name="T108" fmla="*/ 40 w 264"/>
                <a:gd name="T109" fmla="*/ 20 h 168"/>
                <a:gd name="T110" fmla="*/ 87 w 264"/>
                <a:gd name="T111" fmla="*/ 12 h 168"/>
                <a:gd name="T112" fmla="*/ 103 w 264"/>
                <a:gd name="T113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168">
                  <a:moveTo>
                    <a:pt x="103" y="1"/>
                  </a:moveTo>
                  <a:cubicBezTo>
                    <a:pt x="118" y="0"/>
                    <a:pt x="125" y="4"/>
                    <a:pt x="131" y="11"/>
                  </a:cubicBezTo>
                  <a:cubicBezTo>
                    <a:pt x="138" y="8"/>
                    <a:pt x="154" y="10"/>
                    <a:pt x="161" y="17"/>
                  </a:cubicBezTo>
                  <a:cubicBezTo>
                    <a:pt x="177" y="34"/>
                    <a:pt x="165" y="50"/>
                    <a:pt x="148" y="59"/>
                  </a:cubicBezTo>
                  <a:cubicBezTo>
                    <a:pt x="140" y="63"/>
                    <a:pt x="125" y="58"/>
                    <a:pt x="127" y="49"/>
                  </a:cubicBezTo>
                  <a:cubicBezTo>
                    <a:pt x="129" y="37"/>
                    <a:pt x="143" y="34"/>
                    <a:pt x="140" y="47"/>
                  </a:cubicBezTo>
                  <a:cubicBezTo>
                    <a:pt x="138" y="47"/>
                    <a:pt x="140" y="49"/>
                    <a:pt x="140" y="48"/>
                  </a:cubicBezTo>
                  <a:cubicBezTo>
                    <a:pt x="140" y="48"/>
                    <a:pt x="143" y="47"/>
                    <a:pt x="143" y="43"/>
                  </a:cubicBezTo>
                  <a:cubicBezTo>
                    <a:pt x="144" y="38"/>
                    <a:pt x="141" y="35"/>
                    <a:pt x="137" y="35"/>
                  </a:cubicBezTo>
                  <a:cubicBezTo>
                    <a:pt x="124" y="33"/>
                    <a:pt x="115" y="52"/>
                    <a:pt x="129" y="60"/>
                  </a:cubicBezTo>
                  <a:cubicBezTo>
                    <a:pt x="160" y="76"/>
                    <a:pt x="163" y="38"/>
                    <a:pt x="193" y="44"/>
                  </a:cubicBezTo>
                  <a:cubicBezTo>
                    <a:pt x="203" y="47"/>
                    <a:pt x="204" y="57"/>
                    <a:pt x="210" y="61"/>
                  </a:cubicBezTo>
                  <a:cubicBezTo>
                    <a:pt x="216" y="65"/>
                    <a:pt x="222" y="62"/>
                    <a:pt x="226" y="67"/>
                  </a:cubicBezTo>
                  <a:cubicBezTo>
                    <a:pt x="232" y="76"/>
                    <a:pt x="232" y="86"/>
                    <a:pt x="229" y="96"/>
                  </a:cubicBezTo>
                  <a:cubicBezTo>
                    <a:pt x="232" y="100"/>
                    <a:pt x="236" y="105"/>
                    <a:pt x="238" y="107"/>
                  </a:cubicBezTo>
                  <a:cubicBezTo>
                    <a:pt x="239" y="110"/>
                    <a:pt x="238" y="118"/>
                    <a:pt x="238" y="118"/>
                  </a:cubicBezTo>
                  <a:cubicBezTo>
                    <a:pt x="231" y="161"/>
                    <a:pt x="180" y="140"/>
                    <a:pt x="200" y="115"/>
                  </a:cubicBezTo>
                  <a:cubicBezTo>
                    <a:pt x="199" y="115"/>
                    <a:pt x="204" y="114"/>
                    <a:pt x="205" y="114"/>
                  </a:cubicBezTo>
                  <a:cubicBezTo>
                    <a:pt x="207" y="114"/>
                    <a:pt x="208" y="117"/>
                    <a:pt x="210" y="118"/>
                  </a:cubicBezTo>
                  <a:cubicBezTo>
                    <a:pt x="209" y="122"/>
                    <a:pt x="207" y="125"/>
                    <a:pt x="209" y="128"/>
                  </a:cubicBezTo>
                  <a:cubicBezTo>
                    <a:pt x="222" y="104"/>
                    <a:pt x="191" y="105"/>
                    <a:pt x="182" y="120"/>
                  </a:cubicBezTo>
                  <a:cubicBezTo>
                    <a:pt x="180" y="124"/>
                    <a:pt x="179" y="132"/>
                    <a:pt x="180" y="139"/>
                  </a:cubicBezTo>
                  <a:cubicBezTo>
                    <a:pt x="182" y="147"/>
                    <a:pt x="190" y="152"/>
                    <a:pt x="197" y="155"/>
                  </a:cubicBezTo>
                  <a:cubicBezTo>
                    <a:pt x="215" y="163"/>
                    <a:pt x="232" y="157"/>
                    <a:pt x="243" y="147"/>
                  </a:cubicBezTo>
                  <a:cubicBezTo>
                    <a:pt x="245" y="146"/>
                    <a:pt x="259" y="136"/>
                    <a:pt x="264" y="133"/>
                  </a:cubicBezTo>
                  <a:cubicBezTo>
                    <a:pt x="249" y="147"/>
                    <a:pt x="228" y="168"/>
                    <a:pt x="197" y="162"/>
                  </a:cubicBezTo>
                  <a:cubicBezTo>
                    <a:pt x="184" y="159"/>
                    <a:pt x="170" y="153"/>
                    <a:pt x="161" y="145"/>
                  </a:cubicBezTo>
                  <a:cubicBezTo>
                    <a:pt x="157" y="142"/>
                    <a:pt x="145" y="133"/>
                    <a:pt x="143" y="128"/>
                  </a:cubicBezTo>
                  <a:cubicBezTo>
                    <a:pt x="142" y="125"/>
                    <a:pt x="142" y="124"/>
                    <a:pt x="141" y="120"/>
                  </a:cubicBezTo>
                  <a:cubicBezTo>
                    <a:pt x="154" y="138"/>
                    <a:pt x="176" y="115"/>
                    <a:pt x="174" y="96"/>
                  </a:cubicBezTo>
                  <a:cubicBezTo>
                    <a:pt x="174" y="92"/>
                    <a:pt x="174" y="89"/>
                    <a:pt x="172" y="86"/>
                  </a:cubicBezTo>
                  <a:cubicBezTo>
                    <a:pt x="167" y="74"/>
                    <a:pt x="159" y="73"/>
                    <a:pt x="150" y="73"/>
                  </a:cubicBezTo>
                  <a:cubicBezTo>
                    <a:pt x="146" y="69"/>
                    <a:pt x="134" y="60"/>
                    <a:pt x="121" y="66"/>
                  </a:cubicBezTo>
                  <a:cubicBezTo>
                    <a:pt x="113" y="61"/>
                    <a:pt x="102" y="57"/>
                    <a:pt x="95" y="57"/>
                  </a:cubicBezTo>
                  <a:cubicBezTo>
                    <a:pt x="78" y="58"/>
                    <a:pt x="68" y="63"/>
                    <a:pt x="65" y="80"/>
                  </a:cubicBezTo>
                  <a:cubicBezTo>
                    <a:pt x="63" y="93"/>
                    <a:pt x="70" y="101"/>
                    <a:pt x="72" y="110"/>
                  </a:cubicBezTo>
                  <a:cubicBezTo>
                    <a:pt x="67" y="98"/>
                    <a:pt x="62" y="89"/>
                    <a:pt x="53" y="89"/>
                  </a:cubicBezTo>
                  <a:cubicBezTo>
                    <a:pt x="45" y="89"/>
                    <a:pt x="41" y="95"/>
                    <a:pt x="42" y="101"/>
                  </a:cubicBezTo>
                  <a:cubicBezTo>
                    <a:pt x="42" y="102"/>
                    <a:pt x="43" y="105"/>
                    <a:pt x="45" y="107"/>
                  </a:cubicBezTo>
                  <a:cubicBezTo>
                    <a:pt x="45" y="107"/>
                    <a:pt x="48" y="108"/>
                    <a:pt x="49" y="109"/>
                  </a:cubicBezTo>
                  <a:cubicBezTo>
                    <a:pt x="41" y="101"/>
                    <a:pt x="47" y="91"/>
                    <a:pt x="57" y="94"/>
                  </a:cubicBezTo>
                  <a:cubicBezTo>
                    <a:pt x="66" y="96"/>
                    <a:pt x="67" y="113"/>
                    <a:pt x="58" y="121"/>
                  </a:cubicBezTo>
                  <a:cubicBezTo>
                    <a:pt x="53" y="124"/>
                    <a:pt x="37" y="126"/>
                    <a:pt x="29" y="125"/>
                  </a:cubicBezTo>
                  <a:cubicBezTo>
                    <a:pt x="16" y="125"/>
                    <a:pt x="5" y="117"/>
                    <a:pt x="3" y="105"/>
                  </a:cubicBezTo>
                  <a:cubicBezTo>
                    <a:pt x="2" y="100"/>
                    <a:pt x="0" y="93"/>
                    <a:pt x="2" y="87"/>
                  </a:cubicBezTo>
                  <a:cubicBezTo>
                    <a:pt x="2" y="86"/>
                    <a:pt x="5" y="82"/>
                    <a:pt x="6" y="80"/>
                  </a:cubicBezTo>
                  <a:cubicBezTo>
                    <a:pt x="6" y="80"/>
                    <a:pt x="7" y="75"/>
                    <a:pt x="7" y="73"/>
                  </a:cubicBezTo>
                  <a:cubicBezTo>
                    <a:pt x="6" y="64"/>
                    <a:pt x="10" y="51"/>
                    <a:pt x="22" y="50"/>
                  </a:cubicBezTo>
                  <a:cubicBezTo>
                    <a:pt x="33" y="49"/>
                    <a:pt x="29" y="67"/>
                    <a:pt x="58" y="65"/>
                  </a:cubicBezTo>
                  <a:cubicBezTo>
                    <a:pt x="62" y="64"/>
                    <a:pt x="66" y="60"/>
                    <a:pt x="68" y="57"/>
                  </a:cubicBezTo>
                  <a:cubicBezTo>
                    <a:pt x="72" y="51"/>
                    <a:pt x="69" y="40"/>
                    <a:pt x="60" y="37"/>
                  </a:cubicBezTo>
                  <a:cubicBezTo>
                    <a:pt x="56" y="35"/>
                    <a:pt x="51" y="35"/>
                    <a:pt x="49" y="39"/>
                  </a:cubicBezTo>
                  <a:cubicBezTo>
                    <a:pt x="49" y="39"/>
                    <a:pt x="48" y="45"/>
                    <a:pt x="49" y="48"/>
                  </a:cubicBezTo>
                  <a:cubicBezTo>
                    <a:pt x="48" y="38"/>
                    <a:pt x="65" y="35"/>
                    <a:pt x="65" y="50"/>
                  </a:cubicBezTo>
                  <a:cubicBezTo>
                    <a:pt x="65" y="77"/>
                    <a:pt x="5" y="54"/>
                    <a:pt x="40" y="20"/>
                  </a:cubicBezTo>
                  <a:cubicBezTo>
                    <a:pt x="51" y="9"/>
                    <a:pt x="69" y="7"/>
                    <a:pt x="87" y="12"/>
                  </a:cubicBezTo>
                  <a:cubicBezTo>
                    <a:pt x="90" y="6"/>
                    <a:pt x="95" y="1"/>
                    <a:pt x="103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14880" y="1699412"/>
            <a:ext cx="8055805" cy="3501238"/>
            <a:chOff x="1320957" y="1836662"/>
            <a:chExt cx="9550082" cy="4150685"/>
          </a:xfrm>
          <a:solidFill>
            <a:srgbClr val="F2CF6A"/>
          </a:solidFill>
        </p:grpSpPr>
        <p:sp>
          <p:nvSpPr>
            <p:cNvPr id="32" name="任意多边形 31"/>
            <p:cNvSpPr/>
            <p:nvPr/>
          </p:nvSpPr>
          <p:spPr>
            <a:xfrm>
              <a:off x="1320957" y="1836662"/>
              <a:ext cx="9550082" cy="4150685"/>
            </a:xfrm>
            <a:custGeom>
              <a:avLst/>
              <a:gdLst>
                <a:gd name="connsiteX0" fmla="*/ 0 w 9550082"/>
                <a:gd name="connsiteY0" fmla="*/ 0 h 4150685"/>
                <a:gd name="connsiteX1" fmla="*/ 8829475 w 9550082"/>
                <a:gd name="connsiteY1" fmla="*/ 0 h 4150685"/>
                <a:gd name="connsiteX2" fmla="*/ 8829475 w 9550082"/>
                <a:gd name="connsiteY2" fmla="*/ 663430 h 4150685"/>
                <a:gd name="connsiteX3" fmla="*/ 9550082 w 9550082"/>
                <a:gd name="connsiteY3" fmla="*/ 663430 h 4150685"/>
                <a:gd name="connsiteX4" fmla="*/ 9550082 w 9550082"/>
                <a:gd name="connsiteY4" fmla="*/ 4150685 h 4150685"/>
                <a:gd name="connsiteX5" fmla="*/ 709409 w 9550082"/>
                <a:gd name="connsiteY5" fmla="*/ 4150685 h 4150685"/>
                <a:gd name="connsiteX6" fmla="*/ 709409 w 9550082"/>
                <a:gd name="connsiteY6" fmla="*/ 3466452 h 4150685"/>
                <a:gd name="connsiteX7" fmla="*/ 0 w 9550082"/>
                <a:gd name="connsiteY7" fmla="*/ 3466452 h 4150685"/>
                <a:gd name="connsiteX8" fmla="*/ 0 w 9550082"/>
                <a:gd name="connsiteY8" fmla="*/ 0 h 415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0082" h="4150685">
                  <a:moveTo>
                    <a:pt x="0" y="0"/>
                  </a:moveTo>
                  <a:lnTo>
                    <a:pt x="8829475" y="0"/>
                  </a:lnTo>
                  <a:lnTo>
                    <a:pt x="8829475" y="663430"/>
                  </a:lnTo>
                  <a:lnTo>
                    <a:pt x="9550082" y="663430"/>
                  </a:lnTo>
                  <a:lnTo>
                    <a:pt x="9550082" y="4150685"/>
                  </a:lnTo>
                  <a:lnTo>
                    <a:pt x="709409" y="4150685"/>
                  </a:lnTo>
                  <a:lnTo>
                    <a:pt x="709409" y="3466452"/>
                  </a:lnTo>
                  <a:lnTo>
                    <a:pt x="0" y="3466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2700">
                  <a:solidFill>
                    <a:schemeClr val="tx1"/>
                  </a:solidFill>
                </a:ln>
                <a:solidFill>
                  <a:srgbClr val="640000"/>
                </a:solidFill>
              </a:endParaRPr>
            </a:p>
          </p:txBody>
        </p: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10266944" y="1888852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 flipH="1" flipV="1">
              <a:off x="1418284" y="5465567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46716" y="4156628"/>
            <a:ext cx="1908899" cy="569416"/>
            <a:chOff x="9630866" y="4846320"/>
            <a:chExt cx="1908899" cy="569416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9630866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文本框 32"/>
            <p:cNvSpPr txBox="1"/>
            <p:nvPr/>
          </p:nvSpPr>
          <p:spPr>
            <a:xfrm>
              <a:off x="9692786" y="4892516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Inheritance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27492" y="1711922"/>
            <a:ext cx="2609270" cy="235425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87044" y="2574579"/>
            <a:ext cx="22429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文化传承</a:t>
            </a:r>
          </a:p>
        </p:txBody>
      </p:sp>
      <p:sp>
        <p:nvSpPr>
          <p:cNvPr id="7" name="椭圆 6"/>
          <p:cNvSpPr/>
          <p:nvPr/>
        </p:nvSpPr>
        <p:spPr>
          <a:xfrm>
            <a:off x="8397914" y="4721611"/>
            <a:ext cx="1428750" cy="1428750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solidFill>
              <a:srgbClr val="F2C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045739" y="4721611"/>
            <a:ext cx="1428750" cy="1428750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F2C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22"/>
          <p:cNvSpPr>
            <a:spLocks noEditPoints="1"/>
          </p:cNvSpPr>
          <p:nvPr/>
        </p:nvSpPr>
        <p:spPr bwMode="auto">
          <a:xfrm flipH="1">
            <a:off x="10982804" y="374023"/>
            <a:ext cx="1002774" cy="555523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22"/>
          <p:cNvSpPr>
            <a:spLocks noEditPoints="1"/>
          </p:cNvSpPr>
          <p:nvPr/>
        </p:nvSpPr>
        <p:spPr bwMode="auto">
          <a:xfrm>
            <a:off x="9897848" y="792443"/>
            <a:ext cx="1123931" cy="693457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449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949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7" grpId="0" animBg="1"/>
      <p:bldP spid="42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-104103" y="104102"/>
            <a:ext cx="3468971" cy="32607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59912" y="-73594"/>
            <a:ext cx="430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pitchFamily="65" charset="-122"/>
                <a:ea typeface="方正大标宋简体" panose="02010601030101010101" pitchFamily="65" charset="-122"/>
              </a:rPr>
              <a:t>　　</a:t>
            </a:r>
          </a:p>
        </p:txBody>
      </p:sp>
      <p:sp>
        <p:nvSpPr>
          <p:cNvPr id="30" name="矩形 29"/>
          <p:cNvSpPr/>
          <p:nvPr/>
        </p:nvSpPr>
        <p:spPr>
          <a:xfrm>
            <a:off x="4326250" y="2601804"/>
            <a:ext cx="6714579" cy="1528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中秋节作为民间节日盛行于宋朝。据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东京梦华录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记载，中秋夜“贵家结饰台榭，民间争占酒楼玩月”。每逢中秋佳节，京城的所有店家、酒楼都要重新装饰门面、扎绸挂彩，夜市热闹非凡。百姓们多举家登上楼台，摆上新鲜佳果和精制食品，共同赏月叙谈，祝福远方的亲人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212360" y="1948172"/>
            <a:ext cx="1847552" cy="536200"/>
            <a:chOff x="7606328" y="1354269"/>
            <a:chExt cx="1847552" cy="536200"/>
          </a:xfrm>
        </p:grpSpPr>
        <p:sp>
          <p:nvSpPr>
            <p:cNvPr id="32" name="矩形 31"/>
            <p:cNvSpPr/>
            <p:nvPr/>
          </p:nvSpPr>
          <p:spPr>
            <a:xfrm>
              <a:off x="7606328" y="1354269"/>
              <a:ext cx="1847552" cy="536200"/>
            </a:xfrm>
            <a:prstGeom prst="rect">
              <a:avLst/>
            </a:prstGeom>
            <a:noFill/>
            <a:ln>
              <a:solidFill>
                <a:srgbClr val="F2C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684486" y="136724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640000"/>
                  </a:solidFill>
                  <a:effectLst>
                    <a:outerShdw blurRad="38100" dist="101600" dir="2700000" algn="tl">
                      <a:srgbClr val="000000">
                        <a:alpha val="20000"/>
                      </a:srgbClr>
                    </a:outerShdw>
                  </a:effectLst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宋朝时期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78154" y="2062487"/>
            <a:ext cx="660606" cy="374260"/>
            <a:chOff x="5464176" y="3097213"/>
            <a:chExt cx="1252537" cy="709613"/>
          </a:xfrm>
        </p:grpSpPr>
        <p:sp>
          <p:nvSpPr>
            <p:cNvPr id="35" name="Freeform 5"/>
            <p:cNvSpPr/>
            <p:nvPr/>
          </p:nvSpPr>
          <p:spPr bwMode="auto">
            <a:xfrm>
              <a:off x="5713413" y="3325813"/>
              <a:ext cx="927100" cy="481013"/>
            </a:xfrm>
            <a:custGeom>
              <a:avLst/>
              <a:gdLst>
                <a:gd name="T0" fmla="*/ 26 w 245"/>
                <a:gd name="T1" fmla="*/ 2 h 126"/>
                <a:gd name="T2" fmla="*/ 54 w 245"/>
                <a:gd name="T3" fmla="*/ 12 h 126"/>
                <a:gd name="T4" fmla="*/ 79 w 245"/>
                <a:gd name="T5" fmla="*/ 15 h 126"/>
                <a:gd name="T6" fmla="*/ 101 w 245"/>
                <a:gd name="T7" fmla="*/ 25 h 126"/>
                <a:gd name="T8" fmla="*/ 77 w 245"/>
                <a:gd name="T9" fmla="*/ 57 h 126"/>
                <a:gd name="T10" fmla="*/ 77 w 245"/>
                <a:gd name="T11" fmla="*/ 48 h 126"/>
                <a:gd name="T12" fmla="*/ 78 w 245"/>
                <a:gd name="T13" fmla="*/ 45 h 126"/>
                <a:gd name="T14" fmla="*/ 74 w 245"/>
                <a:gd name="T15" fmla="*/ 69 h 126"/>
                <a:gd name="T16" fmla="*/ 102 w 245"/>
                <a:gd name="T17" fmla="*/ 95 h 126"/>
                <a:gd name="T18" fmla="*/ 177 w 245"/>
                <a:gd name="T19" fmla="*/ 96 h 126"/>
                <a:gd name="T20" fmla="*/ 204 w 245"/>
                <a:gd name="T21" fmla="*/ 72 h 126"/>
                <a:gd name="T22" fmla="*/ 230 w 245"/>
                <a:gd name="T23" fmla="*/ 64 h 126"/>
                <a:gd name="T24" fmla="*/ 245 w 245"/>
                <a:gd name="T25" fmla="*/ 66 h 126"/>
                <a:gd name="T26" fmla="*/ 210 w 245"/>
                <a:gd name="T27" fmla="*/ 76 h 126"/>
                <a:gd name="T28" fmla="*/ 175 w 245"/>
                <a:gd name="T29" fmla="*/ 105 h 126"/>
                <a:gd name="T30" fmla="*/ 59 w 245"/>
                <a:gd name="T31" fmla="*/ 83 h 126"/>
                <a:gd name="T32" fmla="*/ 41 w 245"/>
                <a:gd name="T33" fmla="*/ 51 h 126"/>
                <a:gd name="T34" fmla="*/ 31 w 245"/>
                <a:gd name="T35" fmla="*/ 34 h 126"/>
                <a:gd name="T36" fmla="*/ 19 w 245"/>
                <a:gd name="T37" fmla="*/ 27 h 126"/>
                <a:gd name="T38" fmla="*/ 14 w 245"/>
                <a:gd name="T39" fmla="*/ 32 h 126"/>
                <a:gd name="T40" fmla="*/ 27 w 245"/>
                <a:gd name="T41" fmla="*/ 35 h 126"/>
                <a:gd name="T42" fmla="*/ 28 w 245"/>
                <a:gd name="T43" fmla="*/ 38 h 126"/>
                <a:gd name="T44" fmla="*/ 12 w 245"/>
                <a:gd name="T45" fmla="*/ 45 h 126"/>
                <a:gd name="T46" fmla="*/ 6 w 245"/>
                <a:gd name="T47" fmla="*/ 11 h 126"/>
                <a:gd name="T48" fmla="*/ 26 w 245"/>
                <a:gd name="T49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126">
                  <a:moveTo>
                    <a:pt x="26" y="2"/>
                  </a:moveTo>
                  <a:cubicBezTo>
                    <a:pt x="38" y="0"/>
                    <a:pt x="47" y="8"/>
                    <a:pt x="54" y="12"/>
                  </a:cubicBezTo>
                  <a:cubicBezTo>
                    <a:pt x="58" y="10"/>
                    <a:pt x="73" y="7"/>
                    <a:pt x="79" y="15"/>
                  </a:cubicBezTo>
                  <a:cubicBezTo>
                    <a:pt x="85" y="23"/>
                    <a:pt x="92" y="12"/>
                    <a:pt x="101" y="25"/>
                  </a:cubicBezTo>
                  <a:cubicBezTo>
                    <a:pt x="115" y="46"/>
                    <a:pt x="86" y="75"/>
                    <a:pt x="77" y="57"/>
                  </a:cubicBezTo>
                  <a:cubicBezTo>
                    <a:pt x="75" y="54"/>
                    <a:pt x="77" y="48"/>
                    <a:pt x="77" y="48"/>
                  </a:cubicBezTo>
                  <a:cubicBezTo>
                    <a:pt x="77" y="48"/>
                    <a:pt x="78" y="46"/>
                    <a:pt x="78" y="45"/>
                  </a:cubicBezTo>
                  <a:cubicBezTo>
                    <a:pt x="71" y="51"/>
                    <a:pt x="70" y="60"/>
                    <a:pt x="74" y="69"/>
                  </a:cubicBezTo>
                  <a:cubicBezTo>
                    <a:pt x="79" y="81"/>
                    <a:pt x="91" y="88"/>
                    <a:pt x="102" y="95"/>
                  </a:cubicBezTo>
                  <a:cubicBezTo>
                    <a:pt x="130" y="112"/>
                    <a:pt x="154" y="110"/>
                    <a:pt x="177" y="96"/>
                  </a:cubicBezTo>
                  <a:cubicBezTo>
                    <a:pt x="186" y="90"/>
                    <a:pt x="198" y="78"/>
                    <a:pt x="204" y="72"/>
                  </a:cubicBezTo>
                  <a:cubicBezTo>
                    <a:pt x="211" y="67"/>
                    <a:pt x="219" y="64"/>
                    <a:pt x="230" y="64"/>
                  </a:cubicBezTo>
                  <a:cubicBezTo>
                    <a:pt x="229" y="64"/>
                    <a:pt x="245" y="66"/>
                    <a:pt x="245" y="66"/>
                  </a:cubicBezTo>
                  <a:cubicBezTo>
                    <a:pt x="228" y="69"/>
                    <a:pt x="216" y="71"/>
                    <a:pt x="210" y="76"/>
                  </a:cubicBezTo>
                  <a:cubicBezTo>
                    <a:pt x="199" y="86"/>
                    <a:pt x="189" y="98"/>
                    <a:pt x="175" y="105"/>
                  </a:cubicBezTo>
                  <a:cubicBezTo>
                    <a:pt x="136" y="126"/>
                    <a:pt x="80" y="104"/>
                    <a:pt x="59" y="83"/>
                  </a:cubicBezTo>
                  <a:cubicBezTo>
                    <a:pt x="50" y="75"/>
                    <a:pt x="46" y="63"/>
                    <a:pt x="41" y="51"/>
                  </a:cubicBezTo>
                  <a:cubicBezTo>
                    <a:pt x="38" y="43"/>
                    <a:pt x="36" y="40"/>
                    <a:pt x="31" y="34"/>
                  </a:cubicBezTo>
                  <a:cubicBezTo>
                    <a:pt x="28" y="29"/>
                    <a:pt x="24" y="27"/>
                    <a:pt x="19" y="27"/>
                  </a:cubicBezTo>
                  <a:cubicBezTo>
                    <a:pt x="19" y="27"/>
                    <a:pt x="14" y="32"/>
                    <a:pt x="14" y="32"/>
                  </a:cubicBezTo>
                  <a:cubicBezTo>
                    <a:pt x="23" y="29"/>
                    <a:pt x="25" y="32"/>
                    <a:pt x="27" y="35"/>
                  </a:cubicBezTo>
                  <a:cubicBezTo>
                    <a:pt x="27" y="34"/>
                    <a:pt x="28" y="37"/>
                    <a:pt x="28" y="38"/>
                  </a:cubicBezTo>
                  <a:cubicBezTo>
                    <a:pt x="27" y="45"/>
                    <a:pt x="23" y="49"/>
                    <a:pt x="12" y="45"/>
                  </a:cubicBezTo>
                  <a:cubicBezTo>
                    <a:pt x="3" y="42"/>
                    <a:pt x="0" y="20"/>
                    <a:pt x="6" y="11"/>
                  </a:cubicBezTo>
                  <a:cubicBezTo>
                    <a:pt x="10" y="7"/>
                    <a:pt x="18" y="2"/>
                    <a:pt x="26" y="2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6145213" y="3311526"/>
              <a:ext cx="571500" cy="388938"/>
            </a:xfrm>
            <a:custGeom>
              <a:avLst/>
              <a:gdLst>
                <a:gd name="T0" fmla="*/ 54 w 151"/>
                <a:gd name="T1" fmla="*/ 1 h 102"/>
                <a:gd name="T2" fmla="*/ 83 w 151"/>
                <a:gd name="T3" fmla="*/ 2 h 102"/>
                <a:gd name="T4" fmla="*/ 93 w 151"/>
                <a:gd name="T5" fmla="*/ 11 h 102"/>
                <a:gd name="T6" fmla="*/ 117 w 151"/>
                <a:gd name="T7" fmla="*/ 23 h 102"/>
                <a:gd name="T8" fmla="*/ 102 w 151"/>
                <a:gd name="T9" fmla="*/ 54 h 102"/>
                <a:gd name="T10" fmla="*/ 95 w 151"/>
                <a:gd name="T11" fmla="*/ 53 h 102"/>
                <a:gd name="T12" fmla="*/ 88 w 151"/>
                <a:gd name="T13" fmla="*/ 36 h 102"/>
                <a:gd name="T14" fmla="*/ 88 w 151"/>
                <a:gd name="T15" fmla="*/ 33 h 102"/>
                <a:gd name="T16" fmla="*/ 83 w 151"/>
                <a:gd name="T17" fmla="*/ 49 h 102"/>
                <a:gd name="T18" fmla="*/ 119 w 151"/>
                <a:gd name="T19" fmla="*/ 51 h 102"/>
                <a:gd name="T20" fmla="*/ 151 w 151"/>
                <a:gd name="T21" fmla="*/ 71 h 102"/>
                <a:gd name="T22" fmla="*/ 126 w 151"/>
                <a:gd name="T23" fmla="*/ 64 h 102"/>
                <a:gd name="T24" fmla="*/ 85 w 151"/>
                <a:gd name="T25" fmla="*/ 72 h 102"/>
                <a:gd name="T26" fmla="*/ 41 w 151"/>
                <a:gd name="T27" fmla="*/ 98 h 102"/>
                <a:gd name="T28" fmla="*/ 3 w 151"/>
                <a:gd name="T29" fmla="*/ 70 h 102"/>
                <a:gd name="T30" fmla="*/ 8 w 151"/>
                <a:gd name="T31" fmla="*/ 63 h 102"/>
                <a:gd name="T32" fmla="*/ 12 w 151"/>
                <a:gd name="T33" fmla="*/ 62 h 102"/>
                <a:gd name="T34" fmla="*/ 47 w 151"/>
                <a:gd name="T35" fmla="*/ 88 h 102"/>
                <a:gd name="T36" fmla="*/ 62 w 151"/>
                <a:gd name="T37" fmla="*/ 64 h 102"/>
                <a:gd name="T38" fmla="*/ 53 w 151"/>
                <a:gd name="T39" fmla="*/ 40 h 102"/>
                <a:gd name="T40" fmla="*/ 53 w 151"/>
                <a:gd name="T41" fmla="*/ 16 h 102"/>
                <a:gd name="T42" fmla="*/ 54 w 151"/>
                <a:gd name="T43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02">
                  <a:moveTo>
                    <a:pt x="54" y="1"/>
                  </a:moveTo>
                  <a:cubicBezTo>
                    <a:pt x="58" y="0"/>
                    <a:pt x="80" y="1"/>
                    <a:pt x="83" y="2"/>
                  </a:cubicBezTo>
                  <a:cubicBezTo>
                    <a:pt x="87" y="3"/>
                    <a:pt x="89" y="10"/>
                    <a:pt x="93" y="11"/>
                  </a:cubicBezTo>
                  <a:cubicBezTo>
                    <a:pt x="104" y="14"/>
                    <a:pt x="113" y="12"/>
                    <a:pt x="117" y="23"/>
                  </a:cubicBezTo>
                  <a:cubicBezTo>
                    <a:pt x="123" y="38"/>
                    <a:pt x="113" y="52"/>
                    <a:pt x="102" y="54"/>
                  </a:cubicBezTo>
                  <a:cubicBezTo>
                    <a:pt x="100" y="54"/>
                    <a:pt x="95" y="53"/>
                    <a:pt x="95" y="53"/>
                  </a:cubicBezTo>
                  <a:cubicBezTo>
                    <a:pt x="86" y="50"/>
                    <a:pt x="80" y="42"/>
                    <a:pt x="88" y="36"/>
                  </a:cubicBezTo>
                  <a:cubicBezTo>
                    <a:pt x="89" y="35"/>
                    <a:pt x="88" y="33"/>
                    <a:pt x="88" y="33"/>
                  </a:cubicBezTo>
                  <a:cubicBezTo>
                    <a:pt x="80" y="38"/>
                    <a:pt x="78" y="44"/>
                    <a:pt x="83" y="49"/>
                  </a:cubicBezTo>
                  <a:cubicBezTo>
                    <a:pt x="100" y="66"/>
                    <a:pt x="108" y="51"/>
                    <a:pt x="119" y="51"/>
                  </a:cubicBezTo>
                  <a:cubicBezTo>
                    <a:pt x="130" y="51"/>
                    <a:pt x="147" y="64"/>
                    <a:pt x="151" y="71"/>
                  </a:cubicBezTo>
                  <a:cubicBezTo>
                    <a:pt x="142" y="67"/>
                    <a:pt x="133" y="65"/>
                    <a:pt x="126" y="64"/>
                  </a:cubicBezTo>
                  <a:cubicBezTo>
                    <a:pt x="108" y="62"/>
                    <a:pt x="95" y="66"/>
                    <a:pt x="85" y="72"/>
                  </a:cubicBezTo>
                  <a:cubicBezTo>
                    <a:pt x="71" y="80"/>
                    <a:pt x="58" y="95"/>
                    <a:pt x="41" y="98"/>
                  </a:cubicBezTo>
                  <a:cubicBezTo>
                    <a:pt x="20" y="102"/>
                    <a:pt x="0" y="90"/>
                    <a:pt x="3" y="70"/>
                  </a:cubicBezTo>
                  <a:cubicBezTo>
                    <a:pt x="4" y="68"/>
                    <a:pt x="7" y="65"/>
                    <a:pt x="8" y="63"/>
                  </a:cubicBezTo>
                  <a:cubicBezTo>
                    <a:pt x="8" y="63"/>
                    <a:pt x="11" y="62"/>
                    <a:pt x="12" y="62"/>
                  </a:cubicBezTo>
                  <a:cubicBezTo>
                    <a:pt x="5" y="88"/>
                    <a:pt x="31" y="97"/>
                    <a:pt x="47" y="88"/>
                  </a:cubicBezTo>
                  <a:cubicBezTo>
                    <a:pt x="55" y="83"/>
                    <a:pt x="60" y="75"/>
                    <a:pt x="62" y="64"/>
                  </a:cubicBezTo>
                  <a:cubicBezTo>
                    <a:pt x="64" y="54"/>
                    <a:pt x="61" y="46"/>
                    <a:pt x="53" y="40"/>
                  </a:cubicBezTo>
                  <a:cubicBezTo>
                    <a:pt x="56" y="31"/>
                    <a:pt x="56" y="24"/>
                    <a:pt x="53" y="16"/>
                  </a:cubicBezTo>
                  <a:cubicBezTo>
                    <a:pt x="51" y="11"/>
                    <a:pt x="42" y="3"/>
                    <a:pt x="54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5464176" y="3097213"/>
              <a:ext cx="998538" cy="641350"/>
            </a:xfrm>
            <a:custGeom>
              <a:avLst/>
              <a:gdLst>
                <a:gd name="T0" fmla="*/ 103 w 264"/>
                <a:gd name="T1" fmla="*/ 1 h 168"/>
                <a:gd name="T2" fmla="*/ 131 w 264"/>
                <a:gd name="T3" fmla="*/ 11 h 168"/>
                <a:gd name="T4" fmla="*/ 161 w 264"/>
                <a:gd name="T5" fmla="*/ 17 h 168"/>
                <a:gd name="T6" fmla="*/ 148 w 264"/>
                <a:gd name="T7" fmla="*/ 59 h 168"/>
                <a:gd name="T8" fmla="*/ 127 w 264"/>
                <a:gd name="T9" fmla="*/ 49 h 168"/>
                <a:gd name="T10" fmla="*/ 140 w 264"/>
                <a:gd name="T11" fmla="*/ 47 h 168"/>
                <a:gd name="T12" fmla="*/ 140 w 264"/>
                <a:gd name="T13" fmla="*/ 48 h 168"/>
                <a:gd name="T14" fmla="*/ 143 w 264"/>
                <a:gd name="T15" fmla="*/ 43 h 168"/>
                <a:gd name="T16" fmla="*/ 137 w 264"/>
                <a:gd name="T17" fmla="*/ 35 h 168"/>
                <a:gd name="T18" fmla="*/ 129 w 264"/>
                <a:gd name="T19" fmla="*/ 60 h 168"/>
                <a:gd name="T20" fmla="*/ 193 w 264"/>
                <a:gd name="T21" fmla="*/ 44 h 168"/>
                <a:gd name="T22" fmla="*/ 210 w 264"/>
                <a:gd name="T23" fmla="*/ 61 h 168"/>
                <a:gd name="T24" fmla="*/ 226 w 264"/>
                <a:gd name="T25" fmla="*/ 67 h 168"/>
                <a:gd name="T26" fmla="*/ 229 w 264"/>
                <a:gd name="T27" fmla="*/ 96 h 168"/>
                <a:gd name="T28" fmla="*/ 238 w 264"/>
                <a:gd name="T29" fmla="*/ 107 h 168"/>
                <a:gd name="T30" fmla="*/ 238 w 264"/>
                <a:gd name="T31" fmla="*/ 118 h 168"/>
                <a:gd name="T32" fmla="*/ 200 w 264"/>
                <a:gd name="T33" fmla="*/ 115 h 168"/>
                <a:gd name="T34" fmla="*/ 205 w 264"/>
                <a:gd name="T35" fmla="*/ 114 h 168"/>
                <a:gd name="T36" fmla="*/ 210 w 264"/>
                <a:gd name="T37" fmla="*/ 118 h 168"/>
                <a:gd name="T38" fmla="*/ 209 w 264"/>
                <a:gd name="T39" fmla="*/ 128 h 168"/>
                <a:gd name="T40" fmla="*/ 182 w 264"/>
                <a:gd name="T41" fmla="*/ 120 h 168"/>
                <a:gd name="T42" fmla="*/ 180 w 264"/>
                <a:gd name="T43" fmla="*/ 139 h 168"/>
                <a:gd name="T44" fmla="*/ 197 w 264"/>
                <a:gd name="T45" fmla="*/ 155 h 168"/>
                <a:gd name="T46" fmla="*/ 243 w 264"/>
                <a:gd name="T47" fmla="*/ 147 h 168"/>
                <a:gd name="T48" fmla="*/ 264 w 264"/>
                <a:gd name="T49" fmla="*/ 133 h 168"/>
                <a:gd name="T50" fmla="*/ 197 w 264"/>
                <a:gd name="T51" fmla="*/ 162 h 168"/>
                <a:gd name="T52" fmla="*/ 161 w 264"/>
                <a:gd name="T53" fmla="*/ 145 h 168"/>
                <a:gd name="T54" fmla="*/ 143 w 264"/>
                <a:gd name="T55" fmla="*/ 128 h 168"/>
                <a:gd name="T56" fmla="*/ 141 w 264"/>
                <a:gd name="T57" fmla="*/ 120 h 168"/>
                <a:gd name="T58" fmla="*/ 174 w 264"/>
                <a:gd name="T59" fmla="*/ 96 h 168"/>
                <a:gd name="T60" fmla="*/ 172 w 264"/>
                <a:gd name="T61" fmla="*/ 86 h 168"/>
                <a:gd name="T62" fmla="*/ 150 w 264"/>
                <a:gd name="T63" fmla="*/ 73 h 168"/>
                <a:gd name="T64" fmla="*/ 121 w 264"/>
                <a:gd name="T65" fmla="*/ 66 h 168"/>
                <a:gd name="T66" fmla="*/ 95 w 264"/>
                <a:gd name="T67" fmla="*/ 57 h 168"/>
                <a:gd name="T68" fmla="*/ 65 w 264"/>
                <a:gd name="T69" fmla="*/ 80 h 168"/>
                <a:gd name="T70" fmla="*/ 72 w 264"/>
                <a:gd name="T71" fmla="*/ 110 h 168"/>
                <a:gd name="T72" fmla="*/ 53 w 264"/>
                <a:gd name="T73" fmla="*/ 89 h 168"/>
                <a:gd name="T74" fmla="*/ 42 w 264"/>
                <a:gd name="T75" fmla="*/ 101 h 168"/>
                <a:gd name="T76" fmla="*/ 45 w 264"/>
                <a:gd name="T77" fmla="*/ 107 h 168"/>
                <a:gd name="T78" fmla="*/ 49 w 264"/>
                <a:gd name="T79" fmla="*/ 109 h 168"/>
                <a:gd name="T80" fmla="*/ 57 w 264"/>
                <a:gd name="T81" fmla="*/ 94 h 168"/>
                <a:gd name="T82" fmla="*/ 58 w 264"/>
                <a:gd name="T83" fmla="*/ 121 h 168"/>
                <a:gd name="T84" fmla="*/ 29 w 264"/>
                <a:gd name="T85" fmla="*/ 125 h 168"/>
                <a:gd name="T86" fmla="*/ 3 w 264"/>
                <a:gd name="T87" fmla="*/ 105 h 168"/>
                <a:gd name="T88" fmla="*/ 2 w 264"/>
                <a:gd name="T89" fmla="*/ 87 h 168"/>
                <a:gd name="T90" fmla="*/ 6 w 264"/>
                <a:gd name="T91" fmla="*/ 80 h 168"/>
                <a:gd name="T92" fmla="*/ 7 w 264"/>
                <a:gd name="T93" fmla="*/ 73 h 168"/>
                <a:gd name="T94" fmla="*/ 22 w 264"/>
                <a:gd name="T95" fmla="*/ 50 h 168"/>
                <a:gd name="T96" fmla="*/ 58 w 264"/>
                <a:gd name="T97" fmla="*/ 65 h 168"/>
                <a:gd name="T98" fmla="*/ 68 w 264"/>
                <a:gd name="T99" fmla="*/ 57 h 168"/>
                <a:gd name="T100" fmla="*/ 60 w 264"/>
                <a:gd name="T101" fmla="*/ 37 h 168"/>
                <a:gd name="T102" fmla="*/ 49 w 264"/>
                <a:gd name="T103" fmla="*/ 39 h 168"/>
                <a:gd name="T104" fmla="*/ 49 w 264"/>
                <a:gd name="T105" fmla="*/ 48 h 168"/>
                <a:gd name="T106" fmla="*/ 65 w 264"/>
                <a:gd name="T107" fmla="*/ 50 h 168"/>
                <a:gd name="T108" fmla="*/ 40 w 264"/>
                <a:gd name="T109" fmla="*/ 20 h 168"/>
                <a:gd name="T110" fmla="*/ 87 w 264"/>
                <a:gd name="T111" fmla="*/ 12 h 168"/>
                <a:gd name="T112" fmla="*/ 103 w 264"/>
                <a:gd name="T113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168">
                  <a:moveTo>
                    <a:pt x="103" y="1"/>
                  </a:moveTo>
                  <a:cubicBezTo>
                    <a:pt x="118" y="0"/>
                    <a:pt x="125" y="4"/>
                    <a:pt x="131" y="11"/>
                  </a:cubicBezTo>
                  <a:cubicBezTo>
                    <a:pt x="138" y="8"/>
                    <a:pt x="154" y="10"/>
                    <a:pt x="161" y="17"/>
                  </a:cubicBezTo>
                  <a:cubicBezTo>
                    <a:pt x="177" y="34"/>
                    <a:pt x="165" y="50"/>
                    <a:pt x="148" y="59"/>
                  </a:cubicBezTo>
                  <a:cubicBezTo>
                    <a:pt x="140" y="63"/>
                    <a:pt x="125" y="58"/>
                    <a:pt x="127" y="49"/>
                  </a:cubicBezTo>
                  <a:cubicBezTo>
                    <a:pt x="129" y="37"/>
                    <a:pt x="143" y="34"/>
                    <a:pt x="140" y="47"/>
                  </a:cubicBezTo>
                  <a:cubicBezTo>
                    <a:pt x="138" y="47"/>
                    <a:pt x="140" y="49"/>
                    <a:pt x="140" y="48"/>
                  </a:cubicBezTo>
                  <a:cubicBezTo>
                    <a:pt x="140" y="48"/>
                    <a:pt x="143" y="47"/>
                    <a:pt x="143" y="43"/>
                  </a:cubicBezTo>
                  <a:cubicBezTo>
                    <a:pt x="144" y="38"/>
                    <a:pt x="141" y="35"/>
                    <a:pt x="137" y="35"/>
                  </a:cubicBezTo>
                  <a:cubicBezTo>
                    <a:pt x="124" y="33"/>
                    <a:pt x="115" y="52"/>
                    <a:pt x="129" y="60"/>
                  </a:cubicBezTo>
                  <a:cubicBezTo>
                    <a:pt x="160" y="76"/>
                    <a:pt x="163" y="38"/>
                    <a:pt x="193" y="44"/>
                  </a:cubicBezTo>
                  <a:cubicBezTo>
                    <a:pt x="203" y="47"/>
                    <a:pt x="204" y="57"/>
                    <a:pt x="210" y="61"/>
                  </a:cubicBezTo>
                  <a:cubicBezTo>
                    <a:pt x="216" y="65"/>
                    <a:pt x="222" y="62"/>
                    <a:pt x="226" y="67"/>
                  </a:cubicBezTo>
                  <a:cubicBezTo>
                    <a:pt x="232" y="76"/>
                    <a:pt x="232" y="86"/>
                    <a:pt x="229" y="96"/>
                  </a:cubicBezTo>
                  <a:cubicBezTo>
                    <a:pt x="232" y="100"/>
                    <a:pt x="236" y="105"/>
                    <a:pt x="238" y="107"/>
                  </a:cubicBezTo>
                  <a:cubicBezTo>
                    <a:pt x="239" y="110"/>
                    <a:pt x="238" y="118"/>
                    <a:pt x="238" y="118"/>
                  </a:cubicBezTo>
                  <a:cubicBezTo>
                    <a:pt x="231" y="161"/>
                    <a:pt x="180" y="140"/>
                    <a:pt x="200" y="115"/>
                  </a:cubicBezTo>
                  <a:cubicBezTo>
                    <a:pt x="199" y="115"/>
                    <a:pt x="204" y="114"/>
                    <a:pt x="205" y="114"/>
                  </a:cubicBezTo>
                  <a:cubicBezTo>
                    <a:pt x="207" y="114"/>
                    <a:pt x="208" y="117"/>
                    <a:pt x="210" y="118"/>
                  </a:cubicBezTo>
                  <a:cubicBezTo>
                    <a:pt x="209" y="122"/>
                    <a:pt x="207" y="125"/>
                    <a:pt x="209" y="128"/>
                  </a:cubicBezTo>
                  <a:cubicBezTo>
                    <a:pt x="222" y="104"/>
                    <a:pt x="191" y="105"/>
                    <a:pt x="182" y="120"/>
                  </a:cubicBezTo>
                  <a:cubicBezTo>
                    <a:pt x="180" y="124"/>
                    <a:pt x="179" y="132"/>
                    <a:pt x="180" y="139"/>
                  </a:cubicBezTo>
                  <a:cubicBezTo>
                    <a:pt x="182" y="147"/>
                    <a:pt x="190" y="152"/>
                    <a:pt x="197" y="155"/>
                  </a:cubicBezTo>
                  <a:cubicBezTo>
                    <a:pt x="215" y="163"/>
                    <a:pt x="232" y="157"/>
                    <a:pt x="243" y="147"/>
                  </a:cubicBezTo>
                  <a:cubicBezTo>
                    <a:pt x="245" y="146"/>
                    <a:pt x="259" y="136"/>
                    <a:pt x="264" y="133"/>
                  </a:cubicBezTo>
                  <a:cubicBezTo>
                    <a:pt x="249" y="147"/>
                    <a:pt x="228" y="168"/>
                    <a:pt x="197" y="162"/>
                  </a:cubicBezTo>
                  <a:cubicBezTo>
                    <a:pt x="184" y="159"/>
                    <a:pt x="170" y="153"/>
                    <a:pt x="161" y="145"/>
                  </a:cubicBezTo>
                  <a:cubicBezTo>
                    <a:pt x="157" y="142"/>
                    <a:pt x="145" y="133"/>
                    <a:pt x="143" y="128"/>
                  </a:cubicBezTo>
                  <a:cubicBezTo>
                    <a:pt x="142" y="125"/>
                    <a:pt x="142" y="124"/>
                    <a:pt x="141" y="120"/>
                  </a:cubicBezTo>
                  <a:cubicBezTo>
                    <a:pt x="154" y="138"/>
                    <a:pt x="176" y="115"/>
                    <a:pt x="174" y="96"/>
                  </a:cubicBezTo>
                  <a:cubicBezTo>
                    <a:pt x="174" y="92"/>
                    <a:pt x="174" y="89"/>
                    <a:pt x="172" y="86"/>
                  </a:cubicBezTo>
                  <a:cubicBezTo>
                    <a:pt x="167" y="74"/>
                    <a:pt x="159" y="73"/>
                    <a:pt x="150" y="73"/>
                  </a:cubicBezTo>
                  <a:cubicBezTo>
                    <a:pt x="146" y="69"/>
                    <a:pt x="134" y="60"/>
                    <a:pt x="121" y="66"/>
                  </a:cubicBezTo>
                  <a:cubicBezTo>
                    <a:pt x="113" y="61"/>
                    <a:pt x="102" y="57"/>
                    <a:pt x="95" y="57"/>
                  </a:cubicBezTo>
                  <a:cubicBezTo>
                    <a:pt x="78" y="58"/>
                    <a:pt x="68" y="63"/>
                    <a:pt x="65" y="80"/>
                  </a:cubicBezTo>
                  <a:cubicBezTo>
                    <a:pt x="63" y="93"/>
                    <a:pt x="70" y="101"/>
                    <a:pt x="72" y="110"/>
                  </a:cubicBezTo>
                  <a:cubicBezTo>
                    <a:pt x="67" y="98"/>
                    <a:pt x="62" y="89"/>
                    <a:pt x="53" y="89"/>
                  </a:cubicBezTo>
                  <a:cubicBezTo>
                    <a:pt x="45" y="89"/>
                    <a:pt x="41" y="95"/>
                    <a:pt x="42" y="101"/>
                  </a:cubicBezTo>
                  <a:cubicBezTo>
                    <a:pt x="42" y="102"/>
                    <a:pt x="43" y="105"/>
                    <a:pt x="45" y="107"/>
                  </a:cubicBezTo>
                  <a:cubicBezTo>
                    <a:pt x="45" y="107"/>
                    <a:pt x="48" y="108"/>
                    <a:pt x="49" y="109"/>
                  </a:cubicBezTo>
                  <a:cubicBezTo>
                    <a:pt x="41" y="101"/>
                    <a:pt x="47" y="91"/>
                    <a:pt x="57" y="94"/>
                  </a:cubicBezTo>
                  <a:cubicBezTo>
                    <a:pt x="66" y="96"/>
                    <a:pt x="67" y="113"/>
                    <a:pt x="58" y="121"/>
                  </a:cubicBezTo>
                  <a:cubicBezTo>
                    <a:pt x="53" y="124"/>
                    <a:pt x="37" y="126"/>
                    <a:pt x="29" y="125"/>
                  </a:cubicBezTo>
                  <a:cubicBezTo>
                    <a:pt x="16" y="125"/>
                    <a:pt x="5" y="117"/>
                    <a:pt x="3" y="105"/>
                  </a:cubicBezTo>
                  <a:cubicBezTo>
                    <a:pt x="2" y="100"/>
                    <a:pt x="0" y="93"/>
                    <a:pt x="2" y="87"/>
                  </a:cubicBezTo>
                  <a:cubicBezTo>
                    <a:pt x="2" y="86"/>
                    <a:pt x="5" y="82"/>
                    <a:pt x="6" y="80"/>
                  </a:cubicBezTo>
                  <a:cubicBezTo>
                    <a:pt x="6" y="80"/>
                    <a:pt x="7" y="75"/>
                    <a:pt x="7" y="73"/>
                  </a:cubicBezTo>
                  <a:cubicBezTo>
                    <a:pt x="6" y="64"/>
                    <a:pt x="10" y="51"/>
                    <a:pt x="22" y="50"/>
                  </a:cubicBezTo>
                  <a:cubicBezTo>
                    <a:pt x="33" y="49"/>
                    <a:pt x="29" y="67"/>
                    <a:pt x="58" y="65"/>
                  </a:cubicBezTo>
                  <a:cubicBezTo>
                    <a:pt x="62" y="64"/>
                    <a:pt x="66" y="60"/>
                    <a:pt x="68" y="57"/>
                  </a:cubicBezTo>
                  <a:cubicBezTo>
                    <a:pt x="72" y="51"/>
                    <a:pt x="69" y="40"/>
                    <a:pt x="60" y="37"/>
                  </a:cubicBezTo>
                  <a:cubicBezTo>
                    <a:pt x="56" y="35"/>
                    <a:pt x="51" y="35"/>
                    <a:pt x="49" y="39"/>
                  </a:cubicBezTo>
                  <a:cubicBezTo>
                    <a:pt x="49" y="39"/>
                    <a:pt x="48" y="45"/>
                    <a:pt x="49" y="48"/>
                  </a:cubicBezTo>
                  <a:cubicBezTo>
                    <a:pt x="48" y="38"/>
                    <a:pt x="65" y="35"/>
                    <a:pt x="65" y="50"/>
                  </a:cubicBezTo>
                  <a:cubicBezTo>
                    <a:pt x="65" y="77"/>
                    <a:pt x="5" y="54"/>
                    <a:pt x="40" y="20"/>
                  </a:cubicBezTo>
                  <a:cubicBezTo>
                    <a:pt x="51" y="9"/>
                    <a:pt x="69" y="7"/>
                    <a:pt x="87" y="12"/>
                  </a:cubicBezTo>
                  <a:cubicBezTo>
                    <a:pt x="90" y="6"/>
                    <a:pt x="95" y="1"/>
                    <a:pt x="103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14880" y="1699412"/>
            <a:ext cx="8055805" cy="3501238"/>
            <a:chOff x="1320957" y="1836662"/>
            <a:chExt cx="9550082" cy="4150685"/>
          </a:xfrm>
          <a:solidFill>
            <a:srgbClr val="F2CF6A"/>
          </a:solidFill>
        </p:grpSpPr>
        <p:sp>
          <p:nvSpPr>
            <p:cNvPr id="40" name="任意多边形 39"/>
            <p:cNvSpPr/>
            <p:nvPr/>
          </p:nvSpPr>
          <p:spPr>
            <a:xfrm>
              <a:off x="1320957" y="1836662"/>
              <a:ext cx="9550082" cy="4150685"/>
            </a:xfrm>
            <a:custGeom>
              <a:avLst/>
              <a:gdLst>
                <a:gd name="connsiteX0" fmla="*/ 0 w 9550082"/>
                <a:gd name="connsiteY0" fmla="*/ 0 h 4150685"/>
                <a:gd name="connsiteX1" fmla="*/ 8829475 w 9550082"/>
                <a:gd name="connsiteY1" fmla="*/ 0 h 4150685"/>
                <a:gd name="connsiteX2" fmla="*/ 8829475 w 9550082"/>
                <a:gd name="connsiteY2" fmla="*/ 663430 h 4150685"/>
                <a:gd name="connsiteX3" fmla="*/ 9550082 w 9550082"/>
                <a:gd name="connsiteY3" fmla="*/ 663430 h 4150685"/>
                <a:gd name="connsiteX4" fmla="*/ 9550082 w 9550082"/>
                <a:gd name="connsiteY4" fmla="*/ 4150685 h 4150685"/>
                <a:gd name="connsiteX5" fmla="*/ 709409 w 9550082"/>
                <a:gd name="connsiteY5" fmla="*/ 4150685 h 4150685"/>
                <a:gd name="connsiteX6" fmla="*/ 709409 w 9550082"/>
                <a:gd name="connsiteY6" fmla="*/ 3466452 h 4150685"/>
                <a:gd name="connsiteX7" fmla="*/ 0 w 9550082"/>
                <a:gd name="connsiteY7" fmla="*/ 3466452 h 4150685"/>
                <a:gd name="connsiteX8" fmla="*/ 0 w 9550082"/>
                <a:gd name="connsiteY8" fmla="*/ 0 h 415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0082" h="4150685">
                  <a:moveTo>
                    <a:pt x="0" y="0"/>
                  </a:moveTo>
                  <a:lnTo>
                    <a:pt x="8829475" y="0"/>
                  </a:lnTo>
                  <a:lnTo>
                    <a:pt x="8829475" y="663430"/>
                  </a:lnTo>
                  <a:lnTo>
                    <a:pt x="9550082" y="663430"/>
                  </a:lnTo>
                  <a:lnTo>
                    <a:pt x="9550082" y="4150685"/>
                  </a:lnTo>
                  <a:lnTo>
                    <a:pt x="709409" y="4150685"/>
                  </a:lnTo>
                  <a:lnTo>
                    <a:pt x="709409" y="3466452"/>
                  </a:lnTo>
                  <a:lnTo>
                    <a:pt x="0" y="3466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2700">
                  <a:solidFill>
                    <a:schemeClr val="tx1"/>
                  </a:solidFill>
                </a:ln>
                <a:solidFill>
                  <a:srgbClr val="640000"/>
                </a:solidFill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10266944" y="1888852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"/>
            <p:cNvSpPr>
              <a:spLocks noEditPoints="1"/>
            </p:cNvSpPr>
            <p:nvPr/>
          </p:nvSpPr>
          <p:spPr bwMode="auto">
            <a:xfrm flipH="1" flipV="1">
              <a:off x="1418284" y="5465567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46716" y="4156628"/>
            <a:ext cx="1908899" cy="569416"/>
            <a:chOff x="9630866" y="4846320"/>
            <a:chExt cx="1908899" cy="56941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9630866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文本框 32"/>
            <p:cNvSpPr txBox="1"/>
            <p:nvPr/>
          </p:nvSpPr>
          <p:spPr>
            <a:xfrm>
              <a:off x="9692786" y="4892516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Inheritance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27492" y="1711922"/>
            <a:ext cx="2609270" cy="2354254"/>
          </a:xfrm>
          <a:prstGeom prst="rect">
            <a:avLst/>
          </a:prstGeom>
        </p:spPr>
      </p:pic>
      <p:sp>
        <p:nvSpPr>
          <p:cNvPr id="47" name="文本框 39"/>
          <p:cNvSpPr txBox="1"/>
          <p:nvPr/>
        </p:nvSpPr>
        <p:spPr>
          <a:xfrm>
            <a:off x="787044" y="2574579"/>
            <a:ext cx="22429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文化传承</a:t>
            </a:r>
          </a:p>
        </p:txBody>
      </p:sp>
      <p:sp>
        <p:nvSpPr>
          <p:cNvPr id="48" name="椭圆 47"/>
          <p:cNvSpPr/>
          <p:nvPr/>
        </p:nvSpPr>
        <p:spPr>
          <a:xfrm>
            <a:off x="8397914" y="4721611"/>
            <a:ext cx="1428750" cy="1428750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solidFill>
              <a:srgbClr val="F2C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0045739" y="4721611"/>
            <a:ext cx="1428750" cy="1428750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F2C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22"/>
          <p:cNvSpPr>
            <a:spLocks noEditPoints="1"/>
          </p:cNvSpPr>
          <p:nvPr/>
        </p:nvSpPr>
        <p:spPr bwMode="auto">
          <a:xfrm flipH="1">
            <a:off x="10982804" y="374023"/>
            <a:ext cx="1002774" cy="555523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22"/>
          <p:cNvSpPr>
            <a:spLocks noEditPoints="1"/>
          </p:cNvSpPr>
          <p:nvPr/>
        </p:nvSpPr>
        <p:spPr bwMode="auto">
          <a:xfrm>
            <a:off x="9897848" y="792443"/>
            <a:ext cx="1123931" cy="693457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5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6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1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47" grpId="0"/>
      <p:bldP spid="48" grpId="0" animBg="1"/>
      <p:bldP spid="49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-104103" y="104102"/>
            <a:ext cx="3468971" cy="3260765"/>
          </a:xfrm>
          <a:prstGeom prst="rect">
            <a:avLst/>
          </a:prstGeom>
        </p:spPr>
      </p:pic>
      <p:sp>
        <p:nvSpPr>
          <p:cNvPr id="56" name="Freeform 22"/>
          <p:cNvSpPr>
            <a:spLocks noEditPoints="1"/>
          </p:cNvSpPr>
          <p:nvPr/>
        </p:nvSpPr>
        <p:spPr bwMode="auto">
          <a:xfrm flipH="1">
            <a:off x="10982804" y="374023"/>
            <a:ext cx="1002774" cy="555523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22"/>
          <p:cNvSpPr>
            <a:spLocks noEditPoints="1"/>
          </p:cNvSpPr>
          <p:nvPr/>
        </p:nvSpPr>
        <p:spPr bwMode="auto">
          <a:xfrm>
            <a:off x="9897848" y="792443"/>
            <a:ext cx="1123931" cy="693457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59912" y="-73594"/>
            <a:ext cx="430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pitchFamily="65" charset="-122"/>
                <a:ea typeface="方正大标宋简体" panose="02010601030101010101" pitchFamily="65" charset="-122"/>
              </a:rPr>
              <a:t>　　</a:t>
            </a:r>
          </a:p>
        </p:txBody>
      </p:sp>
      <p:sp>
        <p:nvSpPr>
          <p:cNvPr id="31" name="矩形 30"/>
          <p:cNvSpPr/>
          <p:nvPr/>
        </p:nvSpPr>
        <p:spPr>
          <a:xfrm>
            <a:off x="4326250" y="2592279"/>
            <a:ext cx="683486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后来，中秋节在儒家文化的渗透下，祭祀的色彩渐渐淡去。月色的朦胧、娇美引发了历代文人雅士的无限遐想。中秋明月高悬也成为天涯游子们的精神依托。著名诗人王维写下了“独在异客为异客，每逢佳节倍思亲”的千古绝句，记载了华夏民族独特的思乡“情结”，揭示了人类最纯真、最本源的“天人合一”的思亲“图腾”。从此，“露从今夜白，月是故乡明”成为传承东方文明的“红丝带”。“中秋节”、“月圆”等文化符号给漂泊在天涯的华夏儿女烙上了中华民族的印记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212359" y="1948172"/>
            <a:ext cx="2471179" cy="536200"/>
            <a:chOff x="7606327" y="1354269"/>
            <a:chExt cx="2471179" cy="536200"/>
          </a:xfrm>
        </p:grpSpPr>
        <p:sp>
          <p:nvSpPr>
            <p:cNvPr id="33" name="矩形 32"/>
            <p:cNvSpPr/>
            <p:nvPr/>
          </p:nvSpPr>
          <p:spPr>
            <a:xfrm>
              <a:off x="7606327" y="1354269"/>
              <a:ext cx="2471179" cy="536200"/>
            </a:xfrm>
            <a:prstGeom prst="rect">
              <a:avLst/>
            </a:prstGeom>
            <a:noFill/>
            <a:ln>
              <a:solidFill>
                <a:srgbClr val="F2C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7684486" y="1367248"/>
              <a:ext cx="23487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640000"/>
                  </a:solidFill>
                  <a:effectLst>
                    <a:outerShdw blurRad="38100" dist="101600" dir="2700000" algn="tl">
                      <a:srgbClr val="000000">
                        <a:alpha val="20000"/>
                      </a:srgbClr>
                    </a:outerShdw>
                  </a:effectLst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儒家盛行时期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478154" y="2062487"/>
            <a:ext cx="660606" cy="374260"/>
            <a:chOff x="5464176" y="3097213"/>
            <a:chExt cx="1252537" cy="709613"/>
          </a:xfrm>
        </p:grpSpPr>
        <p:sp>
          <p:nvSpPr>
            <p:cNvPr id="36" name="Freeform 5"/>
            <p:cNvSpPr/>
            <p:nvPr/>
          </p:nvSpPr>
          <p:spPr bwMode="auto">
            <a:xfrm>
              <a:off x="5713413" y="3325813"/>
              <a:ext cx="927100" cy="481013"/>
            </a:xfrm>
            <a:custGeom>
              <a:avLst/>
              <a:gdLst>
                <a:gd name="T0" fmla="*/ 26 w 245"/>
                <a:gd name="T1" fmla="*/ 2 h 126"/>
                <a:gd name="T2" fmla="*/ 54 w 245"/>
                <a:gd name="T3" fmla="*/ 12 h 126"/>
                <a:gd name="T4" fmla="*/ 79 w 245"/>
                <a:gd name="T5" fmla="*/ 15 h 126"/>
                <a:gd name="T6" fmla="*/ 101 w 245"/>
                <a:gd name="T7" fmla="*/ 25 h 126"/>
                <a:gd name="T8" fmla="*/ 77 w 245"/>
                <a:gd name="T9" fmla="*/ 57 h 126"/>
                <a:gd name="T10" fmla="*/ 77 w 245"/>
                <a:gd name="T11" fmla="*/ 48 h 126"/>
                <a:gd name="T12" fmla="*/ 78 w 245"/>
                <a:gd name="T13" fmla="*/ 45 h 126"/>
                <a:gd name="T14" fmla="*/ 74 w 245"/>
                <a:gd name="T15" fmla="*/ 69 h 126"/>
                <a:gd name="T16" fmla="*/ 102 w 245"/>
                <a:gd name="T17" fmla="*/ 95 h 126"/>
                <a:gd name="T18" fmla="*/ 177 w 245"/>
                <a:gd name="T19" fmla="*/ 96 h 126"/>
                <a:gd name="T20" fmla="*/ 204 w 245"/>
                <a:gd name="T21" fmla="*/ 72 h 126"/>
                <a:gd name="T22" fmla="*/ 230 w 245"/>
                <a:gd name="T23" fmla="*/ 64 h 126"/>
                <a:gd name="T24" fmla="*/ 245 w 245"/>
                <a:gd name="T25" fmla="*/ 66 h 126"/>
                <a:gd name="T26" fmla="*/ 210 w 245"/>
                <a:gd name="T27" fmla="*/ 76 h 126"/>
                <a:gd name="T28" fmla="*/ 175 w 245"/>
                <a:gd name="T29" fmla="*/ 105 h 126"/>
                <a:gd name="T30" fmla="*/ 59 w 245"/>
                <a:gd name="T31" fmla="*/ 83 h 126"/>
                <a:gd name="T32" fmla="*/ 41 w 245"/>
                <a:gd name="T33" fmla="*/ 51 h 126"/>
                <a:gd name="T34" fmla="*/ 31 w 245"/>
                <a:gd name="T35" fmla="*/ 34 h 126"/>
                <a:gd name="T36" fmla="*/ 19 w 245"/>
                <a:gd name="T37" fmla="*/ 27 h 126"/>
                <a:gd name="T38" fmla="*/ 14 w 245"/>
                <a:gd name="T39" fmla="*/ 32 h 126"/>
                <a:gd name="T40" fmla="*/ 27 w 245"/>
                <a:gd name="T41" fmla="*/ 35 h 126"/>
                <a:gd name="T42" fmla="*/ 28 w 245"/>
                <a:gd name="T43" fmla="*/ 38 h 126"/>
                <a:gd name="T44" fmla="*/ 12 w 245"/>
                <a:gd name="T45" fmla="*/ 45 h 126"/>
                <a:gd name="T46" fmla="*/ 6 w 245"/>
                <a:gd name="T47" fmla="*/ 11 h 126"/>
                <a:gd name="T48" fmla="*/ 26 w 245"/>
                <a:gd name="T49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126">
                  <a:moveTo>
                    <a:pt x="26" y="2"/>
                  </a:moveTo>
                  <a:cubicBezTo>
                    <a:pt x="38" y="0"/>
                    <a:pt x="47" y="8"/>
                    <a:pt x="54" y="12"/>
                  </a:cubicBezTo>
                  <a:cubicBezTo>
                    <a:pt x="58" y="10"/>
                    <a:pt x="73" y="7"/>
                    <a:pt x="79" y="15"/>
                  </a:cubicBezTo>
                  <a:cubicBezTo>
                    <a:pt x="85" y="23"/>
                    <a:pt x="92" y="12"/>
                    <a:pt x="101" y="25"/>
                  </a:cubicBezTo>
                  <a:cubicBezTo>
                    <a:pt x="115" y="46"/>
                    <a:pt x="86" y="75"/>
                    <a:pt x="77" y="57"/>
                  </a:cubicBezTo>
                  <a:cubicBezTo>
                    <a:pt x="75" y="54"/>
                    <a:pt x="77" y="48"/>
                    <a:pt x="77" y="48"/>
                  </a:cubicBezTo>
                  <a:cubicBezTo>
                    <a:pt x="77" y="48"/>
                    <a:pt x="78" y="46"/>
                    <a:pt x="78" y="45"/>
                  </a:cubicBezTo>
                  <a:cubicBezTo>
                    <a:pt x="71" y="51"/>
                    <a:pt x="70" y="60"/>
                    <a:pt x="74" y="69"/>
                  </a:cubicBezTo>
                  <a:cubicBezTo>
                    <a:pt x="79" y="81"/>
                    <a:pt x="91" y="88"/>
                    <a:pt x="102" y="95"/>
                  </a:cubicBezTo>
                  <a:cubicBezTo>
                    <a:pt x="130" y="112"/>
                    <a:pt x="154" y="110"/>
                    <a:pt x="177" y="96"/>
                  </a:cubicBezTo>
                  <a:cubicBezTo>
                    <a:pt x="186" y="90"/>
                    <a:pt x="198" y="78"/>
                    <a:pt x="204" y="72"/>
                  </a:cubicBezTo>
                  <a:cubicBezTo>
                    <a:pt x="211" y="67"/>
                    <a:pt x="219" y="64"/>
                    <a:pt x="230" y="64"/>
                  </a:cubicBezTo>
                  <a:cubicBezTo>
                    <a:pt x="229" y="64"/>
                    <a:pt x="245" y="66"/>
                    <a:pt x="245" y="66"/>
                  </a:cubicBezTo>
                  <a:cubicBezTo>
                    <a:pt x="228" y="69"/>
                    <a:pt x="216" y="71"/>
                    <a:pt x="210" y="76"/>
                  </a:cubicBezTo>
                  <a:cubicBezTo>
                    <a:pt x="199" y="86"/>
                    <a:pt x="189" y="98"/>
                    <a:pt x="175" y="105"/>
                  </a:cubicBezTo>
                  <a:cubicBezTo>
                    <a:pt x="136" y="126"/>
                    <a:pt x="80" y="104"/>
                    <a:pt x="59" y="83"/>
                  </a:cubicBezTo>
                  <a:cubicBezTo>
                    <a:pt x="50" y="75"/>
                    <a:pt x="46" y="63"/>
                    <a:pt x="41" y="51"/>
                  </a:cubicBezTo>
                  <a:cubicBezTo>
                    <a:pt x="38" y="43"/>
                    <a:pt x="36" y="40"/>
                    <a:pt x="31" y="34"/>
                  </a:cubicBezTo>
                  <a:cubicBezTo>
                    <a:pt x="28" y="29"/>
                    <a:pt x="24" y="27"/>
                    <a:pt x="19" y="27"/>
                  </a:cubicBezTo>
                  <a:cubicBezTo>
                    <a:pt x="19" y="27"/>
                    <a:pt x="14" y="32"/>
                    <a:pt x="14" y="32"/>
                  </a:cubicBezTo>
                  <a:cubicBezTo>
                    <a:pt x="23" y="29"/>
                    <a:pt x="25" y="32"/>
                    <a:pt x="27" y="35"/>
                  </a:cubicBezTo>
                  <a:cubicBezTo>
                    <a:pt x="27" y="34"/>
                    <a:pt x="28" y="37"/>
                    <a:pt x="28" y="38"/>
                  </a:cubicBezTo>
                  <a:cubicBezTo>
                    <a:pt x="27" y="45"/>
                    <a:pt x="23" y="49"/>
                    <a:pt x="12" y="45"/>
                  </a:cubicBezTo>
                  <a:cubicBezTo>
                    <a:pt x="3" y="42"/>
                    <a:pt x="0" y="20"/>
                    <a:pt x="6" y="11"/>
                  </a:cubicBezTo>
                  <a:cubicBezTo>
                    <a:pt x="10" y="7"/>
                    <a:pt x="18" y="2"/>
                    <a:pt x="26" y="2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6145213" y="3311526"/>
              <a:ext cx="571500" cy="388938"/>
            </a:xfrm>
            <a:custGeom>
              <a:avLst/>
              <a:gdLst>
                <a:gd name="T0" fmla="*/ 54 w 151"/>
                <a:gd name="T1" fmla="*/ 1 h 102"/>
                <a:gd name="T2" fmla="*/ 83 w 151"/>
                <a:gd name="T3" fmla="*/ 2 h 102"/>
                <a:gd name="T4" fmla="*/ 93 w 151"/>
                <a:gd name="T5" fmla="*/ 11 h 102"/>
                <a:gd name="T6" fmla="*/ 117 w 151"/>
                <a:gd name="T7" fmla="*/ 23 h 102"/>
                <a:gd name="T8" fmla="*/ 102 w 151"/>
                <a:gd name="T9" fmla="*/ 54 h 102"/>
                <a:gd name="T10" fmla="*/ 95 w 151"/>
                <a:gd name="T11" fmla="*/ 53 h 102"/>
                <a:gd name="T12" fmla="*/ 88 w 151"/>
                <a:gd name="T13" fmla="*/ 36 h 102"/>
                <a:gd name="T14" fmla="*/ 88 w 151"/>
                <a:gd name="T15" fmla="*/ 33 h 102"/>
                <a:gd name="T16" fmla="*/ 83 w 151"/>
                <a:gd name="T17" fmla="*/ 49 h 102"/>
                <a:gd name="T18" fmla="*/ 119 w 151"/>
                <a:gd name="T19" fmla="*/ 51 h 102"/>
                <a:gd name="T20" fmla="*/ 151 w 151"/>
                <a:gd name="T21" fmla="*/ 71 h 102"/>
                <a:gd name="T22" fmla="*/ 126 w 151"/>
                <a:gd name="T23" fmla="*/ 64 h 102"/>
                <a:gd name="T24" fmla="*/ 85 w 151"/>
                <a:gd name="T25" fmla="*/ 72 h 102"/>
                <a:gd name="T26" fmla="*/ 41 w 151"/>
                <a:gd name="T27" fmla="*/ 98 h 102"/>
                <a:gd name="T28" fmla="*/ 3 w 151"/>
                <a:gd name="T29" fmla="*/ 70 h 102"/>
                <a:gd name="T30" fmla="*/ 8 w 151"/>
                <a:gd name="T31" fmla="*/ 63 h 102"/>
                <a:gd name="T32" fmla="*/ 12 w 151"/>
                <a:gd name="T33" fmla="*/ 62 h 102"/>
                <a:gd name="T34" fmla="*/ 47 w 151"/>
                <a:gd name="T35" fmla="*/ 88 h 102"/>
                <a:gd name="T36" fmla="*/ 62 w 151"/>
                <a:gd name="T37" fmla="*/ 64 h 102"/>
                <a:gd name="T38" fmla="*/ 53 w 151"/>
                <a:gd name="T39" fmla="*/ 40 h 102"/>
                <a:gd name="T40" fmla="*/ 53 w 151"/>
                <a:gd name="T41" fmla="*/ 16 h 102"/>
                <a:gd name="T42" fmla="*/ 54 w 151"/>
                <a:gd name="T43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02">
                  <a:moveTo>
                    <a:pt x="54" y="1"/>
                  </a:moveTo>
                  <a:cubicBezTo>
                    <a:pt x="58" y="0"/>
                    <a:pt x="80" y="1"/>
                    <a:pt x="83" y="2"/>
                  </a:cubicBezTo>
                  <a:cubicBezTo>
                    <a:pt x="87" y="3"/>
                    <a:pt x="89" y="10"/>
                    <a:pt x="93" y="11"/>
                  </a:cubicBezTo>
                  <a:cubicBezTo>
                    <a:pt x="104" y="14"/>
                    <a:pt x="113" y="12"/>
                    <a:pt x="117" y="23"/>
                  </a:cubicBezTo>
                  <a:cubicBezTo>
                    <a:pt x="123" y="38"/>
                    <a:pt x="113" y="52"/>
                    <a:pt x="102" y="54"/>
                  </a:cubicBezTo>
                  <a:cubicBezTo>
                    <a:pt x="100" y="54"/>
                    <a:pt x="95" y="53"/>
                    <a:pt x="95" y="53"/>
                  </a:cubicBezTo>
                  <a:cubicBezTo>
                    <a:pt x="86" y="50"/>
                    <a:pt x="80" y="42"/>
                    <a:pt x="88" y="36"/>
                  </a:cubicBezTo>
                  <a:cubicBezTo>
                    <a:pt x="89" y="35"/>
                    <a:pt x="88" y="33"/>
                    <a:pt x="88" y="33"/>
                  </a:cubicBezTo>
                  <a:cubicBezTo>
                    <a:pt x="80" y="38"/>
                    <a:pt x="78" y="44"/>
                    <a:pt x="83" y="49"/>
                  </a:cubicBezTo>
                  <a:cubicBezTo>
                    <a:pt x="100" y="66"/>
                    <a:pt x="108" y="51"/>
                    <a:pt x="119" y="51"/>
                  </a:cubicBezTo>
                  <a:cubicBezTo>
                    <a:pt x="130" y="51"/>
                    <a:pt x="147" y="64"/>
                    <a:pt x="151" y="71"/>
                  </a:cubicBezTo>
                  <a:cubicBezTo>
                    <a:pt x="142" y="67"/>
                    <a:pt x="133" y="65"/>
                    <a:pt x="126" y="64"/>
                  </a:cubicBezTo>
                  <a:cubicBezTo>
                    <a:pt x="108" y="62"/>
                    <a:pt x="95" y="66"/>
                    <a:pt x="85" y="72"/>
                  </a:cubicBezTo>
                  <a:cubicBezTo>
                    <a:pt x="71" y="80"/>
                    <a:pt x="58" y="95"/>
                    <a:pt x="41" y="98"/>
                  </a:cubicBezTo>
                  <a:cubicBezTo>
                    <a:pt x="20" y="102"/>
                    <a:pt x="0" y="90"/>
                    <a:pt x="3" y="70"/>
                  </a:cubicBezTo>
                  <a:cubicBezTo>
                    <a:pt x="4" y="68"/>
                    <a:pt x="7" y="65"/>
                    <a:pt x="8" y="63"/>
                  </a:cubicBezTo>
                  <a:cubicBezTo>
                    <a:pt x="8" y="63"/>
                    <a:pt x="11" y="62"/>
                    <a:pt x="12" y="62"/>
                  </a:cubicBezTo>
                  <a:cubicBezTo>
                    <a:pt x="5" y="88"/>
                    <a:pt x="31" y="97"/>
                    <a:pt x="47" y="88"/>
                  </a:cubicBezTo>
                  <a:cubicBezTo>
                    <a:pt x="55" y="83"/>
                    <a:pt x="60" y="75"/>
                    <a:pt x="62" y="64"/>
                  </a:cubicBezTo>
                  <a:cubicBezTo>
                    <a:pt x="64" y="54"/>
                    <a:pt x="61" y="46"/>
                    <a:pt x="53" y="40"/>
                  </a:cubicBezTo>
                  <a:cubicBezTo>
                    <a:pt x="56" y="31"/>
                    <a:pt x="56" y="24"/>
                    <a:pt x="53" y="16"/>
                  </a:cubicBezTo>
                  <a:cubicBezTo>
                    <a:pt x="51" y="11"/>
                    <a:pt x="42" y="3"/>
                    <a:pt x="54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5464176" y="3097213"/>
              <a:ext cx="998538" cy="641350"/>
            </a:xfrm>
            <a:custGeom>
              <a:avLst/>
              <a:gdLst>
                <a:gd name="T0" fmla="*/ 103 w 264"/>
                <a:gd name="T1" fmla="*/ 1 h 168"/>
                <a:gd name="T2" fmla="*/ 131 w 264"/>
                <a:gd name="T3" fmla="*/ 11 h 168"/>
                <a:gd name="T4" fmla="*/ 161 w 264"/>
                <a:gd name="T5" fmla="*/ 17 h 168"/>
                <a:gd name="T6" fmla="*/ 148 w 264"/>
                <a:gd name="T7" fmla="*/ 59 h 168"/>
                <a:gd name="T8" fmla="*/ 127 w 264"/>
                <a:gd name="T9" fmla="*/ 49 h 168"/>
                <a:gd name="T10" fmla="*/ 140 w 264"/>
                <a:gd name="T11" fmla="*/ 47 h 168"/>
                <a:gd name="T12" fmla="*/ 140 w 264"/>
                <a:gd name="T13" fmla="*/ 48 h 168"/>
                <a:gd name="T14" fmla="*/ 143 w 264"/>
                <a:gd name="T15" fmla="*/ 43 h 168"/>
                <a:gd name="T16" fmla="*/ 137 w 264"/>
                <a:gd name="T17" fmla="*/ 35 h 168"/>
                <a:gd name="T18" fmla="*/ 129 w 264"/>
                <a:gd name="T19" fmla="*/ 60 h 168"/>
                <a:gd name="T20" fmla="*/ 193 w 264"/>
                <a:gd name="T21" fmla="*/ 44 h 168"/>
                <a:gd name="T22" fmla="*/ 210 w 264"/>
                <a:gd name="T23" fmla="*/ 61 h 168"/>
                <a:gd name="T24" fmla="*/ 226 w 264"/>
                <a:gd name="T25" fmla="*/ 67 h 168"/>
                <a:gd name="T26" fmla="*/ 229 w 264"/>
                <a:gd name="T27" fmla="*/ 96 h 168"/>
                <a:gd name="T28" fmla="*/ 238 w 264"/>
                <a:gd name="T29" fmla="*/ 107 h 168"/>
                <a:gd name="T30" fmla="*/ 238 w 264"/>
                <a:gd name="T31" fmla="*/ 118 h 168"/>
                <a:gd name="T32" fmla="*/ 200 w 264"/>
                <a:gd name="T33" fmla="*/ 115 h 168"/>
                <a:gd name="T34" fmla="*/ 205 w 264"/>
                <a:gd name="T35" fmla="*/ 114 h 168"/>
                <a:gd name="T36" fmla="*/ 210 w 264"/>
                <a:gd name="T37" fmla="*/ 118 h 168"/>
                <a:gd name="T38" fmla="*/ 209 w 264"/>
                <a:gd name="T39" fmla="*/ 128 h 168"/>
                <a:gd name="T40" fmla="*/ 182 w 264"/>
                <a:gd name="T41" fmla="*/ 120 h 168"/>
                <a:gd name="T42" fmla="*/ 180 w 264"/>
                <a:gd name="T43" fmla="*/ 139 h 168"/>
                <a:gd name="T44" fmla="*/ 197 w 264"/>
                <a:gd name="T45" fmla="*/ 155 h 168"/>
                <a:gd name="T46" fmla="*/ 243 w 264"/>
                <a:gd name="T47" fmla="*/ 147 h 168"/>
                <a:gd name="T48" fmla="*/ 264 w 264"/>
                <a:gd name="T49" fmla="*/ 133 h 168"/>
                <a:gd name="T50" fmla="*/ 197 w 264"/>
                <a:gd name="T51" fmla="*/ 162 h 168"/>
                <a:gd name="T52" fmla="*/ 161 w 264"/>
                <a:gd name="T53" fmla="*/ 145 h 168"/>
                <a:gd name="T54" fmla="*/ 143 w 264"/>
                <a:gd name="T55" fmla="*/ 128 h 168"/>
                <a:gd name="T56" fmla="*/ 141 w 264"/>
                <a:gd name="T57" fmla="*/ 120 h 168"/>
                <a:gd name="T58" fmla="*/ 174 w 264"/>
                <a:gd name="T59" fmla="*/ 96 h 168"/>
                <a:gd name="T60" fmla="*/ 172 w 264"/>
                <a:gd name="T61" fmla="*/ 86 h 168"/>
                <a:gd name="T62" fmla="*/ 150 w 264"/>
                <a:gd name="T63" fmla="*/ 73 h 168"/>
                <a:gd name="T64" fmla="*/ 121 w 264"/>
                <a:gd name="T65" fmla="*/ 66 h 168"/>
                <a:gd name="T66" fmla="*/ 95 w 264"/>
                <a:gd name="T67" fmla="*/ 57 h 168"/>
                <a:gd name="T68" fmla="*/ 65 w 264"/>
                <a:gd name="T69" fmla="*/ 80 h 168"/>
                <a:gd name="T70" fmla="*/ 72 w 264"/>
                <a:gd name="T71" fmla="*/ 110 h 168"/>
                <a:gd name="T72" fmla="*/ 53 w 264"/>
                <a:gd name="T73" fmla="*/ 89 h 168"/>
                <a:gd name="T74" fmla="*/ 42 w 264"/>
                <a:gd name="T75" fmla="*/ 101 h 168"/>
                <a:gd name="T76" fmla="*/ 45 w 264"/>
                <a:gd name="T77" fmla="*/ 107 h 168"/>
                <a:gd name="T78" fmla="*/ 49 w 264"/>
                <a:gd name="T79" fmla="*/ 109 h 168"/>
                <a:gd name="T80" fmla="*/ 57 w 264"/>
                <a:gd name="T81" fmla="*/ 94 h 168"/>
                <a:gd name="T82" fmla="*/ 58 w 264"/>
                <a:gd name="T83" fmla="*/ 121 h 168"/>
                <a:gd name="T84" fmla="*/ 29 w 264"/>
                <a:gd name="T85" fmla="*/ 125 h 168"/>
                <a:gd name="T86" fmla="*/ 3 w 264"/>
                <a:gd name="T87" fmla="*/ 105 h 168"/>
                <a:gd name="T88" fmla="*/ 2 w 264"/>
                <a:gd name="T89" fmla="*/ 87 h 168"/>
                <a:gd name="T90" fmla="*/ 6 w 264"/>
                <a:gd name="T91" fmla="*/ 80 h 168"/>
                <a:gd name="T92" fmla="*/ 7 w 264"/>
                <a:gd name="T93" fmla="*/ 73 h 168"/>
                <a:gd name="T94" fmla="*/ 22 w 264"/>
                <a:gd name="T95" fmla="*/ 50 h 168"/>
                <a:gd name="T96" fmla="*/ 58 w 264"/>
                <a:gd name="T97" fmla="*/ 65 h 168"/>
                <a:gd name="T98" fmla="*/ 68 w 264"/>
                <a:gd name="T99" fmla="*/ 57 h 168"/>
                <a:gd name="T100" fmla="*/ 60 w 264"/>
                <a:gd name="T101" fmla="*/ 37 h 168"/>
                <a:gd name="T102" fmla="*/ 49 w 264"/>
                <a:gd name="T103" fmla="*/ 39 h 168"/>
                <a:gd name="T104" fmla="*/ 49 w 264"/>
                <a:gd name="T105" fmla="*/ 48 h 168"/>
                <a:gd name="T106" fmla="*/ 65 w 264"/>
                <a:gd name="T107" fmla="*/ 50 h 168"/>
                <a:gd name="T108" fmla="*/ 40 w 264"/>
                <a:gd name="T109" fmla="*/ 20 h 168"/>
                <a:gd name="T110" fmla="*/ 87 w 264"/>
                <a:gd name="T111" fmla="*/ 12 h 168"/>
                <a:gd name="T112" fmla="*/ 103 w 264"/>
                <a:gd name="T113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168">
                  <a:moveTo>
                    <a:pt x="103" y="1"/>
                  </a:moveTo>
                  <a:cubicBezTo>
                    <a:pt x="118" y="0"/>
                    <a:pt x="125" y="4"/>
                    <a:pt x="131" y="11"/>
                  </a:cubicBezTo>
                  <a:cubicBezTo>
                    <a:pt x="138" y="8"/>
                    <a:pt x="154" y="10"/>
                    <a:pt x="161" y="17"/>
                  </a:cubicBezTo>
                  <a:cubicBezTo>
                    <a:pt x="177" y="34"/>
                    <a:pt x="165" y="50"/>
                    <a:pt x="148" y="59"/>
                  </a:cubicBezTo>
                  <a:cubicBezTo>
                    <a:pt x="140" y="63"/>
                    <a:pt x="125" y="58"/>
                    <a:pt x="127" y="49"/>
                  </a:cubicBezTo>
                  <a:cubicBezTo>
                    <a:pt x="129" y="37"/>
                    <a:pt x="143" y="34"/>
                    <a:pt x="140" y="47"/>
                  </a:cubicBezTo>
                  <a:cubicBezTo>
                    <a:pt x="138" y="47"/>
                    <a:pt x="140" y="49"/>
                    <a:pt x="140" y="48"/>
                  </a:cubicBezTo>
                  <a:cubicBezTo>
                    <a:pt x="140" y="48"/>
                    <a:pt x="143" y="47"/>
                    <a:pt x="143" y="43"/>
                  </a:cubicBezTo>
                  <a:cubicBezTo>
                    <a:pt x="144" y="38"/>
                    <a:pt x="141" y="35"/>
                    <a:pt x="137" y="35"/>
                  </a:cubicBezTo>
                  <a:cubicBezTo>
                    <a:pt x="124" y="33"/>
                    <a:pt x="115" y="52"/>
                    <a:pt x="129" y="60"/>
                  </a:cubicBezTo>
                  <a:cubicBezTo>
                    <a:pt x="160" y="76"/>
                    <a:pt x="163" y="38"/>
                    <a:pt x="193" y="44"/>
                  </a:cubicBezTo>
                  <a:cubicBezTo>
                    <a:pt x="203" y="47"/>
                    <a:pt x="204" y="57"/>
                    <a:pt x="210" y="61"/>
                  </a:cubicBezTo>
                  <a:cubicBezTo>
                    <a:pt x="216" y="65"/>
                    <a:pt x="222" y="62"/>
                    <a:pt x="226" y="67"/>
                  </a:cubicBezTo>
                  <a:cubicBezTo>
                    <a:pt x="232" y="76"/>
                    <a:pt x="232" y="86"/>
                    <a:pt x="229" y="96"/>
                  </a:cubicBezTo>
                  <a:cubicBezTo>
                    <a:pt x="232" y="100"/>
                    <a:pt x="236" y="105"/>
                    <a:pt x="238" y="107"/>
                  </a:cubicBezTo>
                  <a:cubicBezTo>
                    <a:pt x="239" y="110"/>
                    <a:pt x="238" y="118"/>
                    <a:pt x="238" y="118"/>
                  </a:cubicBezTo>
                  <a:cubicBezTo>
                    <a:pt x="231" y="161"/>
                    <a:pt x="180" y="140"/>
                    <a:pt x="200" y="115"/>
                  </a:cubicBezTo>
                  <a:cubicBezTo>
                    <a:pt x="199" y="115"/>
                    <a:pt x="204" y="114"/>
                    <a:pt x="205" y="114"/>
                  </a:cubicBezTo>
                  <a:cubicBezTo>
                    <a:pt x="207" y="114"/>
                    <a:pt x="208" y="117"/>
                    <a:pt x="210" y="118"/>
                  </a:cubicBezTo>
                  <a:cubicBezTo>
                    <a:pt x="209" y="122"/>
                    <a:pt x="207" y="125"/>
                    <a:pt x="209" y="128"/>
                  </a:cubicBezTo>
                  <a:cubicBezTo>
                    <a:pt x="222" y="104"/>
                    <a:pt x="191" y="105"/>
                    <a:pt x="182" y="120"/>
                  </a:cubicBezTo>
                  <a:cubicBezTo>
                    <a:pt x="180" y="124"/>
                    <a:pt x="179" y="132"/>
                    <a:pt x="180" y="139"/>
                  </a:cubicBezTo>
                  <a:cubicBezTo>
                    <a:pt x="182" y="147"/>
                    <a:pt x="190" y="152"/>
                    <a:pt x="197" y="155"/>
                  </a:cubicBezTo>
                  <a:cubicBezTo>
                    <a:pt x="215" y="163"/>
                    <a:pt x="232" y="157"/>
                    <a:pt x="243" y="147"/>
                  </a:cubicBezTo>
                  <a:cubicBezTo>
                    <a:pt x="245" y="146"/>
                    <a:pt x="259" y="136"/>
                    <a:pt x="264" y="133"/>
                  </a:cubicBezTo>
                  <a:cubicBezTo>
                    <a:pt x="249" y="147"/>
                    <a:pt x="228" y="168"/>
                    <a:pt x="197" y="162"/>
                  </a:cubicBezTo>
                  <a:cubicBezTo>
                    <a:pt x="184" y="159"/>
                    <a:pt x="170" y="153"/>
                    <a:pt x="161" y="145"/>
                  </a:cubicBezTo>
                  <a:cubicBezTo>
                    <a:pt x="157" y="142"/>
                    <a:pt x="145" y="133"/>
                    <a:pt x="143" y="128"/>
                  </a:cubicBezTo>
                  <a:cubicBezTo>
                    <a:pt x="142" y="125"/>
                    <a:pt x="142" y="124"/>
                    <a:pt x="141" y="120"/>
                  </a:cubicBezTo>
                  <a:cubicBezTo>
                    <a:pt x="154" y="138"/>
                    <a:pt x="176" y="115"/>
                    <a:pt x="174" y="96"/>
                  </a:cubicBezTo>
                  <a:cubicBezTo>
                    <a:pt x="174" y="92"/>
                    <a:pt x="174" y="89"/>
                    <a:pt x="172" y="86"/>
                  </a:cubicBezTo>
                  <a:cubicBezTo>
                    <a:pt x="167" y="74"/>
                    <a:pt x="159" y="73"/>
                    <a:pt x="150" y="73"/>
                  </a:cubicBezTo>
                  <a:cubicBezTo>
                    <a:pt x="146" y="69"/>
                    <a:pt x="134" y="60"/>
                    <a:pt x="121" y="66"/>
                  </a:cubicBezTo>
                  <a:cubicBezTo>
                    <a:pt x="113" y="61"/>
                    <a:pt x="102" y="57"/>
                    <a:pt x="95" y="57"/>
                  </a:cubicBezTo>
                  <a:cubicBezTo>
                    <a:pt x="78" y="58"/>
                    <a:pt x="68" y="63"/>
                    <a:pt x="65" y="80"/>
                  </a:cubicBezTo>
                  <a:cubicBezTo>
                    <a:pt x="63" y="93"/>
                    <a:pt x="70" y="101"/>
                    <a:pt x="72" y="110"/>
                  </a:cubicBezTo>
                  <a:cubicBezTo>
                    <a:pt x="67" y="98"/>
                    <a:pt x="62" y="89"/>
                    <a:pt x="53" y="89"/>
                  </a:cubicBezTo>
                  <a:cubicBezTo>
                    <a:pt x="45" y="89"/>
                    <a:pt x="41" y="95"/>
                    <a:pt x="42" y="101"/>
                  </a:cubicBezTo>
                  <a:cubicBezTo>
                    <a:pt x="42" y="102"/>
                    <a:pt x="43" y="105"/>
                    <a:pt x="45" y="107"/>
                  </a:cubicBezTo>
                  <a:cubicBezTo>
                    <a:pt x="45" y="107"/>
                    <a:pt x="48" y="108"/>
                    <a:pt x="49" y="109"/>
                  </a:cubicBezTo>
                  <a:cubicBezTo>
                    <a:pt x="41" y="101"/>
                    <a:pt x="47" y="91"/>
                    <a:pt x="57" y="94"/>
                  </a:cubicBezTo>
                  <a:cubicBezTo>
                    <a:pt x="66" y="96"/>
                    <a:pt x="67" y="113"/>
                    <a:pt x="58" y="121"/>
                  </a:cubicBezTo>
                  <a:cubicBezTo>
                    <a:pt x="53" y="124"/>
                    <a:pt x="37" y="126"/>
                    <a:pt x="29" y="125"/>
                  </a:cubicBezTo>
                  <a:cubicBezTo>
                    <a:pt x="16" y="125"/>
                    <a:pt x="5" y="117"/>
                    <a:pt x="3" y="105"/>
                  </a:cubicBezTo>
                  <a:cubicBezTo>
                    <a:pt x="2" y="100"/>
                    <a:pt x="0" y="93"/>
                    <a:pt x="2" y="87"/>
                  </a:cubicBezTo>
                  <a:cubicBezTo>
                    <a:pt x="2" y="86"/>
                    <a:pt x="5" y="82"/>
                    <a:pt x="6" y="80"/>
                  </a:cubicBezTo>
                  <a:cubicBezTo>
                    <a:pt x="6" y="80"/>
                    <a:pt x="7" y="75"/>
                    <a:pt x="7" y="73"/>
                  </a:cubicBezTo>
                  <a:cubicBezTo>
                    <a:pt x="6" y="64"/>
                    <a:pt x="10" y="51"/>
                    <a:pt x="22" y="50"/>
                  </a:cubicBezTo>
                  <a:cubicBezTo>
                    <a:pt x="33" y="49"/>
                    <a:pt x="29" y="67"/>
                    <a:pt x="58" y="65"/>
                  </a:cubicBezTo>
                  <a:cubicBezTo>
                    <a:pt x="62" y="64"/>
                    <a:pt x="66" y="60"/>
                    <a:pt x="68" y="57"/>
                  </a:cubicBezTo>
                  <a:cubicBezTo>
                    <a:pt x="72" y="51"/>
                    <a:pt x="69" y="40"/>
                    <a:pt x="60" y="37"/>
                  </a:cubicBezTo>
                  <a:cubicBezTo>
                    <a:pt x="56" y="35"/>
                    <a:pt x="51" y="35"/>
                    <a:pt x="49" y="39"/>
                  </a:cubicBezTo>
                  <a:cubicBezTo>
                    <a:pt x="49" y="39"/>
                    <a:pt x="48" y="45"/>
                    <a:pt x="49" y="48"/>
                  </a:cubicBezTo>
                  <a:cubicBezTo>
                    <a:pt x="48" y="38"/>
                    <a:pt x="65" y="35"/>
                    <a:pt x="65" y="50"/>
                  </a:cubicBezTo>
                  <a:cubicBezTo>
                    <a:pt x="65" y="77"/>
                    <a:pt x="5" y="54"/>
                    <a:pt x="40" y="20"/>
                  </a:cubicBezTo>
                  <a:cubicBezTo>
                    <a:pt x="51" y="9"/>
                    <a:pt x="69" y="7"/>
                    <a:pt x="87" y="12"/>
                  </a:cubicBezTo>
                  <a:cubicBezTo>
                    <a:pt x="90" y="6"/>
                    <a:pt x="95" y="1"/>
                    <a:pt x="103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614880" y="1699412"/>
            <a:ext cx="8055805" cy="3501238"/>
            <a:chOff x="1320957" y="1836662"/>
            <a:chExt cx="9550082" cy="4150685"/>
          </a:xfrm>
          <a:solidFill>
            <a:srgbClr val="F2CF6A"/>
          </a:solidFill>
        </p:grpSpPr>
        <p:sp>
          <p:nvSpPr>
            <p:cNvPr id="41" name="任意多边形 40"/>
            <p:cNvSpPr/>
            <p:nvPr/>
          </p:nvSpPr>
          <p:spPr>
            <a:xfrm>
              <a:off x="1320957" y="1836662"/>
              <a:ext cx="9550082" cy="4150685"/>
            </a:xfrm>
            <a:custGeom>
              <a:avLst/>
              <a:gdLst>
                <a:gd name="connsiteX0" fmla="*/ 0 w 9550082"/>
                <a:gd name="connsiteY0" fmla="*/ 0 h 4150685"/>
                <a:gd name="connsiteX1" fmla="*/ 8829475 w 9550082"/>
                <a:gd name="connsiteY1" fmla="*/ 0 h 4150685"/>
                <a:gd name="connsiteX2" fmla="*/ 8829475 w 9550082"/>
                <a:gd name="connsiteY2" fmla="*/ 663430 h 4150685"/>
                <a:gd name="connsiteX3" fmla="*/ 9550082 w 9550082"/>
                <a:gd name="connsiteY3" fmla="*/ 663430 h 4150685"/>
                <a:gd name="connsiteX4" fmla="*/ 9550082 w 9550082"/>
                <a:gd name="connsiteY4" fmla="*/ 4150685 h 4150685"/>
                <a:gd name="connsiteX5" fmla="*/ 709409 w 9550082"/>
                <a:gd name="connsiteY5" fmla="*/ 4150685 h 4150685"/>
                <a:gd name="connsiteX6" fmla="*/ 709409 w 9550082"/>
                <a:gd name="connsiteY6" fmla="*/ 3466452 h 4150685"/>
                <a:gd name="connsiteX7" fmla="*/ 0 w 9550082"/>
                <a:gd name="connsiteY7" fmla="*/ 3466452 h 4150685"/>
                <a:gd name="connsiteX8" fmla="*/ 0 w 9550082"/>
                <a:gd name="connsiteY8" fmla="*/ 0 h 415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0082" h="4150685">
                  <a:moveTo>
                    <a:pt x="0" y="0"/>
                  </a:moveTo>
                  <a:lnTo>
                    <a:pt x="8829475" y="0"/>
                  </a:lnTo>
                  <a:lnTo>
                    <a:pt x="8829475" y="663430"/>
                  </a:lnTo>
                  <a:lnTo>
                    <a:pt x="9550082" y="663430"/>
                  </a:lnTo>
                  <a:lnTo>
                    <a:pt x="9550082" y="4150685"/>
                  </a:lnTo>
                  <a:lnTo>
                    <a:pt x="709409" y="4150685"/>
                  </a:lnTo>
                  <a:lnTo>
                    <a:pt x="709409" y="3466452"/>
                  </a:lnTo>
                  <a:lnTo>
                    <a:pt x="0" y="3466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CF6A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2700">
                  <a:solidFill>
                    <a:schemeClr val="tx1"/>
                  </a:solidFill>
                </a:ln>
                <a:solidFill>
                  <a:srgbClr val="640000"/>
                </a:solidFill>
              </a:endParaRPr>
            </a:p>
          </p:txBody>
        </p:sp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10266944" y="1888852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 flipH="1" flipV="1">
              <a:off x="1418284" y="5465567"/>
              <a:ext cx="462017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46716" y="4156628"/>
            <a:ext cx="1908899" cy="569416"/>
            <a:chOff x="9630866" y="4846320"/>
            <a:chExt cx="1908899" cy="569416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9630866" y="4846320"/>
              <a:ext cx="190042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6" name="文本框 32"/>
            <p:cNvSpPr txBox="1"/>
            <p:nvPr/>
          </p:nvSpPr>
          <p:spPr>
            <a:xfrm>
              <a:off x="9692786" y="4892516"/>
              <a:ext cx="1846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The Mid-autumn Festival</a:t>
              </a:r>
            </a:p>
            <a:p>
              <a:pPr algn="ctr"/>
              <a:r>
                <a:rPr lang="en-US" altLang="zh-CN" sz="1400" dirty="0">
                  <a:solidFill>
                    <a:srgbClr val="64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Of Inheritance</a:t>
              </a:r>
              <a:endParaRPr lang="zh-CN" altLang="en-US" sz="1400" dirty="0">
                <a:solidFill>
                  <a:srgbClr val="64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27492" y="1711922"/>
            <a:ext cx="2609270" cy="2354254"/>
          </a:xfrm>
          <a:prstGeom prst="rect">
            <a:avLst/>
          </a:prstGeom>
        </p:spPr>
      </p:pic>
      <p:sp>
        <p:nvSpPr>
          <p:cNvPr id="48" name="文本框 39"/>
          <p:cNvSpPr txBox="1"/>
          <p:nvPr/>
        </p:nvSpPr>
        <p:spPr>
          <a:xfrm>
            <a:off x="787044" y="2574579"/>
            <a:ext cx="22429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rgbClr val="640000"/>
              </a:solidFill>
              <a:effectLst>
                <a:outerShdw blurRad="50800" dist="101600" dir="720000" algn="l" rotWithShape="0">
                  <a:prstClr val="black">
                    <a:alpha val="20000"/>
                  </a:prst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640000"/>
                </a:solidFill>
                <a:effectLst>
                  <a:outerShdw blurRad="50800" dist="101600" dir="720000" algn="l" rotWithShape="0">
                    <a:prstClr val="black">
                      <a:alpha val="20000"/>
                    </a:prst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文化传承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928035" y="4221874"/>
            <a:ext cx="2273489" cy="2643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doors dir="ver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30" grpId="0"/>
      <p:bldP spid="31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" y="282"/>
            <a:ext cx="12191497" cy="68577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77660" y="294190"/>
            <a:ext cx="3436680" cy="40480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" y="3579000"/>
            <a:ext cx="2810024" cy="3267186"/>
          </a:xfrm>
          <a:prstGeom prst="rect">
            <a:avLst/>
          </a:prstGeom>
        </p:spPr>
      </p:pic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3204829" y="2448977"/>
            <a:ext cx="1835971" cy="881730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 flipH="1">
            <a:off x="4025520" y="3401182"/>
            <a:ext cx="1127937" cy="541695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0672" y="4889252"/>
            <a:ext cx="6990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spc="-300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阖家欢乐</a:t>
            </a:r>
            <a:endParaRPr lang="en-US" altLang="zh-CN" sz="4500" spc="-300" dirty="0">
              <a:solidFill>
                <a:srgbClr val="42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7888" y="5546239"/>
            <a:ext cx="165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42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HAPPY FAMILY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宽屏</PresentationFormat>
  <Paragraphs>79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方正大标宋简体</vt:lpstr>
      <vt:lpstr>方正古隶简体</vt:lpstr>
      <vt:lpstr>方正清刻本悦宋简体</vt:lpstr>
      <vt:lpstr>宋体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2022-03-04T06:25:21Z</dcterms:created>
  <dcterms:modified xsi:type="dcterms:W3CDTF">2023-01-10T05:22:30Z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A3CB84F898604340B45B0E96E36C0870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