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51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FFF5648-DB46-4A7A-9702-7DF6B2D4A3A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A8EF05F-48BA-461E-905D-13D8D2E90EA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DC2D906-94E3-45DC-836A-DEC15732A641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C256544-7A59-44D1-A739-712CF48F7069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F37ACB-672F-4FAF-BC84-AC5DC2A2DFB4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C80FBBD-E8B3-442F-BC18-806A7EB842C8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49CEFC-D4E5-45E8-AACA-FC1C41AFB013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CD5BD28-8824-4318-8B5C-01618A965891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78E55D6-3D83-4DE7-A098-F537E5DC049E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9819004-148C-4DE5-A0B9-90E7743362F9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0C7C36-21C0-4716-9819-ADD55C31F11B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ECF6E89-51C6-46A4-965D-41B596498E6B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8827CC-B40B-486E-83E6-3912ADDDCAB1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63D1ACD-04D0-4B60-8991-5ADE6AA7FDF6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C8165FC-6220-4C29-AED2-D10DF8DA7ADC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2E93EA-B4CF-4D66-A30E-1A9016D9E6AF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6BCDB41-7811-445F-BE55-293F607E3D70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20795C0-9CB0-4351-8364-0C53B40304B9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AA1D8F4-2BE9-4F6C-ADCF-806E19DDC2C6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20DFBDA9-687A-4F7B-9489-ED7FC6C33C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E8EAF8A0-B163-4906-817D-A10E2D43A5DE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97902F2C-094C-42AC-B8B8-80C5A06EA4A9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1223008"/>
            <a:ext cx="91440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4</a:t>
            </a:r>
            <a:r>
              <a:rPr lang="en-US" altLang="zh-CN" sz="3600" kern="1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History and Traditions</a:t>
            </a:r>
            <a:endParaRPr lang="zh-CN" altLang="zh-CN" sz="3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文化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" y="2409730"/>
            <a:ext cx="1735931" cy="232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107406" y="2571750"/>
            <a:ext cx="6137036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Ⅶ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Reading for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Writing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14841" y="400497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409575" y="429816"/>
            <a:ext cx="842843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Draft the article by using the following words and phrases.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thus, in addition, I believe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409575" y="1212056"/>
            <a:ext cx="842843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Heyuan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, with a long history, lies to the northeast of Guangzhou, from which it is about 198 kilometers away.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city of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Heyuan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, consisting of 5 counties, has a population of about 3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240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000.There are many famous places of interest in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Heyuan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, one example of which is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Wanlü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Lake, an inviting tourist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destination.So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clean is the water there that there is a variety of fishes in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it.</a:t>
            </a:r>
            <a:r>
              <a:rPr lang="en-US" altLang="zh-CN" b="1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addition, 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there are many dinosaur egg fossils displayed in the local museum,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thus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attracting visitors from every corner of the world.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Why not give it a try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 believe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your trip to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Heyuan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is sure to be enjoyable and worthwhile.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09575" y="735806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 err="1">
                <a:latin typeface="宋体" panose="02010600030101010101" pitchFamily="2" charset="-122"/>
                <a:cs typeface="Times New Roman" panose="02020603050405020304"/>
              </a:rPr>
              <a:t>Ⅲ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.Post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writing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—polishing the passage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Exchange your passage with your partner and pay attention to the following points.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1.Does the writer start with an image, quote, or question?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2.Is the description well-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organised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easy to read?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3.Has the writer included sensory details?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4.Does the writer use specific words and give examples?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5.Is the ending effective?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6.Can you find any grammar or spelling mistakes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11"/>
          <p:cNvSpPr>
            <a:spLocks noChangeArrowheads="1"/>
          </p:cNvSpPr>
          <p:nvPr/>
        </p:nvSpPr>
        <p:spPr bwMode="auto">
          <a:xfrm>
            <a:off x="251222" y="910829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篇章结构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30722" name="矩形 11"/>
          <p:cNvSpPr>
            <a:spLocks noChangeArrowheads="1"/>
          </p:cNvSpPr>
          <p:nvPr/>
        </p:nvSpPr>
        <p:spPr bwMode="auto">
          <a:xfrm>
            <a:off x="454819" y="1343026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第一句为该段第一层，也是该段的主题句，说明爱尔兰的乡村美景对其居民及传统有着深远的影响。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该段第二层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第二句至第六句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描述了爱尔兰美丽的风景，由近及远，由动到静。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第三层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第七句至最后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叙述了爱尔兰人在这种美轮美奂的风景中形成的独特传统和习俗。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常用词汇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 located/lie in...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位于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2.cover an area of...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占地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3.with a history of...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有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的历史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4.date back to/from...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追溯到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5.the most popular tourist attraction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最受欢迎的景点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6.places of interest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名胜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7.enjoy great popularity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深受欢迎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454819" y="1329929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8.attract </a:t>
            </a:r>
            <a:r>
              <a:rPr lang="en-US" altLang="zh-CN" i="1" kern="100" dirty="0">
                <a:solidFill>
                  <a:prstClr val="black"/>
                </a:solidFill>
                <a:latin typeface="Book Antiqua" panose="02040602050305030304"/>
                <a:ea typeface="楷体_GB2312"/>
                <a:cs typeface="Times New Roman" panose="02020603050405020304"/>
              </a:rPr>
              <a:t>v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.  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吸引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9.feature </a:t>
            </a:r>
            <a:r>
              <a:rPr lang="en-US" altLang="zh-CN" i="1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n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.  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特色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10.be worth doing  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值得做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11.make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sb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 unwilling to leave  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使某人流连忘返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亮点表达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305991" y="1168004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基本信息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454819" y="1599010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is located/lies in..., with an area of...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covers an area of..., with a history of...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..., located in...and covering an area of..., is one of China’s most famous scenic spots.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history of...dates back to...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has become the most popular tourist attraction since...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251222" y="78105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特色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454819" y="1213247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 are many places of interest, such as...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can enjoy..., which has a high reputation both at home and abroad.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With...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...is/are attracting more and more tourists.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 interesting feature of...is...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With its pleasant climate, rich natural resources and beautiful scenery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...is one of China’s major tourist cities.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trip along...will enable you to get to know...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总结陈述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...is well worth visiting.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...is a place you have to visit and the extraordinary view will make you unwilling to leave.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43696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写作技巧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454819" y="869157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地点描写的方法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	①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一个让人惊讶的开头。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	②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详实的主体段落。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回味无穷的结尾。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地点描写的语言特点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surprising—make the reader eager to read your writing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use sensory details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give examples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inviting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409575" y="465534"/>
            <a:ext cx="8428435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介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绍地点的说明文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86941" y="111323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本单元的读写任务是先读一篇关于爱尔兰的文章后，再写一篇介绍地点的说明文。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395288" y="1591867"/>
            <a:ext cx="8317706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 err="1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.Pre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Learning to write after the model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BEAUTIFUL IRELAND AND ITS TRADITIONS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di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Ireland’s beautiful countryside has always had a great influence on its people and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traditions.</a:t>
            </a:r>
            <a:r>
              <a:rPr lang="en-US" altLang="zh-CN" kern="100" dirty="0" err="1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country has a long history of producing great writers and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poets.</a:t>
            </a:r>
            <a:r>
              <a:rPr lang="en-US" altLang="zh-CN" kern="100" dirty="0" err="1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Its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beautiful countryside excites and inspires all, offering something for each of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senses.</a:t>
            </a:r>
            <a:r>
              <a:rPr lang="en-US" altLang="zh-CN" kern="100" dirty="0" err="1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peaceful landscape of the “Emerald Isle” and its many green counties is a true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359569" y="470297"/>
            <a:ext cx="8428435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feast for the eyes, with its rolling green hills dotted with sheep and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cattle.</a:t>
            </a:r>
            <a:r>
              <a:rPr lang="en-US" altLang="zh-CN" kern="100" dirty="0" err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And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down by the sea, the roar of the ocean waves and cries of the seabirds make up the music of the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coast.</a:t>
            </a:r>
            <a:r>
              <a:rPr lang="en-US" altLang="zh-CN" kern="100" dirty="0" err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On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a quiet morning in the mountains, feel the sun on your skin, and breathe in the sweet scent of fresh flowers while birds greet the new day with their morning song.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With all this beauty, it is not surprising that Ireland has developed strong traditions that include music, dancing, and dining.</a:t>
            </a:r>
            <a:r>
              <a:rPr lang="zh-CN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To have a chance of experiencing this, stop by a village pub and relax with a glass of wine or a local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beer.</a:t>
            </a:r>
            <a:r>
              <a:rPr lang="en-US" altLang="zh-CN" kern="100" dirty="0" err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Better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yet, enjoy a delicious traditional Irish Beef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Stew.</a:t>
            </a:r>
            <a:r>
              <a:rPr lang="en-US" altLang="zh-CN" kern="100" dirty="0" err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⑩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If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you are lucky, you might be able to enjoy some traditional music and the dancing, too.</a:t>
            </a:r>
            <a:r>
              <a:rPr lang="en-US" altLang="zh-CN" dirty="0"/>
              <a:t> ⑪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And if you introduce yourself to a friendly face, you are more than likely to experience local culture and customs first-hand.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Y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9194" y="1140619"/>
            <a:ext cx="6713935" cy="137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364332" y="453629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Preparation for writing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—words and phrases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367904" y="885825"/>
            <a:ext cx="842843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有着悠久历史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美丽的乡村景色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宁静的风景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真正的视觉盛宴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起伏的绿色山丘上点缀着牛羊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一个宁静的早晨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美味的传统美食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传统音乐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友好的面孔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0081" y="929879"/>
            <a:ext cx="190180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>
                <a:solidFill>
                  <a:srgbClr val="FF0000"/>
                </a:solidFill>
                <a:latin typeface="Times New Roman" panose="02020603050405020304"/>
              </a:rPr>
              <a:t>have a long history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47700" y="1331119"/>
            <a:ext cx="209416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beautiful countryside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59606" y="1744267"/>
            <a:ext cx="222881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peaceful landscape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95325" y="2152651"/>
            <a:ext cx="228652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true feast for the eyes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53654" y="2561035"/>
            <a:ext cx="47551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rolling green hills dotted with sheep and cattle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25104" y="2939654"/>
            <a:ext cx="160043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quiet morning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29841" y="3413523"/>
            <a:ext cx="27225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delicious traditional snack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67954" y="3804048"/>
            <a:ext cx="169661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traditional music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82254" y="4223148"/>
            <a:ext cx="147219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friendly face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336947" y="789385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 err="1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.While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假设你是河源市的李华，你市为吸引国外游客，拟制作英文版河源旅游宣传手册，并公开征稿。请根据下面信息，用英语写一篇短文应征。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位于广州的东北方向，离广州约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198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公里。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由五个县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(county)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组成，人口约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324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万。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历史悠久，名胜众多；万绿湖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Wanlü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Lake)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景点优美；湖水清澈；鱼类繁多。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博物馆中有各种恐龙蛋化石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(fossil)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，吸引了来自全世界的游客。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406004" y="948929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List the outline of the passage.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09575" y="1381125"/>
            <a:ext cx="8428435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Paragraph 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Paragraph 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Paragraph 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9516" y="1415654"/>
            <a:ext cx="31264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brief introduction of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</a:rPr>
              <a:t>Heyuan</a:t>
            </a:r>
            <a:endParaRPr lang="zh-CN" altLang="en-US" dirty="0"/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794148" y="1750219"/>
            <a:ext cx="728781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		the body of the passage, including its population, history, tourist attractions and its museum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53816" y="2680098"/>
            <a:ext cx="422295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ending—invite visitors to go sightseeing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789385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List the words, phrases and sentences.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1.Words and phrases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1712119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悠久的历史　　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由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组成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  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人口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名胜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旅游胜地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各种各样的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恐龙蛋化石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展出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吸引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⑩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令人愉快的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6047" y="1762126"/>
            <a:ext cx="140807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long history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55394" y="1762126"/>
            <a:ext cx="102976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consist of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20329" y="2171701"/>
            <a:ext cx="153631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population of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19675" y="2171701"/>
            <a:ext cx="170303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places of interest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42950" y="2572942"/>
            <a:ext cx="195951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tourist destination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041106" y="2572942"/>
            <a:ext cx="119006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variety of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79860" y="3005138"/>
            <a:ext cx="197233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dinosaur egg fossils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172075" y="3005138"/>
            <a:ext cx="7977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display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104901" y="3383757"/>
            <a:ext cx="71558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attract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036344" y="3413523"/>
            <a:ext cx="103618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enjoyable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76557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2.Sentences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197769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河源市位于广州的东北部，离广州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198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公里。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(which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引导的非限制性定语从句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河水如此干净以至于里面有各种各样的鱼。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(so...that...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的倒装句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有很多恐龙蛋化石在当地博物馆中展出。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(there be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句型＋非谓语动词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5073" y="1641873"/>
            <a:ext cx="826675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</a:rPr>
              <a:t>Heyuan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 lies to the northeast of Guangzhou, from which it is about 198 kilometers away.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54844" y="2464594"/>
            <a:ext cx="589007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So clean is the water there that there is a variety of fishes in it.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48891" y="3305176"/>
            <a:ext cx="640303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There are many dinosaur egg fossils displayed in the local museum.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1199</Words>
  <Application>Microsoft Office PowerPoint</Application>
  <PresentationFormat>全屏显示(16:9)</PresentationFormat>
  <Paragraphs>144</Paragraphs>
  <Slides>19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2023-01-16T15:37:19Z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627C6BFB795F4CE285BCAD252E0A14FD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