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7" r:id="rId2"/>
    <p:sldId id="280" r:id="rId3"/>
    <p:sldId id="258" r:id="rId4"/>
    <p:sldId id="261" r:id="rId5"/>
    <p:sldId id="260" r:id="rId6"/>
    <p:sldId id="263" r:id="rId7"/>
    <p:sldId id="262" r:id="rId8"/>
    <p:sldId id="264" r:id="rId9"/>
    <p:sldId id="265" r:id="rId10"/>
    <p:sldId id="266" r:id="rId11"/>
    <p:sldId id="267" r:id="rId12"/>
    <p:sldId id="269" r:id="rId13"/>
    <p:sldId id="268" r:id="rId14"/>
    <p:sldId id="271" r:id="rId15"/>
    <p:sldId id="270" r:id="rId16"/>
    <p:sldId id="272" r:id="rId17"/>
    <p:sldId id="273" r:id="rId18"/>
    <p:sldId id="274" r:id="rId19"/>
    <p:sldId id="275" r:id="rId20"/>
    <p:sldId id="277" r:id="rId21"/>
    <p:sldId id="276" r:id="rId22"/>
    <p:sldId id="279" r:id="rId23"/>
    <p:sldId id="278" r:id="rId24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8663"/>
    <a:srgbClr val="5FBBBD"/>
    <a:srgbClr val="474F59"/>
    <a:srgbClr val="A3D8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27" autoAdjust="0"/>
    <p:restoredTop sz="94656" autoAdjust="0"/>
  </p:normalViewPr>
  <p:slideViewPr>
    <p:cSldViewPr snapToGrid="0">
      <p:cViewPr varScale="1">
        <p:scale>
          <a:sx n="105" d="100"/>
          <a:sy n="105" d="100"/>
        </p:scale>
        <p:origin x="58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 typeface="Arial" panose="020B0604020202020204" pitchFamily="34" charset="0"/>
              <a:buNone/>
              <a:defRPr sz="1200" noProof="1" smtClean="0"/>
            </a:lvl1pPr>
          </a:lstStyle>
          <a:p>
            <a:pPr>
              <a:defRPr/>
            </a:pPr>
            <a:fld id="{A6A55CE2-D02D-491D-87AA-997390D8A824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buFont typeface="Arial" panose="020B0604020202020204" pitchFamily="34" charset="0"/>
              <a:buNone/>
              <a:defRPr sz="1200" noProof="1" smtClean="0"/>
            </a:lvl1pPr>
          </a:lstStyle>
          <a:p>
            <a:pPr>
              <a:defRPr/>
            </a:pPr>
            <a:fld id="{3FFD8D44-0DBE-45CD-B4E9-32E6474854F0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F095D2D-8AE2-434D-A42E-1A5CE98BDA8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8D4B2-EDB5-4D3E-93D2-DBE0FC674A4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EAA3F-F568-46C5-A698-BE1C080FD5D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A01E0-F016-4A04-8B1F-90EB2C709A5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97630-766A-4217-9F0B-4286B3ED0E4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7DC18-F0B8-4ACB-9575-E9D705D35CD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E0335-85F2-411C-9FF8-AFD6CF10AC4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0C995-26B1-441E-BCB7-08FD25D9B29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F76C6-87AC-4B37-8E9B-DECD497D022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C9B9B-40DF-48B7-91C6-DEF28BBB3CA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A77E5-59FF-4214-9E6E-C50E89587DB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0F8A091-5F17-4108-AE62-8457BD3AAE12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3D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1982788"/>
            <a:ext cx="12192000" cy="3254375"/>
          </a:xfrm>
          <a:custGeom>
            <a:avLst/>
            <a:gdLst>
              <a:gd name="connsiteX0" fmla="*/ 0 w 12192000"/>
              <a:gd name="connsiteY0" fmla="*/ 0 h 1585231"/>
              <a:gd name="connsiteX1" fmla="*/ 12192000 w 12192000"/>
              <a:gd name="connsiteY1" fmla="*/ 0 h 1585231"/>
              <a:gd name="connsiteX2" fmla="*/ 12192000 w 12192000"/>
              <a:gd name="connsiteY2" fmla="*/ 1585231 h 1585231"/>
              <a:gd name="connsiteX3" fmla="*/ 0 w 12192000"/>
              <a:gd name="connsiteY3" fmla="*/ 1585231 h 1585231"/>
              <a:gd name="connsiteX4" fmla="*/ 0 w 12192000"/>
              <a:gd name="connsiteY4" fmla="*/ 0 h 1585231"/>
              <a:gd name="connsiteX0-1" fmla="*/ 0 w 12204700"/>
              <a:gd name="connsiteY0-2" fmla="*/ 0 h 1585231"/>
              <a:gd name="connsiteX1-3" fmla="*/ 12192000 w 12204700"/>
              <a:gd name="connsiteY1-4" fmla="*/ 0 h 1585231"/>
              <a:gd name="connsiteX2-5" fmla="*/ 12204700 w 12204700"/>
              <a:gd name="connsiteY2-6" fmla="*/ 734331 h 1585231"/>
              <a:gd name="connsiteX3-7" fmla="*/ 0 w 12204700"/>
              <a:gd name="connsiteY3-8" fmla="*/ 1585231 h 1585231"/>
              <a:gd name="connsiteX4-9" fmla="*/ 0 w 12204700"/>
              <a:gd name="connsiteY4-10" fmla="*/ 0 h 1585231"/>
              <a:gd name="connsiteX0-11" fmla="*/ 0 w 12192000"/>
              <a:gd name="connsiteY0-12" fmla="*/ 0 h 1585231"/>
              <a:gd name="connsiteX1-13" fmla="*/ 12192000 w 12192000"/>
              <a:gd name="connsiteY1-14" fmla="*/ 0 h 1585231"/>
              <a:gd name="connsiteX2-15" fmla="*/ 12192000 w 12192000"/>
              <a:gd name="connsiteY2-16" fmla="*/ 457548 h 1585231"/>
              <a:gd name="connsiteX3-17" fmla="*/ 0 w 12192000"/>
              <a:gd name="connsiteY3-18" fmla="*/ 1585231 h 1585231"/>
              <a:gd name="connsiteX4-19" fmla="*/ 0 w 12192000"/>
              <a:gd name="connsiteY4-20" fmla="*/ 0 h 158523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192000" h="1585231">
                <a:moveTo>
                  <a:pt x="0" y="0"/>
                </a:moveTo>
                <a:lnTo>
                  <a:pt x="12192000" y="0"/>
                </a:lnTo>
                <a:lnTo>
                  <a:pt x="12192000" y="457548"/>
                </a:lnTo>
                <a:lnTo>
                  <a:pt x="0" y="1585231"/>
                </a:lnTo>
                <a:lnTo>
                  <a:pt x="0" y="0"/>
                </a:lnTo>
                <a:close/>
              </a:path>
            </a:pathLst>
          </a:custGeom>
          <a:solidFill>
            <a:srgbClr val="F98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100" name="文本框 3"/>
          <p:cNvSpPr txBox="1">
            <a:spLocks noChangeArrowheads="1"/>
          </p:cNvSpPr>
          <p:nvPr/>
        </p:nvSpPr>
        <p:spPr bwMode="auto">
          <a:xfrm>
            <a:off x="6737350" y="4656138"/>
            <a:ext cx="52943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生物化工类毕业论文模板</a:t>
            </a:r>
          </a:p>
        </p:txBody>
      </p:sp>
      <p:sp>
        <p:nvSpPr>
          <p:cNvPr id="4101" name="文本框 9"/>
          <p:cNvSpPr txBox="1">
            <a:spLocks noChangeArrowheads="1"/>
          </p:cNvSpPr>
          <p:nvPr/>
        </p:nvSpPr>
        <p:spPr bwMode="auto">
          <a:xfrm>
            <a:off x="6880225" y="5384800"/>
            <a:ext cx="5010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封面及内页中的各类设计元素均可自由编辑改色</a:t>
            </a:r>
          </a:p>
        </p:txBody>
      </p:sp>
      <p:grpSp>
        <p:nvGrpSpPr>
          <p:cNvPr id="4102" name="组合 119"/>
          <p:cNvGrpSpPr/>
          <p:nvPr/>
        </p:nvGrpSpPr>
        <p:grpSpPr bwMode="auto">
          <a:xfrm>
            <a:off x="958850" y="1717675"/>
            <a:ext cx="5359400" cy="3406775"/>
            <a:chOff x="641350" y="1717675"/>
            <a:chExt cx="5359400" cy="3406776"/>
          </a:xfrm>
        </p:grpSpPr>
        <p:sp>
          <p:nvSpPr>
            <p:cNvPr id="4176" name="Freeform 5"/>
            <p:cNvSpPr>
              <a:spLocks noChangeArrowheads="1"/>
            </p:cNvSpPr>
            <p:nvPr/>
          </p:nvSpPr>
          <p:spPr bwMode="auto">
            <a:xfrm>
              <a:off x="1836738" y="1717675"/>
              <a:ext cx="2744787" cy="3406775"/>
            </a:xfrm>
            <a:custGeom>
              <a:avLst/>
              <a:gdLst>
                <a:gd name="T0" fmla="*/ 524827 w 455"/>
                <a:gd name="T1" fmla="*/ 0 h 564"/>
                <a:gd name="T2" fmla="*/ 265430 w 455"/>
                <a:gd name="T3" fmla="*/ 259736 h 564"/>
                <a:gd name="T4" fmla="*/ 265430 w 455"/>
                <a:gd name="T5" fmla="*/ 3140998 h 564"/>
                <a:gd name="T6" fmla="*/ 0 w 455"/>
                <a:gd name="T7" fmla="*/ 3406775 h 564"/>
                <a:gd name="T8" fmla="*/ 2219960 w 455"/>
                <a:gd name="T9" fmla="*/ 3406775 h 564"/>
                <a:gd name="T10" fmla="*/ 2479357 w 455"/>
                <a:gd name="T11" fmla="*/ 3140998 h 564"/>
                <a:gd name="T12" fmla="*/ 2479357 w 455"/>
                <a:gd name="T13" fmla="*/ 259736 h 564"/>
                <a:gd name="T14" fmla="*/ 2744787 w 455"/>
                <a:gd name="T15" fmla="*/ 0 h 564"/>
                <a:gd name="T16" fmla="*/ 524827 w 455"/>
                <a:gd name="T17" fmla="*/ 0 h 5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55" h="564">
                  <a:moveTo>
                    <a:pt x="87" y="0"/>
                  </a:moveTo>
                  <a:cubicBezTo>
                    <a:pt x="63" y="0"/>
                    <a:pt x="44" y="19"/>
                    <a:pt x="44" y="43"/>
                  </a:cubicBezTo>
                  <a:cubicBezTo>
                    <a:pt x="44" y="520"/>
                    <a:pt x="44" y="520"/>
                    <a:pt x="44" y="520"/>
                  </a:cubicBezTo>
                  <a:cubicBezTo>
                    <a:pt x="44" y="544"/>
                    <a:pt x="24" y="564"/>
                    <a:pt x="0" y="564"/>
                  </a:cubicBezTo>
                  <a:cubicBezTo>
                    <a:pt x="368" y="564"/>
                    <a:pt x="368" y="564"/>
                    <a:pt x="368" y="564"/>
                  </a:cubicBezTo>
                  <a:cubicBezTo>
                    <a:pt x="392" y="564"/>
                    <a:pt x="411" y="544"/>
                    <a:pt x="411" y="520"/>
                  </a:cubicBezTo>
                  <a:cubicBezTo>
                    <a:pt x="411" y="43"/>
                    <a:pt x="411" y="43"/>
                    <a:pt x="411" y="43"/>
                  </a:cubicBezTo>
                  <a:cubicBezTo>
                    <a:pt x="411" y="19"/>
                    <a:pt x="431" y="0"/>
                    <a:pt x="455" y="0"/>
                  </a:cubicBezTo>
                  <a:lnTo>
                    <a:pt x="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77" name="Rectangle 6"/>
            <p:cNvSpPr>
              <a:spLocks noChangeArrowheads="1"/>
            </p:cNvSpPr>
            <p:nvPr/>
          </p:nvSpPr>
          <p:spPr bwMode="auto">
            <a:xfrm>
              <a:off x="2832100" y="3209925"/>
              <a:ext cx="1292225" cy="53975"/>
            </a:xfrm>
            <a:prstGeom prst="rect">
              <a:avLst/>
            </a:prstGeom>
            <a:solidFill>
              <a:srgbClr val="D4D2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78" name="Rectangle 7"/>
            <p:cNvSpPr>
              <a:spLocks noChangeArrowheads="1"/>
            </p:cNvSpPr>
            <p:nvPr/>
          </p:nvSpPr>
          <p:spPr bwMode="auto">
            <a:xfrm>
              <a:off x="2295525" y="3209925"/>
              <a:ext cx="439737" cy="53975"/>
            </a:xfrm>
            <a:prstGeom prst="rect">
              <a:avLst/>
            </a:prstGeom>
            <a:solidFill>
              <a:srgbClr val="D4D2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79" name="Rectangle 8"/>
            <p:cNvSpPr>
              <a:spLocks noChangeArrowheads="1"/>
            </p:cNvSpPr>
            <p:nvPr/>
          </p:nvSpPr>
          <p:spPr bwMode="auto">
            <a:xfrm>
              <a:off x="2295525" y="3343275"/>
              <a:ext cx="1828800" cy="53975"/>
            </a:xfrm>
            <a:prstGeom prst="rect">
              <a:avLst/>
            </a:prstGeom>
            <a:solidFill>
              <a:srgbClr val="D4D2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80" name="Rectangle 9"/>
            <p:cNvSpPr>
              <a:spLocks noChangeArrowheads="1"/>
            </p:cNvSpPr>
            <p:nvPr/>
          </p:nvSpPr>
          <p:spPr bwMode="auto">
            <a:xfrm>
              <a:off x="2295525" y="3476625"/>
              <a:ext cx="917575" cy="47625"/>
            </a:xfrm>
            <a:prstGeom prst="rect">
              <a:avLst/>
            </a:prstGeom>
            <a:solidFill>
              <a:srgbClr val="D4D2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81" name="Freeform 10"/>
            <p:cNvSpPr>
              <a:spLocks noChangeArrowheads="1"/>
            </p:cNvSpPr>
            <p:nvPr/>
          </p:nvSpPr>
          <p:spPr bwMode="auto">
            <a:xfrm>
              <a:off x="2892425" y="2189163"/>
              <a:ext cx="350837" cy="398463"/>
            </a:xfrm>
            <a:custGeom>
              <a:avLst/>
              <a:gdLst>
                <a:gd name="T0" fmla="*/ 0 w 58"/>
                <a:gd name="T1" fmla="*/ 0 h 66"/>
                <a:gd name="T2" fmla="*/ 0 w 58"/>
                <a:gd name="T3" fmla="*/ 0 h 66"/>
                <a:gd name="T4" fmla="*/ 0 w 58"/>
                <a:gd name="T5" fmla="*/ 398463 h 66"/>
                <a:gd name="T6" fmla="*/ 350837 w 58"/>
                <a:gd name="T7" fmla="*/ 217343 h 66"/>
                <a:gd name="T8" fmla="*/ 0 w 58"/>
                <a:gd name="T9" fmla="*/ 0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6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47" y="15"/>
                    <a:pt x="25" y="0"/>
                    <a:pt x="0" y="0"/>
                  </a:cubicBezTo>
                  <a:close/>
                </a:path>
              </a:pathLst>
            </a:custGeom>
            <a:solidFill>
              <a:srgbClr val="FF99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82" name="Freeform 11"/>
            <p:cNvSpPr>
              <a:spLocks noChangeArrowheads="1"/>
            </p:cNvSpPr>
            <p:nvPr/>
          </p:nvSpPr>
          <p:spPr bwMode="auto">
            <a:xfrm>
              <a:off x="2530475" y="2268538"/>
              <a:ext cx="361950" cy="566738"/>
            </a:xfrm>
            <a:custGeom>
              <a:avLst/>
              <a:gdLst>
                <a:gd name="T0" fmla="*/ 150813 w 60"/>
                <a:gd name="T1" fmla="*/ 319544 h 94"/>
                <a:gd name="T2" fmla="*/ 361950 w 60"/>
                <a:gd name="T3" fmla="*/ 114553 h 94"/>
                <a:gd name="T4" fmla="*/ 361950 w 60"/>
                <a:gd name="T5" fmla="*/ 0 h 94"/>
                <a:gd name="T6" fmla="*/ 114618 w 60"/>
                <a:gd name="T7" fmla="*/ 120583 h 94"/>
                <a:gd name="T8" fmla="*/ 156845 w 60"/>
                <a:gd name="T9" fmla="*/ 566738 h 94"/>
                <a:gd name="T10" fmla="*/ 229235 w 60"/>
                <a:gd name="T11" fmla="*/ 476301 h 94"/>
                <a:gd name="T12" fmla="*/ 150813 w 60"/>
                <a:gd name="T13" fmla="*/ 319544 h 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" h="94">
                  <a:moveTo>
                    <a:pt x="25" y="53"/>
                  </a:moveTo>
                  <a:cubicBezTo>
                    <a:pt x="25" y="34"/>
                    <a:pt x="41" y="19"/>
                    <a:pt x="60" y="19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3" y="0"/>
                    <a:pt x="29" y="7"/>
                    <a:pt x="19" y="20"/>
                  </a:cubicBezTo>
                  <a:cubicBezTo>
                    <a:pt x="0" y="42"/>
                    <a:pt x="4" y="75"/>
                    <a:pt x="26" y="94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0" y="73"/>
                    <a:pt x="25" y="64"/>
                    <a:pt x="25" y="53"/>
                  </a:cubicBezTo>
                  <a:close/>
                </a:path>
              </a:pathLst>
            </a:custGeom>
            <a:solidFill>
              <a:srgbClr val="D4D2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83" name="Freeform 12"/>
            <p:cNvSpPr>
              <a:spLocks noChangeArrowheads="1"/>
            </p:cNvSpPr>
            <p:nvPr/>
          </p:nvSpPr>
          <p:spPr bwMode="auto">
            <a:xfrm>
              <a:off x="2687638" y="2744788"/>
              <a:ext cx="187325" cy="157163"/>
            </a:xfrm>
            <a:custGeom>
              <a:avLst/>
              <a:gdLst>
                <a:gd name="T0" fmla="*/ 72513 w 31"/>
                <a:gd name="T1" fmla="*/ 0 h 26"/>
                <a:gd name="T2" fmla="*/ 0 w 31"/>
                <a:gd name="T3" fmla="*/ 90671 h 26"/>
                <a:gd name="T4" fmla="*/ 175240 w 31"/>
                <a:gd name="T5" fmla="*/ 157163 h 26"/>
                <a:gd name="T6" fmla="*/ 187325 w 31"/>
                <a:gd name="T7" fmla="*/ 48358 h 26"/>
                <a:gd name="T8" fmla="*/ 72513 w 31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26">
                  <a:moveTo>
                    <a:pt x="12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9" y="22"/>
                    <a:pt x="18" y="25"/>
                    <a:pt x="29" y="2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4" y="7"/>
                    <a:pt x="17" y="5"/>
                    <a:pt x="12" y="0"/>
                  </a:cubicBez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84" name="Freeform 13"/>
            <p:cNvSpPr>
              <a:spLocks noChangeArrowheads="1"/>
            </p:cNvSpPr>
            <p:nvPr/>
          </p:nvSpPr>
          <p:spPr bwMode="auto">
            <a:xfrm>
              <a:off x="2862263" y="2443163"/>
              <a:ext cx="392112" cy="465138"/>
            </a:xfrm>
            <a:custGeom>
              <a:avLst/>
              <a:gdLst>
                <a:gd name="T0" fmla="*/ 307657 w 65"/>
                <a:gd name="T1" fmla="*/ 0 h 77"/>
                <a:gd name="T2" fmla="*/ 211137 w 65"/>
                <a:gd name="T3" fmla="*/ 48326 h 77"/>
                <a:gd name="T4" fmla="*/ 235267 w 65"/>
                <a:gd name="T5" fmla="*/ 144978 h 77"/>
                <a:gd name="T6" fmla="*/ 30162 w 65"/>
                <a:gd name="T7" fmla="*/ 350364 h 77"/>
                <a:gd name="T8" fmla="*/ 12065 w 65"/>
                <a:gd name="T9" fmla="*/ 350364 h 77"/>
                <a:gd name="T10" fmla="*/ 0 w 65"/>
                <a:gd name="T11" fmla="*/ 459097 h 77"/>
                <a:gd name="T12" fmla="*/ 168910 w 65"/>
                <a:gd name="T13" fmla="*/ 428893 h 77"/>
                <a:gd name="T14" fmla="*/ 307657 w 65"/>
                <a:gd name="T15" fmla="*/ 0 h 7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5" h="77">
                  <a:moveTo>
                    <a:pt x="51" y="0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37" y="13"/>
                    <a:pt x="39" y="18"/>
                    <a:pt x="39" y="24"/>
                  </a:cubicBezTo>
                  <a:cubicBezTo>
                    <a:pt x="39" y="43"/>
                    <a:pt x="23" y="58"/>
                    <a:pt x="5" y="58"/>
                  </a:cubicBezTo>
                  <a:cubicBezTo>
                    <a:pt x="3" y="58"/>
                    <a:pt x="2" y="58"/>
                    <a:pt x="2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0" y="77"/>
                    <a:pt x="19" y="75"/>
                    <a:pt x="28" y="71"/>
                  </a:cubicBezTo>
                  <a:cubicBezTo>
                    <a:pt x="54" y="58"/>
                    <a:pt x="65" y="26"/>
                    <a:pt x="51" y="0"/>
                  </a:cubicBezTo>
                  <a:close/>
                </a:path>
              </a:pathLst>
            </a:custGeom>
            <a:solidFill>
              <a:srgbClr val="B4E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85" name="Freeform 14"/>
            <p:cNvSpPr>
              <a:spLocks noChangeArrowheads="1"/>
            </p:cNvSpPr>
            <p:nvPr/>
          </p:nvSpPr>
          <p:spPr bwMode="auto">
            <a:xfrm>
              <a:off x="3116263" y="2085975"/>
              <a:ext cx="157162" cy="163513"/>
            </a:xfrm>
            <a:custGeom>
              <a:avLst/>
              <a:gdLst>
                <a:gd name="T0" fmla="*/ 157162 w 99"/>
                <a:gd name="T1" fmla="*/ 6350 h 103"/>
                <a:gd name="T2" fmla="*/ 0 w 99"/>
                <a:gd name="T3" fmla="*/ 163513 h 103"/>
                <a:gd name="T4" fmla="*/ 0 w 99"/>
                <a:gd name="T5" fmla="*/ 157163 h 103"/>
                <a:gd name="T6" fmla="*/ 157162 w 99"/>
                <a:gd name="T7" fmla="*/ 0 h 103"/>
                <a:gd name="T8" fmla="*/ 157162 w 99"/>
                <a:gd name="T9" fmla="*/ 635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" h="103">
                  <a:moveTo>
                    <a:pt x="99" y="4"/>
                  </a:moveTo>
                  <a:lnTo>
                    <a:pt x="0" y="103"/>
                  </a:lnTo>
                  <a:lnTo>
                    <a:pt x="0" y="99"/>
                  </a:lnTo>
                  <a:lnTo>
                    <a:pt x="99" y="0"/>
                  </a:lnTo>
                  <a:lnTo>
                    <a:pt x="99" y="4"/>
                  </a:ln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86" name="Rectangle 15"/>
            <p:cNvSpPr>
              <a:spLocks noChangeArrowheads="1"/>
            </p:cNvSpPr>
            <p:nvPr/>
          </p:nvSpPr>
          <p:spPr bwMode="auto">
            <a:xfrm>
              <a:off x="3273425" y="2085975"/>
              <a:ext cx="198437" cy="6350"/>
            </a:xfrm>
            <a:prstGeom prst="rect">
              <a:avLst/>
            </a:pr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87" name="Oval 16"/>
            <p:cNvSpPr>
              <a:spLocks noChangeArrowheads="1"/>
            </p:cNvSpPr>
            <p:nvPr/>
          </p:nvSpPr>
          <p:spPr bwMode="auto">
            <a:xfrm>
              <a:off x="3448050" y="2068513"/>
              <a:ext cx="41275" cy="42863"/>
            </a:xfrm>
            <a:prstGeom prst="ellipse">
              <a:avLst/>
            </a:pr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88" name="Freeform 17"/>
            <p:cNvSpPr>
              <a:spLocks noChangeArrowheads="1"/>
            </p:cNvSpPr>
            <p:nvPr/>
          </p:nvSpPr>
          <p:spPr bwMode="auto">
            <a:xfrm>
              <a:off x="3182938" y="2757488"/>
              <a:ext cx="161925" cy="161925"/>
            </a:xfrm>
            <a:custGeom>
              <a:avLst/>
              <a:gdLst>
                <a:gd name="T0" fmla="*/ 155575 w 102"/>
                <a:gd name="T1" fmla="*/ 161925 h 102"/>
                <a:gd name="T2" fmla="*/ 0 w 102"/>
                <a:gd name="T3" fmla="*/ 6350 h 102"/>
                <a:gd name="T4" fmla="*/ 4763 w 102"/>
                <a:gd name="T5" fmla="*/ 0 h 102"/>
                <a:gd name="T6" fmla="*/ 161925 w 102"/>
                <a:gd name="T7" fmla="*/ 157163 h 102"/>
                <a:gd name="T8" fmla="*/ 155575 w 102"/>
                <a:gd name="T9" fmla="*/ 161925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2" h="102">
                  <a:moveTo>
                    <a:pt x="98" y="102"/>
                  </a:moveTo>
                  <a:lnTo>
                    <a:pt x="0" y="4"/>
                  </a:lnTo>
                  <a:lnTo>
                    <a:pt x="3" y="0"/>
                  </a:lnTo>
                  <a:lnTo>
                    <a:pt x="102" y="99"/>
                  </a:lnTo>
                  <a:lnTo>
                    <a:pt x="98" y="102"/>
                  </a:ln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89" name="Rectangle 18"/>
            <p:cNvSpPr>
              <a:spLocks noChangeArrowheads="1"/>
            </p:cNvSpPr>
            <p:nvPr/>
          </p:nvSpPr>
          <p:spPr bwMode="auto">
            <a:xfrm>
              <a:off x="3338513" y="2914650"/>
              <a:ext cx="200025" cy="4763"/>
            </a:xfrm>
            <a:prstGeom prst="rect">
              <a:avLst/>
            </a:pr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90" name="Oval 19"/>
            <p:cNvSpPr>
              <a:spLocks noChangeArrowheads="1"/>
            </p:cNvSpPr>
            <p:nvPr/>
          </p:nvSpPr>
          <p:spPr bwMode="auto">
            <a:xfrm>
              <a:off x="3514725" y="2895600"/>
              <a:ext cx="47625" cy="42863"/>
            </a:xfrm>
            <a:prstGeom prst="ellipse">
              <a:avLst/>
            </a:pr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91" name="Freeform 20"/>
            <p:cNvSpPr>
              <a:spLocks noChangeArrowheads="1"/>
            </p:cNvSpPr>
            <p:nvPr/>
          </p:nvSpPr>
          <p:spPr bwMode="auto">
            <a:xfrm>
              <a:off x="2609850" y="2895600"/>
              <a:ext cx="161925" cy="163513"/>
            </a:xfrm>
            <a:custGeom>
              <a:avLst/>
              <a:gdLst>
                <a:gd name="T0" fmla="*/ 4763 w 102"/>
                <a:gd name="T1" fmla="*/ 163513 h 103"/>
                <a:gd name="T2" fmla="*/ 161925 w 102"/>
                <a:gd name="T3" fmla="*/ 6350 h 103"/>
                <a:gd name="T4" fmla="*/ 155575 w 102"/>
                <a:gd name="T5" fmla="*/ 0 h 103"/>
                <a:gd name="T6" fmla="*/ 0 w 102"/>
                <a:gd name="T7" fmla="*/ 157163 h 103"/>
                <a:gd name="T8" fmla="*/ 4763 w 102"/>
                <a:gd name="T9" fmla="*/ 163513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2" h="103">
                  <a:moveTo>
                    <a:pt x="3" y="103"/>
                  </a:moveTo>
                  <a:lnTo>
                    <a:pt x="102" y="4"/>
                  </a:lnTo>
                  <a:lnTo>
                    <a:pt x="98" y="0"/>
                  </a:lnTo>
                  <a:lnTo>
                    <a:pt x="0" y="99"/>
                  </a:lnTo>
                  <a:lnTo>
                    <a:pt x="3" y="103"/>
                  </a:ln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2" name="Rectangle 21"/>
            <p:cNvSpPr>
              <a:spLocks noChangeArrowheads="1"/>
            </p:cNvSpPr>
            <p:nvPr/>
          </p:nvSpPr>
          <p:spPr bwMode="auto">
            <a:xfrm>
              <a:off x="2416175" y="3052763"/>
              <a:ext cx="198437" cy="6350"/>
            </a:xfrm>
            <a:prstGeom prst="rect">
              <a:avLst/>
            </a:pr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93" name="Oval 22"/>
            <p:cNvSpPr>
              <a:spLocks noChangeArrowheads="1"/>
            </p:cNvSpPr>
            <p:nvPr/>
          </p:nvSpPr>
          <p:spPr bwMode="auto">
            <a:xfrm>
              <a:off x="2392363" y="3035300"/>
              <a:ext cx="41275" cy="41275"/>
            </a:xfrm>
            <a:prstGeom prst="ellipse">
              <a:avLst/>
            </a:pr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94" name="Rectangle 25"/>
            <p:cNvSpPr>
              <a:spLocks noChangeArrowheads="1"/>
            </p:cNvSpPr>
            <p:nvPr/>
          </p:nvSpPr>
          <p:spPr bwMode="auto">
            <a:xfrm>
              <a:off x="3725863" y="2116138"/>
              <a:ext cx="398462" cy="25400"/>
            </a:xfrm>
            <a:prstGeom prst="rect">
              <a:avLst/>
            </a:pr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95" name="Rectangle 26"/>
            <p:cNvSpPr>
              <a:spLocks noChangeArrowheads="1"/>
            </p:cNvSpPr>
            <p:nvPr/>
          </p:nvSpPr>
          <p:spPr bwMode="auto">
            <a:xfrm>
              <a:off x="3725863" y="2249488"/>
              <a:ext cx="398462" cy="23813"/>
            </a:xfrm>
            <a:prstGeom prst="rect">
              <a:avLst/>
            </a:prstGeom>
            <a:solidFill>
              <a:srgbClr val="B4E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96" name="Rectangle 27"/>
            <p:cNvSpPr>
              <a:spLocks noChangeArrowheads="1"/>
            </p:cNvSpPr>
            <p:nvPr/>
          </p:nvSpPr>
          <p:spPr bwMode="auto">
            <a:xfrm>
              <a:off x="3725863" y="2376488"/>
              <a:ext cx="398462" cy="30163"/>
            </a:xfrm>
            <a:prstGeom prst="rect">
              <a:avLst/>
            </a:prstGeom>
            <a:solidFill>
              <a:srgbClr val="FF99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97" name="Rectangle 28"/>
            <p:cNvSpPr>
              <a:spLocks noChangeArrowheads="1"/>
            </p:cNvSpPr>
            <p:nvPr/>
          </p:nvSpPr>
          <p:spPr bwMode="auto">
            <a:xfrm>
              <a:off x="3725863" y="2509838"/>
              <a:ext cx="398462" cy="30163"/>
            </a:xfrm>
            <a:prstGeom prst="rect">
              <a:avLst/>
            </a:prstGeom>
            <a:solidFill>
              <a:srgbClr val="D4D2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98" name="Rectangle 29"/>
            <p:cNvSpPr>
              <a:spLocks noChangeArrowheads="1"/>
            </p:cNvSpPr>
            <p:nvPr/>
          </p:nvSpPr>
          <p:spPr bwMode="auto">
            <a:xfrm>
              <a:off x="2295525" y="3681413"/>
              <a:ext cx="868362" cy="374650"/>
            </a:xfrm>
            <a:prstGeom prst="rect">
              <a:avLst/>
            </a:prstGeom>
            <a:solidFill>
              <a:srgbClr val="D4D2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99" name="Rectangle 30"/>
            <p:cNvSpPr>
              <a:spLocks noChangeArrowheads="1"/>
            </p:cNvSpPr>
            <p:nvPr/>
          </p:nvSpPr>
          <p:spPr bwMode="auto">
            <a:xfrm>
              <a:off x="3254375" y="3681413"/>
              <a:ext cx="869950" cy="374650"/>
            </a:xfrm>
            <a:prstGeom prst="rect">
              <a:avLst/>
            </a:prstGeom>
            <a:solidFill>
              <a:srgbClr val="D4D2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200" name="Rectangle 31"/>
            <p:cNvSpPr>
              <a:spLocks noChangeArrowheads="1"/>
            </p:cNvSpPr>
            <p:nvPr/>
          </p:nvSpPr>
          <p:spPr bwMode="auto">
            <a:xfrm>
              <a:off x="2295525" y="4217988"/>
              <a:ext cx="1828800" cy="49213"/>
            </a:xfrm>
            <a:prstGeom prst="rect">
              <a:avLst/>
            </a:pr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201" name="Rectangle 32"/>
            <p:cNvSpPr>
              <a:spLocks noChangeArrowheads="1"/>
            </p:cNvSpPr>
            <p:nvPr/>
          </p:nvSpPr>
          <p:spPr bwMode="auto">
            <a:xfrm>
              <a:off x="2295525" y="4344988"/>
              <a:ext cx="1828800" cy="55563"/>
            </a:xfrm>
            <a:prstGeom prst="rect">
              <a:avLst/>
            </a:prstGeom>
            <a:solidFill>
              <a:srgbClr val="D4D2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202" name="Rectangle 33"/>
            <p:cNvSpPr>
              <a:spLocks noChangeArrowheads="1"/>
            </p:cNvSpPr>
            <p:nvPr/>
          </p:nvSpPr>
          <p:spPr bwMode="auto">
            <a:xfrm>
              <a:off x="2295525" y="4478338"/>
              <a:ext cx="917575" cy="53975"/>
            </a:xfrm>
            <a:prstGeom prst="rect">
              <a:avLst/>
            </a:prstGeom>
            <a:solidFill>
              <a:srgbClr val="D4D2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203" name="Freeform 34"/>
            <p:cNvSpPr>
              <a:spLocks noChangeArrowheads="1"/>
            </p:cNvSpPr>
            <p:nvPr/>
          </p:nvSpPr>
          <p:spPr bwMode="auto">
            <a:xfrm>
              <a:off x="4316413" y="1717675"/>
              <a:ext cx="525462" cy="260350"/>
            </a:xfrm>
            <a:custGeom>
              <a:avLst/>
              <a:gdLst>
                <a:gd name="T0" fmla="*/ 265751 w 87"/>
                <a:gd name="T1" fmla="*/ 0 h 43"/>
                <a:gd name="T2" fmla="*/ 525462 w 87"/>
                <a:gd name="T3" fmla="*/ 260350 h 43"/>
                <a:gd name="T4" fmla="*/ 0 w 87"/>
                <a:gd name="T5" fmla="*/ 260350 h 43"/>
                <a:gd name="T6" fmla="*/ 265751 w 87"/>
                <a:gd name="T7" fmla="*/ 0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7" h="43">
                  <a:moveTo>
                    <a:pt x="44" y="0"/>
                  </a:moveTo>
                  <a:cubicBezTo>
                    <a:pt x="68" y="0"/>
                    <a:pt x="87" y="19"/>
                    <a:pt x="87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9"/>
                    <a:pt x="20" y="0"/>
                    <a:pt x="44" y="0"/>
                  </a:cubicBezTo>
                  <a:close/>
                </a:path>
              </a:pathLst>
            </a:custGeom>
            <a:solidFill>
              <a:srgbClr val="D4D2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4" name="Freeform 35"/>
            <p:cNvSpPr>
              <a:spLocks noChangeArrowheads="1"/>
            </p:cNvSpPr>
            <p:nvPr/>
          </p:nvSpPr>
          <p:spPr bwMode="auto">
            <a:xfrm>
              <a:off x="1577975" y="4859338"/>
              <a:ext cx="2479675" cy="265113"/>
            </a:xfrm>
            <a:custGeom>
              <a:avLst/>
              <a:gdLst>
                <a:gd name="T0" fmla="*/ 259431 w 411"/>
                <a:gd name="T1" fmla="*/ 265113 h 44"/>
                <a:gd name="T2" fmla="*/ 0 w 411"/>
                <a:gd name="T3" fmla="*/ 0 h 44"/>
                <a:gd name="T4" fmla="*/ 2214211 w 411"/>
                <a:gd name="T5" fmla="*/ 0 h 44"/>
                <a:gd name="T6" fmla="*/ 2479675 w 411"/>
                <a:gd name="T7" fmla="*/ 265113 h 44"/>
                <a:gd name="T8" fmla="*/ 259431 w 411"/>
                <a:gd name="T9" fmla="*/ 265113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1" h="44">
                  <a:moveTo>
                    <a:pt x="43" y="44"/>
                  </a:moveTo>
                  <a:cubicBezTo>
                    <a:pt x="19" y="44"/>
                    <a:pt x="0" y="24"/>
                    <a:pt x="0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24"/>
                    <a:pt x="387" y="44"/>
                    <a:pt x="411" y="44"/>
                  </a:cubicBezTo>
                  <a:lnTo>
                    <a:pt x="43" y="44"/>
                  </a:lnTo>
                  <a:close/>
                </a:path>
              </a:pathLst>
            </a:custGeom>
            <a:solidFill>
              <a:srgbClr val="D4D2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5" name="Rectangle 36"/>
            <p:cNvSpPr>
              <a:spLocks noChangeArrowheads="1"/>
            </p:cNvSpPr>
            <p:nvPr/>
          </p:nvSpPr>
          <p:spPr bwMode="auto">
            <a:xfrm>
              <a:off x="4594225" y="2768600"/>
              <a:ext cx="422275" cy="8397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206" name="Freeform 37"/>
            <p:cNvSpPr>
              <a:spLocks noChangeArrowheads="1"/>
            </p:cNvSpPr>
            <p:nvPr/>
          </p:nvSpPr>
          <p:spPr bwMode="auto">
            <a:xfrm>
              <a:off x="5016500" y="3106738"/>
              <a:ext cx="730250" cy="1668463"/>
            </a:xfrm>
            <a:custGeom>
              <a:avLst/>
              <a:gdLst>
                <a:gd name="T0" fmla="*/ 0 w 121"/>
                <a:gd name="T1" fmla="*/ 0 h 276"/>
                <a:gd name="T2" fmla="*/ 0 w 121"/>
                <a:gd name="T3" fmla="*/ 501748 h 276"/>
                <a:gd name="T4" fmla="*/ 223300 w 121"/>
                <a:gd name="T5" fmla="*/ 362709 h 276"/>
                <a:gd name="T6" fmla="*/ 537126 w 121"/>
                <a:gd name="T7" fmla="*/ 834232 h 276"/>
                <a:gd name="T8" fmla="*/ 356072 w 121"/>
                <a:gd name="T9" fmla="*/ 1269483 h 276"/>
                <a:gd name="T10" fmla="*/ 271581 w 121"/>
                <a:gd name="T11" fmla="*/ 1269483 h 276"/>
                <a:gd name="T12" fmla="*/ 271581 w 121"/>
                <a:gd name="T13" fmla="*/ 1142534 h 276"/>
                <a:gd name="T14" fmla="*/ 0 w 121"/>
                <a:gd name="T15" fmla="*/ 1142534 h 276"/>
                <a:gd name="T16" fmla="*/ 0 w 121"/>
                <a:gd name="T17" fmla="*/ 1202986 h 276"/>
                <a:gd name="T18" fmla="*/ 72421 w 121"/>
                <a:gd name="T19" fmla="*/ 1202986 h 276"/>
                <a:gd name="T20" fmla="*/ 72421 w 121"/>
                <a:gd name="T21" fmla="*/ 1668463 h 276"/>
                <a:gd name="T22" fmla="*/ 730250 w 121"/>
                <a:gd name="T23" fmla="*/ 834232 h 276"/>
                <a:gd name="T24" fmla="*/ 0 w 121"/>
                <a:gd name="T25" fmla="*/ 0 h 2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1" h="276">
                  <a:moveTo>
                    <a:pt x="0" y="0"/>
                  </a:moveTo>
                  <a:cubicBezTo>
                    <a:pt x="0" y="83"/>
                    <a:pt x="0" y="83"/>
                    <a:pt x="0" y="83"/>
                  </a:cubicBezTo>
                  <a:cubicBezTo>
                    <a:pt x="9" y="69"/>
                    <a:pt x="22" y="60"/>
                    <a:pt x="37" y="60"/>
                  </a:cubicBezTo>
                  <a:cubicBezTo>
                    <a:pt x="66" y="60"/>
                    <a:pt x="89" y="95"/>
                    <a:pt x="89" y="138"/>
                  </a:cubicBezTo>
                  <a:cubicBezTo>
                    <a:pt x="89" y="170"/>
                    <a:pt x="77" y="197"/>
                    <a:pt x="59" y="210"/>
                  </a:cubicBezTo>
                  <a:cubicBezTo>
                    <a:pt x="45" y="210"/>
                    <a:pt x="45" y="210"/>
                    <a:pt x="45" y="210"/>
                  </a:cubicBezTo>
                  <a:cubicBezTo>
                    <a:pt x="45" y="189"/>
                    <a:pt x="45" y="189"/>
                    <a:pt x="45" y="189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12" y="199"/>
                    <a:pt x="12" y="199"/>
                    <a:pt x="12" y="199"/>
                  </a:cubicBezTo>
                  <a:cubicBezTo>
                    <a:pt x="12" y="276"/>
                    <a:pt x="12" y="276"/>
                    <a:pt x="12" y="276"/>
                  </a:cubicBezTo>
                  <a:cubicBezTo>
                    <a:pt x="73" y="269"/>
                    <a:pt x="121" y="210"/>
                    <a:pt x="121" y="138"/>
                  </a:cubicBezTo>
                  <a:cubicBezTo>
                    <a:pt x="121" y="62"/>
                    <a:pt x="67" y="0"/>
                    <a:pt x="0" y="0"/>
                  </a:cubicBezTo>
                  <a:close/>
                </a:path>
              </a:pathLst>
            </a:custGeom>
            <a:solidFill>
              <a:srgbClr val="E0DE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7" name="Rectangle 38"/>
            <p:cNvSpPr>
              <a:spLocks noChangeArrowheads="1"/>
            </p:cNvSpPr>
            <p:nvPr/>
          </p:nvSpPr>
          <p:spPr bwMode="auto">
            <a:xfrm>
              <a:off x="4691063" y="4321175"/>
              <a:ext cx="228600" cy="169863"/>
            </a:xfrm>
            <a:prstGeom prst="rect">
              <a:avLst/>
            </a:prstGeom>
            <a:solidFill>
              <a:srgbClr val="353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208" name="Rectangle 39"/>
            <p:cNvSpPr>
              <a:spLocks noChangeArrowheads="1"/>
            </p:cNvSpPr>
            <p:nvPr/>
          </p:nvSpPr>
          <p:spPr bwMode="auto">
            <a:xfrm>
              <a:off x="4594225" y="4375150"/>
              <a:ext cx="693737" cy="60325"/>
            </a:xfrm>
            <a:prstGeom prst="rect">
              <a:avLst/>
            </a:pr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209" name="Rectangle 40"/>
            <p:cNvSpPr>
              <a:spLocks noChangeArrowheads="1"/>
            </p:cNvSpPr>
            <p:nvPr/>
          </p:nvSpPr>
          <p:spPr bwMode="auto">
            <a:xfrm>
              <a:off x="4370388" y="4164013"/>
              <a:ext cx="917575" cy="85725"/>
            </a:xfrm>
            <a:prstGeom prst="rect">
              <a:avLst/>
            </a:pr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210" name="Rectangle 41"/>
            <p:cNvSpPr>
              <a:spLocks noChangeArrowheads="1"/>
            </p:cNvSpPr>
            <p:nvPr/>
          </p:nvSpPr>
          <p:spPr bwMode="auto">
            <a:xfrm>
              <a:off x="4654550" y="3608388"/>
              <a:ext cx="301625" cy="260350"/>
            </a:xfrm>
            <a:prstGeom prst="rect">
              <a:avLst/>
            </a:prstGeom>
            <a:solidFill>
              <a:srgbClr val="E0DE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211" name="Rectangle 42"/>
            <p:cNvSpPr>
              <a:spLocks noChangeArrowheads="1"/>
            </p:cNvSpPr>
            <p:nvPr/>
          </p:nvSpPr>
          <p:spPr bwMode="auto">
            <a:xfrm>
              <a:off x="4654550" y="2509838"/>
              <a:ext cx="301625" cy="258763"/>
            </a:xfrm>
            <a:prstGeom prst="rect">
              <a:avLst/>
            </a:prstGeom>
            <a:solidFill>
              <a:srgbClr val="E0DE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212" name="Rectangle 43"/>
            <p:cNvSpPr>
              <a:spLocks noChangeArrowheads="1"/>
            </p:cNvSpPr>
            <p:nvPr/>
          </p:nvSpPr>
          <p:spPr bwMode="auto">
            <a:xfrm>
              <a:off x="4637088" y="2443163"/>
              <a:ext cx="338137" cy="66675"/>
            </a:xfrm>
            <a:prstGeom prst="rect">
              <a:avLst/>
            </a:pr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213" name="Freeform 44"/>
            <p:cNvSpPr>
              <a:spLocks noChangeArrowheads="1"/>
            </p:cNvSpPr>
            <p:nvPr/>
          </p:nvSpPr>
          <p:spPr bwMode="auto">
            <a:xfrm>
              <a:off x="4745038" y="3868738"/>
              <a:ext cx="120650" cy="211138"/>
            </a:xfrm>
            <a:custGeom>
              <a:avLst/>
              <a:gdLst>
                <a:gd name="T0" fmla="*/ 120650 w 20"/>
                <a:gd name="T1" fmla="*/ 168910 h 35"/>
                <a:gd name="T2" fmla="*/ 108585 w 20"/>
                <a:gd name="T3" fmla="*/ 199073 h 35"/>
                <a:gd name="T4" fmla="*/ 84455 w 20"/>
                <a:gd name="T5" fmla="*/ 211138 h 35"/>
                <a:gd name="T6" fmla="*/ 42228 w 20"/>
                <a:gd name="T7" fmla="*/ 211138 h 35"/>
                <a:gd name="T8" fmla="*/ 12065 w 20"/>
                <a:gd name="T9" fmla="*/ 199073 h 35"/>
                <a:gd name="T10" fmla="*/ 0 w 20"/>
                <a:gd name="T11" fmla="*/ 168910 h 35"/>
                <a:gd name="T12" fmla="*/ 0 w 20"/>
                <a:gd name="T13" fmla="*/ 0 h 35"/>
                <a:gd name="T14" fmla="*/ 120650 w 20"/>
                <a:gd name="T15" fmla="*/ 0 h 35"/>
                <a:gd name="T16" fmla="*/ 120650 w 20"/>
                <a:gd name="T17" fmla="*/ 168910 h 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" h="35">
                  <a:moveTo>
                    <a:pt x="20" y="28"/>
                  </a:moveTo>
                  <a:cubicBezTo>
                    <a:pt x="20" y="30"/>
                    <a:pt x="20" y="31"/>
                    <a:pt x="18" y="33"/>
                  </a:cubicBezTo>
                  <a:cubicBezTo>
                    <a:pt x="17" y="34"/>
                    <a:pt x="15" y="35"/>
                    <a:pt x="14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5" y="35"/>
                    <a:pt x="3" y="34"/>
                    <a:pt x="2" y="33"/>
                  </a:cubicBezTo>
                  <a:cubicBezTo>
                    <a:pt x="0" y="31"/>
                    <a:pt x="0" y="30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lnTo>
                    <a:pt x="2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4" name="Freeform 45"/>
            <p:cNvSpPr>
              <a:spLocks noChangeArrowheads="1"/>
            </p:cNvSpPr>
            <p:nvPr/>
          </p:nvSpPr>
          <p:spPr bwMode="auto">
            <a:xfrm>
              <a:off x="4437063" y="3590925"/>
              <a:ext cx="549275" cy="277813"/>
            </a:xfrm>
            <a:custGeom>
              <a:avLst/>
              <a:gdLst>
                <a:gd name="T0" fmla="*/ 519113 w 346"/>
                <a:gd name="T1" fmla="*/ 277813 h 175"/>
                <a:gd name="T2" fmla="*/ 0 w 346"/>
                <a:gd name="T3" fmla="*/ 71438 h 175"/>
                <a:gd name="T4" fmla="*/ 30163 w 346"/>
                <a:gd name="T5" fmla="*/ 0 h 175"/>
                <a:gd name="T6" fmla="*/ 549275 w 346"/>
                <a:gd name="T7" fmla="*/ 204788 h 175"/>
                <a:gd name="T8" fmla="*/ 519113 w 346"/>
                <a:gd name="T9" fmla="*/ 277813 h 1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6" h="175">
                  <a:moveTo>
                    <a:pt x="327" y="175"/>
                  </a:moveTo>
                  <a:lnTo>
                    <a:pt x="0" y="45"/>
                  </a:lnTo>
                  <a:lnTo>
                    <a:pt x="19" y="0"/>
                  </a:lnTo>
                  <a:lnTo>
                    <a:pt x="346" y="129"/>
                  </a:lnTo>
                  <a:lnTo>
                    <a:pt x="327" y="175"/>
                  </a:ln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5" name="Freeform 46"/>
            <p:cNvSpPr>
              <a:spLocks noChangeArrowheads="1"/>
            </p:cNvSpPr>
            <p:nvPr/>
          </p:nvSpPr>
          <p:spPr bwMode="auto">
            <a:xfrm>
              <a:off x="4437063" y="3662363"/>
              <a:ext cx="519112" cy="206375"/>
            </a:xfrm>
            <a:custGeom>
              <a:avLst/>
              <a:gdLst>
                <a:gd name="T0" fmla="*/ 0 w 327"/>
                <a:gd name="T1" fmla="*/ 0 h 130"/>
                <a:gd name="T2" fmla="*/ 217487 w 327"/>
                <a:gd name="T3" fmla="*/ 206375 h 130"/>
                <a:gd name="T4" fmla="*/ 519112 w 327"/>
                <a:gd name="T5" fmla="*/ 206375 h 130"/>
                <a:gd name="T6" fmla="*/ 0 w 327"/>
                <a:gd name="T7" fmla="*/ 0 h 1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7" h="130">
                  <a:moveTo>
                    <a:pt x="0" y="0"/>
                  </a:moveTo>
                  <a:lnTo>
                    <a:pt x="137" y="130"/>
                  </a:lnTo>
                  <a:lnTo>
                    <a:pt x="327" y="1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53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6" name="Freeform 47"/>
            <p:cNvSpPr>
              <a:spLocks noChangeArrowheads="1"/>
            </p:cNvSpPr>
            <p:nvPr/>
          </p:nvSpPr>
          <p:spPr bwMode="auto">
            <a:xfrm>
              <a:off x="4376738" y="3724275"/>
              <a:ext cx="217487" cy="222250"/>
            </a:xfrm>
            <a:custGeom>
              <a:avLst/>
              <a:gdLst>
                <a:gd name="T0" fmla="*/ 102702 w 36"/>
                <a:gd name="T1" fmla="*/ 204230 h 37"/>
                <a:gd name="T2" fmla="*/ 72496 w 36"/>
                <a:gd name="T3" fmla="*/ 216243 h 37"/>
                <a:gd name="T4" fmla="*/ 42289 w 36"/>
                <a:gd name="T5" fmla="*/ 210236 h 37"/>
                <a:gd name="T6" fmla="*/ 12083 w 36"/>
                <a:gd name="T7" fmla="*/ 180203 h 37"/>
                <a:gd name="T8" fmla="*/ 0 w 36"/>
                <a:gd name="T9" fmla="*/ 150169 h 37"/>
                <a:gd name="T10" fmla="*/ 12083 w 36"/>
                <a:gd name="T11" fmla="*/ 120135 h 37"/>
                <a:gd name="T12" fmla="*/ 126867 w 36"/>
                <a:gd name="T13" fmla="*/ 0 h 37"/>
                <a:gd name="T14" fmla="*/ 217487 w 36"/>
                <a:gd name="T15" fmla="*/ 84095 h 37"/>
                <a:gd name="T16" fmla="*/ 102702 w 36"/>
                <a:gd name="T17" fmla="*/ 204230 h 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37">
                  <a:moveTo>
                    <a:pt x="17" y="34"/>
                  </a:moveTo>
                  <a:cubicBezTo>
                    <a:pt x="15" y="36"/>
                    <a:pt x="14" y="36"/>
                    <a:pt x="12" y="36"/>
                  </a:cubicBezTo>
                  <a:cubicBezTo>
                    <a:pt x="10" y="37"/>
                    <a:pt x="8" y="36"/>
                    <a:pt x="7" y="35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" y="29"/>
                    <a:pt x="0" y="27"/>
                    <a:pt x="0" y="25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6" y="14"/>
                    <a:pt x="36" y="14"/>
                    <a:pt x="36" y="14"/>
                  </a:cubicBezTo>
                  <a:lnTo>
                    <a:pt x="17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7" name="Freeform 48"/>
            <p:cNvSpPr>
              <a:spLocks noChangeArrowheads="1"/>
            </p:cNvSpPr>
            <p:nvPr/>
          </p:nvSpPr>
          <p:spPr bwMode="auto">
            <a:xfrm>
              <a:off x="5149850" y="4454525"/>
              <a:ext cx="596900" cy="415925"/>
            </a:xfrm>
            <a:custGeom>
              <a:avLst/>
              <a:gdLst>
                <a:gd name="T0" fmla="*/ 596900 w 99"/>
                <a:gd name="T1" fmla="*/ 415925 h 69"/>
                <a:gd name="T2" fmla="*/ 0 w 99"/>
                <a:gd name="T3" fmla="*/ 415925 h 69"/>
                <a:gd name="T4" fmla="*/ 0 w 99"/>
                <a:gd name="T5" fmla="*/ 114530 h 69"/>
                <a:gd name="T6" fmla="*/ 30146 w 99"/>
                <a:gd name="T7" fmla="*/ 30139 h 69"/>
                <a:gd name="T8" fmla="*/ 114557 w 99"/>
                <a:gd name="T9" fmla="*/ 0 h 69"/>
                <a:gd name="T10" fmla="*/ 114557 w 99"/>
                <a:gd name="T11" fmla="*/ 0 h 69"/>
                <a:gd name="T12" fmla="*/ 162791 w 99"/>
                <a:gd name="T13" fmla="*/ 6028 h 69"/>
                <a:gd name="T14" fmla="*/ 198967 w 99"/>
                <a:gd name="T15" fmla="*/ 30139 h 69"/>
                <a:gd name="T16" fmla="*/ 596900 w 99"/>
                <a:gd name="T17" fmla="*/ 415925 h 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9" h="69">
                  <a:moveTo>
                    <a:pt x="99" y="69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4"/>
                    <a:pt x="2" y="9"/>
                    <a:pt x="5" y="5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2" y="0"/>
                    <a:pt x="24" y="0"/>
                    <a:pt x="27" y="1"/>
                  </a:cubicBezTo>
                  <a:cubicBezTo>
                    <a:pt x="29" y="2"/>
                    <a:pt x="31" y="3"/>
                    <a:pt x="33" y="5"/>
                  </a:cubicBezTo>
                  <a:lnTo>
                    <a:pt x="99" y="69"/>
                  </a:ln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8" name="Freeform 49"/>
            <p:cNvSpPr>
              <a:spLocks noChangeArrowheads="1"/>
            </p:cNvSpPr>
            <p:nvPr/>
          </p:nvSpPr>
          <p:spPr bwMode="auto">
            <a:xfrm>
              <a:off x="4117975" y="4956175"/>
              <a:ext cx="1882775" cy="168275"/>
            </a:xfrm>
            <a:custGeom>
              <a:avLst/>
              <a:gdLst>
                <a:gd name="T0" fmla="*/ 60345 w 312"/>
                <a:gd name="T1" fmla="*/ 0 h 28"/>
                <a:gd name="T2" fmla="*/ 18104 w 312"/>
                <a:gd name="T3" fmla="*/ 18029 h 28"/>
                <a:gd name="T4" fmla="*/ 0 w 312"/>
                <a:gd name="T5" fmla="*/ 60098 h 28"/>
                <a:gd name="T6" fmla="*/ 0 w 312"/>
                <a:gd name="T7" fmla="*/ 168275 h 28"/>
                <a:gd name="T8" fmla="*/ 211209 w 312"/>
                <a:gd name="T9" fmla="*/ 168275 h 28"/>
                <a:gd name="T10" fmla="*/ 211209 w 312"/>
                <a:gd name="T11" fmla="*/ 168275 h 28"/>
                <a:gd name="T12" fmla="*/ 217243 w 312"/>
                <a:gd name="T13" fmla="*/ 150246 h 28"/>
                <a:gd name="T14" fmla="*/ 235347 w 312"/>
                <a:gd name="T15" fmla="*/ 138226 h 28"/>
                <a:gd name="T16" fmla="*/ 1647428 w 312"/>
                <a:gd name="T17" fmla="*/ 138226 h 28"/>
                <a:gd name="T18" fmla="*/ 1665532 w 312"/>
                <a:gd name="T19" fmla="*/ 150246 h 28"/>
                <a:gd name="T20" fmla="*/ 1671566 w 312"/>
                <a:gd name="T21" fmla="*/ 168275 h 28"/>
                <a:gd name="T22" fmla="*/ 1671566 w 312"/>
                <a:gd name="T23" fmla="*/ 168275 h 28"/>
                <a:gd name="T24" fmla="*/ 1882775 w 312"/>
                <a:gd name="T25" fmla="*/ 168275 h 28"/>
                <a:gd name="T26" fmla="*/ 1882775 w 312"/>
                <a:gd name="T27" fmla="*/ 60098 h 28"/>
                <a:gd name="T28" fmla="*/ 1864671 w 312"/>
                <a:gd name="T29" fmla="*/ 18029 h 28"/>
                <a:gd name="T30" fmla="*/ 1822430 w 312"/>
                <a:gd name="T31" fmla="*/ 0 h 28"/>
                <a:gd name="T32" fmla="*/ 60345 w 312"/>
                <a:gd name="T33" fmla="*/ 0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2" h="28">
                  <a:moveTo>
                    <a:pt x="10" y="0"/>
                  </a:moveTo>
                  <a:cubicBezTo>
                    <a:pt x="7" y="0"/>
                    <a:pt x="5" y="1"/>
                    <a:pt x="3" y="3"/>
                  </a:cubicBezTo>
                  <a:cubicBezTo>
                    <a:pt x="1" y="5"/>
                    <a:pt x="0" y="7"/>
                    <a:pt x="0" y="1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6"/>
                    <a:pt x="35" y="25"/>
                    <a:pt x="36" y="25"/>
                  </a:cubicBezTo>
                  <a:cubicBezTo>
                    <a:pt x="37" y="24"/>
                    <a:pt x="38" y="23"/>
                    <a:pt x="39" y="23"/>
                  </a:cubicBezTo>
                  <a:cubicBezTo>
                    <a:pt x="273" y="23"/>
                    <a:pt x="273" y="23"/>
                    <a:pt x="273" y="23"/>
                  </a:cubicBezTo>
                  <a:cubicBezTo>
                    <a:pt x="274" y="23"/>
                    <a:pt x="275" y="24"/>
                    <a:pt x="276" y="25"/>
                  </a:cubicBezTo>
                  <a:cubicBezTo>
                    <a:pt x="277" y="25"/>
                    <a:pt x="277" y="26"/>
                    <a:pt x="277" y="28"/>
                  </a:cubicBezTo>
                  <a:cubicBezTo>
                    <a:pt x="277" y="28"/>
                    <a:pt x="277" y="28"/>
                    <a:pt x="277" y="28"/>
                  </a:cubicBezTo>
                  <a:cubicBezTo>
                    <a:pt x="312" y="28"/>
                    <a:pt x="312" y="28"/>
                    <a:pt x="312" y="28"/>
                  </a:cubicBezTo>
                  <a:cubicBezTo>
                    <a:pt x="312" y="10"/>
                    <a:pt x="312" y="10"/>
                    <a:pt x="312" y="10"/>
                  </a:cubicBezTo>
                  <a:cubicBezTo>
                    <a:pt x="312" y="7"/>
                    <a:pt x="311" y="5"/>
                    <a:pt x="309" y="3"/>
                  </a:cubicBezTo>
                  <a:cubicBezTo>
                    <a:pt x="307" y="1"/>
                    <a:pt x="305" y="0"/>
                    <a:pt x="302" y="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9" name="Freeform 50"/>
            <p:cNvSpPr>
              <a:spLocks noChangeArrowheads="1"/>
            </p:cNvSpPr>
            <p:nvPr/>
          </p:nvSpPr>
          <p:spPr bwMode="auto">
            <a:xfrm>
              <a:off x="4225925" y="4870450"/>
              <a:ext cx="1671637" cy="85725"/>
            </a:xfrm>
            <a:custGeom>
              <a:avLst/>
              <a:gdLst>
                <a:gd name="T0" fmla="*/ 1671637 w 277"/>
                <a:gd name="T1" fmla="*/ 85725 h 14"/>
                <a:gd name="T2" fmla="*/ 0 w 277"/>
                <a:gd name="T3" fmla="*/ 85725 h 14"/>
                <a:gd name="T4" fmla="*/ 0 w 277"/>
                <a:gd name="T5" fmla="*/ 42863 h 14"/>
                <a:gd name="T6" fmla="*/ 12070 w 277"/>
                <a:gd name="T7" fmla="*/ 12246 h 14"/>
                <a:gd name="T8" fmla="*/ 36209 w 277"/>
                <a:gd name="T9" fmla="*/ 0 h 14"/>
                <a:gd name="T10" fmla="*/ 1629393 w 277"/>
                <a:gd name="T11" fmla="*/ 0 h 14"/>
                <a:gd name="T12" fmla="*/ 1659567 w 277"/>
                <a:gd name="T13" fmla="*/ 12246 h 14"/>
                <a:gd name="T14" fmla="*/ 1671637 w 277"/>
                <a:gd name="T15" fmla="*/ 42863 h 14"/>
                <a:gd name="T16" fmla="*/ 1671637 w 277"/>
                <a:gd name="T17" fmla="*/ 85725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7" h="14">
                  <a:moveTo>
                    <a:pt x="277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3" y="1"/>
                    <a:pt x="5" y="0"/>
                    <a:pt x="6" y="0"/>
                  </a:cubicBezTo>
                  <a:cubicBezTo>
                    <a:pt x="270" y="0"/>
                    <a:pt x="270" y="0"/>
                    <a:pt x="270" y="0"/>
                  </a:cubicBezTo>
                  <a:cubicBezTo>
                    <a:pt x="272" y="0"/>
                    <a:pt x="273" y="1"/>
                    <a:pt x="275" y="2"/>
                  </a:cubicBezTo>
                  <a:cubicBezTo>
                    <a:pt x="276" y="3"/>
                    <a:pt x="277" y="5"/>
                    <a:pt x="277" y="7"/>
                  </a:cubicBezTo>
                  <a:lnTo>
                    <a:pt x="277" y="14"/>
                  </a:lnTo>
                  <a:close/>
                </a:path>
              </a:pathLst>
            </a:custGeom>
            <a:solidFill>
              <a:srgbClr val="353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0" name="Oval 51"/>
            <p:cNvSpPr>
              <a:spLocks noChangeArrowheads="1"/>
            </p:cNvSpPr>
            <p:nvPr/>
          </p:nvSpPr>
          <p:spPr bwMode="auto">
            <a:xfrm>
              <a:off x="5227638" y="4538663"/>
              <a:ext cx="73025" cy="66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221" name="Oval 52"/>
            <p:cNvSpPr>
              <a:spLocks noChangeArrowheads="1"/>
            </p:cNvSpPr>
            <p:nvPr/>
          </p:nvSpPr>
          <p:spPr bwMode="auto">
            <a:xfrm>
              <a:off x="4829175" y="2919413"/>
              <a:ext cx="374650" cy="374650"/>
            </a:xfrm>
            <a:prstGeom prst="ellipse">
              <a:avLst/>
            </a:pr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222" name="Oval 53"/>
            <p:cNvSpPr>
              <a:spLocks noChangeArrowheads="1"/>
            </p:cNvSpPr>
            <p:nvPr/>
          </p:nvSpPr>
          <p:spPr bwMode="auto">
            <a:xfrm>
              <a:off x="4938713" y="3028950"/>
              <a:ext cx="157162" cy="1571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223" name="Freeform 54"/>
            <p:cNvSpPr>
              <a:spLocks noChangeArrowheads="1"/>
            </p:cNvSpPr>
            <p:nvPr/>
          </p:nvSpPr>
          <p:spPr bwMode="auto">
            <a:xfrm>
              <a:off x="641350" y="3995738"/>
              <a:ext cx="1182687" cy="1128713"/>
            </a:xfrm>
            <a:custGeom>
              <a:avLst/>
              <a:gdLst>
                <a:gd name="T0" fmla="*/ 736162 w 196"/>
                <a:gd name="T1" fmla="*/ 0 h 187"/>
                <a:gd name="T2" fmla="*/ 446525 w 196"/>
                <a:gd name="T3" fmla="*/ 0 h 187"/>
                <a:gd name="T4" fmla="*/ 0 w 196"/>
                <a:gd name="T5" fmla="*/ 567374 h 187"/>
                <a:gd name="T6" fmla="*/ 392218 w 196"/>
                <a:gd name="T7" fmla="*/ 1128713 h 187"/>
                <a:gd name="T8" fmla="*/ 784435 w 196"/>
                <a:gd name="T9" fmla="*/ 1128713 h 187"/>
                <a:gd name="T10" fmla="*/ 1182687 w 196"/>
                <a:gd name="T11" fmla="*/ 567374 h 187"/>
                <a:gd name="T12" fmla="*/ 736162 w 196"/>
                <a:gd name="T13" fmla="*/ 0 h 1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6" h="187">
                  <a:moveTo>
                    <a:pt x="122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31" y="10"/>
                    <a:pt x="0" y="49"/>
                    <a:pt x="0" y="94"/>
                  </a:cubicBezTo>
                  <a:cubicBezTo>
                    <a:pt x="0" y="137"/>
                    <a:pt x="27" y="173"/>
                    <a:pt x="65" y="187"/>
                  </a:cubicBezTo>
                  <a:cubicBezTo>
                    <a:pt x="130" y="187"/>
                    <a:pt x="130" y="187"/>
                    <a:pt x="130" y="187"/>
                  </a:cubicBezTo>
                  <a:cubicBezTo>
                    <a:pt x="168" y="173"/>
                    <a:pt x="196" y="137"/>
                    <a:pt x="196" y="94"/>
                  </a:cubicBezTo>
                  <a:cubicBezTo>
                    <a:pt x="196" y="49"/>
                    <a:pt x="164" y="10"/>
                    <a:pt x="122" y="0"/>
                  </a:cubicBezTo>
                  <a:close/>
                </a:path>
              </a:pathLst>
            </a:custGeom>
            <a:solidFill>
              <a:srgbClr val="EB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4" name="Freeform 55"/>
            <p:cNvSpPr>
              <a:spLocks noChangeArrowheads="1"/>
            </p:cNvSpPr>
            <p:nvPr/>
          </p:nvSpPr>
          <p:spPr bwMode="auto">
            <a:xfrm>
              <a:off x="1035050" y="3228975"/>
              <a:ext cx="396875" cy="77788"/>
            </a:xfrm>
            <a:custGeom>
              <a:avLst/>
              <a:gdLst>
                <a:gd name="T0" fmla="*/ 354782 w 66"/>
                <a:gd name="T1" fmla="*/ 77788 h 13"/>
                <a:gd name="T2" fmla="*/ 396875 w 66"/>
                <a:gd name="T3" fmla="*/ 35902 h 13"/>
                <a:gd name="T4" fmla="*/ 354782 w 66"/>
                <a:gd name="T5" fmla="*/ 0 h 13"/>
                <a:gd name="T6" fmla="*/ 42093 w 66"/>
                <a:gd name="T7" fmla="*/ 0 h 13"/>
                <a:gd name="T8" fmla="*/ 0 w 66"/>
                <a:gd name="T9" fmla="*/ 35902 h 13"/>
                <a:gd name="T10" fmla="*/ 42093 w 66"/>
                <a:gd name="T11" fmla="*/ 77788 h 13"/>
                <a:gd name="T12" fmla="*/ 354782 w 66"/>
                <a:gd name="T13" fmla="*/ 77788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" h="13">
                  <a:moveTo>
                    <a:pt x="59" y="13"/>
                  </a:moveTo>
                  <a:cubicBezTo>
                    <a:pt x="63" y="13"/>
                    <a:pt x="66" y="10"/>
                    <a:pt x="66" y="6"/>
                  </a:cubicBezTo>
                  <a:cubicBezTo>
                    <a:pt x="66" y="3"/>
                    <a:pt x="63" y="0"/>
                    <a:pt x="5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3"/>
                    <a:pt x="7" y="13"/>
                  </a:cubicBezTo>
                  <a:lnTo>
                    <a:pt x="59" y="13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5" name="Freeform 56"/>
            <p:cNvSpPr>
              <a:spLocks noChangeArrowheads="1"/>
            </p:cNvSpPr>
            <p:nvPr/>
          </p:nvSpPr>
          <p:spPr bwMode="auto">
            <a:xfrm>
              <a:off x="677863" y="4478338"/>
              <a:ext cx="1111250" cy="609600"/>
            </a:xfrm>
            <a:custGeom>
              <a:avLst/>
              <a:gdLst>
                <a:gd name="T0" fmla="*/ 1111250 w 184"/>
                <a:gd name="T1" fmla="*/ 84499 h 101"/>
                <a:gd name="T2" fmla="*/ 742846 w 184"/>
                <a:gd name="T3" fmla="*/ 609600 h 101"/>
                <a:gd name="T4" fmla="*/ 362364 w 184"/>
                <a:gd name="T5" fmla="*/ 609600 h 101"/>
                <a:gd name="T6" fmla="*/ 0 w 184"/>
                <a:gd name="T7" fmla="*/ 84499 h 101"/>
                <a:gd name="T8" fmla="*/ 0 w 184"/>
                <a:gd name="T9" fmla="*/ 48285 h 101"/>
                <a:gd name="T10" fmla="*/ 120788 w 184"/>
                <a:gd name="T11" fmla="*/ 48285 h 101"/>
                <a:gd name="T12" fmla="*/ 217418 w 184"/>
                <a:gd name="T13" fmla="*/ 0 h 101"/>
                <a:gd name="T14" fmla="*/ 314049 w 184"/>
                <a:gd name="T15" fmla="*/ 48285 h 101"/>
                <a:gd name="T16" fmla="*/ 833437 w 184"/>
                <a:gd name="T17" fmla="*/ 48285 h 101"/>
                <a:gd name="T18" fmla="*/ 875713 w 184"/>
                <a:gd name="T19" fmla="*/ 36214 h 101"/>
                <a:gd name="T20" fmla="*/ 924029 w 184"/>
                <a:gd name="T21" fmla="*/ 48285 h 101"/>
                <a:gd name="T22" fmla="*/ 1111250 w 184"/>
                <a:gd name="T23" fmla="*/ 48285 h 101"/>
                <a:gd name="T24" fmla="*/ 1111250 w 184"/>
                <a:gd name="T25" fmla="*/ 84499 h 10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4" h="101">
                  <a:moveTo>
                    <a:pt x="184" y="14"/>
                  </a:moveTo>
                  <a:cubicBezTo>
                    <a:pt x="184" y="53"/>
                    <a:pt x="160" y="87"/>
                    <a:pt x="123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24" y="87"/>
                    <a:pt x="0" y="53"/>
                    <a:pt x="0" y="14"/>
                  </a:cubicBezTo>
                  <a:cubicBezTo>
                    <a:pt x="0" y="12"/>
                    <a:pt x="0" y="10"/>
                    <a:pt x="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4" y="3"/>
                    <a:pt x="30" y="0"/>
                    <a:pt x="36" y="0"/>
                  </a:cubicBezTo>
                  <a:cubicBezTo>
                    <a:pt x="43" y="0"/>
                    <a:pt x="49" y="3"/>
                    <a:pt x="52" y="8"/>
                  </a:cubicBezTo>
                  <a:cubicBezTo>
                    <a:pt x="138" y="8"/>
                    <a:pt x="138" y="8"/>
                    <a:pt x="138" y="8"/>
                  </a:cubicBezTo>
                  <a:cubicBezTo>
                    <a:pt x="140" y="7"/>
                    <a:pt x="143" y="6"/>
                    <a:pt x="145" y="6"/>
                  </a:cubicBezTo>
                  <a:cubicBezTo>
                    <a:pt x="148" y="6"/>
                    <a:pt x="151" y="7"/>
                    <a:pt x="153" y="8"/>
                  </a:cubicBezTo>
                  <a:cubicBezTo>
                    <a:pt x="184" y="8"/>
                    <a:pt x="184" y="8"/>
                    <a:pt x="184" y="8"/>
                  </a:cubicBezTo>
                  <a:cubicBezTo>
                    <a:pt x="184" y="10"/>
                    <a:pt x="184" y="12"/>
                    <a:pt x="184" y="14"/>
                  </a:cubicBezTo>
                  <a:close/>
                </a:path>
              </a:pathLst>
            </a:custGeom>
            <a:solidFill>
              <a:srgbClr val="F98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6" name="Rectangle 57"/>
            <p:cNvSpPr>
              <a:spLocks noChangeArrowheads="1"/>
            </p:cNvSpPr>
            <p:nvPr/>
          </p:nvSpPr>
          <p:spPr bwMode="auto">
            <a:xfrm>
              <a:off x="1089025" y="3306763"/>
              <a:ext cx="288925" cy="688975"/>
            </a:xfrm>
            <a:prstGeom prst="rect">
              <a:avLst/>
            </a:prstGeom>
            <a:solidFill>
              <a:srgbClr val="E0DE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227" name="Oval 58"/>
            <p:cNvSpPr>
              <a:spLocks noChangeArrowheads="1"/>
            </p:cNvSpPr>
            <p:nvPr/>
          </p:nvSpPr>
          <p:spPr bwMode="auto">
            <a:xfrm>
              <a:off x="998538" y="4562475"/>
              <a:ext cx="198437" cy="200025"/>
            </a:xfrm>
            <a:prstGeom prst="ellipse">
              <a:avLst/>
            </a:prstGeom>
            <a:solidFill>
              <a:srgbClr val="EB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228" name="Oval 59"/>
            <p:cNvSpPr>
              <a:spLocks noChangeArrowheads="1"/>
            </p:cNvSpPr>
            <p:nvPr/>
          </p:nvSpPr>
          <p:spPr bwMode="auto">
            <a:xfrm>
              <a:off x="1354138" y="4581525"/>
              <a:ext cx="114300" cy="107950"/>
            </a:xfrm>
            <a:prstGeom prst="ellipse">
              <a:avLst/>
            </a:prstGeom>
            <a:solidFill>
              <a:srgbClr val="EB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229" name="Oval 60"/>
            <p:cNvSpPr>
              <a:spLocks noChangeArrowheads="1"/>
            </p:cNvSpPr>
            <p:nvPr/>
          </p:nvSpPr>
          <p:spPr bwMode="auto">
            <a:xfrm>
              <a:off x="1190625" y="4775200"/>
              <a:ext cx="127000" cy="131763"/>
            </a:xfrm>
            <a:prstGeom prst="ellipse">
              <a:avLst/>
            </a:prstGeom>
            <a:solidFill>
              <a:srgbClr val="EB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230" name="Oval 61"/>
            <p:cNvSpPr>
              <a:spLocks noChangeArrowheads="1"/>
            </p:cNvSpPr>
            <p:nvPr/>
          </p:nvSpPr>
          <p:spPr bwMode="auto">
            <a:xfrm>
              <a:off x="1401763" y="4775200"/>
              <a:ext cx="66675" cy="65088"/>
            </a:xfrm>
            <a:prstGeom prst="ellipse">
              <a:avLst/>
            </a:prstGeom>
            <a:solidFill>
              <a:srgbClr val="EB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231" name="Freeform 62"/>
            <p:cNvSpPr>
              <a:spLocks noChangeArrowheads="1"/>
            </p:cNvSpPr>
            <p:nvPr/>
          </p:nvSpPr>
          <p:spPr bwMode="auto">
            <a:xfrm>
              <a:off x="1408113" y="4779963"/>
              <a:ext cx="23812" cy="25400"/>
            </a:xfrm>
            <a:custGeom>
              <a:avLst/>
              <a:gdLst>
                <a:gd name="T0" fmla="*/ 23812 w 4"/>
                <a:gd name="T1" fmla="*/ 6350 h 4"/>
                <a:gd name="T2" fmla="*/ 5953 w 4"/>
                <a:gd name="T3" fmla="*/ 6350 h 4"/>
                <a:gd name="T4" fmla="*/ 5953 w 4"/>
                <a:gd name="T5" fmla="*/ 25400 h 4"/>
                <a:gd name="T6" fmla="*/ 17859 w 4"/>
                <a:gd name="T7" fmla="*/ 19050 h 4"/>
                <a:gd name="T8" fmla="*/ 23812 w 4"/>
                <a:gd name="T9" fmla="*/ 635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1" y="4"/>
                    <a:pt x="2" y="4"/>
                    <a:pt x="3" y="3"/>
                  </a:cubicBezTo>
                  <a:cubicBezTo>
                    <a:pt x="4" y="3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32" name="Oval 63"/>
            <p:cNvSpPr>
              <a:spLocks noChangeArrowheads="1"/>
            </p:cNvSpPr>
            <p:nvPr/>
          </p:nvSpPr>
          <p:spPr bwMode="auto">
            <a:xfrm>
              <a:off x="1130300" y="4967288"/>
              <a:ext cx="66675" cy="66675"/>
            </a:xfrm>
            <a:prstGeom prst="ellipse">
              <a:avLst/>
            </a:prstGeom>
            <a:solidFill>
              <a:srgbClr val="EB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233" name="Oval 64"/>
            <p:cNvSpPr>
              <a:spLocks noChangeArrowheads="1"/>
            </p:cNvSpPr>
            <p:nvPr/>
          </p:nvSpPr>
          <p:spPr bwMode="auto">
            <a:xfrm>
              <a:off x="1173163" y="3106738"/>
              <a:ext cx="84137" cy="85725"/>
            </a:xfrm>
            <a:prstGeom prst="ellipse">
              <a:avLst/>
            </a:prstGeom>
            <a:solidFill>
              <a:srgbClr val="F98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234" name="Oval 65"/>
            <p:cNvSpPr>
              <a:spLocks noChangeArrowheads="1"/>
            </p:cNvSpPr>
            <p:nvPr/>
          </p:nvSpPr>
          <p:spPr bwMode="auto">
            <a:xfrm>
              <a:off x="1276350" y="3016250"/>
              <a:ext cx="95250" cy="103188"/>
            </a:xfrm>
            <a:prstGeom prst="ellipse">
              <a:avLst/>
            </a:prstGeom>
            <a:solidFill>
              <a:srgbClr val="F98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235" name="Oval 66"/>
            <p:cNvSpPr>
              <a:spLocks noChangeArrowheads="1"/>
            </p:cNvSpPr>
            <p:nvPr/>
          </p:nvSpPr>
          <p:spPr bwMode="auto">
            <a:xfrm>
              <a:off x="1149350" y="2835275"/>
              <a:ext cx="157162" cy="157163"/>
            </a:xfrm>
            <a:prstGeom prst="ellipse">
              <a:avLst/>
            </a:prstGeom>
            <a:solidFill>
              <a:srgbClr val="F98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236" name="Freeform 67"/>
            <p:cNvSpPr>
              <a:spLocks noChangeArrowheads="1"/>
            </p:cNvSpPr>
            <p:nvPr/>
          </p:nvSpPr>
          <p:spPr bwMode="auto">
            <a:xfrm>
              <a:off x="1487488" y="3844925"/>
              <a:ext cx="463550" cy="84138"/>
            </a:xfrm>
            <a:custGeom>
              <a:avLst/>
              <a:gdLst>
                <a:gd name="T0" fmla="*/ 463550 w 77"/>
                <a:gd name="T1" fmla="*/ 42069 h 14"/>
                <a:gd name="T2" fmla="*/ 421409 w 77"/>
                <a:gd name="T3" fmla="*/ 84138 h 14"/>
                <a:gd name="T4" fmla="*/ 42141 w 77"/>
                <a:gd name="T5" fmla="*/ 84138 h 14"/>
                <a:gd name="T6" fmla="*/ 0 w 77"/>
                <a:gd name="T7" fmla="*/ 42069 h 14"/>
                <a:gd name="T8" fmla="*/ 0 w 77"/>
                <a:gd name="T9" fmla="*/ 42069 h 14"/>
                <a:gd name="T10" fmla="*/ 42141 w 77"/>
                <a:gd name="T11" fmla="*/ 0 h 14"/>
                <a:gd name="T12" fmla="*/ 421409 w 77"/>
                <a:gd name="T13" fmla="*/ 0 h 14"/>
                <a:gd name="T14" fmla="*/ 463550 w 77"/>
                <a:gd name="T15" fmla="*/ 42069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7" h="14">
                  <a:moveTo>
                    <a:pt x="77" y="7"/>
                  </a:moveTo>
                  <a:cubicBezTo>
                    <a:pt x="77" y="11"/>
                    <a:pt x="74" y="14"/>
                    <a:pt x="70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4" y="0"/>
                    <a:pt x="77" y="3"/>
                    <a:pt x="77" y="7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37" name="Freeform 68"/>
            <p:cNvSpPr>
              <a:spLocks noChangeArrowheads="1"/>
            </p:cNvSpPr>
            <p:nvPr/>
          </p:nvSpPr>
          <p:spPr bwMode="auto">
            <a:xfrm>
              <a:off x="1185863" y="4092575"/>
              <a:ext cx="1066800" cy="1031875"/>
            </a:xfrm>
            <a:custGeom>
              <a:avLst/>
              <a:gdLst>
                <a:gd name="T0" fmla="*/ 96434 w 177"/>
                <a:gd name="T1" fmla="*/ 1031875 h 171"/>
                <a:gd name="T2" fmla="*/ 18081 w 177"/>
                <a:gd name="T3" fmla="*/ 983600 h 171"/>
                <a:gd name="T4" fmla="*/ 18081 w 177"/>
                <a:gd name="T5" fmla="*/ 893085 h 171"/>
                <a:gd name="T6" fmla="*/ 536414 w 177"/>
                <a:gd name="T7" fmla="*/ 0 h 171"/>
                <a:gd name="T8" fmla="*/ 1048719 w 177"/>
                <a:gd name="T9" fmla="*/ 893085 h 171"/>
                <a:gd name="T10" fmla="*/ 1048719 w 177"/>
                <a:gd name="T11" fmla="*/ 983600 h 171"/>
                <a:gd name="T12" fmla="*/ 970366 w 177"/>
                <a:gd name="T13" fmla="*/ 1031875 h 171"/>
                <a:gd name="T14" fmla="*/ 96434 w 177"/>
                <a:gd name="T15" fmla="*/ 1031875 h 1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7" h="171">
                  <a:moveTo>
                    <a:pt x="16" y="171"/>
                  </a:moveTo>
                  <a:cubicBezTo>
                    <a:pt x="11" y="171"/>
                    <a:pt x="6" y="168"/>
                    <a:pt x="3" y="163"/>
                  </a:cubicBezTo>
                  <a:cubicBezTo>
                    <a:pt x="0" y="158"/>
                    <a:pt x="0" y="153"/>
                    <a:pt x="3" y="148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77" y="153"/>
                    <a:pt x="177" y="158"/>
                    <a:pt x="174" y="163"/>
                  </a:cubicBezTo>
                  <a:cubicBezTo>
                    <a:pt x="171" y="168"/>
                    <a:pt x="166" y="171"/>
                    <a:pt x="161" y="171"/>
                  </a:cubicBezTo>
                  <a:lnTo>
                    <a:pt x="16" y="171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38" name="Freeform 69"/>
            <p:cNvSpPr>
              <a:spLocks noChangeArrowheads="1"/>
            </p:cNvSpPr>
            <p:nvPr/>
          </p:nvSpPr>
          <p:spPr bwMode="auto">
            <a:xfrm>
              <a:off x="1233488" y="4648200"/>
              <a:ext cx="977900" cy="434975"/>
            </a:xfrm>
            <a:custGeom>
              <a:avLst/>
              <a:gdLst>
                <a:gd name="T0" fmla="*/ 965827 w 162"/>
                <a:gd name="T1" fmla="*/ 362479 h 72"/>
                <a:gd name="T2" fmla="*/ 784735 w 162"/>
                <a:gd name="T3" fmla="*/ 48331 h 72"/>
                <a:gd name="T4" fmla="*/ 651933 w 162"/>
                <a:gd name="T5" fmla="*/ 48331 h 72"/>
                <a:gd name="T6" fmla="*/ 615715 w 162"/>
                <a:gd name="T7" fmla="*/ 30207 h 72"/>
                <a:gd name="T8" fmla="*/ 579496 w 162"/>
                <a:gd name="T9" fmla="*/ 48331 h 72"/>
                <a:gd name="T10" fmla="*/ 494986 w 162"/>
                <a:gd name="T11" fmla="*/ 48331 h 72"/>
                <a:gd name="T12" fmla="*/ 416513 w 162"/>
                <a:gd name="T13" fmla="*/ 0 h 72"/>
                <a:gd name="T14" fmla="*/ 338040 w 162"/>
                <a:gd name="T15" fmla="*/ 48331 h 72"/>
                <a:gd name="T16" fmla="*/ 187129 w 162"/>
                <a:gd name="T17" fmla="*/ 48331 h 72"/>
                <a:gd name="T18" fmla="*/ 6036 w 162"/>
                <a:gd name="T19" fmla="*/ 362479 h 72"/>
                <a:gd name="T20" fmla="*/ 6036 w 162"/>
                <a:gd name="T21" fmla="*/ 410810 h 72"/>
                <a:gd name="T22" fmla="*/ 48291 w 162"/>
                <a:gd name="T23" fmla="*/ 434975 h 72"/>
                <a:gd name="T24" fmla="*/ 923572 w 162"/>
                <a:gd name="T25" fmla="*/ 434975 h 72"/>
                <a:gd name="T26" fmla="*/ 965827 w 162"/>
                <a:gd name="T27" fmla="*/ 410810 h 72"/>
                <a:gd name="T28" fmla="*/ 965827 w 162"/>
                <a:gd name="T29" fmla="*/ 362479 h 7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62" h="72">
                  <a:moveTo>
                    <a:pt x="160" y="60"/>
                  </a:moveTo>
                  <a:cubicBezTo>
                    <a:pt x="130" y="8"/>
                    <a:pt x="130" y="8"/>
                    <a:pt x="13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6"/>
                    <a:pt x="104" y="5"/>
                    <a:pt x="102" y="5"/>
                  </a:cubicBezTo>
                  <a:cubicBezTo>
                    <a:pt x="99" y="5"/>
                    <a:pt x="97" y="6"/>
                    <a:pt x="96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79" y="3"/>
                    <a:pt x="74" y="0"/>
                    <a:pt x="69" y="0"/>
                  </a:cubicBezTo>
                  <a:cubicBezTo>
                    <a:pt x="63" y="0"/>
                    <a:pt x="58" y="3"/>
                    <a:pt x="56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0" y="62"/>
                    <a:pt x="0" y="65"/>
                    <a:pt x="1" y="68"/>
                  </a:cubicBezTo>
                  <a:cubicBezTo>
                    <a:pt x="2" y="70"/>
                    <a:pt x="5" y="72"/>
                    <a:pt x="8" y="72"/>
                  </a:cubicBezTo>
                  <a:cubicBezTo>
                    <a:pt x="153" y="72"/>
                    <a:pt x="153" y="72"/>
                    <a:pt x="153" y="72"/>
                  </a:cubicBezTo>
                  <a:cubicBezTo>
                    <a:pt x="156" y="72"/>
                    <a:pt x="159" y="70"/>
                    <a:pt x="160" y="68"/>
                  </a:cubicBezTo>
                  <a:cubicBezTo>
                    <a:pt x="162" y="65"/>
                    <a:pt x="162" y="62"/>
                    <a:pt x="160" y="60"/>
                  </a:cubicBezTo>
                  <a:close/>
                </a:path>
              </a:pathLst>
            </a:custGeom>
            <a:solidFill>
              <a:srgbClr val="FFC8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39" name="Rectangle 70"/>
            <p:cNvSpPr>
              <a:spLocks noChangeArrowheads="1"/>
            </p:cNvSpPr>
            <p:nvPr/>
          </p:nvSpPr>
          <p:spPr bwMode="auto">
            <a:xfrm>
              <a:off x="1528763" y="3929063"/>
              <a:ext cx="381000" cy="501650"/>
            </a:xfrm>
            <a:prstGeom prst="rect">
              <a:avLst/>
            </a:prstGeom>
            <a:solidFill>
              <a:srgbClr val="E0DE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240" name="Oval 71"/>
            <p:cNvSpPr>
              <a:spLocks noChangeArrowheads="1"/>
            </p:cNvSpPr>
            <p:nvPr/>
          </p:nvSpPr>
          <p:spPr bwMode="auto">
            <a:xfrm>
              <a:off x="1552575" y="3530600"/>
              <a:ext cx="96837" cy="96838"/>
            </a:xfrm>
            <a:prstGeom prst="ellipse">
              <a:avLst/>
            </a:prstGeom>
            <a:solidFill>
              <a:srgbClr val="FFD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241" name="Oval 72"/>
            <p:cNvSpPr>
              <a:spLocks noChangeArrowheads="1"/>
            </p:cNvSpPr>
            <p:nvPr/>
          </p:nvSpPr>
          <p:spPr bwMode="auto">
            <a:xfrm>
              <a:off x="1698625" y="3336925"/>
              <a:ext cx="77787" cy="73025"/>
            </a:xfrm>
            <a:prstGeom prst="ellipse">
              <a:avLst/>
            </a:prstGeom>
            <a:solidFill>
              <a:srgbClr val="FFD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242" name="Oval 73"/>
            <p:cNvSpPr>
              <a:spLocks noChangeArrowheads="1"/>
            </p:cNvSpPr>
            <p:nvPr/>
          </p:nvSpPr>
          <p:spPr bwMode="auto">
            <a:xfrm>
              <a:off x="1782763" y="3481388"/>
              <a:ext cx="131762" cy="133350"/>
            </a:xfrm>
            <a:prstGeom prst="ellipse">
              <a:avLst/>
            </a:prstGeom>
            <a:solidFill>
              <a:srgbClr val="FFD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243" name="Oval 74"/>
            <p:cNvSpPr>
              <a:spLocks noChangeArrowheads="1"/>
            </p:cNvSpPr>
            <p:nvPr/>
          </p:nvSpPr>
          <p:spPr bwMode="auto">
            <a:xfrm>
              <a:off x="1662113" y="3741738"/>
              <a:ext cx="60325" cy="60325"/>
            </a:xfrm>
            <a:prstGeom prst="ellipse">
              <a:avLst/>
            </a:prstGeom>
            <a:solidFill>
              <a:srgbClr val="FFD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244" name="Oval 75"/>
            <p:cNvSpPr>
              <a:spLocks noChangeArrowheads="1"/>
            </p:cNvSpPr>
            <p:nvPr/>
          </p:nvSpPr>
          <p:spPr bwMode="auto">
            <a:xfrm>
              <a:off x="1830388" y="4702175"/>
              <a:ext cx="36512" cy="36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245" name="Oval 76"/>
            <p:cNvSpPr>
              <a:spLocks noChangeArrowheads="1"/>
            </p:cNvSpPr>
            <p:nvPr/>
          </p:nvSpPr>
          <p:spPr bwMode="auto">
            <a:xfrm>
              <a:off x="1608138" y="4702175"/>
              <a:ext cx="77787" cy="777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246" name="Oval 77"/>
            <p:cNvSpPr>
              <a:spLocks noChangeArrowheads="1"/>
            </p:cNvSpPr>
            <p:nvPr/>
          </p:nvSpPr>
          <p:spPr bwMode="auto">
            <a:xfrm>
              <a:off x="1487488" y="4870450"/>
              <a:ext cx="101600" cy="1095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247" name="Oval 78"/>
            <p:cNvSpPr>
              <a:spLocks noChangeArrowheads="1"/>
            </p:cNvSpPr>
            <p:nvPr/>
          </p:nvSpPr>
          <p:spPr bwMode="auto">
            <a:xfrm>
              <a:off x="1722438" y="4779963"/>
              <a:ext cx="161925" cy="163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248" name="Oval 79"/>
            <p:cNvSpPr>
              <a:spLocks noChangeArrowheads="1"/>
            </p:cNvSpPr>
            <p:nvPr/>
          </p:nvSpPr>
          <p:spPr bwMode="auto">
            <a:xfrm>
              <a:off x="1914525" y="4973638"/>
              <a:ext cx="49212" cy="492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4103" name="组合 117"/>
          <p:cNvGrpSpPr/>
          <p:nvPr/>
        </p:nvGrpSpPr>
        <p:grpSpPr bwMode="auto">
          <a:xfrm rot="-1452407">
            <a:off x="287338" y="2127250"/>
            <a:ext cx="1844675" cy="1004888"/>
            <a:chOff x="-781049" y="1528762"/>
            <a:chExt cx="2354262" cy="1281113"/>
          </a:xfrm>
        </p:grpSpPr>
        <p:sp>
          <p:nvSpPr>
            <p:cNvPr id="4165" name="Rectangle 23"/>
            <p:cNvSpPr>
              <a:spLocks noChangeArrowheads="1"/>
            </p:cNvSpPr>
            <p:nvPr/>
          </p:nvSpPr>
          <p:spPr bwMode="auto">
            <a:xfrm>
              <a:off x="1101726" y="2603499"/>
              <a:ext cx="241300" cy="6350"/>
            </a:xfrm>
            <a:prstGeom prst="rect">
              <a:avLst/>
            </a:pr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66" name="Oval 24"/>
            <p:cNvSpPr>
              <a:spLocks noChangeArrowheads="1"/>
            </p:cNvSpPr>
            <p:nvPr/>
          </p:nvSpPr>
          <p:spPr bwMode="auto">
            <a:xfrm>
              <a:off x="1077913" y="2586037"/>
              <a:ext cx="47625" cy="41275"/>
            </a:xfrm>
            <a:prstGeom prst="ellipse">
              <a:avLst/>
            </a:pr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67" name="Rectangle 80"/>
            <p:cNvSpPr>
              <a:spLocks noChangeArrowheads="1"/>
            </p:cNvSpPr>
            <p:nvPr/>
          </p:nvSpPr>
          <p:spPr bwMode="auto">
            <a:xfrm>
              <a:off x="58738" y="2097087"/>
              <a:ext cx="306387" cy="1444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68" name="Rectangle 81"/>
            <p:cNvSpPr>
              <a:spLocks noChangeArrowheads="1"/>
            </p:cNvSpPr>
            <p:nvPr/>
          </p:nvSpPr>
          <p:spPr bwMode="auto">
            <a:xfrm>
              <a:off x="-690562" y="2047874"/>
              <a:ext cx="658812" cy="241300"/>
            </a:xfrm>
            <a:prstGeom prst="rect">
              <a:avLst/>
            </a:prstGeom>
            <a:solidFill>
              <a:srgbClr val="353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69" name="Freeform 82"/>
            <p:cNvSpPr>
              <a:spLocks noChangeArrowheads="1"/>
            </p:cNvSpPr>
            <p:nvPr/>
          </p:nvSpPr>
          <p:spPr bwMode="auto">
            <a:xfrm>
              <a:off x="-781049" y="2030412"/>
              <a:ext cx="90487" cy="277813"/>
            </a:xfrm>
            <a:custGeom>
              <a:avLst/>
              <a:gdLst>
                <a:gd name="T0" fmla="*/ 12065 w 15"/>
                <a:gd name="T1" fmla="*/ 277813 h 46"/>
                <a:gd name="T2" fmla="*/ 0 w 15"/>
                <a:gd name="T3" fmla="*/ 265734 h 46"/>
                <a:gd name="T4" fmla="*/ 0 w 15"/>
                <a:gd name="T5" fmla="*/ 12079 h 46"/>
                <a:gd name="T6" fmla="*/ 18097 w 15"/>
                <a:gd name="T7" fmla="*/ 0 h 46"/>
                <a:gd name="T8" fmla="*/ 72390 w 15"/>
                <a:gd name="T9" fmla="*/ 0 h 46"/>
                <a:gd name="T10" fmla="*/ 90487 w 15"/>
                <a:gd name="T11" fmla="*/ 12079 h 46"/>
                <a:gd name="T12" fmla="*/ 90487 w 15"/>
                <a:gd name="T13" fmla="*/ 265734 h 46"/>
                <a:gd name="T14" fmla="*/ 72390 w 15"/>
                <a:gd name="T15" fmla="*/ 277813 h 46"/>
                <a:gd name="T16" fmla="*/ 12065 w 15"/>
                <a:gd name="T17" fmla="*/ 27781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46">
                  <a:moveTo>
                    <a:pt x="2" y="46"/>
                  </a:moveTo>
                  <a:cubicBezTo>
                    <a:pt x="1" y="46"/>
                    <a:pt x="0" y="45"/>
                    <a:pt x="0" y="4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5"/>
                    <a:pt x="14" y="46"/>
                    <a:pt x="12" y="46"/>
                  </a:cubicBezTo>
                  <a:lnTo>
                    <a:pt x="2" y="46"/>
                  </a:ln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70" name="Freeform 83"/>
            <p:cNvSpPr>
              <a:spLocks noChangeArrowheads="1"/>
            </p:cNvSpPr>
            <p:nvPr/>
          </p:nvSpPr>
          <p:spPr bwMode="auto">
            <a:xfrm>
              <a:off x="-31749" y="2030412"/>
              <a:ext cx="90487" cy="277813"/>
            </a:xfrm>
            <a:custGeom>
              <a:avLst/>
              <a:gdLst>
                <a:gd name="T0" fmla="*/ 18097 w 15"/>
                <a:gd name="T1" fmla="*/ 277813 h 46"/>
                <a:gd name="T2" fmla="*/ 0 w 15"/>
                <a:gd name="T3" fmla="*/ 265734 h 46"/>
                <a:gd name="T4" fmla="*/ 0 w 15"/>
                <a:gd name="T5" fmla="*/ 12079 h 46"/>
                <a:gd name="T6" fmla="*/ 18097 w 15"/>
                <a:gd name="T7" fmla="*/ 0 h 46"/>
                <a:gd name="T8" fmla="*/ 78422 w 15"/>
                <a:gd name="T9" fmla="*/ 0 h 46"/>
                <a:gd name="T10" fmla="*/ 90487 w 15"/>
                <a:gd name="T11" fmla="*/ 12079 h 46"/>
                <a:gd name="T12" fmla="*/ 90487 w 15"/>
                <a:gd name="T13" fmla="*/ 265734 h 46"/>
                <a:gd name="T14" fmla="*/ 72390 w 15"/>
                <a:gd name="T15" fmla="*/ 277813 h 46"/>
                <a:gd name="T16" fmla="*/ 18097 w 15"/>
                <a:gd name="T17" fmla="*/ 27781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46">
                  <a:moveTo>
                    <a:pt x="3" y="46"/>
                  </a:moveTo>
                  <a:cubicBezTo>
                    <a:pt x="1" y="46"/>
                    <a:pt x="0" y="45"/>
                    <a:pt x="0" y="4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5"/>
                    <a:pt x="14" y="46"/>
                    <a:pt x="12" y="46"/>
                  </a:cubicBezTo>
                  <a:lnTo>
                    <a:pt x="3" y="46"/>
                  </a:ln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71" name="Freeform 84"/>
            <p:cNvSpPr>
              <a:spLocks noChangeArrowheads="1"/>
            </p:cNvSpPr>
            <p:nvPr/>
          </p:nvSpPr>
          <p:spPr bwMode="auto">
            <a:xfrm>
              <a:off x="293688" y="1528762"/>
              <a:ext cx="1279525" cy="1281113"/>
            </a:xfrm>
            <a:custGeom>
              <a:avLst/>
              <a:gdLst>
                <a:gd name="T0" fmla="*/ 1279525 w 212"/>
                <a:gd name="T1" fmla="*/ 640557 h 212"/>
                <a:gd name="T2" fmla="*/ 639763 w 212"/>
                <a:gd name="T3" fmla="*/ 0 h 212"/>
                <a:gd name="T4" fmla="*/ 0 w 212"/>
                <a:gd name="T5" fmla="*/ 640557 h 212"/>
                <a:gd name="T6" fmla="*/ 639763 w 212"/>
                <a:gd name="T7" fmla="*/ 1281113 h 212"/>
                <a:gd name="T8" fmla="*/ 1279525 w 212"/>
                <a:gd name="T9" fmla="*/ 640557 h 2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cubicBezTo>
                    <a:pt x="212" y="48"/>
                    <a:pt x="165" y="0"/>
                    <a:pt x="106" y="0"/>
                  </a:cubicBezTo>
                  <a:cubicBezTo>
                    <a:pt x="48" y="0"/>
                    <a:pt x="0" y="48"/>
                    <a:pt x="0" y="106"/>
                  </a:cubicBezTo>
                  <a:cubicBezTo>
                    <a:pt x="0" y="164"/>
                    <a:pt x="48" y="212"/>
                    <a:pt x="106" y="212"/>
                  </a:cubicBezTo>
                  <a:cubicBezTo>
                    <a:pt x="165" y="212"/>
                    <a:pt x="212" y="165"/>
                    <a:pt x="212" y="106"/>
                  </a:cubicBezTo>
                  <a:close/>
                </a:path>
              </a:pathLst>
            </a:custGeom>
            <a:solidFill>
              <a:srgbClr val="353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72" name="Oval 85"/>
            <p:cNvSpPr>
              <a:spLocks noChangeArrowheads="1"/>
            </p:cNvSpPr>
            <p:nvPr/>
          </p:nvSpPr>
          <p:spPr bwMode="auto">
            <a:xfrm>
              <a:off x="401638" y="1636712"/>
              <a:ext cx="1062037" cy="1063625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73" name="Freeform 86"/>
            <p:cNvSpPr>
              <a:spLocks noChangeArrowheads="1"/>
            </p:cNvSpPr>
            <p:nvPr/>
          </p:nvSpPr>
          <p:spPr bwMode="auto">
            <a:xfrm>
              <a:off x="884238" y="1793874"/>
              <a:ext cx="579437" cy="906463"/>
            </a:xfrm>
            <a:custGeom>
              <a:avLst/>
              <a:gdLst>
                <a:gd name="T0" fmla="*/ 0 w 96"/>
                <a:gd name="T1" fmla="*/ 259853 h 150"/>
                <a:gd name="T2" fmla="*/ 0 w 96"/>
                <a:gd name="T3" fmla="*/ 906463 h 150"/>
                <a:gd name="T4" fmla="*/ 48286 w 96"/>
                <a:gd name="T5" fmla="*/ 906463 h 150"/>
                <a:gd name="T6" fmla="*/ 579437 w 96"/>
                <a:gd name="T7" fmla="*/ 374671 h 150"/>
                <a:gd name="T8" fmla="*/ 422506 w 96"/>
                <a:gd name="T9" fmla="*/ 0 h 150"/>
                <a:gd name="T10" fmla="*/ 259539 w 96"/>
                <a:gd name="T11" fmla="*/ 0 h 150"/>
                <a:gd name="T12" fmla="*/ 0 w 96"/>
                <a:gd name="T13" fmla="*/ 259853 h 1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" h="150">
                  <a:moveTo>
                    <a:pt x="0" y="43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3" y="150"/>
                    <a:pt x="5" y="150"/>
                    <a:pt x="8" y="150"/>
                  </a:cubicBezTo>
                  <a:cubicBezTo>
                    <a:pt x="57" y="150"/>
                    <a:pt x="96" y="111"/>
                    <a:pt x="96" y="62"/>
                  </a:cubicBezTo>
                  <a:cubicBezTo>
                    <a:pt x="96" y="38"/>
                    <a:pt x="86" y="15"/>
                    <a:pt x="7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9" y="0"/>
                    <a:pt x="0" y="19"/>
                    <a:pt x="0" y="43"/>
                  </a:cubicBezTo>
                  <a:close/>
                </a:path>
              </a:pathLst>
            </a:custGeom>
            <a:solidFill>
              <a:srgbClr val="EB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74" name="Freeform 87"/>
            <p:cNvSpPr>
              <a:spLocks noChangeArrowheads="1"/>
            </p:cNvSpPr>
            <p:nvPr/>
          </p:nvSpPr>
          <p:spPr bwMode="auto">
            <a:xfrm>
              <a:off x="401638" y="1800224"/>
              <a:ext cx="900112" cy="900113"/>
            </a:xfrm>
            <a:custGeom>
              <a:avLst/>
              <a:gdLst>
                <a:gd name="T0" fmla="*/ 144984 w 149"/>
                <a:gd name="T1" fmla="*/ 0 h 149"/>
                <a:gd name="T2" fmla="*/ 0 w 149"/>
                <a:gd name="T3" fmla="*/ 368503 h 149"/>
                <a:gd name="T4" fmla="*/ 0 w 149"/>
                <a:gd name="T5" fmla="*/ 392667 h 149"/>
                <a:gd name="T6" fmla="*/ 507446 w 149"/>
                <a:gd name="T7" fmla="*/ 900113 h 149"/>
                <a:gd name="T8" fmla="*/ 531610 w 149"/>
                <a:gd name="T9" fmla="*/ 900113 h 149"/>
                <a:gd name="T10" fmla="*/ 900112 w 149"/>
                <a:gd name="T11" fmla="*/ 755128 h 149"/>
                <a:gd name="T12" fmla="*/ 144984 w 149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9" h="149">
                  <a:moveTo>
                    <a:pt x="24" y="0"/>
                  </a:moveTo>
                  <a:cubicBezTo>
                    <a:pt x="9" y="16"/>
                    <a:pt x="0" y="38"/>
                    <a:pt x="0" y="61"/>
                  </a:cubicBezTo>
                  <a:cubicBezTo>
                    <a:pt x="0" y="63"/>
                    <a:pt x="0" y="64"/>
                    <a:pt x="0" y="65"/>
                  </a:cubicBezTo>
                  <a:cubicBezTo>
                    <a:pt x="84" y="149"/>
                    <a:pt x="84" y="149"/>
                    <a:pt x="84" y="149"/>
                  </a:cubicBezTo>
                  <a:cubicBezTo>
                    <a:pt x="85" y="149"/>
                    <a:pt x="87" y="149"/>
                    <a:pt x="88" y="149"/>
                  </a:cubicBezTo>
                  <a:cubicBezTo>
                    <a:pt x="112" y="149"/>
                    <a:pt x="133" y="140"/>
                    <a:pt x="149" y="125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75" name="Freeform 88"/>
            <p:cNvSpPr>
              <a:spLocks noChangeArrowheads="1"/>
            </p:cNvSpPr>
            <p:nvPr/>
          </p:nvSpPr>
          <p:spPr bwMode="auto">
            <a:xfrm>
              <a:off x="601663" y="1673224"/>
              <a:ext cx="825500" cy="828675"/>
            </a:xfrm>
            <a:custGeom>
              <a:avLst/>
              <a:gdLst>
                <a:gd name="T0" fmla="*/ 144613 w 137"/>
                <a:gd name="T1" fmla="*/ 0 h 137"/>
                <a:gd name="T2" fmla="*/ 0 w 137"/>
                <a:gd name="T3" fmla="*/ 78633 h 137"/>
                <a:gd name="T4" fmla="*/ 747168 w 137"/>
                <a:gd name="T5" fmla="*/ 828675 h 137"/>
                <a:gd name="T6" fmla="*/ 825500 w 137"/>
                <a:gd name="T7" fmla="*/ 689554 h 137"/>
                <a:gd name="T8" fmla="*/ 144613 w 137"/>
                <a:gd name="T9" fmla="*/ 0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7" h="137">
                  <a:moveTo>
                    <a:pt x="24" y="0"/>
                  </a:moveTo>
                  <a:cubicBezTo>
                    <a:pt x="15" y="3"/>
                    <a:pt x="7" y="8"/>
                    <a:pt x="0" y="13"/>
                  </a:cubicBezTo>
                  <a:cubicBezTo>
                    <a:pt x="124" y="137"/>
                    <a:pt x="124" y="137"/>
                    <a:pt x="124" y="137"/>
                  </a:cubicBezTo>
                  <a:cubicBezTo>
                    <a:pt x="130" y="130"/>
                    <a:pt x="134" y="122"/>
                    <a:pt x="137" y="114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104" name="组合 118"/>
          <p:cNvGrpSpPr/>
          <p:nvPr/>
        </p:nvGrpSpPr>
        <p:grpSpPr bwMode="auto">
          <a:xfrm>
            <a:off x="5286375" y="612775"/>
            <a:ext cx="1139825" cy="1781175"/>
            <a:chOff x="4968875" y="612775"/>
            <a:chExt cx="1139825" cy="1781176"/>
          </a:xfrm>
        </p:grpSpPr>
        <p:sp>
          <p:nvSpPr>
            <p:cNvPr id="4144" name="Oval 89"/>
            <p:cNvSpPr>
              <a:spLocks noChangeArrowheads="1"/>
            </p:cNvSpPr>
            <p:nvPr/>
          </p:nvSpPr>
          <p:spPr bwMode="auto">
            <a:xfrm>
              <a:off x="4968875" y="612775"/>
              <a:ext cx="1139825" cy="1141413"/>
            </a:xfrm>
            <a:prstGeom prst="ellipse">
              <a:avLst/>
            </a:prstGeom>
            <a:solidFill>
              <a:srgbClr val="FFC8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45" name="Freeform 90"/>
            <p:cNvSpPr>
              <a:spLocks noChangeArrowheads="1"/>
            </p:cNvSpPr>
            <p:nvPr/>
          </p:nvSpPr>
          <p:spPr bwMode="auto">
            <a:xfrm>
              <a:off x="4968875" y="612775"/>
              <a:ext cx="971550" cy="973138"/>
            </a:xfrm>
            <a:custGeom>
              <a:avLst/>
              <a:gdLst>
                <a:gd name="T0" fmla="*/ 971550 w 161"/>
                <a:gd name="T1" fmla="*/ 404970 h 161"/>
                <a:gd name="T2" fmla="*/ 881033 w 161"/>
                <a:gd name="T3" fmla="*/ 90665 h 161"/>
                <a:gd name="T4" fmla="*/ 573275 w 161"/>
                <a:gd name="T5" fmla="*/ 0 h 161"/>
                <a:gd name="T6" fmla="*/ 0 w 161"/>
                <a:gd name="T7" fmla="*/ 568168 h 161"/>
                <a:gd name="T8" fmla="*/ 96552 w 161"/>
                <a:gd name="T9" fmla="*/ 882473 h 161"/>
                <a:gd name="T10" fmla="*/ 404310 w 161"/>
                <a:gd name="T11" fmla="*/ 973138 h 161"/>
                <a:gd name="T12" fmla="*/ 971550 w 161"/>
                <a:gd name="T13" fmla="*/ 404970 h 1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1" h="161">
                  <a:moveTo>
                    <a:pt x="161" y="67"/>
                  </a:moveTo>
                  <a:cubicBezTo>
                    <a:pt x="161" y="48"/>
                    <a:pt x="156" y="30"/>
                    <a:pt x="146" y="15"/>
                  </a:cubicBezTo>
                  <a:cubicBezTo>
                    <a:pt x="131" y="6"/>
                    <a:pt x="114" y="0"/>
                    <a:pt x="95" y="0"/>
                  </a:cubicBezTo>
                  <a:cubicBezTo>
                    <a:pt x="43" y="0"/>
                    <a:pt x="0" y="42"/>
                    <a:pt x="0" y="94"/>
                  </a:cubicBezTo>
                  <a:cubicBezTo>
                    <a:pt x="0" y="113"/>
                    <a:pt x="6" y="131"/>
                    <a:pt x="16" y="146"/>
                  </a:cubicBezTo>
                  <a:cubicBezTo>
                    <a:pt x="30" y="155"/>
                    <a:pt x="48" y="161"/>
                    <a:pt x="67" y="161"/>
                  </a:cubicBezTo>
                  <a:cubicBezTo>
                    <a:pt x="119" y="161"/>
                    <a:pt x="161" y="119"/>
                    <a:pt x="161" y="67"/>
                  </a:cubicBezTo>
                  <a:close/>
                </a:path>
              </a:pathLst>
            </a:custGeom>
            <a:solidFill>
              <a:srgbClr val="FFD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6" name="Rectangle 91"/>
            <p:cNvSpPr>
              <a:spLocks noChangeArrowheads="1"/>
            </p:cNvSpPr>
            <p:nvPr/>
          </p:nvSpPr>
          <p:spPr bwMode="auto">
            <a:xfrm>
              <a:off x="5281613" y="1687513"/>
              <a:ext cx="512762" cy="146050"/>
            </a:xfrm>
            <a:prstGeom prst="rect">
              <a:avLst/>
            </a:prstGeom>
            <a:solidFill>
              <a:srgbClr val="FFC8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47" name="Freeform 92"/>
            <p:cNvSpPr>
              <a:spLocks noChangeArrowheads="1"/>
            </p:cNvSpPr>
            <p:nvPr/>
          </p:nvSpPr>
          <p:spPr bwMode="auto">
            <a:xfrm>
              <a:off x="5360988" y="2189163"/>
              <a:ext cx="84137" cy="204788"/>
            </a:xfrm>
            <a:custGeom>
              <a:avLst/>
              <a:gdLst>
                <a:gd name="T0" fmla="*/ 0 w 14"/>
                <a:gd name="T1" fmla="*/ 0 h 34"/>
                <a:gd name="T2" fmla="*/ 0 w 14"/>
                <a:gd name="T3" fmla="*/ 162626 h 34"/>
                <a:gd name="T4" fmla="*/ 12020 w 14"/>
                <a:gd name="T5" fmla="*/ 192742 h 34"/>
                <a:gd name="T6" fmla="*/ 42069 w 14"/>
                <a:gd name="T7" fmla="*/ 204788 h 34"/>
                <a:gd name="T8" fmla="*/ 72117 w 14"/>
                <a:gd name="T9" fmla="*/ 192742 h 34"/>
                <a:gd name="T10" fmla="*/ 84137 w 14"/>
                <a:gd name="T11" fmla="*/ 162626 h 34"/>
                <a:gd name="T12" fmla="*/ 84137 w 14"/>
                <a:gd name="T13" fmla="*/ 0 h 34"/>
                <a:gd name="T14" fmla="*/ 0 w 14"/>
                <a:gd name="T15" fmla="*/ 0 h 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" h="34">
                  <a:moveTo>
                    <a:pt x="0" y="0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8"/>
                    <a:pt x="1" y="30"/>
                    <a:pt x="2" y="32"/>
                  </a:cubicBezTo>
                  <a:cubicBezTo>
                    <a:pt x="3" y="33"/>
                    <a:pt x="5" y="34"/>
                    <a:pt x="7" y="34"/>
                  </a:cubicBezTo>
                  <a:cubicBezTo>
                    <a:pt x="9" y="34"/>
                    <a:pt x="11" y="33"/>
                    <a:pt x="12" y="32"/>
                  </a:cubicBezTo>
                  <a:cubicBezTo>
                    <a:pt x="13" y="30"/>
                    <a:pt x="14" y="28"/>
                    <a:pt x="14" y="27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8" name="Freeform 93"/>
            <p:cNvSpPr>
              <a:spLocks noChangeArrowheads="1"/>
            </p:cNvSpPr>
            <p:nvPr/>
          </p:nvSpPr>
          <p:spPr bwMode="auto">
            <a:xfrm>
              <a:off x="5632450" y="2189163"/>
              <a:ext cx="90487" cy="204788"/>
            </a:xfrm>
            <a:custGeom>
              <a:avLst/>
              <a:gdLst>
                <a:gd name="T0" fmla="*/ 0 w 15"/>
                <a:gd name="T1" fmla="*/ 0 h 34"/>
                <a:gd name="T2" fmla="*/ 0 w 15"/>
                <a:gd name="T3" fmla="*/ 162626 h 34"/>
                <a:gd name="T4" fmla="*/ 12065 w 15"/>
                <a:gd name="T5" fmla="*/ 192742 h 34"/>
                <a:gd name="T6" fmla="*/ 42227 w 15"/>
                <a:gd name="T7" fmla="*/ 204788 h 34"/>
                <a:gd name="T8" fmla="*/ 72390 w 15"/>
                <a:gd name="T9" fmla="*/ 192742 h 34"/>
                <a:gd name="T10" fmla="*/ 90487 w 15"/>
                <a:gd name="T11" fmla="*/ 162626 h 34"/>
                <a:gd name="T12" fmla="*/ 90487 w 15"/>
                <a:gd name="T13" fmla="*/ 0 h 34"/>
                <a:gd name="T14" fmla="*/ 0 w 15"/>
                <a:gd name="T15" fmla="*/ 0 h 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" h="34">
                  <a:moveTo>
                    <a:pt x="0" y="0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8"/>
                    <a:pt x="1" y="30"/>
                    <a:pt x="2" y="32"/>
                  </a:cubicBezTo>
                  <a:cubicBezTo>
                    <a:pt x="4" y="33"/>
                    <a:pt x="6" y="34"/>
                    <a:pt x="7" y="34"/>
                  </a:cubicBezTo>
                  <a:cubicBezTo>
                    <a:pt x="9" y="34"/>
                    <a:pt x="11" y="33"/>
                    <a:pt x="12" y="32"/>
                  </a:cubicBezTo>
                  <a:cubicBezTo>
                    <a:pt x="14" y="30"/>
                    <a:pt x="15" y="28"/>
                    <a:pt x="15" y="27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9" name="Rectangle 94"/>
            <p:cNvSpPr>
              <a:spLocks noChangeArrowheads="1"/>
            </p:cNvSpPr>
            <p:nvPr/>
          </p:nvSpPr>
          <p:spPr bwMode="auto">
            <a:xfrm>
              <a:off x="5257800" y="1833563"/>
              <a:ext cx="566737" cy="355600"/>
            </a:xfrm>
            <a:prstGeom prst="rect">
              <a:avLst/>
            </a:prstGeom>
            <a:solidFill>
              <a:srgbClr val="EB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50" name="Freeform 95"/>
            <p:cNvSpPr>
              <a:spLocks noChangeArrowheads="1"/>
            </p:cNvSpPr>
            <p:nvPr/>
          </p:nvSpPr>
          <p:spPr bwMode="auto">
            <a:xfrm>
              <a:off x="5233988" y="1833563"/>
              <a:ext cx="609600" cy="17463"/>
            </a:xfrm>
            <a:custGeom>
              <a:avLst/>
              <a:gdLst>
                <a:gd name="T0" fmla="*/ 590550 w 384"/>
                <a:gd name="T1" fmla="*/ 0 h 11"/>
                <a:gd name="T2" fmla="*/ 23813 w 384"/>
                <a:gd name="T3" fmla="*/ 0 h 11"/>
                <a:gd name="T4" fmla="*/ 23813 w 384"/>
                <a:gd name="T5" fmla="*/ 0 h 11"/>
                <a:gd name="T6" fmla="*/ 23813 w 384"/>
                <a:gd name="T7" fmla="*/ 0 h 11"/>
                <a:gd name="T8" fmla="*/ 0 w 384"/>
                <a:gd name="T9" fmla="*/ 17463 h 11"/>
                <a:gd name="T10" fmla="*/ 609600 w 384"/>
                <a:gd name="T11" fmla="*/ 17463 h 11"/>
                <a:gd name="T12" fmla="*/ 590550 w 384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4" h="11">
                  <a:moveTo>
                    <a:pt x="372" y="0"/>
                  </a:moveTo>
                  <a:lnTo>
                    <a:pt x="15" y="0"/>
                  </a:lnTo>
                  <a:lnTo>
                    <a:pt x="0" y="11"/>
                  </a:lnTo>
                  <a:lnTo>
                    <a:pt x="384" y="11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51" name="Freeform 96"/>
            <p:cNvSpPr>
              <a:spLocks noChangeArrowheads="1"/>
            </p:cNvSpPr>
            <p:nvPr/>
          </p:nvSpPr>
          <p:spPr bwMode="auto">
            <a:xfrm>
              <a:off x="5233988" y="1851025"/>
              <a:ext cx="609600" cy="17463"/>
            </a:xfrm>
            <a:custGeom>
              <a:avLst/>
              <a:gdLst>
                <a:gd name="T0" fmla="*/ 590550 w 384"/>
                <a:gd name="T1" fmla="*/ 17463 h 11"/>
                <a:gd name="T2" fmla="*/ 23813 w 384"/>
                <a:gd name="T3" fmla="*/ 17463 h 11"/>
                <a:gd name="T4" fmla="*/ 23813 w 384"/>
                <a:gd name="T5" fmla="*/ 17463 h 11"/>
                <a:gd name="T6" fmla="*/ 23813 w 384"/>
                <a:gd name="T7" fmla="*/ 17463 h 11"/>
                <a:gd name="T8" fmla="*/ 0 w 384"/>
                <a:gd name="T9" fmla="*/ 0 h 11"/>
                <a:gd name="T10" fmla="*/ 609600 w 384"/>
                <a:gd name="T11" fmla="*/ 0 h 11"/>
                <a:gd name="T12" fmla="*/ 590550 w 384"/>
                <a:gd name="T13" fmla="*/ 17463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4" h="11">
                  <a:moveTo>
                    <a:pt x="372" y="11"/>
                  </a:moveTo>
                  <a:lnTo>
                    <a:pt x="15" y="11"/>
                  </a:lnTo>
                  <a:lnTo>
                    <a:pt x="0" y="0"/>
                  </a:lnTo>
                  <a:lnTo>
                    <a:pt x="384" y="0"/>
                  </a:lnTo>
                  <a:lnTo>
                    <a:pt x="372" y="11"/>
                  </a:lnTo>
                  <a:close/>
                </a:path>
              </a:pathLst>
            </a:custGeom>
            <a:solidFill>
              <a:srgbClr val="E0DE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52" name="Freeform 97"/>
            <p:cNvSpPr>
              <a:spLocks noChangeArrowheads="1"/>
            </p:cNvSpPr>
            <p:nvPr/>
          </p:nvSpPr>
          <p:spPr bwMode="auto">
            <a:xfrm>
              <a:off x="5233988" y="1893888"/>
              <a:ext cx="609600" cy="23813"/>
            </a:xfrm>
            <a:custGeom>
              <a:avLst/>
              <a:gdLst>
                <a:gd name="T0" fmla="*/ 590550 w 384"/>
                <a:gd name="T1" fmla="*/ 0 h 15"/>
                <a:gd name="T2" fmla="*/ 23813 w 384"/>
                <a:gd name="T3" fmla="*/ 0 h 15"/>
                <a:gd name="T4" fmla="*/ 23813 w 384"/>
                <a:gd name="T5" fmla="*/ 0 h 15"/>
                <a:gd name="T6" fmla="*/ 23813 w 384"/>
                <a:gd name="T7" fmla="*/ 0 h 15"/>
                <a:gd name="T8" fmla="*/ 0 w 384"/>
                <a:gd name="T9" fmla="*/ 23813 h 15"/>
                <a:gd name="T10" fmla="*/ 609600 w 384"/>
                <a:gd name="T11" fmla="*/ 23813 h 15"/>
                <a:gd name="T12" fmla="*/ 590550 w 384"/>
                <a:gd name="T13" fmla="*/ 0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4" h="15">
                  <a:moveTo>
                    <a:pt x="372" y="0"/>
                  </a:moveTo>
                  <a:lnTo>
                    <a:pt x="15" y="0"/>
                  </a:lnTo>
                  <a:lnTo>
                    <a:pt x="0" y="15"/>
                  </a:lnTo>
                  <a:lnTo>
                    <a:pt x="384" y="15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53" name="Freeform 98"/>
            <p:cNvSpPr>
              <a:spLocks noChangeArrowheads="1"/>
            </p:cNvSpPr>
            <p:nvPr/>
          </p:nvSpPr>
          <p:spPr bwMode="auto">
            <a:xfrm>
              <a:off x="5233988" y="1917700"/>
              <a:ext cx="609600" cy="17463"/>
            </a:xfrm>
            <a:custGeom>
              <a:avLst/>
              <a:gdLst>
                <a:gd name="T0" fmla="*/ 590550 w 384"/>
                <a:gd name="T1" fmla="*/ 17463 h 11"/>
                <a:gd name="T2" fmla="*/ 23813 w 384"/>
                <a:gd name="T3" fmla="*/ 17463 h 11"/>
                <a:gd name="T4" fmla="*/ 23813 w 384"/>
                <a:gd name="T5" fmla="*/ 17463 h 11"/>
                <a:gd name="T6" fmla="*/ 23813 w 384"/>
                <a:gd name="T7" fmla="*/ 17463 h 11"/>
                <a:gd name="T8" fmla="*/ 0 w 384"/>
                <a:gd name="T9" fmla="*/ 0 h 11"/>
                <a:gd name="T10" fmla="*/ 609600 w 384"/>
                <a:gd name="T11" fmla="*/ 0 h 11"/>
                <a:gd name="T12" fmla="*/ 590550 w 384"/>
                <a:gd name="T13" fmla="*/ 17463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4" h="11">
                  <a:moveTo>
                    <a:pt x="372" y="11"/>
                  </a:moveTo>
                  <a:lnTo>
                    <a:pt x="15" y="11"/>
                  </a:lnTo>
                  <a:lnTo>
                    <a:pt x="0" y="0"/>
                  </a:lnTo>
                  <a:lnTo>
                    <a:pt x="384" y="0"/>
                  </a:lnTo>
                  <a:lnTo>
                    <a:pt x="372" y="11"/>
                  </a:lnTo>
                  <a:close/>
                </a:path>
              </a:pathLst>
            </a:custGeom>
            <a:solidFill>
              <a:srgbClr val="E0DE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54" name="Freeform 99"/>
            <p:cNvSpPr>
              <a:spLocks noChangeArrowheads="1"/>
            </p:cNvSpPr>
            <p:nvPr/>
          </p:nvSpPr>
          <p:spPr bwMode="auto">
            <a:xfrm>
              <a:off x="5233988" y="1960563"/>
              <a:ext cx="609600" cy="17463"/>
            </a:xfrm>
            <a:custGeom>
              <a:avLst/>
              <a:gdLst>
                <a:gd name="T0" fmla="*/ 590550 w 384"/>
                <a:gd name="T1" fmla="*/ 0 h 11"/>
                <a:gd name="T2" fmla="*/ 23813 w 384"/>
                <a:gd name="T3" fmla="*/ 0 h 11"/>
                <a:gd name="T4" fmla="*/ 23813 w 384"/>
                <a:gd name="T5" fmla="*/ 0 h 11"/>
                <a:gd name="T6" fmla="*/ 23813 w 384"/>
                <a:gd name="T7" fmla="*/ 0 h 11"/>
                <a:gd name="T8" fmla="*/ 0 w 384"/>
                <a:gd name="T9" fmla="*/ 17463 h 11"/>
                <a:gd name="T10" fmla="*/ 609600 w 384"/>
                <a:gd name="T11" fmla="*/ 17463 h 11"/>
                <a:gd name="T12" fmla="*/ 590550 w 384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4" h="11">
                  <a:moveTo>
                    <a:pt x="372" y="0"/>
                  </a:moveTo>
                  <a:lnTo>
                    <a:pt x="15" y="0"/>
                  </a:lnTo>
                  <a:lnTo>
                    <a:pt x="0" y="11"/>
                  </a:lnTo>
                  <a:lnTo>
                    <a:pt x="384" y="11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55" name="Freeform 100"/>
            <p:cNvSpPr>
              <a:spLocks noChangeArrowheads="1"/>
            </p:cNvSpPr>
            <p:nvPr/>
          </p:nvSpPr>
          <p:spPr bwMode="auto">
            <a:xfrm>
              <a:off x="5233988" y="1978025"/>
              <a:ext cx="609600" cy="17463"/>
            </a:xfrm>
            <a:custGeom>
              <a:avLst/>
              <a:gdLst>
                <a:gd name="T0" fmla="*/ 590550 w 384"/>
                <a:gd name="T1" fmla="*/ 17463 h 11"/>
                <a:gd name="T2" fmla="*/ 23813 w 384"/>
                <a:gd name="T3" fmla="*/ 17463 h 11"/>
                <a:gd name="T4" fmla="*/ 23813 w 384"/>
                <a:gd name="T5" fmla="*/ 17463 h 11"/>
                <a:gd name="T6" fmla="*/ 23813 w 384"/>
                <a:gd name="T7" fmla="*/ 17463 h 11"/>
                <a:gd name="T8" fmla="*/ 0 w 384"/>
                <a:gd name="T9" fmla="*/ 0 h 11"/>
                <a:gd name="T10" fmla="*/ 609600 w 384"/>
                <a:gd name="T11" fmla="*/ 0 h 11"/>
                <a:gd name="T12" fmla="*/ 590550 w 384"/>
                <a:gd name="T13" fmla="*/ 17463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4" h="11">
                  <a:moveTo>
                    <a:pt x="372" y="11"/>
                  </a:moveTo>
                  <a:lnTo>
                    <a:pt x="15" y="11"/>
                  </a:lnTo>
                  <a:lnTo>
                    <a:pt x="0" y="0"/>
                  </a:lnTo>
                  <a:lnTo>
                    <a:pt x="384" y="0"/>
                  </a:lnTo>
                  <a:lnTo>
                    <a:pt x="372" y="11"/>
                  </a:lnTo>
                  <a:close/>
                </a:path>
              </a:pathLst>
            </a:custGeom>
            <a:solidFill>
              <a:srgbClr val="E0DE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56" name="Freeform 101"/>
            <p:cNvSpPr>
              <a:spLocks noChangeArrowheads="1"/>
            </p:cNvSpPr>
            <p:nvPr/>
          </p:nvSpPr>
          <p:spPr bwMode="auto">
            <a:xfrm>
              <a:off x="5233988" y="2020888"/>
              <a:ext cx="609600" cy="23813"/>
            </a:xfrm>
            <a:custGeom>
              <a:avLst/>
              <a:gdLst>
                <a:gd name="T0" fmla="*/ 590550 w 384"/>
                <a:gd name="T1" fmla="*/ 0 h 15"/>
                <a:gd name="T2" fmla="*/ 23813 w 384"/>
                <a:gd name="T3" fmla="*/ 0 h 15"/>
                <a:gd name="T4" fmla="*/ 23813 w 384"/>
                <a:gd name="T5" fmla="*/ 0 h 15"/>
                <a:gd name="T6" fmla="*/ 23813 w 384"/>
                <a:gd name="T7" fmla="*/ 0 h 15"/>
                <a:gd name="T8" fmla="*/ 0 w 384"/>
                <a:gd name="T9" fmla="*/ 23813 h 15"/>
                <a:gd name="T10" fmla="*/ 609600 w 384"/>
                <a:gd name="T11" fmla="*/ 23813 h 15"/>
                <a:gd name="T12" fmla="*/ 590550 w 384"/>
                <a:gd name="T13" fmla="*/ 0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4" h="15">
                  <a:moveTo>
                    <a:pt x="372" y="0"/>
                  </a:moveTo>
                  <a:lnTo>
                    <a:pt x="15" y="0"/>
                  </a:lnTo>
                  <a:lnTo>
                    <a:pt x="0" y="15"/>
                  </a:lnTo>
                  <a:lnTo>
                    <a:pt x="384" y="15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57" name="Freeform 102"/>
            <p:cNvSpPr>
              <a:spLocks noChangeArrowheads="1"/>
            </p:cNvSpPr>
            <p:nvPr/>
          </p:nvSpPr>
          <p:spPr bwMode="auto">
            <a:xfrm>
              <a:off x="5233988" y="2044700"/>
              <a:ext cx="609600" cy="17463"/>
            </a:xfrm>
            <a:custGeom>
              <a:avLst/>
              <a:gdLst>
                <a:gd name="T0" fmla="*/ 590550 w 384"/>
                <a:gd name="T1" fmla="*/ 17463 h 11"/>
                <a:gd name="T2" fmla="*/ 23813 w 384"/>
                <a:gd name="T3" fmla="*/ 17463 h 11"/>
                <a:gd name="T4" fmla="*/ 23813 w 384"/>
                <a:gd name="T5" fmla="*/ 17463 h 11"/>
                <a:gd name="T6" fmla="*/ 23813 w 384"/>
                <a:gd name="T7" fmla="*/ 17463 h 11"/>
                <a:gd name="T8" fmla="*/ 0 w 384"/>
                <a:gd name="T9" fmla="*/ 0 h 11"/>
                <a:gd name="T10" fmla="*/ 609600 w 384"/>
                <a:gd name="T11" fmla="*/ 0 h 11"/>
                <a:gd name="T12" fmla="*/ 590550 w 384"/>
                <a:gd name="T13" fmla="*/ 17463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4" h="11">
                  <a:moveTo>
                    <a:pt x="372" y="11"/>
                  </a:moveTo>
                  <a:lnTo>
                    <a:pt x="15" y="11"/>
                  </a:lnTo>
                  <a:lnTo>
                    <a:pt x="0" y="0"/>
                  </a:lnTo>
                  <a:lnTo>
                    <a:pt x="384" y="0"/>
                  </a:lnTo>
                  <a:lnTo>
                    <a:pt x="372" y="11"/>
                  </a:lnTo>
                  <a:close/>
                </a:path>
              </a:pathLst>
            </a:custGeom>
            <a:solidFill>
              <a:srgbClr val="E0DE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58" name="Freeform 103"/>
            <p:cNvSpPr>
              <a:spLocks noChangeArrowheads="1"/>
            </p:cNvSpPr>
            <p:nvPr/>
          </p:nvSpPr>
          <p:spPr bwMode="auto">
            <a:xfrm>
              <a:off x="5233988" y="2085975"/>
              <a:ext cx="609600" cy="19050"/>
            </a:xfrm>
            <a:custGeom>
              <a:avLst/>
              <a:gdLst>
                <a:gd name="T0" fmla="*/ 590550 w 384"/>
                <a:gd name="T1" fmla="*/ 0 h 12"/>
                <a:gd name="T2" fmla="*/ 23813 w 384"/>
                <a:gd name="T3" fmla="*/ 0 h 12"/>
                <a:gd name="T4" fmla="*/ 23813 w 384"/>
                <a:gd name="T5" fmla="*/ 0 h 12"/>
                <a:gd name="T6" fmla="*/ 23813 w 384"/>
                <a:gd name="T7" fmla="*/ 0 h 12"/>
                <a:gd name="T8" fmla="*/ 0 w 384"/>
                <a:gd name="T9" fmla="*/ 19050 h 12"/>
                <a:gd name="T10" fmla="*/ 609600 w 384"/>
                <a:gd name="T11" fmla="*/ 19050 h 12"/>
                <a:gd name="T12" fmla="*/ 590550 w 384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4" h="12">
                  <a:moveTo>
                    <a:pt x="372" y="0"/>
                  </a:moveTo>
                  <a:lnTo>
                    <a:pt x="15" y="0"/>
                  </a:lnTo>
                  <a:lnTo>
                    <a:pt x="0" y="12"/>
                  </a:lnTo>
                  <a:lnTo>
                    <a:pt x="384" y="12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59" name="Freeform 104"/>
            <p:cNvSpPr>
              <a:spLocks noChangeArrowheads="1"/>
            </p:cNvSpPr>
            <p:nvPr/>
          </p:nvSpPr>
          <p:spPr bwMode="auto">
            <a:xfrm>
              <a:off x="5233988" y="2105025"/>
              <a:ext cx="609600" cy="17463"/>
            </a:xfrm>
            <a:custGeom>
              <a:avLst/>
              <a:gdLst>
                <a:gd name="T0" fmla="*/ 590550 w 384"/>
                <a:gd name="T1" fmla="*/ 17463 h 11"/>
                <a:gd name="T2" fmla="*/ 23813 w 384"/>
                <a:gd name="T3" fmla="*/ 17463 h 11"/>
                <a:gd name="T4" fmla="*/ 23813 w 384"/>
                <a:gd name="T5" fmla="*/ 17463 h 11"/>
                <a:gd name="T6" fmla="*/ 23813 w 384"/>
                <a:gd name="T7" fmla="*/ 17463 h 11"/>
                <a:gd name="T8" fmla="*/ 0 w 384"/>
                <a:gd name="T9" fmla="*/ 0 h 11"/>
                <a:gd name="T10" fmla="*/ 609600 w 384"/>
                <a:gd name="T11" fmla="*/ 0 h 11"/>
                <a:gd name="T12" fmla="*/ 590550 w 384"/>
                <a:gd name="T13" fmla="*/ 17463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4" h="11">
                  <a:moveTo>
                    <a:pt x="372" y="11"/>
                  </a:moveTo>
                  <a:lnTo>
                    <a:pt x="15" y="11"/>
                  </a:lnTo>
                  <a:lnTo>
                    <a:pt x="0" y="0"/>
                  </a:lnTo>
                  <a:lnTo>
                    <a:pt x="384" y="0"/>
                  </a:lnTo>
                  <a:lnTo>
                    <a:pt x="372" y="11"/>
                  </a:lnTo>
                  <a:close/>
                </a:path>
              </a:pathLst>
            </a:custGeom>
            <a:solidFill>
              <a:srgbClr val="E0DE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60" name="Freeform 105"/>
            <p:cNvSpPr>
              <a:spLocks noChangeArrowheads="1"/>
            </p:cNvSpPr>
            <p:nvPr/>
          </p:nvSpPr>
          <p:spPr bwMode="auto">
            <a:xfrm>
              <a:off x="5233988" y="2146300"/>
              <a:ext cx="609600" cy="25400"/>
            </a:xfrm>
            <a:custGeom>
              <a:avLst/>
              <a:gdLst>
                <a:gd name="T0" fmla="*/ 590550 w 384"/>
                <a:gd name="T1" fmla="*/ 0 h 16"/>
                <a:gd name="T2" fmla="*/ 23813 w 384"/>
                <a:gd name="T3" fmla="*/ 0 h 16"/>
                <a:gd name="T4" fmla="*/ 23813 w 384"/>
                <a:gd name="T5" fmla="*/ 0 h 16"/>
                <a:gd name="T6" fmla="*/ 23813 w 384"/>
                <a:gd name="T7" fmla="*/ 0 h 16"/>
                <a:gd name="T8" fmla="*/ 0 w 384"/>
                <a:gd name="T9" fmla="*/ 25400 h 16"/>
                <a:gd name="T10" fmla="*/ 609600 w 384"/>
                <a:gd name="T11" fmla="*/ 25400 h 16"/>
                <a:gd name="T12" fmla="*/ 590550 w 384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4" h="16">
                  <a:moveTo>
                    <a:pt x="372" y="0"/>
                  </a:moveTo>
                  <a:lnTo>
                    <a:pt x="15" y="0"/>
                  </a:lnTo>
                  <a:lnTo>
                    <a:pt x="0" y="16"/>
                  </a:lnTo>
                  <a:lnTo>
                    <a:pt x="384" y="16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61" name="Freeform 106"/>
            <p:cNvSpPr>
              <a:spLocks noChangeArrowheads="1"/>
            </p:cNvSpPr>
            <p:nvPr/>
          </p:nvSpPr>
          <p:spPr bwMode="auto">
            <a:xfrm>
              <a:off x="5233988" y="2171700"/>
              <a:ext cx="609600" cy="17463"/>
            </a:xfrm>
            <a:custGeom>
              <a:avLst/>
              <a:gdLst>
                <a:gd name="T0" fmla="*/ 590550 w 384"/>
                <a:gd name="T1" fmla="*/ 17463 h 11"/>
                <a:gd name="T2" fmla="*/ 23813 w 384"/>
                <a:gd name="T3" fmla="*/ 17463 h 11"/>
                <a:gd name="T4" fmla="*/ 23813 w 384"/>
                <a:gd name="T5" fmla="*/ 17463 h 11"/>
                <a:gd name="T6" fmla="*/ 23813 w 384"/>
                <a:gd name="T7" fmla="*/ 17463 h 11"/>
                <a:gd name="T8" fmla="*/ 0 w 384"/>
                <a:gd name="T9" fmla="*/ 0 h 11"/>
                <a:gd name="T10" fmla="*/ 609600 w 384"/>
                <a:gd name="T11" fmla="*/ 0 h 11"/>
                <a:gd name="T12" fmla="*/ 590550 w 384"/>
                <a:gd name="T13" fmla="*/ 17463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4" h="11">
                  <a:moveTo>
                    <a:pt x="372" y="11"/>
                  </a:moveTo>
                  <a:lnTo>
                    <a:pt x="15" y="11"/>
                  </a:lnTo>
                  <a:lnTo>
                    <a:pt x="0" y="0"/>
                  </a:lnTo>
                  <a:lnTo>
                    <a:pt x="384" y="0"/>
                  </a:lnTo>
                  <a:lnTo>
                    <a:pt x="372" y="11"/>
                  </a:lnTo>
                  <a:close/>
                </a:path>
              </a:pathLst>
            </a:custGeom>
            <a:solidFill>
              <a:srgbClr val="E0DE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62" name="Freeform 107"/>
            <p:cNvSpPr>
              <a:spLocks noChangeArrowheads="1"/>
            </p:cNvSpPr>
            <p:nvPr/>
          </p:nvSpPr>
          <p:spPr bwMode="auto">
            <a:xfrm>
              <a:off x="5360988" y="1131888"/>
              <a:ext cx="355600" cy="701675"/>
            </a:xfrm>
            <a:custGeom>
              <a:avLst/>
              <a:gdLst>
                <a:gd name="T0" fmla="*/ 259166 w 59"/>
                <a:gd name="T1" fmla="*/ 701675 h 116"/>
                <a:gd name="T2" fmla="*/ 241085 w 59"/>
                <a:gd name="T3" fmla="*/ 701675 h 116"/>
                <a:gd name="T4" fmla="*/ 241085 w 59"/>
                <a:gd name="T5" fmla="*/ 453669 h 116"/>
                <a:gd name="T6" fmla="*/ 253139 w 59"/>
                <a:gd name="T7" fmla="*/ 356886 h 116"/>
                <a:gd name="T8" fmla="*/ 277247 w 59"/>
                <a:gd name="T9" fmla="*/ 260104 h 116"/>
                <a:gd name="T10" fmla="*/ 343546 w 59"/>
                <a:gd name="T11" fmla="*/ 84685 h 116"/>
                <a:gd name="T12" fmla="*/ 229031 w 59"/>
                <a:gd name="T13" fmla="*/ 84685 h 116"/>
                <a:gd name="T14" fmla="*/ 223003 w 59"/>
                <a:gd name="T15" fmla="*/ 84685 h 116"/>
                <a:gd name="T16" fmla="*/ 192868 w 59"/>
                <a:gd name="T17" fmla="*/ 30245 h 116"/>
                <a:gd name="T18" fmla="*/ 174786 w 59"/>
                <a:gd name="T19" fmla="*/ 157272 h 116"/>
                <a:gd name="T20" fmla="*/ 168759 w 59"/>
                <a:gd name="T21" fmla="*/ 163321 h 116"/>
                <a:gd name="T22" fmla="*/ 162732 w 59"/>
                <a:gd name="T23" fmla="*/ 163321 h 116"/>
                <a:gd name="T24" fmla="*/ 126569 w 59"/>
                <a:gd name="T25" fmla="*/ 84685 h 116"/>
                <a:gd name="T26" fmla="*/ 18081 w 59"/>
                <a:gd name="T27" fmla="*/ 84685 h 116"/>
                <a:gd name="T28" fmla="*/ 78353 w 59"/>
                <a:gd name="T29" fmla="*/ 260104 h 116"/>
                <a:gd name="T30" fmla="*/ 108488 w 59"/>
                <a:gd name="T31" fmla="*/ 356886 h 116"/>
                <a:gd name="T32" fmla="*/ 114515 w 59"/>
                <a:gd name="T33" fmla="*/ 453669 h 116"/>
                <a:gd name="T34" fmla="*/ 114515 w 59"/>
                <a:gd name="T35" fmla="*/ 701675 h 116"/>
                <a:gd name="T36" fmla="*/ 102461 w 59"/>
                <a:gd name="T37" fmla="*/ 701675 h 116"/>
                <a:gd name="T38" fmla="*/ 102461 w 59"/>
                <a:gd name="T39" fmla="*/ 453669 h 116"/>
                <a:gd name="T40" fmla="*/ 96434 w 59"/>
                <a:gd name="T41" fmla="*/ 356886 h 116"/>
                <a:gd name="T42" fmla="*/ 72325 w 59"/>
                <a:gd name="T43" fmla="*/ 266153 h 116"/>
                <a:gd name="T44" fmla="*/ 0 w 59"/>
                <a:gd name="T45" fmla="*/ 84685 h 116"/>
                <a:gd name="T46" fmla="*/ 6027 w 59"/>
                <a:gd name="T47" fmla="*/ 78636 h 116"/>
                <a:gd name="T48" fmla="*/ 6027 w 59"/>
                <a:gd name="T49" fmla="*/ 72587 h 116"/>
                <a:gd name="T50" fmla="*/ 132597 w 59"/>
                <a:gd name="T51" fmla="*/ 72587 h 116"/>
                <a:gd name="T52" fmla="*/ 138624 w 59"/>
                <a:gd name="T53" fmla="*/ 78636 h 116"/>
                <a:gd name="T54" fmla="*/ 162732 w 59"/>
                <a:gd name="T55" fmla="*/ 139125 h 116"/>
                <a:gd name="T56" fmla="*/ 186841 w 59"/>
                <a:gd name="T57" fmla="*/ 6049 h 116"/>
                <a:gd name="T58" fmla="*/ 186841 w 59"/>
                <a:gd name="T59" fmla="*/ 0 h 116"/>
                <a:gd name="T60" fmla="*/ 192868 w 59"/>
                <a:gd name="T61" fmla="*/ 6049 h 116"/>
                <a:gd name="T62" fmla="*/ 229031 w 59"/>
                <a:gd name="T63" fmla="*/ 72587 h 116"/>
                <a:gd name="T64" fmla="*/ 349573 w 59"/>
                <a:gd name="T65" fmla="*/ 72587 h 116"/>
                <a:gd name="T66" fmla="*/ 355600 w 59"/>
                <a:gd name="T67" fmla="*/ 78636 h 116"/>
                <a:gd name="T68" fmla="*/ 355600 w 59"/>
                <a:gd name="T69" fmla="*/ 84685 h 116"/>
                <a:gd name="T70" fmla="*/ 289302 w 59"/>
                <a:gd name="T71" fmla="*/ 266153 h 116"/>
                <a:gd name="T72" fmla="*/ 265193 w 59"/>
                <a:gd name="T73" fmla="*/ 356886 h 116"/>
                <a:gd name="T74" fmla="*/ 259166 w 59"/>
                <a:gd name="T75" fmla="*/ 453669 h 116"/>
                <a:gd name="T76" fmla="*/ 259166 w 59"/>
                <a:gd name="T77" fmla="*/ 701675 h 11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59" h="116">
                  <a:moveTo>
                    <a:pt x="43" y="116"/>
                  </a:moveTo>
                  <a:cubicBezTo>
                    <a:pt x="40" y="116"/>
                    <a:pt x="40" y="116"/>
                    <a:pt x="40" y="116"/>
                  </a:cubicBezTo>
                  <a:cubicBezTo>
                    <a:pt x="40" y="75"/>
                    <a:pt x="40" y="75"/>
                    <a:pt x="40" y="75"/>
                  </a:cubicBezTo>
                  <a:cubicBezTo>
                    <a:pt x="40" y="69"/>
                    <a:pt x="41" y="64"/>
                    <a:pt x="42" y="59"/>
                  </a:cubicBezTo>
                  <a:cubicBezTo>
                    <a:pt x="43" y="54"/>
                    <a:pt x="44" y="48"/>
                    <a:pt x="46" y="43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7"/>
                    <a:pt x="28" y="27"/>
                    <a:pt x="28" y="27"/>
                  </a:cubicBezTo>
                  <a:cubicBezTo>
                    <a:pt x="28" y="27"/>
                    <a:pt x="27" y="27"/>
                    <a:pt x="27" y="27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5" y="48"/>
                    <a:pt x="17" y="54"/>
                    <a:pt x="18" y="59"/>
                  </a:cubicBezTo>
                  <a:cubicBezTo>
                    <a:pt x="18" y="64"/>
                    <a:pt x="19" y="69"/>
                    <a:pt x="19" y="75"/>
                  </a:cubicBezTo>
                  <a:cubicBezTo>
                    <a:pt x="19" y="116"/>
                    <a:pt x="19" y="116"/>
                    <a:pt x="19" y="116"/>
                  </a:cubicBezTo>
                  <a:cubicBezTo>
                    <a:pt x="17" y="116"/>
                    <a:pt x="17" y="116"/>
                    <a:pt x="17" y="116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17" y="69"/>
                    <a:pt x="16" y="64"/>
                    <a:pt x="16" y="59"/>
                  </a:cubicBezTo>
                  <a:cubicBezTo>
                    <a:pt x="15" y="54"/>
                    <a:pt x="13" y="49"/>
                    <a:pt x="12" y="4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1" y="13"/>
                  </a:cubicBezTo>
                  <a:cubicBezTo>
                    <a:pt x="1" y="13"/>
                    <a:pt x="1" y="12"/>
                    <a:pt x="1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2"/>
                    <a:pt x="23" y="13"/>
                    <a:pt x="23" y="1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0"/>
                    <a:pt x="31" y="0"/>
                  </a:cubicBezTo>
                  <a:cubicBezTo>
                    <a:pt x="32" y="0"/>
                    <a:pt x="32" y="0"/>
                    <a:pt x="32" y="1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2"/>
                    <a:pt x="59" y="13"/>
                    <a:pt x="59" y="13"/>
                  </a:cubicBezTo>
                  <a:cubicBezTo>
                    <a:pt x="59" y="13"/>
                    <a:pt x="59" y="13"/>
                    <a:pt x="59" y="14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46" y="49"/>
                    <a:pt x="45" y="54"/>
                    <a:pt x="44" y="59"/>
                  </a:cubicBezTo>
                  <a:cubicBezTo>
                    <a:pt x="43" y="64"/>
                    <a:pt x="43" y="69"/>
                    <a:pt x="43" y="75"/>
                  </a:cubicBezTo>
                  <a:lnTo>
                    <a:pt x="43" y="116"/>
                  </a:ln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63" name="Oval 108"/>
            <p:cNvSpPr>
              <a:spLocks noChangeArrowheads="1"/>
            </p:cNvSpPr>
            <p:nvPr/>
          </p:nvSpPr>
          <p:spPr bwMode="auto">
            <a:xfrm>
              <a:off x="5348288" y="1192213"/>
              <a:ext cx="42862" cy="42863"/>
            </a:xfrm>
            <a:prstGeom prst="ellipse">
              <a:avLst/>
            </a:pr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64" name="Oval 109"/>
            <p:cNvSpPr>
              <a:spLocks noChangeArrowheads="1"/>
            </p:cNvSpPr>
            <p:nvPr/>
          </p:nvSpPr>
          <p:spPr bwMode="auto">
            <a:xfrm>
              <a:off x="5692775" y="1192213"/>
              <a:ext cx="36512" cy="42863"/>
            </a:xfrm>
            <a:prstGeom prst="ellipse">
              <a:avLst/>
            </a:pr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4105" name="组合 125"/>
          <p:cNvGrpSpPr/>
          <p:nvPr/>
        </p:nvGrpSpPr>
        <p:grpSpPr bwMode="auto">
          <a:xfrm rot="1454566">
            <a:off x="6615113" y="2246313"/>
            <a:ext cx="1146175" cy="1238250"/>
            <a:chOff x="8521700" y="4826000"/>
            <a:chExt cx="1455738" cy="1571626"/>
          </a:xfrm>
        </p:grpSpPr>
        <p:sp>
          <p:nvSpPr>
            <p:cNvPr id="4117" name="Freeform 42"/>
            <p:cNvSpPr>
              <a:spLocks noChangeArrowheads="1"/>
            </p:cNvSpPr>
            <p:nvPr/>
          </p:nvSpPr>
          <p:spPr bwMode="auto">
            <a:xfrm>
              <a:off x="8882063" y="5202238"/>
              <a:ext cx="842963" cy="838200"/>
            </a:xfrm>
            <a:custGeom>
              <a:avLst/>
              <a:gdLst>
                <a:gd name="T0" fmla="*/ 842963 w 224"/>
                <a:gd name="T1" fmla="*/ 0 h 223"/>
                <a:gd name="T2" fmla="*/ 0 w 224"/>
                <a:gd name="T3" fmla="*/ 0 h 223"/>
                <a:gd name="T4" fmla="*/ 0 w 224"/>
                <a:gd name="T5" fmla="*/ 796854 h 223"/>
                <a:gd name="T6" fmla="*/ 15053 w 224"/>
                <a:gd name="T7" fmla="*/ 826924 h 223"/>
                <a:gd name="T8" fmla="*/ 41396 w 224"/>
                <a:gd name="T9" fmla="*/ 838200 h 223"/>
                <a:gd name="T10" fmla="*/ 801567 w 224"/>
                <a:gd name="T11" fmla="*/ 838200 h 223"/>
                <a:gd name="T12" fmla="*/ 831673 w 224"/>
                <a:gd name="T13" fmla="*/ 826924 h 223"/>
                <a:gd name="T14" fmla="*/ 842963 w 224"/>
                <a:gd name="T15" fmla="*/ 796854 h 223"/>
                <a:gd name="T16" fmla="*/ 842963 w 224"/>
                <a:gd name="T17" fmla="*/ 0 h 2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4" h="223">
                  <a:moveTo>
                    <a:pt x="22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0" y="215"/>
                    <a:pt x="1" y="218"/>
                    <a:pt x="4" y="220"/>
                  </a:cubicBezTo>
                  <a:cubicBezTo>
                    <a:pt x="6" y="222"/>
                    <a:pt x="8" y="223"/>
                    <a:pt x="11" y="223"/>
                  </a:cubicBezTo>
                  <a:cubicBezTo>
                    <a:pt x="213" y="223"/>
                    <a:pt x="213" y="223"/>
                    <a:pt x="213" y="223"/>
                  </a:cubicBezTo>
                  <a:cubicBezTo>
                    <a:pt x="216" y="223"/>
                    <a:pt x="219" y="222"/>
                    <a:pt x="221" y="220"/>
                  </a:cubicBezTo>
                  <a:cubicBezTo>
                    <a:pt x="223" y="218"/>
                    <a:pt x="224" y="215"/>
                    <a:pt x="224" y="212"/>
                  </a:cubicBezTo>
                  <a:lnTo>
                    <a:pt x="224" y="0"/>
                  </a:ln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8" name="Freeform 43"/>
            <p:cNvSpPr>
              <a:spLocks noChangeArrowheads="1"/>
            </p:cNvSpPr>
            <p:nvPr/>
          </p:nvSpPr>
          <p:spPr bwMode="auto">
            <a:xfrm>
              <a:off x="8969375" y="5284788"/>
              <a:ext cx="293688" cy="101600"/>
            </a:xfrm>
            <a:custGeom>
              <a:avLst/>
              <a:gdLst>
                <a:gd name="T0" fmla="*/ 293688 w 78"/>
                <a:gd name="T1" fmla="*/ 97837 h 27"/>
                <a:gd name="T2" fmla="*/ 289923 w 78"/>
                <a:gd name="T3" fmla="*/ 101600 h 27"/>
                <a:gd name="T4" fmla="*/ 7530 w 78"/>
                <a:gd name="T5" fmla="*/ 101600 h 27"/>
                <a:gd name="T6" fmla="*/ 0 w 78"/>
                <a:gd name="T7" fmla="*/ 97837 h 27"/>
                <a:gd name="T8" fmla="*/ 0 w 78"/>
                <a:gd name="T9" fmla="*/ 7526 h 27"/>
                <a:gd name="T10" fmla="*/ 7530 w 78"/>
                <a:gd name="T11" fmla="*/ 0 h 27"/>
                <a:gd name="T12" fmla="*/ 289923 w 78"/>
                <a:gd name="T13" fmla="*/ 0 h 27"/>
                <a:gd name="T14" fmla="*/ 293688 w 78"/>
                <a:gd name="T15" fmla="*/ 7526 h 27"/>
                <a:gd name="T16" fmla="*/ 293688 w 78"/>
                <a:gd name="T17" fmla="*/ 97837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8" h="27">
                  <a:moveTo>
                    <a:pt x="78" y="26"/>
                  </a:moveTo>
                  <a:cubicBezTo>
                    <a:pt x="78" y="27"/>
                    <a:pt x="78" y="27"/>
                    <a:pt x="77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27"/>
                    <a:pt x="0" y="27"/>
                    <a:pt x="0" y="2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8" y="0"/>
                    <a:pt x="78" y="1"/>
                    <a:pt x="78" y="2"/>
                  </a:cubicBezTo>
                  <a:lnTo>
                    <a:pt x="78" y="26"/>
                  </a:lnTo>
                  <a:close/>
                </a:path>
              </a:pathLst>
            </a:custGeom>
            <a:solidFill>
              <a:srgbClr val="F98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9" name="Freeform 44"/>
            <p:cNvSpPr>
              <a:spLocks noChangeArrowheads="1"/>
            </p:cNvSpPr>
            <p:nvPr/>
          </p:nvSpPr>
          <p:spPr bwMode="auto">
            <a:xfrm>
              <a:off x="9348788" y="5284788"/>
              <a:ext cx="104775" cy="101600"/>
            </a:xfrm>
            <a:custGeom>
              <a:avLst/>
              <a:gdLst>
                <a:gd name="T0" fmla="*/ 104775 w 28"/>
                <a:gd name="T1" fmla="*/ 97837 h 27"/>
                <a:gd name="T2" fmla="*/ 97291 w 28"/>
                <a:gd name="T3" fmla="*/ 101600 h 27"/>
                <a:gd name="T4" fmla="*/ 7484 w 28"/>
                <a:gd name="T5" fmla="*/ 101600 h 27"/>
                <a:gd name="T6" fmla="*/ 0 w 28"/>
                <a:gd name="T7" fmla="*/ 97837 h 27"/>
                <a:gd name="T8" fmla="*/ 0 w 28"/>
                <a:gd name="T9" fmla="*/ 7526 h 27"/>
                <a:gd name="T10" fmla="*/ 7484 w 28"/>
                <a:gd name="T11" fmla="*/ 0 h 27"/>
                <a:gd name="T12" fmla="*/ 97291 w 28"/>
                <a:gd name="T13" fmla="*/ 0 h 27"/>
                <a:gd name="T14" fmla="*/ 104775 w 28"/>
                <a:gd name="T15" fmla="*/ 7526 h 27"/>
                <a:gd name="T16" fmla="*/ 104775 w 28"/>
                <a:gd name="T17" fmla="*/ 97837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" h="27">
                  <a:moveTo>
                    <a:pt x="28" y="26"/>
                  </a:moveTo>
                  <a:cubicBezTo>
                    <a:pt x="28" y="27"/>
                    <a:pt x="27" y="27"/>
                    <a:pt x="26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27"/>
                    <a:pt x="0" y="27"/>
                    <a:pt x="0" y="2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8" y="1"/>
                    <a:pt x="28" y="2"/>
                  </a:cubicBezTo>
                  <a:lnTo>
                    <a:pt x="28" y="26"/>
                  </a:lnTo>
                  <a:close/>
                </a:path>
              </a:pathLst>
            </a:custGeom>
            <a:solidFill>
              <a:srgbClr val="FFD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0" name="Freeform 45"/>
            <p:cNvSpPr>
              <a:spLocks noChangeArrowheads="1"/>
            </p:cNvSpPr>
            <p:nvPr/>
          </p:nvSpPr>
          <p:spPr bwMode="auto">
            <a:xfrm>
              <a:off x="9540875" y="5284788"/>
              <a:ext cx="101600" cy="101600"/>
            </a:xfrm>
            <a:custGeom>
              <a:avLst/>
              <a:gdLst>
                <a:gd name="T0" fmla="*/ 101600 w 27"/>
                <a:gd name="T1" fmla="*/ 97837 h 27"/>
                <a:gd name="T2" fmla="*/ 94074 w 27"/>
                <a:gd name="T3" fmla="*/ 101600 h 27"/>
                <a:gd name="T4" fmla="*/ 3763 w 27"/>
                <a:gd name="T5" fmla="*/ 101600 h 27"/>
                <a:gd name="T6" fmla="*/ 0 w 27"/>
                <a:gd name="T7" fmla="*/ 97837 h 27"/>
                <a:gd name="T8" fmla="*/ 0 w 27"/>
                <a:gd name="T9" fmla="*/ 7526 h 27"/>
                <a:gd name="T10" fmla="*/ 3763 w 27"/>
                <a:gd name="T11" fmla="*/ 0 h 27"/>
                <a:gd name="T12" fmla="*/ 94074 w 27"/>
                <a:gd name="T13" fmla="*/ 0 h 27"/>
                <a:gd name="T14" fmla="*/ 101600 w 27"/>
                <a:gd name="T15" fmla="*/ 7526 h 27"/>
                <a:gd name="T16" fmla="*/ 101600 w 27"/>
                <a:gd name="T17" fmla="*/ 97837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" h="27">
                  <a:moveTo>
                    <a:pt x="27" y="26"/>
                  </a:moveTo>
                  <a:cubicBezTo>
                    <a:pt x="27" y="27"/>
                    <a:pt x="26" y="27"/>
                    <a:pt x="25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7"/>
                    <a:pt x="0" y="27"/>
                    <a:pt x="0" y="2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2"/>
                  </a:cubicBezTo>
                  <a:lnTo>
                    <a:pt x="27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1" name="Freeform 46"/>
            <p:cNvSpPr>
              <a:spLocks noChangeArrowheads="1"/>
            </p:cNvSpPr>
            <p:nvPr/>
          </p:nvSpPr>
          <p:spPr bwMode="auto">
            <a:xfrm>
              <a:off x="8969375" y="5472113"/>
              <a:ext cx="104775" cy="106363"/>
            </a:xfrm>
            <a:custGeom>
              <a:avLst/>
              <a:gdLst>
                <a:gd name="T0" fmla="*/ 104775 w 28"/>
                <a:gd name="T1" fmla="*/ 98766 h 28"/>
                <a:gd name="T2" fmla="*/ 97291 w 28"/>
                <a:gd name="T3" fmla="*/ 106363 h 28"/>
                <a:gd name="T4" fmla="*/ 7484 w 28"/>
                <a:gd name="T5" fmla="*/ 106363 h 28"/>
                <a:gd name="T6" fmla="*/ 0 w 28"/>
                <a:gd name="T7" fmla="*/ 98766 h 28"/>
                <a:gd name="T8" fmla="*/ 0 w 28"/>
                <a:gd name="T9" fmla="*/ 7597 h 28"/>
                <a:gd name="T10" fmla="*/ 7484 w 28"/>
                <a:gd name="T11" fmla="*/ 0 h 28"/>
                <a:gd name="T12" fmla="*/ 97291 w 28"/>
                <a:gd name="T13" fmla="*/ 0 h 28"/>
                <a:gd name="T14" fmla="*/ 104775 w 28"/>
                <a:gd name="T15" fmla="*/ 7597 h 28"/>
                <a:gd name="T16" fmla="*/ 104775 w 28"/>
                <a:gd name="T17" fmla="*/ 98766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" h="28">
                  <a:moveTo>
                    <a:pt x="28" y="26"/>
                  </a:moveTo>
                  <a:cubicBezTo>
                    <a:pt x="28" y="27"/>
                    <a:pt x="27" y="28"/>
                    <a:pt x="26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1" y="28"/>
                    <a:pt x="0" y="27"/>
                    <a:pt x="0" y="2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8" y="1"/>
                    <a:pt x="28" y="2"/>
                  </a:cubicBezTo>
                  <a:lnTo>
                    <a:pt x="28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2" name="Freeform 47"/>
            <p:cNvSpPr>
              <a:spLocks noChangeArrowheads="1"/>
            </p:cNvSpPr>
            <p:nvPr/>
          </p:nvSpPr>
          <p:spPr bwMode="auto">
            <a:xfrm>
              <a:off x="9161463" y="5472113"/>
              <a:ext cx="101600" cy="106363"/>
            </a:xfrm>
            <a:custGeom>
              <a:avLst/>
              <a:gdLst>
                <a:gd name="T0" fmla="*/ 101600 w 27"/>
                <a:gd name="T1" fmla="*/ 98766 h 28"/>
                <a:gd name="T2" fmla="*/ 97837 w 27"/>
                <a:gd name="T3" fmla="*/ 106363 h 28"/>
                <a:gd name="T4" fmla="*/ 7526 w 27"/>
                <a:gd name="T5" fmla="*/ 106363 h 28"/>
                <a:gd name="T6" fmla="*/ 0 w 27"/>
                <a:gd name="T7" fmla="*/ 98766 h 28"/>
                <a:gd name="T8" fmla="*/ 0 w 27"/>
                <a:gd name="T9" fmla="*/ 7597 h 28"/>
                <a:gd name="T10" fmla="*/ 7526 w 27"/>
                <a:gd name="T11" fmla="*/ 0 h 28"/>
                <a:gd name="T12" fmla="*/ 97837 w 27"/>
                <a:gd name="T13" fmla="*/ 0 h 28"/>
                <a:gd name="T14" fmla="*/ 101600 w 27"/>
                <a:gd name="T15" fmla="*/ 7597 h 28"/>
                <a:gd name="T16" fmla="*/ 101600 w 27"/>
                <a:gd name="T17" fmla="*/ 98766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" h="28">
                  <a:moveTo>
                    <a:pt x="27" y="26"/>
                  </a:moveTo>
                  <a:cubicBezTo>
                    <a:pt x="27" y="27"/>
                    <a:pt x="27" y="28"/>
                    <a:pt x="26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1" y="28"/>
                    <a:pt x="0" y="27"/>
                    <a:pt x="0" y="2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7" y="1"/>
                    <a:pt x="27" y="2"/>
                  </a:cubicBezTo>
                  <a:lnTo>
                    <a:pt x="27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3" name="Freeform 48"/>
            <p:cNvSpPr>
              <a:spLocks noChangeArrowheads="1"/>
            </p:cNvSpPr>
            <p:nvPr/>
          </p:nvSpPr>
          <p:spPr bwMode="auto">
            <a:xfrm>
              <a:off x="9348788" y="5472113"/>
              <a:ext cx="104775" cy="106363"/>
            </a:xfrm>
            <a:custGeom>
              <a:avLst/>
              <a:gdLst>
                <a:gd name="T0" fmla="*/ 104775 w 28"/>
                <a:gd name="T1" fmla="*/ 98766 h 28"/>
                <a:gd name="T2" fmla="*/ 97291 w 28"/>
                <a:gd name="T3" fmla="*/ 106363 h 28"/>
                <a:gd name="T4" fmla="*/ 7484 w 28"/>
                <a:gd name="T5" fmla="*/ 106363 h 28"/>
                <a:gd name="T6" fmla="*/ 0 w 28"/>
                <a:gd name="T7" fmla="*/ 98766 h 28"/>
                <a:gd name="T8" fmla="*/ 0 w 28"/>
                <a:gd name="T9" fmla="*/ 7597 h 28"/>
                <a:gd name="T10" fmla="*/ 7484 w 28"/>
                <a:gd name="T11" fmla="*/ 0 h 28"/>
                <a:gd name="T12" fmla="*/ 97291 w 28"/>
                <a:gd name="T13" fmla="*/ 0 h 28"/>
                <a:gd name="T14" fmla="*/ 104775 w 28"/>
                <a:gd name="T15" fmla="*/ 7597 h 28"/>
                <a:gd name="T16" fmla="*/ 104775 w 28"/>
                <a:gd name="T17" fmla="*/ 98766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" h="28">
                  <a:moveTo>
                    <a:pt x="28" y="26"/>
                  </a:moveTo>
                  <a:cubicBezTo>
                    <a:pt x="28" y="27"/>
                    <a:pt x="27" y="28"/>
                    <a:pt x="26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1" y="28"/>
                    <a:pt x="0" y="27"/>
                    <a:pt x="0" y="2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8" y="1"/>
                    <a:pt x="28" y="2"/>
                  </a:cubicBezTo>
                  <a:lnTo>
                    <a:pt x="28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4" name="Freeform 49"/>
            <p:cNvSpPr>
              <a:spLocks noChangeArrowheads="1"/>
            </p:cNvSpPr>
            <p:nvPr/>
          </p:nvSpPr>
          <p:spPr bwMode="auto">
            <a:xfrm>
              <a:off x="9540875" y="5472113"/>
              <a:ext cx="101600" cy="106363"/>
            </a:xfrm>
            <a:custGeom>
              <a:avLst/>
              <a:gdLst>
                <a:gd name="T0" fmla="*/ 101600 w 27"/>
                <a:gd name="T1" fmla="*/ 98766 h 28"/>
                <a:gd name="T2" fmla="*/ 94074 w 27"/>
                <a:gd name="T3" fmla="*/ 106363 h 28"/>
                <a:gd name="T4" fmla="*/ 3763 w 27"/>
                <a:gd name="T5" fmla="*/ 106363 h 28"/>
                <a:gd name="T6" fmla="*/ 0 w 27"/>
                <a:gd name="T7" fmla="*/ 98766 h 28"/>
                <a:gd name="T8" fmla="*/ 0 w 27"/>
                <a:gd name="T9" fmla="*/ 7597 h 28"/>
                <a:gd name="T10" fmla="*/ 3763 w 27"/>
                <a:gd name="T11" fmla="*/ 0 h 28"/>
                <a:gd name="T12" fmla="*/ 94074 w 27"/>
                <a:gd name="T13" fmla="*/ 0 h 28"/>
                <a:gd name="T14" fmla="*/ 101600 w 27"/>
                <a:gd name="T15" fmla="*/ 7597 h 28"/>
                <a:gd name="T16" fmla="*/ 101600 w 27"/>
                <a:gd name="T17" fmla="*/ 98766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" h="28">
                  <a:moveTo>
                    <a:pt x="27" y="26"/>
                  </a:moveTo>
                  <a:cubicBezTo>
                    <a:pt x="27" y="27"/>
                    <a:pt x="26" y="28"/>
                    <a:pt x="25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8"/>
                    <a:pt x="0" y="27"/>
                    <a:pt x="0" y="2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2"/>
                  </a:cubicBezTo>
                  <a:lnTo>
                    <a:pt x="27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5" name="Freeform 50"/>
            <p:cNvSpPr>
              <a:spLocks noChangeArrowheads="1"/>
            </p:cNvSpPr>
            <p:nvPr/>
          </p:nvSpPr>
          <p:spPr bwMode="auto">
            <a:xfrm>
              <a:off x="8969375" y="5664200"/>
              <a:ext cx="104775" cy="101600"/>
            </a:xfrm>
            <a:custGeom>
              <a:avLst/>
              <a:gdLst>
                <a:gd name="T0" fmla="*/ 104775 w 28"/>
                <a:gd name="T1" fmla="*/ 94074 h 27"/>
                <a:gd name="T2" fmla="*/ 97291 w 28"/>
                <a:gd name="T3" fmla="*/ 101600 h 27"/>
                <a:gd name="T4" fmla="*/ 7484 w 28"/>
                <a:gd name="T5" fmla="*/ 101600 h 27"/>
                <a:gd name="T6" fmla="*/ 0 w 28"/>
                <a:gd name="T7" fmla="*/ 94074 h 27"/>
                <a:gd name="T8" fmla="*/ 0 w 28"/>
                <a:gd name="T9" fmla="*/ 3763 h 27"/>
                <a:gd name="T10" fmla="*/ 7484 w 28"/>
                <a:gd name="T11" fmla="*/ 0 h 27"/>
                <a:gd name="T12" fmla="*/ 97291 w 28"/>
                <a:gd name="T13" fmla="*/ 0 h 27"/>
                <a:gd name="T14" fmla="*/ 104775 w 28"/>
                <a:gd name="T15" fmla="*/ 3763 h 27"/>
                <a:gd name="T16" fmla="*/ 104775 w 28"/>
                <a:gd name="T17" fmla="*/ 94074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" h="27">
                  <a:moveTo>
                    <a:pt x="28" y="25"/>
                  </a:moveTo>
                  <a:cubicBezTo>
                    <a:pt x="28" y="26"/>
                    <a:pt x="27" y="27"/>
                    <a:pt x="26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27"/>
                    <a:pt x="0" y="26"/>
                    <a:pt x="0" y="2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8" y="1"/>
                    <a:pt x="28" y="1"/>
                  </a:cubicBezTo>
                  <a:lnTo>
                    <a:pt x="28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6" name="Freeform 51"/>
            <p:cNvSpPr>
              <a:spLocks noChangeArrowheads="1"/>
            </p:cNvSpPr>
            <p:nvPr/>
          </p:nvSpPr>
          <p:spPr bwMode="auto">
            <a:xfrm>
              <a:off x="9161463" y="5664200"/>
              <a:ext cx="101600" cy="101600"/>
            </a:xfrm>
            <a:custGeom>
              <a:avLst/>
              <a:gdLst>
                <a:gd name="T0" fmla="*/ 101600 w 27"/>
                <a:gd name="T1" fmla="*/ 94074 h 27"/>
                <a:gd name="T2" fmla="*/ 97837 w 27"/>
                <a:gd name="T3" fmla="*/ 101600 h 27"/>
                <a:gd name="T4" fmla="*/ 7526 w 27"/>
                <a:gd name="T5" fmla="*/ 101600 h 27"/>
                <a:gd name="T6" fmla="*/ 0 w 27"/>
                <a:gd name="T7" fmla="*/ 94074 h 27"/>
                <a:gd name="T8" fmla="*/ 0 w 27"/>
                <a:gd name="T9" fmla="*/ 3763 h 27"/>
                <a:gd name="T10" fmla="*/ 7526 w 27"/>
                <a:gd name="T11" fmla="*/ 0 h 27"/>
                <a:gd name="T12" fmla="*/ 97837 w 27"/>
                <a:gd name="T13" fmla="*/ 0 h 27"/>
                <a:gd name="T14" fmla="*/ 101600 w 27"/>
                <a:gd name="T15" fmla="*/ 3763 h 27"/>
                <a:gd name="T16" fmla="*/ 101600 w 27"/>
                <a:gd name="T17" fmla="*/ 94074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" h="27">
                  <a:moveTo>
                    <a:pt x="27" y="25"/>
                  </a:moveTo>
                  <a:cubicBezTo>
                    <a:pt x="27" y="26"/>
                    <a:pt x="27" y="27"/>
                    <a:pt x="26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27"/>
                    <a:pt x="0" y="26"/>
                    <a:pt x="0" y="2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7" y="1"/>
                    <a:pt x="27" y="1"/>
                  </a:cubicBezTo>
                  <a:lnTo>
                    <a:pt x="27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7" name="Freeform 52"/>
            <p:cNvSpPr>
              <a:spLocks noChangeArrowheads="1"/>
            </p:cNvSpPr>
            <p:nvPr/>
          </p:nvSpPr>
          <p:spPr bwMode="auto">
            <a:xfrm>
              <a:off x="9348788" y="5664200"/>
              <a:ext cx="104775" cy="101600"/>
            </a:xfrm>
            <a:custGeom>
              <a:avLst/>
              <a:gdLst>
                <a:gd name="T0" fmla="*/ 104775 w 28"/>
                <a:gd name="T1" fmla="*/ 94074 h 27"/>
                <a:gd name="T2" fmla="*/ 97291 w 28"/>
                <a:gd name="T3" fmla="*/ 101600 h 27"/>
                <a:gd name="T4" fmla="*/ 7484 w 28"/>
                <a:gd name="T5" fmla="*/ 101600 h 27"/>
                <a:gd name="T6" fmla="*/ 0 w 28"/>
                <a:gd name="T7" fmla="*/ 94074 h 27"/>
                <a:gd name="T8" fmla="*/ 0 w 28"/>
                <a:gd name="T9" fmla="*/ 3763 h 27"/>
                <a:gd name="T10" fmla="*/ 7484 w 28"/>
                <a:gd name="T11" fmla="*/ 0 h 27"/>
                <a:gd name="T12" fmla="*/ 97291 w 28"/>
                <a:gd name="T13" fmla="*/ 0 h 27"/>
                <a:gd name="T14" fmla="*/ 104775 w 28"/>
                <a:gd name="T15" fmla="*/ 3763 h 27"/>
                <a:gd name="T16" fmla="*/ 104775 w 28"/>
                <a:gd name="T17" fmla="*/ 94074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" h="27">
                  <a:moveTo>
                    <a:pt x="28" y="25"/>
                  </a:moveTo>
                  <a:cubicBezTo>
                    <a:pt x="28" y="26"/>
                    <a:pt x="27" y="27"/>
                    <a:pt x="26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27"/>
                    <a:pt x="0" y="26"/>
                    <a:pt x="0" y="2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8" y="1"/>
                    <a:pt x="28" y="1"/>
                  </a:cubicBezTo>
                  <a:lnTo>
                    <a:pt x="28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8" name="Freeform 53"/>
            <p:cNvSpPr>
              <a:spLocks noChangeArrowheads="1"/>
            </p:cNvSpPr>
            <p:nvPr/>
          </p:nvSpPr>
          <p:spPr bwMode="auto">
            <a:xfrm>
              <a:off x="8969375" y="5853113"/>
              <a:ext cx="104775" cy="104775"/>
            </a:xfrm>
            <a:custGeom>
              <a:avLst/>
              <a:gdLst>
                <a:gd name="T0" fmla="*/ 104775 w 28"/>
                <a:gd name="T1" fmla="*/ 97291 h 28"/>
                <a:gd name="T2" fmla="*/ 97291 w 28"/>
                <a:gd name="T3" fmla="*/ 104775 h 28"/>
                <a:gd name="T4" fmla="*/ 7484 w 28"/>
                <a:gd name="T5" fmla="*/ 104775 h 28"/>
                <a:gd name="T6" fmla="*/ 0 w 28"/>
                <a:gd name="T7" fmla="*/ 97291 h 28"/>
                <a:gd name="T8" fmla="*/ 0 w 28"/>
                <a:gd name="T9" fmla="*/ 7484 h 28"/>
                <a:gd name="T10" fmla="*/ 7484 w 28"/>
                <a:gd name="T11" fmla="*/ 0 h 28"/>
                <a:gd name="T12" fmla="*/ 97291 w 28"/>
                <a:gd name="T13" fmla="*/ 0 h 28"/>
                <a:gd name="T14" fmla="*/ 104775 w 28"/>
                <a:gd name="T15" fmla="*/ 7484 h 28"/>
                <a:gd name="T16" fmla="*/ 104775 w 28"/>
                <a:gd name="T17" fmla="*/ 97291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" h="28">
                  <a:moveTo>
                    <a:pt x="28" y="26"/>
                  </a:moveTo>
                  <a:cubicBezTo>
                    <a:pt x="28" y="27"/>
                    <a:pt x="27" y="28"/>
                    <a:pt x="26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1" y="28"/>
                    <a:pt x="0" y="27"/>
                    <a:pt x="0" y="2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8" y="1"/>
                    <a:pt x="28" y="2"/>
                  </a:cubicBezTo>
                  <a:lnTo>
                    <a:pt x="28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9" name="Freeform 54"/>
            <p:cNvSpPr>
              <a:spLocks noChangeArrowheads="1"/>
            </p:cNvSpPr>
            <p:nvPr/>
          </p:nvSpPr>
          <p:spPr bwMode="auto">
            <a:xfrm>
              <a:off x="9161463" y="5853113"/>
              <a:ext cx="101600" cy="104775"/>
            </a:xfrm>
            <a:custGeom>
              <a:avLst/>
              <a:gdLst>
                <a:gd name="T0" fmla="*/ 101600 w 27"/>
                <a:gd name="T1" fmla="*/ 97291 h 28"/>
                <a:gd name="T2" fmla="*/ 97837 w 27"/>
                <a:gd name="T3" fmla="*/ 104775 h 28"/>
                <a:gd name="T4" fmla="*/ 7526 w 27"/>
                <a:gd name="T5" fmla="*/ 104775 h 28"/>
                <a:gd name="T6" fmla="*/ 0 w 27"/>
                <a:gd name="T7" fmla="*/ 97291 h 28"/>
                <a:gd name="T8" fmla="*/ 0 w 27"/>
                <a:gd name="T9" fmla="*/ 7484 h 28"/>
                <a:gd name="T10" fmla="*/ 7526 w 27"/>
                <a:gd name="T11" fmla="*/ 0 h 28"/>
                <a:gd name="T12" fmla="*/ 97837 w 27"/>
                <a:gd name="T13" fmla="*/ 0 h 28"/>
                <a:gd name="T14" fmla="*/ 101600 w 27"/>
                <a:gd name="T15" fmla="*/ 7484 h 28"/>
                <a:gd name="T16" fmla="*/ 101600 w 27"/>
                <a:gd name="T17" fmla="*/ 97291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" h="28">
                  <a:moveTo>
                    <a:pt x="27" y="26"/>
                  </a:moveTo>
                  <a:cubicBezTo>
                    <a:pt x="27" y="27"/>
                    <a:pt x="27" y="28"/>
                    <a:pt x="26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1" y="28"/>
                    <a:pt x="0" y="27"/>
                    <a:pt x="0" y="2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7" y="1"/>
                    <a:pt x="27" y="2"/>
                  </a:cubicBezTo>
                  <a:lnTo>
                    <a:pt x="27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0" name="Freeform 55"/>
            <p:cNvSpPr>
              <a:spLocks noChangeArrowheads="1"/>
            </p:cNvSpPr>
            <p:nvPr/>
          </p:nvSpPr>
          <p:spPr bwMode="auto">
            <a:xfrm>
              <a:off x="9348788" y="5853113"/>
              <a:ext cx="104775" cy="104775"/>
            </a:xfrm>
            <a:custGeom>
              <a:avLst/>
              <a:gdLst>
                <a:gd name="T0" fmla="*/ 104775 w 28"/>
                <a:gd name="T1" fmla="*/ 97291 h 28"/>
                <a:gd name="T2" fmla="*/ 97291 w 28"/>
                <a:gd name="T3" fmla="*/ 104775 h 28"/>
                <a:gd name="T4" fmla="*/ 7484 w 28"/>
                <a:gd name="T5" fmla="*/ 104775 h 28"/>
                <a:gd name="T6" fmla="*/ 0 w 28"/>
                <a:gd name="T7" fmla="*/ 97291 h 28"/>
                <a:gd name="T8" fmla="*/ 0 w 28"/>
                <a:gd name="T9" fmla="*/ 7484 h 28"/>
                <a:gd name="T10" fmla="*/ 7484 w 28"/>
                <a:gd name="T11" fmla="*/ 0 h 28"/>
                <a:gd name="T12" fmla="*/ 97291 w 28"/>
                <a:gd name="T13" fmla="*/ 0 h 28"/>
                <a:gd name="T14" fmla="*/ 104775 w 28"/>
                <a:gd name="T15" fmla="*/ 7484 h 28"/>
                <a:gd name="T16" fmla="*/ 104775 w 28"/>
                <a:gd name="T17" fmla="*/ 97291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" h="28">
                  <a:moveTo>
                    <a:pt x="28" y="26"/>
                  </a:moveTo>
                  <a:cubicBezTo>
                    <a:pt x="28" y="27"/>
                    <a:pt x="27" y="28"/>
                    <a:pt x="26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1" y="28"/>
                    <a:pt x="0" y="27"/>
                    <a:pt x="0" y="2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8" y="1"/>
                    <a:pt x="28" y="2"/>
                  </a:cubicBezTo>
                  <a:lnTo>
                    <a:pt x="28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1" name="Freeform 56"/>
            <p:cNvSpPr>
              <a:spLocks noChangeArrowheads="1"/>
            </p:cNvSpPr>
            <p:nvPr/>
          </p:nvSpPr>
          <p:spPr bwMode="auto">
            <a:xfrm>
              <a:off x="9540875" y="5853113"/>
              <a:ext cx="101600" cy="104775"/>
            </a:xfrm>
            <a:custGeom>
              <a:avLst/>
              <a:gdLst>
                <a:gd name="T0" fmla="*/ 101600 w 27"/>
                <a:gd name="T1" fmla="*/ 97291 h 28"/>
                <a:gd name="T2" fmla="*/ 94074 w 27"/>
                <a:gd name="T3" fmla="*/ 104775 h 28"/>
                <a:gd name="T4" fmla="*/ 3763 w 27"/>
                <a:gd name="T5" fmla="*/ 104775 h 28"/>
                <a:gd name="T6" fmla="*/ 0 w 27"/>
                <a:gd name="T7" fmla="*/ 97291 h 28"/>
                <a:gd name="T8" fmla="*/ 0 w 27"/>
                <a:gd name="T9" fmla="*/ 7484 h 28"/>
                <a:gd name="T10" fmla="*/ 3763 w 27"/>
                <a:gd name="T11" fmla="*/ 0 h 28"/>
                <a:gd name="T12" fmla="*/ 94074 w 27"/>
                <a:gd name="T13" fmla="*/ 0 h 28"/>
                <a:gd name="T14" fmla="*/ 101600 w 27"/>
                <a:gd name="T15" fmla="*/ 7484 h 28"/>
                <a:gd name="T16" fmla="*/ 101600 w 27"/>
                <a:gd name="T17" fmla="*/ 97291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" h="28">
                  <a:moveTo>
                    <a:pt x="27" y="26"/>
                  </a:moveTo>
                  <a:cubicBezTo>
                    <a:pt x="27" y="27"/>
                    <a:pt x="26" y="28"/>
                    <a:pt x="25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8"/>
                    <a:pt x="0" y="27"/>
                    <a:pt x="0" y="2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2"/>
                  </a:cubicBezTo>
                  <a:lnTo>
                    <a:pt x="27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2" name="Freeform 57"/>
            <p:cNvSpPr>
              <a:spLocks noChangeArrowheads="1"/>
            </p:cNvSpPr>
            <p:nvPr/>
          </p:nvSpPr>
          <p:spPr bwMode="auto">
            <a:xfrm>
              <a:off x="9540875" y="5664200"/>
              <a:ext cx="101600" cy="101600"/>
            </a:xfrm>
            <a:custGeom>
              <a:avLst/>
              <a:gdLst>
                <a:gd name="T0" fmla="*/ 101600 w 27"/>
                <a:gd name="T1" fmla="*/ 94074 h 27"/>
                <a:gd name="T2" fmla="*/ 94074 w 27"/>
                <a:gd name="T3" fmla="*/ 101600 h 27"/>
                <a:gd name="T4" fmla="*/ 3763 w 27"/>
                <a:gd name="T5" fmla="*/ 101600 h 27"/>
                <a:gd name="T6" fmla="*/ 0 w 27"/>
                <a:gd name="T7" fmla="*/ 94074 h 27"/>
                <a:gd name="T8" fmla="*/ 0 w 27"/>
                <a:gd name="T9" fmla="*/ 3763 h 27"/>
                <a:gd name="T10" fmla="*/ 3763 w 27"/>
                <a:gd name="T11" fmla="*/ 0 h 27"/>
                <a:gd name="T12" fmla="*/ 94074 w 27"/>
                <a:gd name="T13" fmla="*/ 0 h 27"/>
                <a:gd name="T14" fmla="*/ 101600 w 27"/>
                <a:gd name="T15" fmla="*/ 3763 h 27"/>
                <a:gd name="T16" fmla="*/ 101600 w 27"/>
                <a:gd name="T17" fmla="*/ 94074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" h="27">
                  <a:moveTo>
                    <a:pt x="27" y="25"/>
                  </a:moveTo>
                  <a:cubicBezTo>
                    <a:pt x="27" y="26"/>
                    <a:pt x="26" y="27"/>
                    <a:pt x="25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7"/>
                    <a:pt x="0" y="26"/>
                    <a:pt x="0" y="2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1"/>
                  </a:cubicBezTo>
                  <a:lnTo>
                    <a:pt x="27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3" name="Freeform 58"/>
            <p:cNvSpPr>
              <a:spLocks noChangeArrowheads="1"/>
            </p:cNvSpPr>
            <p:nvPr/>
          </p:nvSpPr>
          <p:spPr bwMode="auto">
            <a:xfrm>
              <a:off x="8882063" y="4826000"/>
              <a:ext cx="842963" cy="376238"/>
            </a:xfrm>
            <a:custGeom>
              <a:avLst/>
              <a:gdLst>
                <a:gd name="T0" fmla="*/ 842963 w 224"/>
                <a:gd name="T1" fmla="*/ 41386 h 100"/>
                <a:gd name="T2" fmla="*/ 831673 w 224"/>
                <a:gd name="T3" fmla="*/ 11287 h 100"/>
                <a:gd name="T4" fmla="*/ 801567 w 224"/>
                <a:gd name="T5" fmla="*/ 0 h 100"/>
                <a:gd name="T6" fmla="*/ 41396 w 224"/>
                <a:gd name="T7" fmla="*/ 0 h 100"/>
                <a:gd name="T8" fmla="*/ 15053 w 224"/>
                <a:gd name="T9" fmla="*/ 11287 h 100"/>
                <a:gd name="T10" fmla="*/ 0 w 224"/>
                <a:gd name="T11" fmla="*/ 41386 h 100"/>
                <a:gd name="T12" fmla="*/ 0 w 224"/>
                <a:gd name="T13" fmla="*/ 376238 h 100"/>
                <a:gd name="T14" fmla="*/ 842963 w 224"/>
                <a:gd name="T15" fmla="*/ 376238 h 100"/>
                <a:gd name="T16" fmla="*/ 842963 w 224"/>
                <a:gd name="T17" fmla="*/ 41386 h 1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4" h="100">
                  <a:moveTo>
                    <a:pt x="224" y="11"/>
                  </a:moveTo>
                  <a:cubicBezTo>
                    <a:pt x="224" y="8"/>
                    <a:pt x="223" y="5"/>
                    <a:pt x="221" y="3"/>
                  </a:cubicBezTo>
                  <a:cubicBezTo>
                    <a:pt x="219" y="1"/>
                    <a:pt x="216" y="0"/>
                    <a:pt x="213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8" y="0"/>
                    <a:pt x="6" y="1"/>
                    <a:pt x="4" y="3"/>
                  </a:cubicBezTo>
                  <a:cubicBezTo>
                    <a:pt x="1" y="5"/>
                    <a:pt x="0" y="8"/>
                    <a:pt x="0" y="11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224" y="100"/>
                    <a:pt x="224" y="100"/>
                    <a:pt x="224" y="100"/>
                  </a:cubicBezTo>
                  <a:lnTo>
                    <a:pt x="224" y="11"/>
                  </a:lnTo>
                  <a:close/>
                </a:path>
              </a:pathLst>
            </a:custGeom>
            <a:solidFill>
              <a:srgbClr val="353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4" name="Freeform 59"/>
            <p:cNvSpPr>
              <a:spLocks noChangeArrowheads="1"/>
            </p:cNvSpPr>
            <p:nvPr/>
          </p:nvSpPr>
          <p:spPr bwMode="auto">
            <a:xfrm>
              <a:off x="8969375" y="4911725"/>
              <a:ext cx="673100" cy="207963"/>
            </a:xfrm>
            <a:custGeom>
              <a:avLst/>
              <a:gdLst>
                <a:gd name="T0" fmla="*/ 7521 w 179"/>
                <a:gd name="T1" fmla="*/ 0 h 55"/>
                <a:gd name="T2" fmla="*/ 3760 w 179"/>
                <a:gd name="T3" fmla="*/ 0 h 55"/>
                <a:gd name="T4" fmla="*/ 0 w 179"/>
                <a:gd name="T5" fmla="*/ 3781 h 55"/>
                <a:gd name="T6" fmla="*/ 0 w 179"/>
                <a:gd name="T7" fmla="*/ 200401 h 55"/>
                <a:gd name="T8" fmla="*/ 3760 w 179"/>
                <a:gd name="T9" fmla="*/ 204182 h 55"/>
                <a:gd name="T10" fmla="*/ 7521 w 179"/>
                <a:gd name="T11" fmla="*/ 207963 h 55"/>
                <a:gd name="T12" fmla="*/ 665579 w 179"/>
                <a:gd name="T13" fmla="*/ 207963 h 55"/>
                <a:gd name="T14" fmla="*/ 673100 w 179"/>
                <a:gd name="T15" fmla="*/ 204182 h 55"/>
                <a:gd name="T16" fmla="*/ 673100 w 179"/>
                <a:gd name="T17" fmla="*/ 200401 h 55"/>
                <a:gd name="T18" fmla="*/ 673100 w 179"/>
                <a:gd name="T19" fmla="*/ 3781 h 55"/>
                <a:gd name="T20" fmla="*/ 673100 w 179"/>
                <a:gd name="T21" fmla="*/ 0 h 55"/>
                <a:gd name="T22" fmla="*/ 665579 w 179"/>
                <a:gd name="T23" fmla="*/ 0 h 55"/>
                <a:gd name="T24" fmla="*/ 7521 w 179"/>
                <a:gd name="T25" fmla="*/ 0 h 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9" h="55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1" y="54"/>
                    <a:pt x="1" y="54"/>
                  </a:cubicBezTo>
                  <a:cubicBezTo>
                    <a:pt x="1" y="54"/>
                    <a:pt x="2" y="55"/>
                    <a:pt x="2" y="55"/>
                  </a:cubicBezTo>
                  <a:cubicBezTo>
                    <a:pt x="177" y="55"/>
                    <a:pt x="177" y="55"/>
                    <a:pt x="177" y="55"/>
                  </a:cubicBezTo>
                  <a:cubicBezTo>
                    <a:pt x="178" y="55"/>
                    <a:pt x="178" y="54"/>
                    <a:pt x="179" y="54"/>
                  </a:cubicBezTo>
                  <a:cubicBezTo>
                    <a:pt x="179" y="54"/>
                    <a:pt x="179" y="53"/>
                    <a:pt x="179" y="53"/>
                  </a:cubicBezTo>
                  <a:cubicBezTo>
                    <a:pt x="179" y="1"/>
                    <a:pt x="179" y="1"/>
                    <a:pt x="179" y="1"/>
                  </a:cubicBezTo>
                  <a:cubicBezTo>
                    <a:pt x="179" y="1"/>
                    <a:pt x="179" y="0"/>
                    <a:pt x="179" y="0"/>
                  </a:cubicBezTo>
                  <a:cubicBezTo>
                    <a:pt x="178" y="0"/>
                    <a:pt x="178" y="0"/>
                    <a:pt x="177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C4F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5" name="Rectangle 72"/>
            <p:cNvSpPr>
              <a:spLocks noChangeArrowheads="1"/>
            </p:cNvSpPr>
            <p:nvPr/>
          </p:nvSpPr>
          <p:spPr bwMode="auto">
            <a:xfrm>
              <a:off x="8694738" y="6248400"/>
              <a:ext cx="1135063" cy="112713"/>
            </a:xfrm>
            <a:prstGeom prst="rect">
              <a:avLst/>
            </a:prstGeom>
            <a:solidFill>
              <a:srgbClr val="353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36" name="Rectangle 73"/>
            <p:cNvSpPr>
              <a:spLocks noChangeArrowheads="1"/>
            </p:cNvSpPr>
            <p:nvPr/>
          </p:nvSpPr>
          <p:spPr bwMode="auto">
            <a:xfrm>
              <a:off x="9867900" y="6248400"/>
              <a:ext cx="109538" cy="112713"/>
            </a:xfrm>
            <a:prstGeom prst="rect">
              <a:avLst/>
            </a:prstGeom>
            <a:solidFill>
              <a:srgbClr val="353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37" name="Freeform 74"/>
            <p:cNvSpPr>
              <a:spLocks noChangeArrowheads="1"/>
            </p:cNvSpPr>
            <p:nvPr/>
          </p:nvSpPr>
          <p:spPr bwMode="auto">
            <a:xfrm>
              <a:off x="8551863" y="6248400"/>
              <a:ext cx="142875" cy="112713"/>
            </a:xfrm>
            <a:custGeom>
              <a:avLst/>
              <a:gdLst>
                <a:gd name="T0" fmla="*/ 0 w 90"/>
                <a:gd name="T1" fmla="*/ 71438 h 71"/>
                <a:gd name="T2" fmla="*/ 0 w 90"/>
                <a:gd name="T3" fmla="*/ 44450 h 71"/>
                <a:gd name="T4" fmla="*/ 142875 w 90"/>
                <a:gd name="T5" fmla="*/ 0 h 71"/>
                <a:gd name="T6" fmla="*/ 142875 w 90"/>
                <a:gd name="T7" fmla="*/ 112713 h 71"/>
                <a:gd name="T8" fmla="*/ 0 w 90"/>
                <a:gd name="T9" fmla="*/ 71438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0" h="71">
                  <a:moveTo>
                    <a:pt x="0" y="45"/>
                  </a:moveTo>
                  <a:lnTo>
                    <a:pt x="0" y="28"/>
                  </a:lnTo>
                  <a:lnTo>
                    <a:pt x="90" y="0"/>
                  </a:lnTo>
                  <a:lnTo>
                    <a:pt x="90" y="71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8" name="Freeform 75"/>
            <p:cNvSpPr>
              <a:spLocks noChangeArrowheads="1"/>
            </p:cNvSpPr>
            <p:nvPr/>
          </p:nvSpPr>
          <p:spPr bwMode="auto">
            <a:xfrm>
              <a:off x="8521700" y="6292850"/>
              <a:ext cx="30163" cy="22225"/>
            </a:xfrm>
            <a:custGeom>
              <a:avLst/>
              <a:gdLst>
                <a:gd name="T0" fmla="*/ 0 w 19"/>
                <a:gd name="T1" fmla="*/ 14288 h 14"/>
                <a:gd name="T2" fmla="*/ 0 w 19"/>
                <a:gd name="T3" fmla="*/ 7938 h 14"/>
                <a:gd name="T4" fmla="*/ 30163 w 19"/>
                <a:gd name="T5" fmla="*/ 0 h 14"/>
                <a:gd name="T6" fmla="*/ 30163 w 19"/>
                <a:gd name="T7" fmla="*/ 22225 h 14"/>
                <a:gd name="T8" fmla="*/ 0 w 19"/>
                <a:gd name="T9" fmla="*/ 14288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4">
                  <a:moveTo>
                    <a:pt x="0" y="9"/>
                  </a:moveTo>
                  <a:lnTo>
                    <a:pt x="0" y="5"/>
                  </a:lnTo>
                  <a:lnTo>
                    <a:pt x="19" y="0"/>
                  </a:lnTo>
                  <a:lnTo>
                    <a:pt x="19" y="14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9" name="Rectangle 76"/>
            <p:cNvSpPr>
              <a:spLocks noChangeArrowheads="1"/>
            </p:cNvSpPr>
            <p:nvPr/>
          </p:nvSpPr>
          <p:spPr bwMode="auto">
            <a:xfrm>
              <a:off x="9829800" y="6259513"/>
              <a:ext cx="38100" cy="88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40" name="Freeform 77"/>
            <p:cNvSpPr>
              <a:spLocks noChangeArrowheads="1"/>
            </p:cNvSpPr>
            <p:nvPr/>
          </p:nvSpPr>
          <p:spPr bwMode="auto">
            <a:xfrm>
              <a:off x="9713913" y="6361113"/>
              <a:ext cx="104775" cy="25400"/>
            </a:xfrm>
            <a:custGeom>
              <a:avLst/>
              <a:gdLst>
                <a:gd name="T0" fmla="*/ 19050 w 66"/>
                <a:gd name="T1" fmla="*/ 25400 h 16"/>
                <a:gd name="T2" fmla="*/ 0 w 66"/>
                <a:gd name="T3" fmla="*/ 0 h 16"/>
                <a:gd name="T4" fmla="*/ 104775 w 66"/>
                <a:gd name="T5" fmla="*/ 0 h 16"/>
                <a:gd name="T6" fmla="*/ 104775 w 66"/>
                <a:gd name="T7" fmla="*/ 25400 h 16"/>
                <a:gd name="T8" fmla="*/ 19050 w 66"/>
                <a:gd name="T9" fmla="*/ 2540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6" h="16">
                  <a:moveTo>
                    <a:pt x="12" y="16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66" y="16"/>
                  </a:lnTo>
                  <a:lnTo>
                    <a:pt x="12" y="16"/>
                  </a:ln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1" name="Rectangle 78"/>
            <p:cNvSpPr>
              <a:spLocks noChangeArrowheads="1"/>
            </p:cNvSpPr>
            <p:nvPr/>
          </p:nvSpPr>
          <p:spPr bwMode="auto">
            <a:xfrm>
              <a:off x="9359900" y="6386513"/>
              <a:ext cx="469900" cy="11113"/>
            </a:xfrm>
            <a:prstGeom prst="rect">
              <a:avLst/>
            </a:prstGeom>
            <a:solidFill>
              <a:srgbClr val="353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42" name="Freeform 79"/>
            <p:cNvSpPr>
              <a:spLocks noChangeArrowheads="1"/>
            </p:cNvSpPr>
            <p:nvPr/>
          </p:nvSpPr>
          <p:spPr bwMode="auto">
            <a:xfrm>
              <a:off x="9386888" y="6367463"/>
              <a:ext cx="41275" cy="19050"/>
            </a:xfrm>
            <a:custGeom>
              <a:avLst/>
              <a:gdLst>
                <a:gd name="T0" fmla="*/ 41275 w 11"/>
                <a:gd name="T1" fmla="*/ 19050 h 5"/>
                <a:gd name="T2" fmla="*/ 0 w 11"/>
                <a:gd name="T3" fmla="*/ 19050 h 5"/>
                <a:gd name="T4" fmla="*/ 18761 w 11"/>
                <a:gd name="T5" fmla="*/ 0 h 5"/>
                <a:gd name="T6" fmla="*/ 41275 w 11"/>
                <a:gd name="T7" fmla="*/ 1905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5">
                  <a:moveTo>
                    <a:pt x="11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1" y="5"/>
                  </a:cubicBez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3" name="Rectangle 80"/>
            <p:cNvSpPr>
              <a:spLocks noChangeArrowheads="1"/>
            </p:cNvSpPr>
            <p:nvPr/>
          </p:nvSpPr>
          <p:spPr bwMode="auto">
            <a:xfrm>
              <a:off x="9164638" y="6248400"/>
              <a:ext cx="11113" cy="1127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4106" name="组合 2"/>
          <p:cNvGrpSpPr/>
          <p:nvPr/>
        </p:nvGrpSpPr>
        <p:grpSpPr bwMode="auto">
          <a:xfrm>
            <a:off x="5762625" y="5835650"/>
            <a:ext cx="5976938" cy="490538"/>
            <a:chOff x="7214712" y="5951862"/>
            <a:chExt cx="3871670" cy="490537"/>
          </a:xfrm>
        </p:grpSpPr>
        <p:grpSp>
          <p:nvGrpSpPr>
            <p:cNvPr id="4107" name="组合 153"/>
            <p:cNvGrpSpPr/>
            <p:nvPr/>
          </p:nvGrpSpPr>
          <p:grpSpPr bwMode="auto">
            <a:xfrm>
              <a:off x="7214712" y="5951862"/>
              <a:ext cx="1440678" cy="490537"/>
              <a:chOff x="4172025" y="5697135"/>
              <a:chExt cx="1440678" cy="490537"/>
            </a:xfrm>
          </p:grpSpPr>
          <p:pic>
            <p:nvPicPr>
              <p:cNvPr id="4113" name="图片 15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2025" y="5697135"/>
                <a:ext cx="490537" cy="490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114" name="组合 155"/>
              <p:cNvGrpSpPr/>
              <p:nvPr/>
            </p:nvGrpSpPr>
            <p:grpSpPr bwMode="auto">
              <a:xfrm>
                <a:off x="4658132" y="5760635"/>
                <a:ext cx="954571" cy="371783"/>
                <a:chOff x="4618658" y="5760635"/>
                <a:chExt cx="954571" cy="371783"/>
              </a:xfrm>
            </p:grpSpPr>
            <p:sp>
              <p:nvSpPr>
                <p:cNvPr id="157" name="圆角矩形 156"/>
                <p:cNvSpPr/>
                <p:nvPr/>
              </p:nvSpPr>
              <p:spPr>
                <a:xfrm>
                  <a:off x="4634377" y="5760635"/>
                  <a:ext cx="925499" cy="350837"/>
                </a:xfrm>
                <a:prstGeom prst="roundRect">
                  <a:avLst/>
                </a:prstGeom>
                <a:solidFill>
                  <a:srgbClr val="6AC0C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4116" name="文本框 33"/>
                <p:cNvSpPr txBox="1">
                  <a:spLocks noChangeArrowheads="1"/>
                </p:cNvSpPr>
                <p:nvPr/>
              </p:nvSpPr>
              <p:spPr bwMode="auto">
                <a:xfrm>
                  <a:off x="4618658" y="5763087"/>
                  <a:ext cx="954571" cy="369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mtClean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PPT818</a:t>
                  </a:r>
                  <a:endParaRPr lang="en-US" altLang="zh-CN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4108" name="组合 158"/>
            <p:cNvGrpSpPr/>
            <p:nvPr/>
          </p:nvGrpSpPr>
          <p:grpSpPr bwMode="auto">
            <a:xfrm>
              <a:off x="9592178" y="5982565"/>
              <a:ext cx="1494204" cy="393756"/>
              <a:chOff x="6457244" y="5727838"/>
              <a:chExt cx="1494204" cy="393756"/>
            </a:xfrm>
          </p:grpSpPr>
          <p:pic>
            <p:nvPicPr>
              <p:cNvPr id="4109" name="图片 15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57244" y="5727838"/>
                <a:ext cx="387600" cy="387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110" name="组合 160"/>
              <p:cNvGrpSpPr/>
              <p:nvPr/>
            </p:nvGrpSpPr>
            <p:grpSpPr bwMode="auto">
              <a:xfrm>
                <a:off x="6901521" y="5753295"/>
                <a:ext cx="1049927" cy="368299"/>
                <a:chOff x="4634698" y="5753295"/>
                <a:chExt cx="1049927" cy="368299"/>
              </a:xfrm>
            </p:grpSpPr>
            <p:sp>
              <p:nvSpPr>
                <p:cNvPr id="162" name="圆角矩形 161"/>
                <p:cNvSpPr/>
                <p:nvPr/>
              </p:nvSpPr>
              <p:spPr>
                <a:xfrm>
                  <a:off x="4634698" y="5760635"/>
                  <a:ext cx="1049927" cy="350837"/>
                </a:xfrm>
                <a:prstGeom prst="roundRect">
                  <a:avLst/>
                </a:prstGeom>
                <a:solidFill>
                  <a:srgbClr val="FF997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4112" name="文本框 33"/>
                <p:cNvSpPr txBox="1">
                  <a:spLocks noChangeArrowheads="1"/>
                </p:cNvSpPr>
                <p:nvPr/>
              </p:nvSpPr>
              <p:spPr bwMode="auto">
                <a:xfrm>
                  <a:off x="4679332" y="5753295"/>
                  <a:ext cx="984088" cy="3682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20XX</a:t>
                  </a:r>
                  <a:r>
                    <a:rPr lang="zh-CN" altLang="en-US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年</a:t>
                  </a:r>
                  <a:r>
                    <a:rPr lang="en-US" altLang="zh-CN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XX</a:t>
                  </a:r>
                  <a:r>
                    <a:rPr lang="zh-CN" altLang="en-US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月</a:t>
                  </a: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文本框 153"/>
          <p:cNvSpPr txBox="1">
            <a:spLocks noChangeArrowheads="1"/>
          </p:cNvSpPr>
          <p:nvPr/>
        </p:nvSpPr>
        <p:spPr bwMode="auto">
          <a:xfrm>
            <a:off x="969963" y="165100"/>
            <a:ext cx="2827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grpSp>
        <p:nvGrpSpPr>
          <p:cNvPr id="15363" name="组合 154"/>
          <p:cNvGrpSpPr/>
          <p:nvPr/>
        </p:nvGrpSpPr>
        <p:grpSpPr bwMode="auto">
          <a:xfrm rot="-1452407">
            <a:off x="84138" y="231775"/>
            <a:ext cx="800100" cy="436563"/>
            <a:chOff x="-781049" y="1528762"/>
            <a:chExt cx="2354262" cy="1281113"/>
          </a:xfrm>
        </p:grpSpPr>
        <p:sp>
          <p:nvSpPr>
            <p:cNvPr id="15398" name="Rectangle 23"/>
            <p:cNvSpPr>
              <a:spLocks noChangeArrowheads="1"/>
            </p:cNvSpPr>
            <p:nvPr/>
          </p:nvSpPr>
          <p:spPr bwMode="auto">
            <a:xfrm>
              <a:off x="1101726" y="2603499"/>
              <a:ext cx="241300" cy="6350"/>
            </a:xfrm>
            <a:prstGeom prst="rect">
              <a:avLst/>
            </a:pr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399" name="Oval 24"/>
            <p:cNvSpPr>
              <a:spLocks noChangeArrowheads="1"/>
            </p:cNvSpPr>
            <p:nvPr/>
          </p:nvSpPr>
          <p:spPr bwMode="auto">
            <a:xfrm>
              <a:off x="1077913" y="2586037"/>
              <a:ext cx="47625" cy="41275"/>
            </a:xfrm>
            <a:prstGeom prst="ellipse">
              <a:avLst/>
            </a:pr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400" name="Rectangle 80"/>
            <p:cNvSpPr>
              <a:spLocks noChangeArrowheads="1"/>
            </p:cNvSpPr>
            <p:nvPr/>
          </p:nvSpPr>
          <p:spPr bwMode="auto">
            <a:xfrm>
              <a:off x="58738" y="2097087"/>
              <a:ext cx="306387" cy="1444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401" name="Rectangle 81"/>
            <p:cNvSpPr>
              <a:spLocks noChangeArrowheads="1"/>
            </p:cNvSpPr>
            <p:nvPr/>
          </p:nvSpPr>
          <p:spPr bwMode="auto">
            <a:xfrm>
              <a:off x="-690562" y="2047874"/>
              <a:ext cx="658812" cy="241300"/>
            </a:xfrm>
            <a:prstGeom prst="rect">
              <a:avLst/>
            </a:prstGeom>
            <a:solidFill>
              <a:srgbClr val="353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402" name="Freeform 82"/>
            <p:cNvSpPr>
              <a:spLocks noChangeArrowheads="1"/>
            </p:cNvSpPr>
            <p:nvPr/>
          </p:nvSpPr>
          <p:spPr bwMode="auto">
            <a:xfrm>
              <a:off x="-781049" y="2030412"/>
              <a:ext cx="90487" cy="277813"/>
            </a:xfrm>
            <a:custGeom>
              <a:avLst/>
              <a:gdLst>
                <a:gd name="T0" fmla="*/ 12065 w 15"/>
                <a:gd name="T1" fmla="*/ 277813 h 46"/>
                <a:gd name="T2" fmla="*/ 0 w 15"/>
                <a:gd name="T3" fmla="*/ 265734 h 46"/>
                <a:gd name="T4" fmla="*/ 0 w 15"/>
                <a:gd name="T5" fmla="*/ 12079 h 46"/>
                <a:gd name="T6" fmla="*/ 18097 w 15"/>
                <a:gd name="T7" fmla="*/ 0 h 46"/>
                <a:gd name="T8" fmla="*/ 72390 w 15"/>
                <a:gd name="T9" fmla="*/ 0 h 46"/>
                <a:gd name="T10" fmla="*/ 90487 w 15"/>
                <a:gd name="T11" fmla="*/ 12079 h 46"/>
                <a:gd name="T12" fmla="*/ 90487 w 15"/>
                <a:gd name="T13" fmla="*/ 265734 h 46"/>
                <a:gd name="T14" fmla="*/ 72390 w 15"/>
                <a:gd name="T15" fmla="*/ 277813 h 46"/>
                <a:gd name="T16" fmla="*/ 12065 w 15"/>
                <a:gd name="T17" fmla="*/ 27781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46">
                  <a:moveTo>
                    <a:pt x="2" y="46"/>
                  </a:moveTo>
                  <a:cubicBezTo>
                    <a:pt x="1" y="46"/>
                    <a:pt x="0" y="45"/>
                    <a:pt x="0" y="4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5"/>
                    <a:pt x="14" y="46"/>
                    <a:pt x="12" y="46"/>
                  </a:cubicBezTo>
                  <a:lnTo>
                    <a:pt x="2" y="46"/>
                  </a:ln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03" name="Freeform 83"/>
            <p:cNvSpPr>
              <a:spLocks noChangeArrowheads="1"/>
            </p:cNvSpPr>
            <p:nvPr/>
          </p:nvSpPr>
          <p:spPr bwMode="auto">
            <a:xfrm>
              <a:off x="-31749" y="2030412"/>
              <a:ext cx="90487" cy="277813"/>
            </a:xfrm>
            <a:custGeom>
              <a:avLst/>
              <a:gdLst>
                <a:gd name="T0" fmla="*/ 18097 w 15"/>
                <a:gd name="T1" fmla="*/ 277813 h 46"/>
                <a:gd name="T2" fmla="*/ 0 w 15"/>
                <a:gd name="T3" fmla="*/ 265734 h 46"/>
                <a:gd name="T4" fmla="*/ 0 w 15"/>
                <a:gd name="T5" fmla="*/ 12079 h 46"/>
                <a:gd name="T6" fmla="*/ 18097 w 15"/>
                <a:gd name="T7" fmla="*/ 0 h 46"/>
                <a:gd name="T8" fmla="*/ 78422 w 15"/>
                <a:gd name="T9" fmla="*/ 0 h 46"/>
                <a:gd name="T10" fmla="*/ 90487 w 15"/>
                <a:gd name="T11" fmla="*/ 12079 h 46"/>
                <a:gd name="T12" fmla="*/ 90487 w 15"/>
                <a:gd name="T13" fmla="*/ 265734 h 46"/>
                <a:gd name="T14" fmla="*/ 72390 w 15"/>
                <a:gd name="T15" fmla="*/ 277813 h 46"/>
                <a:gd name="T16" fmla="*/ 18097 w 15"/>
                <a:gd name="T17" fmla="*/ 27781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46">
                  <a:moveTo>
                    <a:pt x="3" y="46"/>
                  </a:moveTo>
                  <a:cubicBezTo>
                    <a:pt x="1" y="46"/>
                    <a:pt x="0" y="45"/>
                    <a:pt x="0" y="4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5"/>
                    <a:pt x="14" y="46"/>
                    <a:pt x="12" y="46"/>
                  </a:cubicBezTo>
                  <a:lnTo>
                    <a:pt x="3" y="46"/>
                  </a:ln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04" name="Freeform 84"/>
            <p:cNvSpPr>
              <a:spLocks noChangeArrowheads="1"/>
            </p:cNvSpPr>
            <p:nvPr/>
          </p:nvSpPr>
          <p:spPr bwMode="auto">
            <a:xfrm>
              <a:off x="293688" y="1528762"/>
              <a:ext cx="1279525" cy="1281113"/>
            </a:xfrm>
            <a:custGeom>
              <a:avLst/>
              <a:gdLst>
                <a:gd name="T0" fmla="*/ 1279525 w 212"/>
                <a:gd name="T1" fmla="*/ 640557 h 212"/>
                <a:gd name="T2" fmla="*/ 639763 w 212"/>
                <a:gd name="T3" fmla="*/ 0 h 212"/>
                <a:gd name="T4" fmla="*/ 0 w 212"/>
                <a:gd name="T5" fmla="*/ 640557 h 212"/>
                <a:gd name="T6" fmla="*/ 639763 w 212"/>
                <a:gd name="T7" fmla="*/ 1281113 h 212"/>
                <a:gd name="T8" fmla="*/ 1279525 w 212"/>
                <a:gd name="T9" fmla="*/ 640557 h 2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cubicBezTo>
                    <a:pt x="212" y="48"/>
                    <a:pt x="165" y="0"/>
                    <a:pt x="106" y="0"/>
                  </a:cubicBezTo>
                  <a:cubicBezTo>
                    <a:pt x="48" y="0"/>
                    <a:pt x="0" y="48"/>
                    <a:pt x="0" y="106"/>
                  </a:cubicBezTo>
                  <a:cubicBezTo>
                    <a:pt x="0" y="164"/>
                    <a:pt x="48" y="212"/>
                    <a:pt x="106" y="212"/>
                  </a:cubicBezTo>
                  <a:cubicBezTo>
                    <a:pt x="165" y="212"/>
                    <a:pt x="212" y="165"/>
                    <a:pt x="212" y="106"/>
                  </a:cubicBezTo>
                  <a:close/>
                </a:path>
              </a:pathLst>
            </a:custGeom>
            <a:solidFill>
              <a:srgbClr val="353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05" name="Oval 85"/>
            <p:cNvSpPr>
              <a:spLocks noChangeArrowheads="1"/>
            </p:cNvSpPr>
            <p:nvPr/>
          </p:nvSpPr>
          <p:spPr bwMode="auto">
            <a:xfrm>
              <a:off x="401638" y="1636712"/>
              <a:ext cx="1062037" cy="1063625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406" name="Freeform 86"/>
            <p:cNvSpPr>
              <a:spLocks noChangeArrowheads="1"/>
            </p:cNvSpPr>
            <p:nvPr/>
          </p:nvSpPr>
          <p:spPr bwMode="auto">
            <a:xfrm>
              <a:off x="884238" y="1793874"/>
              <a:ext cx="579437" cy="906463"/>
            </a:xfrm>
            <a:custGeom>
              <a:avLst/>
              <a:gdLst>
                <a:gd name="T0" fmla="*/ 0 w 96"/>
                <a:gd name="T1" fmla="*/ 259853 h 150"/>
                <a:gd name="T2" fmla="*/ 0 w 96"/>
                <a:gd name="T3" fmla="*/ 906463 h 150"/>
                <a:gd name="T4" fmla="*/ 48286 w 96"/>
                <a:gd name="T5" fmla="*/ 906463 h 150"/>
                <a:gd name="T6" fmla="*/ 579437 w 96"/>
                <a:gd name="T7" fmla="*/ 374671 h 150"/>
                <a:gd name="T8" fmla="*/ 422506 w 96"/>
                <a:gd name="T9" fmla="*/ 0 h 150"/>
                <a:gd name="T10" fmla="*/ 259539 w 96"/>
                <a:gd name="T11" fmla="*/ 0 h 150"/>
                <a:gd name="T12" fmla="*/ 0 w 96"/>
                <a:gd name="T13" fmla="*/ 259853 h 1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" h="150">
                  <a:moveTo>
                    <a:pt x="0" y="43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3" y="150"/>
                    <a:pt x="5" y="150"/>
                    <a:pt x="8" y="150"/>
                  </a:cubicBezTo>
                  <a:cubicBezTo>
                    <a:pt x="57" y="150"/>
                    <a:pt x="96" y="111"/>
                    <a:pt x="96" y="62"/>
                  </a:cubicBezTo>
                  <a:cubicBezTo>
                    <a:pt x="96" y="38"/>
                    <a:pt x="86" y="15"/>
                    <a:pt x="7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9" y="0"/>
                    <a:pt x="0" y="19"/>
                    <a:pt x="0" y="43"/>
                  </a:cubicBezTo>
                  <a:close/>
                </a:path>
              </a:pathLst>
            </a:custGeom>
            <a:solidFill>
              <a:srgbClr val="EB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07" name="Freeform 87"/>
            <p:cNvSpPr>
              <a:spLocks noChangeArrowheads="1"/>
            </p:cNvSpPr>
            <p:nvPr/>
          </p:nvSpPr>
          <p:spPr bwMode="auto">
            <a:xfrm>
              <a:off x="401638" y="1800224"/>
              <a:ext cx="900112" cy="900113"/>
            </a:xfrm>
            <a:custGeom>
              <a:avLst/>
              <a:gdLst>
                <a:gd name="T0" fmla="*/ 144984 w 149"/>
                <a:gd name="T1" fmla="*/ 0 h 149"/>
                <a:gd name="T2" fmla="*/ 0 w 149"/>
                <a:gd name="T3" fmla="*/ 368503 h 149"/>
                <a:gd name="T4" fmla="*/ 0 w 149"/>
                <a:gd name="T5" fmla="*/ 392667 h 149"/>
                <a:gd name="T6" fmla="*/ 507446 w 149"/>
                <a:gd name="T7" fmla="*/ 900113 h 149"/>
                <a:gd name="T8" fmla="*/ 531610 w 149"/>
                <a:gd name="T9" fmla="*/ 900113 h 149"/>
                <a:gd name="T10" fmla="*/ 900112 w 149"/>
                <a:gd name="T11" fmla="*/ 755128 h 149"/>
                <a:gd name="T12" fmla="*/ 144984 w 149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9" h="149">
                  <a:moveTo>
                    <a:pt x="24" y="0"/>
                  </a:moveTo>
                  <a:cubicBezTo>
                    <a:pt x="9" y="16"/>
                    <a:pt x="0" y="38"/>
                    <a:pt x="0" y="61"/>
                  </a:cubicBezTo>
                  <a:cubicBezTo>
                    <a:pt x="0" y="63"/>
                    <a:pt x="0" y="64"/>
                    <a:pt x="0" y="65"/>
                  </a:cubicBezTo>
                  <a:cubicBezTo>
                    <a:pt x="84" y="149"/>
                    <a:pt x="84" y="149"/>
                    <a:pt x="84" y="149"/>
                  </a:cubicBezTo>
                  <a:cubicBezTo>
                    <a:pt x="85" y="149"/>
                    <a:pt x="87" y="149"/>
                    <a:pt x="88" y="149"/>
                  </a:cubicBezTo>
                  <a:cubicBezTo>
                    <a:pt x="112" y="149"/>
                    <a:pt x="133" y="140"/>
                    <a:pt x="149" y="125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08" name="Freeform 88"/>
            <p:cNvSpPr>
              <a:spLocks noChangeArrowheads="1"/>
            </p:cNvSpPr>
            <p:nvPr/>
          </p:nvSpPr>
          <p:spPr bwMode="auto">
            <a:xfrm>
              <a:off x="601663" y="1673224"/>
              <a:ext cx="825500" cy="828675"/>
            </a:xfrm>
            <a:custGeom>
              <a:avLst/>
              <a:gdLst>
                <a:gd name="T0" fmla="*/ 144613 w 137"/>
                <a:gd name="T1" fmla="*/ 0 h 137"/>
                <a:gd name="T2" fmla="*/ 0 w 137"/>
                <a:gd name="T3" fmla="*/ 78633 h 137"/>
                <a:gd name="T4" fmla="*/ 747168 w 137"/>
                <a:gd name="T5" fmla="*/ 828675 h 137"/>
                <a:gd name="T6" fmla="*/ 825500 w 137"/>
                <a:gd name="T7" fmla="*/ 689554 h 137"/>
                <a:gd name="T8" fmla="*/ 144613 w 137"/>
                <a:gd name="T9" fmla="*/ 0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7" h="137">
                  <a:moveTo>
                    <a:pt x="24" y="0"/>
                  </a:moveTo>
                  <a:cubicBezTo>
                    <a:pt x="15" y="3"/>
                    <a:pt x="7" y="8"/>
                    <a:pt x="0" y="13"/>
                  </a:cubicBezTo>
                  <a:cubicBezTo>
                    <a:pt x="124" y="137"/>
                    <a:pt x="124" y="137"/>
                    <a:pt x="124" y="137"/>
                  </a:cubicBezTo>
                  <a:cubicBezTo>
                    <a:pt x="130" y="130"/>
                    <a:pt x="134" y="122"/>
                    <a:pt x="137" y="114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15364" name="图片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3" y="2925763"/>
            <a:ext cx="1625600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泪滴形 35"/>
          <p:cNvSpPr/>
          <p:nvPr/>
        </p:nvSpPr>
        <p:spPr>
          <a:xfrm rot="18900000">
            <a:off x="2776538" y="1363663"/>
            <a:ext cx="1181100" cy="1181100"/>
          </a:xfrm>
          <a:prstGeom prst="teardrop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7" name="泪滴形 36"/>
          <p:cNvSpPr/>
          <p:nvPr/>
        </p:nvSpPr>
        <p:spPr>
          <a:xfrm rot="8100000">
            <a:off x="2776538" y="1363663"/>
            <a:ext cx="1181100" cy="1181100"/>
          </a:xfrm>
          <a:prstGeom prst="teardrop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4" name="泪滴形 33"/>
          <p:cNvSpPr/>
          <p:nvPr/>
        </p:nvSpPr>
        <p:spPr>
          <a:xfrm>
            <a:off x="4141788" y="1817688"/>
            <a:ext cx="1181100" cy="1181100"/>
          </a:xfrm>
          <a:prstGeom prst="teardrop">
            <a:avLst/>
          </a:prstGeom>
          <a:solidFill>
            <a:srgbClr val="5FBB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5" name="泪滴形 34"/>
          <p:cNvSpPr/>
          <p:nvPr/>
        </p:nvSpPr>
        <p:spPr>
          <a:xfrm rot="10800000">
            <a:off x="4141788" y="1817688"/>
            <a:ext cx="1181100" cy="1181100"/>
          </a:xfrm>
          <a:prstGeom prst="teardrop">
            <a:avLst/>
          </a:prstGeom>
          <a:solidFill>
            <a:srgbClr val="5FBB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2" name="泪滴形 31"/>
          <p:cNvSpPr/>
          <p:nvPr/>
        </p:nvSpPr>
        <p:spPr>
          <a:xfrm rot="2700000">
            <a:off x="4569619" y="3120232"/>
            <a:ext cx="1181100" cy="1179512"/>
          </a:xfrm>
          <a:prstGeom prst="teardrop">
            <a:avLst/>
          </a:prstGeom>
          <a:solidFill>
            <a:srgbClr val="F98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3" name="泪滴形 32"/>
          <p:cNvSpPr/>
          <p:nvPr/>
        </p:nvSpPr>
        <p:spPr>
          <a:xfrm rot="13500000">
            <a:off x="4570413" y="3119438"/>
            <a:ext cx="1181100" cy="1181100"/>
          </a:xfrm>
          <a:prstGeom prst="teardrop">
            <a:avLst/>
          </a:prstGeom>
          <a:solidFill>
            <a:srgbClr val="F98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0" name="泪滴形 29"/>
          <p:cNvSpPr/>
          <p:nvPr/>
        </p:nvSpPr>
        <p:spPr>
          <a:xfrm rot="5400000">
            <a:off x="4141788" y="4421188"/>
            <a:ext cx="1181100" cy="1181100"/>
          </a:xfrm>
          <a:prstGeom prst="teardrop">
            <a:avLst/>
          </a:prstGeom>
          <a:solidFill>
            <a:srgbClr val="474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1" name="泪滴形 30"/>
          <p:cNvSpPr/>
          <p:nvPr/>
        </p:nvSpPr>
        <p:spPr>
          <a:xfrm rot="16200000">
            <a:off x="4141788" y="4421188"/>
            <a:ext cx="1181100" cy="1181100"/>
          </a:xfrm>
          <a:prstGeom prst="teardrop">
            <a:avLst/>
          </a:prstGeom>
          <a:solidFill>
            <a:srgbClr val="474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8" name="泪滴形 27"/>
          <p:cNvSpPr/>
          <p:nvPr/>
        </p:nvSpPr>
        <p:spPr>
          <a:xfrm rot="2700000">
            <a:off x="1054101" y="3170237"/>
            <a:ext cx="1179512" cy="1179513"/>
          </a:xfrm>
          <a:prstGeom prst="teardrop">
            <a:avLst/>
          </a:prstGeom>
          <a:solidFill>
            <a:srgbClr val="F98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9" name="泪滴形 28"/>
          <p:cNvSpPr/>
          <p:nvPr/>
        </p:nvSpPr>
        <p:spPr>
          <a:xfrm rot="13500000">
            <a:off x="1054101" y="3170237"/>
            <a:ext cx="1179512" cy="1179513"/>
          </a:xfrm>
          <a:prstGeom prst="teardrop">
            <a:avLst/>
          </a:prstGeom>
          <a:solidFill>
            <a:srgbClr val="F98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" name="泪滴形 25"/>
          <p:cNvSpPr/>
          <p:nvPr/>
        </p:nvSpPr>
        <p:spPr>
          <a:xfrm rot="16200000">
            <a:off x="1436688" y="1817688"/>
            <a:ext cx="1181100" cy="1181100"/>
          </a:xfrm>
          <a:prstGeom prst="teardrop">
            <a:avLst/>
          </a:prstGeom>
          <a:solidFill>
            <a:srgbClr val="5FBB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7" name="泪滴形 26"/>
          <p:cNvSpPr/>
          <p:nvPr/>
        </p:nvSpPr>
        <p:spPr>
          <a:xfrm rot="5400000">
            <a:off x="1436688" y="1817688"/>
            <a:ext cx="1181100" cy="1181100"/>
          </a:xfrm>
          <a:prstGeom prst="teardrop">
            <a:avLst/>
          </a:prstGeom>
          <a:solidFill>
            <a:srgbClr val="5FBB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泪滴形 23"/>
          <p:cNvSpPr/>
          <p:nvPr/>
        </p:nvSpPr>
        <p:spPr>
          <a:xfrm>
            <a:off x="1298575" y="4467225"/>
            <a:ext cx="1179513" cy="1181100"/>
          </a:xfrm>
          <a:prstGeom prst="teardrop">
            <a:avLst/>
          </a:prstGeom>
          <a:solidFill>
            <a:srgbClr val="474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" name="泪滴形 24"/>
          <p:cNvSpPr/>
          <p:nvPr/>
        </p:nvSpPr>
        <p:spPr>
          <a:xfrm rot="10800000">
            <a:off x="1298575" y="4467225"/>
            <a:ext cx="1179513" cy="1181100"/>
          </a:xfrm>
          <a:prstGeom prst="teardrop">
            <a:avLst/>
          </a:prstGeom>
          <a:solidFill>
            <a:srgbClr val="474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7100888" y="1795463"/>
            <a:ext cx="174625" cy="501650"/>
          </a:xfrm>
          <a:prstGeom prst="rect">
            <a:avLst/>
          </a:prstGeom>
          <a:solidFill>
            <a:srgbClr val="474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7275513" y="1795463"/>
            <a:ext cx="3362325" cy="501650"/>
          </a:xfrm>
          <a:prstGeom prst="rect">
            <a:avLst/>
          </a:prstGeom>
          <a:solidFill>
            <a:srgbClr val="5FBB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381" name="文本框 40"/>
          <p:cNvSpPr txBox="1">
            <a:spLocks noChangeArrowheads="1"/>
          </p:cNvSpPr>
          <p:nvPr/>
        </p:nvSpPr>
        <p:spPr bwMode="auto">
          <a:xfrm>
            <a:off x="7313613" y="1860550"/>
            <a:ext cx="2651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点击此处添加您的文字</a:t>
            </a:r>
          </a:p>
        </p:txBody>
      </p:sp>
      <p:sp>
        <p:nvSpPr>
          <p:cNvPr id="43" name="矩形 42"/>
          <p:cNvSpPr/>
          <p:nvPr/>
        </p:nvSpPr>
        <p:spPr>
          <a:xfrm>
            <a:off x="7077075" y="3206750"/>
            <a:ext cx="174625" cy="503238"/>
          </a:xfrm>
          <a:prstGeom prst="rect">
            <a:avLst/>
          </a:prstGeom>
          <a:solidFill>
            <a:srgbClr val="474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7251700" y="3206750"/>
            <a:ext cx="3362325" cy="503238"/>
          </a:xfrm>
          <a:prstGeom prst="rect">
            <a:avLst/>
          </a:prstGeom>
          <a:solidFill>
            <a:srgbClr val="F98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384" name="文本框 44"/>
          <p:cNvSpPr txBox="1">
            <a:spLocks noChangeArrowheads="1"/>
          </p:cNvSpPr>
          <p:nvPr/>
        </p:nvSpPr>
        <p:spPr bwMode="auto">
          <a:xfrm>
            <a:off x="7288213" y="3273425"/>
            <a:ext cx="26527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点击此处添加您的文字</a:t>
            </a:r>
          </a:p>
        </p:txBody>
      </p:sp>
      <p:sp>
        <p:nvSpPr>
          <p:cNvPr id="47" name="矩形 46"/>
          <p:cNvSpPr/>
          <p:nvPr/>
        </p:nvSpPr>
        <p:spPr>
          <a:xfrm>
            <a:off x="7100888" y="4610100"/>
            <a:ext cx="174625" cy="501650"/>
          </a:xfrm>
          <a:prstGeom prst="rect">
            <a:avLst/>
          </a:prstGeom>
          <a:solidFill>
            <a:srgbClr val="474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7275513" y="4610100"/>
            <a:ext cx="3362325" cy="501650"/>
          </a:xfrm>
          <a:prstGeom prst="rect">
            <a:avLst/>
          </a:prstGeom>
          <a:solidFill>
            <a:srgbClr val="FFD5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387" name="文本框 48"/>
          <p:cNvSpPr txBox="1">
            <a:spLocks noChangeArrowheads="1"/>
          </p:cNvSpPr>
          <p:nvPr/>
        </p:nvSpPr>
        <p:spPr bwMode="auto">
          <a:xfrm>
            <a:off x="7313613" y="4676775"/>
            <a:ext cx="2651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点击此处添加您的文字</a:t>
            </a:r>
          </a:p>
        </p:txBody>
      </p:sp>
      <p:sp>
        <p:nvSpPr>
          <p:cNvPr id="15391" name="文本框 52"/>
          <p:cNvSpPr txBox="1">
            <a:spLocks noChangeArrowheads="1"/>
          </p:cNvSpPr>
          <p:nvPr/>
        </p:nvSpPr>
        <p:spPr bwMode="auto">
          <a:xfrm>
            <a:off x="2967038" y="1782763"/>
            <a:ext cx="739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5392" name="文本框 53"/>
          <p:cNvSpPr txBox="1">
            <a:spLocks noChangeArrowheads="1"/>
          </p:cNvSpPr>
          <p:nvPr/>
        </p:nvSpPr>
        <p:spPr bwMode="auto">
          <a:xfrm>
            <a:off x="4360863" y="2182813"/>
            <a:ext cx="741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5393" name="文本框 54"/>
          <p:cNvSpPr txBox="1">
            <a:spLocks noChangeArrowheads="1"/>
          </p:cNvSpPr>
          <p:nvPr/>
        </p:nvSpPr>
        <p:spPr bwMode="auto">
          <a:xfrm>
            <a:off x="4778375" y="3489325"/>
            <a:ext cx="739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5394" name="文本框 55"/>
          <p:cNvSpPr txBox="1">
            <a:spLocks noChangeArrowheads="1"/>
          </p:cNvSpPr>
          <p:nvPr/>
        </p:nvSpPr>
        <p:spPr bwMode="auto">
          <a:xfrm>
            <a:off x="4349750" y="4732338"/>
            <a:ext cx="741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5395" name="文本框 56"/>
          <p:cNvSpPr txBox="1">
            <a:spLocks noChangeArrowheads="1"/>
          </p:cNvSpPr>
          <p:nvPr/>
        </p:nvSpPr>
        <p:spPr bwMode="auto">
          <a:xfrm>
            <a:off x="1517650" y="4811713"/>
            <a:ext cx="741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5396" name="文本框 57"/>
          <p:cNvSpPr txBox="1">
            <a:spLocks noChangeArrowheads="1"/>
          </p:cNvSpPr>
          <p:nvPr/>
        </p:nvSpPr>
        <p:spPr bwMode="auto">
          <a:xfrm>
            <a:off x="1249363" y="3560763"/>
            <a:ext cx="739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5397" name="文本框 58"/>
          <p:cNvSpPr txBox="1">
            <a:spLocks noChangeArrowheads="1"/>
          </p:cNvSpPr>
          <p:nvPr/>
        </p:nvSpPr>
        <p:spPr bwMode="auto">
          <a:xfrm>
            <a:off x="1655763" y="2208213"/>
            <a:ext cx="741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本框 4"/>
          <p:cNvSpPr txBox="1">
            <a:spLocks noChangeArrowheads="1"/>
          </p:cNvSpPr>
          <p:nvPr/>
        </p:nvSpPr>
        <p:spPr bwMode="auto">
          <a:xfrm>
            <a:off x="969963" y="165100"/>
            <a:ext cx="2827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grpSp>
        <p:nvGrpSpPr>
          <p:cNvPr id="16387" name="组合 5"/>
          <p:cNvGrpSpPr/>
          <p:nvPr/>
        </p:nvGrpSpPr>
        <p:grpSpPr bwMode="auto">
          <a:xfrm rot="-1452407">
            <a:off x="84138" y="231775"/>
            <a:ext cx="800100" cy="436563"/>
            <a:chOff x="-781049" y="1528762"/>
            <a:chExt cx="2354262" cy="1281113"/>
          </a:xfrm>
        </p:grpSpPr>
        <p:sp>
          <p:nvSpPr>
            <p:cNvPr id="16396" name="Rectangle 23"/>
            <p:cNvSpPr>
              <a:spLocks noChangeArrowheads="1"/>
            </p:cNvSpPr>
            <p:nvPr/>
          </p:nvSpPr>
          <p:spPr bwMode="auto">
            <a:xfrm>
              <a:off x="1101726" y="2603499"/>
              <a:ext cx="241300" cy="6350"/>
            </a:xfrm>
            <a:prstGeom prst="rect">
              <a:avLst/>
            </a:pr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6397" name="Oval 24"/>
            <p:cNvSpPr>
              <a:spLocks noChangeArrowheads="1"/>
            </p:cNvSpPr>
            <p:nvPr/>
          </p:nvSpPr>
          <p:spPr bwMode="auto">
            <a:xfrm>
              <a:off x="1077913" y="2586037"/>
              <a:ext cx="47625" cy="41275"/>
            </a:xfrm>
            <a:prstGeom prst="ellipse">
              <a:avLst/>
            </a:pr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6398" name="Rectangle 80"/>
            <p:cNvSpPr>
              <a:spLocks noChangeArrowheads="1"/>
            </p:cNvSpPr>
            <p:nvPr/>
          </p:nvSpPr>
          <p:spPr bwMode="auto">
            <a:xfrm>
              <a:off x="58738" y="2097087"/>
              <a:ext cx="306387" cy="1444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6399" name="Rectangle 81"/>
            <p:cNvSpPr>
              <a:spLocks noChangeArrowheads="1"/>
            </p:cNvSpPr>
            <p:nvPr/>
          </p:nvSpPr>
          <p:spPr bwMode="auto">
            <a:xfrm>
              <a:off x="-690562" y="2047874"/>
              <a:ext cx="658812" cy="241300"/>
            </a:xfrm>
            <a:prstGeom prst="rect">
              <a:avLst/>
            </a:prstGeom>
            <a:solidFill>
              <a:srgbClr val="353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6400" name="Freeform 82"/>
            <p:cNvSpPr>
              <a:spLocks noChangeArrowheads="1"/>
            </p:cNvSpPr>
            <p:nvPr/>
          </p:nvSpPr>
          <p:spPr bwMode="auto">
            <a:xfrm>
              <a:off x="-781049" y="2030412"/>
              <a:ext cx="90487" cy="277813"/>
            </a:xfrm>
            <a:custGeom>
              <a:avLst/>
              <a:gdLst>
                <a:gd name="T0" fmla="*/ 12065 w 15"/>
                <a:gd name="T1" fmla="*/ 277813 h 46"/>
                <a:gd name="T2" fmla="*/ 0 w 15"/>
                <a:gd name="T3" fmla="*/ 265734 h 46"/>
                <a:gd name="T4" fmla="*/ 0 w 15"/>
                <a:gd name="T5" fmla="*/ 12079 h 46"/>
                <a:gd name="T6" fmla="*/ 18097 w 15"/>
                <a:gd name="T7" fmla="*/ 0 h 46"/>
                <a:gd name="T8" fmla="*/ 72390 w 15"/>
                <a:gd name="T9" fmla="*/ 0 h 46"/>
                <a:gd name="T10" fmla="*/ 90487 w 15"/>
                <a:gd name="T11" fmla="*/ 12079 h 46"/>
                <a:gd name="T12" fmla="*/ 90487 w 15"/>
                <a:gd name="T13" fmla="*/ 265734 h 46"/>
                <a:gd name="T14" fmla="*/ 72390 w 15"/>
                <a:gd name="T15" fmla="*/ 277813 h 46"/>
                <a:gd name="T16" fmla="*/ 12065 w 15"/>
                <a:gd name="T17" fmla="*/ 27781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46">
                  <a:moveTo>
                    <a:pt x="2" y="46"/>
                  </a:moveTo>
                  <a:cubicBezTo>
                    <a:pt x="1" y="46"/>
                    <a:pt x="0" y="45"/>
                    <a:pt x="0" y="4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5"/>
                    <a:pt x="14" y="46"/>
                    <a:pt x="12" y="46"/>
                  </a:cubicBezTo>
                  <a:lnTo>
                    <a:pt x="2" y="46"/>
                  </a:ln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1" name="Freeform 83"/>
            <p:cNvSpPr>
              <a:spLocks noChangeArrowheads="1"/>
            </p:cNvSpPr>
            <p:nvPr/>
          </p:nvSpPr>
          <p:spPr bwMode="auto">
            <a:xfrm>
              <a:off x="-31749" y="2030412"/>
              <a:ext cx="90487" cy="277813"/>
            </a:xfrm>
            <a:custGeom>
              <a:avLst/>
              <a:gdLst>
                <a:gd name="T0" fmla="*/ 18097 w 15"/>
                <a:gd name="T1" fmla="*/ 277813 h 46"/>
                <a:gd name="T2" fmla="*/ 0 w 15"/>
                <a:gd name="T3" fmla="*/ 265734 h 46"/>
                <a:gd name="T4" fmla="*/ 0 w 15"/>
                <a:gd name="T5" fmla="*/ 12079 h 46"/>
                <a:gd name="T6" fmla="*/ 18097 w 15"/>
                <a:gd name="T7" fmla="*/ 0 h 46"/>
                <a:gd name="T8" fmla="*/ 78422 w 15"/>
                <a:gd name="T9" fmla="*/ 0 h 46"/>
                <a:gd name="T10" fmla="*/ 90487 w 15"/>
                <a:gd name="T11" fmla="*/ 12079 h 46"/>
                <a:gd name="T12" fmla="*/ 90487 w 15"/>
                <a:gd name="T13" fmla="*/ 265734 h 46"/>
                <a:gd name="T14" fmla="*/ 72390 w 15"/>
                <a:gd name="T15" fmla="*/ 277813 h 46"/>
                <a:gd name="T16" fmla="*/ 18097 w 15"/>
                <a:gd name="T17" fmla="*/ 27781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46">
                  <a:moveTo>
                    <a:pt x="3" y="46"/>
                  </a:moveTo>
                  <a:cubicBezTo>
                    <a:pt x="1" y="46"/>
                    <a:pt x="0" y="45"/>
                    <a:pt x="0" y="4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5"/>
                    <a:pt x="14" y="46"/>
                    <a:pt x="12" y="46"/>
                  </a:cubicBezTo>
                  <a:lnTo>
                    <a:pt x="3" y="46"/>
                  </a:ln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2" name="Freeform 84"/>
            <p:cNvSpPr>
              <a:spLocks noChangeArrowheads="1"/>
            </p:cNvSpPr>
            <p:nvPr/>
          </p:nvSpPr>
          <p:spPr bwMode="auto">
            <a:xfrm>
              <a:off x="293688" y="1528762"/>
              <a:ext cx="1279525" cy="1281113"/>
            </a:xfrm>
            <a:custGeom>
              <a:avLst/>
              <a:gdLst>
                <a:gd name="T0" fmla="*/ 1279525 w 212"/>
                <a:gd name="T1" fmla="*/ 640557 h 212"/>
                <a:gd name="T2" fmla="*/ 639763 w 212"/>
                <a:gd name="T3" fmla="*/ 0 h 212"/>
                <a:gd name="T4" fmla="*/ 0 w 212"/>
                <a:gd name="T5" fmla="*/ 640557 h 212"/>
                <a:gd name="T6" fmla="*/ 639763 w 212"/>
                <a:gd name="T7" fmla="*/ 1281113 h 212"/>
                <a:gd name="T8" fmla="*/ 1279525 w 212"/>
                <a:gd name="T9" fmla="*/ 640557 h 2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cubicBezTo>
                    <a:pt x="212" y="48"/>
                    <a:pt x="165" y="0"/>
                    <a:pt x="106" y="0"/>
                  </a:cubicBezTo>
                  <a:cubicBezTo>
                    <a:pt x="48" y="0"/>
                    <a:pt x="0" y="48"/>
                    <a:pt x="0" y="106"/>
                  </a:cubicBezTo>
                  <a:cubicBezTo>
                    <a:pt x="0" y="164"/>
                    <a:pt x="48" y="212"/>
                    <a:pt x="106" y="212"/>
                  </a:cubicBezTo>
                  <a:cubicBezTo>
                    <a:pt x="165" y="212"/>
                    <a:pt x="212" y="165"/>
                    <a:pt x="212" y="106"/>
                  </a:cubicBezTo>
                  <a:close/>
                </a:path>
              </a:pathLst>
            </a:custGeom>
            <a:solidFill>
              <a:srgbClr val="353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3" name="Oval 85"/>
            <p:cNvSpPr>
              <a:spLocks noChangeArrowheads="1"/>
            </p:cNvSpPr>
            <p:nvPr/>
          </p:nvSpPr>
          <p:spPr bwMode="auto">
            <a:xfrm>
              <a:off x="401638" y="1636712"/>
              <a:ext cx="1062037" cy="1063625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6404" name="Freeform 86"/>
            <p:cNvSpPr>
              <a:spLocks noChangeArrowheads="1"/>
            </p:cNvSpPr>
            <p:nvPr/>
          </p:nvSpPr>
          <p:spPr bwMode="auto">
            <a:xfrm>
              <a:off x="884238" y="1793874"/>
              <a:ext cx="579437" cy="906463"/>
            </a:xfrm>
            <a:custGeom>
              <a:avLst/>
              <a:gdLst>
                <a:gd name="T0" fmla="*/ 0 w 96"/>
                <a:gd name="T1" fmla="*/ 259853 h 150"/>
                <a:gd name="T2" fmla="*/ 0 w 96"/>
                <a:gd name="T3" fmla="*/ 906463 h 150"/>
                <a:gd name="T4" fmla="*/ 48286 w 96"/>
                <a:gd name="T5" fmla="*/ 906463 h 150"/>
                <a:gd name="T6" fmla="*/ 579437 w 96"/>
                <a:gd name="T7" fmla="*/ 374671 h 150"/>
                <a:gd name="T8" fmla="*/ 422506 w 96"/>
                <a:gd name="T9" fmla="*/ 0 h 150"/>
                <a:gd name="T10" fmla="*/ 259539 w 96"/>
                <a:gd name="T11" fmla="*/ 0 h 150"/>
                <a:gd name="T12" fmla="*/ 0 w 96"/>
                <a:gd name="T13" fmla="*/ 259853 h 1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" h="150">
                  <a:moveTo>
                    <a:pt x="0" y="43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3" y="150"/>
                    <a:pt x="5" y="150"/>
                    <a:pt x="8" y="150"/>
                  </a:cubicBezTo>
                  <a:cubicBezTo>
                    <a:pt x="57" y="150"/>
                    <a:pt x="96" y="111"/>
                    <a:pt x="96" y="62"/>
                  </a:cubicBezTo>
                  <a:cubicBezTo>
                    <a:pt x="96" y="38"/>
                    <a:pt x="86" y="15"/>
                    <a:pt x="7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9" y="0"/>
                    <a:pt x="0" y="19"/>
                    <a:pt x="0" y="43"/>
                  </a:cubicBezTo>
                  <a:close/>
                </a:path>
              </a:pathLst>
            </a:custGeom>
            <a:solidFill>
              <a:srgbClr val="EB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5" name="Freeform 87"/>
            <p:cNvSpPr>
              <a:spLocks noChangeArrowheads="1"/>
            </p:cNvSpPr>
            <p:nvPr/>
          </p:nvSpPr>
          <p:spPr bwMode="auto">
            <a:xfrm>
              <a:off x="401638" y="1800224"/>
              <a:ext cx="900112" cy="900113"/>
            </a:xfrm>
            <a:custGeom>
              <a:avLst/>
              <a:gdLst>
                <a:gd name="T0" fmla="*/ 144984 w 149"/>
                <a:gd name="T1" fmla="*/ 0 h 149"/>
                <a:gd name="T2" fmla="*/ 0 w 149"/>
                <a:gd name="T3" fmla="*/ 368503 h 149"/>
                <a:gd name="T4" fmla="*/ 0 w 149"/>
                <a:gd name="T5" fmla="*/ 392667 h 149"/>
                <a:gd name="T6" fmla="*/ 507446 w 149"/>
                <a:gd name="T7" fmla="*/ 900113 h 149"/>
                <a:gd name="T8" fmla="*/ 531610 w 149"/>
                <a:gd name="T9" fmla="*/ 900113 h 149"/>
                <a:gd name="T10" fmla="*/ 900112 w 149"/>
                <a:gd name="T11" fmla="*/ 755128 h 149"/>
                <a:gd name="T12" fmla="*/ 144984 w 149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9" h="149">
                  <a:moveTo>
                    <a:pt x="24" y="0"/>
                  </a:moveTo>
                  <a:cubicBezTo>
                    <a:pt x="9" y="16"/>
                    <a:pt x="0" y="38"/>
                    <a:pt x="0" y="61"/>
                  </a:cubicBezTo>
                  <a:cubicBezTo>
                    <a:pt x="0" y="63"/>
                    <a:pt x="0" y="64"/>
                    <a:pt x="0" y="65"/>
                  </a:cubicBezTo>
                  <a:cubicBezTo>
                    <a:pt x="84" y="149"/>
                    <a:pt x="84" y="149"/>
                    <a:pt x="84" y="149"/>
                  </a:cubicBezTo>
                  <a:cubicBezTo>
                    <a:pt x="85" y="149"/>
                    <a:pt x="87" y="149"/>
                    <a:pt x="88" y="149"/>
                  </a:cubicBezTo>
                  <a:cubicBezTo>
                    <a:pt x="112" y="149"/>
                    <a:pt x="133" y="140"/>
                    <a:pt x="149" y="125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6" name="Freeform 88"/>
            <p:cNvSpPr>
              <a:spLocks noChangeArrowheads="1"/>
            </p:cNvSpPr>
            <p:nvPr/>
          </p:nvSpPr>
          <p:spPr bwMode="auto">
            <a:xfrm>
              <a:off x="601663" y="1673224"/>
              <a:ext cx="825500" cy="828675"/>
            </a:xfrm>
            <a:custGeom>
              <a:avLst/>
              <a:gdLst>
                <a:gd name="T0" fmla="*/ 144613 w 137"/>
                <a:gd name="T1" fmla="*/ 0 h 137"/>
                <a:gd name="T2" fmla="*/ 0 w 137"/>
                <a:gd name="T3" fmla="*/ 78633 h 137"/>
                <a:gd name="T4" fmla="*/ 747168 w 137"/>
                <a:gd name="T5" fmla="*/ 828675 h 137"/>
                <a:gd name="T6" fmla="*/ 825500 w 137"/>
                <a:gd name="T7" fmla="*/ 689554 h 137"/>
                <a:gd name="T8" fmla="*/ 144613 w 137"/>
                <a:gd name="T9" fmla="*/ 0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7" h="137">
                  <a:moveTo>
                    <a:pt x="24" y="0"/>
                  </a:moveTo>
                  <a:cubicBezTo>
                    <a:pt x="15" y="3"/>
                    <a:pt x="7" y="8"/>
                    <a:pt x="0" y="13"/>
                  </a:cubicBezTo>
                  <a:cubicBezTo>
                    <a:pt x="124" y="137"/>
                    <a:pt x="124" y="137"/>
                    <a:pt x="124" y="137"/>
                  </a:cubicBezTo>
                  <a:cubicBezTo>
                    <a:pt x="130" y="130"/>
                    <a:pt x="134" y="122"/>
                    <a:pt x="137" y="114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8" name="任意多边形 17"/>
          <p:cNvSpPr/>
          <p:nvPr/>
        </p:nvSpPr>
        <p:spPr>
          <a:xfrm rot="16200000">
            <a:off x="3593307" y="2869406"/>
            <a:ext cx="3219450" cy="1611313"/>
          </a:xfrm>
          <a:custGeom>
            <a:avLst/>
            <a:gdLst>
              <a:gd name="connsiteX0" fmla="*/ 2835730 w 2835730"/>
              <a:gd name="connsiteY0" fmla="*/ 1417865 h 1418771"/>
              <a:gd name="connsiteX1" fmla="*/ 2835729 w 2835730"/>
              <a:gd name="connsiteY1" fmla="*/ 1417865 h 1418771"/>
              <a:gd name="connsiteX2" fmla="*/ 2835729 w 2835730"/>
              <a:gd name="connsiteY2" fmla="*/ 1418771 h 1418771"/>
              <a:gd name="connsiteX3" fmla="*/ 1416958 w 2835730"/>
              <a:gd name="connsiteY3" fmla="*/ 1418771 h 1418771"/>
              <a:gd name="connsiteX4" fmla="*/ 1416958 w 2835730"/>
              <a:gd name="connsiteY4" fmla="*/ 709025 h 1418771"/>
              <a:gd name="connsiteX5" fmla="*/ 1274991 w 2835730"/>
              <a:gd name="connsiteY5" fmla="*/ 723336 h 1418771"/>
              <a:gd name="connsiteX6" fmla="*/ 708933 w 2835730"/>
              <a:gd name="connsiteY6" fmla="*/ 1417865 h 1418771"/>
              <a:gd name="connsiteX7" fmla="*/ 0 w 2835730"/>
              <a:gd name="connsiteY7" fmla="*/ 1417865 h 1418771"/>
              <a:gd name="connsiteX8" fmla="*/ 1272897 w 2835730"/>
              <a:gd name="connsiteY8" fmla="*/ 7320 h 1418771"/>
              <a:gd name="connsiteX9" fmla="*/ 1416958 w 2835730"/>
              <a:gd name="connsiteY9" fmla="*/ 46 h 1418771"/>
              <a:gd name="connsiteX10" fmla="*/ 1416958 w 2835730"/>
              <a:gd name="connsiteY10" fmla="*/ 0 h 1418771"/>
              <a:gd name="connsiteX11" fmla="*/ 1417865 w 2835730"/>
              <a:gd name="connsiteY11" fmla="*/ 0 h 1418771"/>
              <a:gd name="connsiteX12" fmla="*/ 2835729 w 2835730"/>
              <a:gd name="connsiteY12" fmla="*/ 0 h 1418771"/>
              <a:gd name="connsiteX13" fmla="*/ 2835729 w 2835730"/>
              <a:gd name="connsiteY13" fmla="*/ 1417855 h 1418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35730" h="1418771">
                <a:moveTo>
                  <a:pt x="2835730" y="1417865"/>
                </a:moveTo>
                <a:lnTo>
                  <a:pt x="2835729" y="1417865"/>
                </a:lnTo>
                <a:lnTo>
                  <a:pt x="2835729" y="1418771"/>
                </a:lnTo>
                <a:lnTo>
                  <a:pt x="1416958" y="1418771"/>
                </a:lnTo>
                <a:lnTo>
                  <a:pt x="1416958" y="709025"/>
                </a:lnTo>
                <a:lnTo>
                  <a:pt x="1274991" y="723336"/>
                </a:lnTo>
                <a:cubicBezTo>
                  <a:pt x="951942" y="789442"/>
                  <a:pt x="708933" y="1075275"/>
                  <a:pt x="708933" y="1417865"/>
                </a:cubicBezTo>
                <a:lnTo>
                  <a:pt x="0" y="1417865"/>
                </a:lnTo>
                <a:cubicBezTo>
                  <a:pt x="0" y="683742"/>
                  <a:pt x="557930" y="79929"/>
                  <a:pt x="1272897" y="7320"/>
                </a:cubicBezTo>
                <a:lnTo>
                  <a:pt x="1416958" y="46"/>
                </a:lnTo>
                <a:lnTo>
                  <a:pt x="1416958" y="0"/>
                </a:lnTo>
                <a:lnTo>
                  <a:pt x="1417865" y="0"/>
                </a:lnTo>
                <a:lnTo>
                  <a:pt x="2835729" y="0"/>
                </a:lnTo>
                <a:lnTo>
                  <a:pt x="2835729" y="1417855"/>
                </a:lnTo>
                <a:close/>
              </a:path>
            </a:pathLst>
          </a:custGeom>
          <a:solidFill>
            <a:srgbClr val="F98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" name="任意多边形 18"/>
          <p:cNvSpPr/>
          <p:nvPr/>
        </p:nvSpPr>
        <p:spPr>
          <a:xfrm rot="16200000" flipV="1">
            <a:off x="5611019" y="2869407"/>
            <a:ext cx="3219450" cy="1611312"/>
          </a:xfrm>
          <a:custGeom>
            <a:avLst/>
            <a:gdLst>
              <a:gd name="connsiteX0" fmla="*/ 2835730 w 2835730"/>
              <a:gd name="connsiteY0" fmla="*/ 1417865 h 1418771"/>
              <a:gd name="connsiteX1" fmla="*/ 2835729 w 2835730"/>
              <a:gd name="connsiteY1" fmla="*/ 1417865 h 1418771"/>
              <a:gd name="connsiteX2" fmla="*/ 2835729 w 2835730"/>
              <a:gd name="connsiteY2" fmla="*/ 1418771 h 1418771"/>
              <a:gd name="connsiteX3" fmla="*/ 1416958 w 2835730"/>
              <a:gd name="connsiteY3" fmla="*/ 1418771 h 1418771"/>
              <a:gd name="connsiteX4" fmla="*/ 1416958 w 2835730"/>
              <a:gd name="connsiteY4" fmla="*/ 709025 h 1418771"/>
              <a:gd name="connsiteX5" fmla="*/ 1274991 w 2835730"/>
              <a:gd name="connsiteY5" fmla="*/ 723336 h 1418771"/>
              <a:gd name="connsiteX6" fmla="*/ 708933 w 2835730"/>
              <a:gd name="connsiteY6" fmla="*/ 1417865 h 1418771"/>
              <a:gd name="connsiteX7" fmla="*/ 0 w 2835730"/>
              <a:gd name="connsiteY7" fmla="*/ 1417865 h 1418771"/>
              <a:gd name="connsiteX8" fmla="*/ 1272897 w 2835730"/>
              <a:gd name="connsiteY8" fmla="*/ 7320 h 1418771"/>
              <a:gd name="connsiteX9" fmla="*/ 1416958 w 2835730"/>
              <a:gd name="connsiteY9" fmla="*/ 46 h 1418771"/>
              <a:gd name="connsiteX10" fmla="*/ 1416958 w 2835730"/>
              <a:gd name="connsiteY10" fmla="*/ 0 h 1418771"/>
              <a:gd name="connsiteX11" fmla="*/ 1417865 w 2835730"/>
              <a:gd name="connsiteY11" fmla="*/ 0 h 1418771"/>
              <a:gd name="connsiteX12" fmla="*/ 2835729 w 2835730"/>
              <a:gd name="connsiteY12" fmla="*/ 0 h 1418771"/>
              <a:gd name="connsiteX13" fmla="*/ 2835729 w 2835730"/>
              <a:gd name="connsiteY13" fmla="*/ 1417855 h 1418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35730" h="1418771">
                <a:moveTo>
                  <a:pt x="2835730" y="1417865"/>
                </a:moveTo>
                <a:lnTo>
                  <a:pt x="2835729" y="1417865"/>
                </a:lnTo>
                <a:lnTo>
                  <a:pt x="2835729" y="1418771"/>
                </a:lnTo>
                <a:lnTo>
                  <a:pt x="1416958" y="1418771"/>
                </a:lnTo>
                <a:lnTo>
                  <a:pt x="1416958" y="709025"/>
                </a:lnTo>
                <a:lnTo>
                  <a:pt x="1274991" y="723336"/>
                </a:lnTo>
                <a:cubicBezTo>
                  <a:pt x="951942" y="789442"/>
                  <a:pt x="708933" y="1075275"/>
                  <a:pt x="708933" y="1417865"/>
                </a:cubicBezTo>
                <a:lnTo>
                  <a:pt x="0" y="1417865"/>
                </a:lnTo>
                <a:cubicBezTo>
                  <a:pt x="0" y="683742"/>
                  <a:pt x="557930" y="79929"/>
                  <a:pt x="1272897" y="7320"/>
                </a:cubicBezTo>
                <a:lnTo>
                  <a:pt x="1416958" y="46"/>
                </a:lnTo>
                <a:lnTo>
                  <a:pt x="1416958" y="0"/>
                </a:lnTo>
                <a:lnTo>
                  <a:pt x="1417865" y="0"/>
                </a:lnTo>
                <a:lnTo>
                  <a:pt x="2835729" y="0"/>
                </a:lnTo>
                <a:lnTo>
                  <a:pt x="2835729" y="1417855"/>
                </a:lnTo>
                <a:close/>
              </a:path>
            </a:pathLst>
          </a:custGeom>
          <a:solidFill>
            <a:srgbClr val="5FBB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390" name="文本框 19"/>
          <p:cNvSpPr txBox="1">
            <a:spLocks noChangeArrowheads="1"/>
          </p:cNvSpPr>
          <p:nvPr/>
        </p:nvSpPr>
        <p:spPr bwMode="auto">
          <a:xfrm>
            <a:off x="4721225" y="2490788"/>
            <a:ext cx="9636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6391" name="文本框 20"/>
          <p:cNvSpPr txBox="1">
            <a:spLocks noChangeArrowheads="1"/>
          </p:cNvSpPr>
          <p:nvPr/>
        </p:nvSpPr>
        <p:spPr bwMode="auto">
          <a:xfrm>
            <a:off x="6738938" y="2490788"/>
            <a:ext cx="9636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563" y="2065338"/>
            <a:ext cx="2700337" cy="17843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113" y="2065338"/>
            <a:ext cx="2700337" cy="17843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文本框 4"/>
          <p:cNvSpPr txBox="1">
            <a:spLocks noChangeArrowheads="1"/>
          </p:cNvSpPr>
          <p:nvPr/>
        </p:nvSpPr>
        <p:spPr bwMode="auto">
          <a:xfrm>
            <a:off x="969963" y="165100"/>
            <a:ext cx="2827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grpSp>
        <p:nvGrpSpPr>
          <p:cNvPr id="17411" name="组合 5"/>
          <p:cNvGrpSpPr/>
          <p:nvPr/>
        </p:nvGrpSpPr>
        <p:grpSpPr bwMode="auto">
          <a:xfrm rot="-1452407">
            <a:off x="84138" y="231775"/>
            <a:ext cx="800100" cy="436563"/>
            <a:chOff x="-781049" y="1528762"/>
            <a:chExt cx="2354262" cy="1281113"/>
          </a:xfrm>
        </p:grpSpPr>
        <p:sp>
          <p:nvSpPr>
            <p:cNvPr id="17428" name="Rectangle 23"/>
            <p:cNvSpPr>
              <a:spLocks noChangeArrowheads="1"/>
            </p:cNvSpPr>
            <p:nvPr/>
          </p:nvSpPr>
          <p:spPr bwMode="auto">
            <a:xfrm>
              <a:off x="1101726" y="2603499"/>
              <a:ext cx="241300" cy="6350"/>
            </a:xfrm>
            <a:prstGeom prst="rect">
              <a:avLst/>
            </a:pr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429" name="Oval 24"/>
            <p:cNvSpPr>
              <a:spLocks noChangeArrowheads="1"/>
            </p:cNvSpPr>
            <p:nvPr/>
          </p:nvSpPr>
          <p:spPr bwMode="auto">
            <a:xfrm>
              <a:off x="1077913" y="2586037"/>
              <a:ext cx="47625" cy="41275"/>
            </a:xfrm>
            <a:prstGeom prst="ellipse">
              <a:avLst/>
            </a:pr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430" name="Rectangle 80"/>
            <p:cNvSpPr>
              <a:spLocks noChangeArrowheads="1"/>
            </p:cNvSpPr>
            <p:nvPr/>
          </p:nvSpPr>
          <p:spPr bwMode="auto">
            <a:xfrm>
              <a:off x="58738" y="2097087"/>
              <a:ext cx="306387" cy="1444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431" name="Rectangle 81"/>
            <p:cNvSpPr>
              <a:spLocks noChangeArrowheads="1"/>
            </p:cNvSpPr>
            <p:nvPr/>
          </p:nvSpPr>
          <p:spPr bwMode="auto">
            <a:xfrm>
              <a:off x="-690562" y="2047874"/>
              <a:ext cx="658812" cy="241300"/>
            </a:xfrm>
            <a:prstGeom prst="rect">
              <a:avLst/>
            </a:prstGeom>
            <a:solidFill>
              <a:srgbClr val="353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432" name="Freeform 82"/>
            <p:cNvSpPr>
              <a:spLocks noChangeArrowheads="1"/>
            </p:cNvSpPr>
            <p:nvPr/>
          </p:nvSpPr>
          <p:spPr bwMode="auto">
            <a:xfrm>
              <a:off x="-781049" y="2030412"/>
              <a:ext cx="90487" cy="277813"/>
            </a:xfrm>
            <a:custGeom>
              <a:avLst/>
              <a:gdLst>
                <a:gd name="T0" fmla="*/ 12065 w 15"/>
                <a:gd name="T1" fmla="*/ 277813 h 46"/>
                <a:gd name="T2" fmla="*/ 0 w 15"/>
                <a:gd name="T3" fmla="*/ 265734 h 46"/>
                <a:gd name="T4" fmla="*/ 0 w 15"/>
                <a:gd name="T5" fmla="*/ 12079 h 46"/>
                <a:gd name="T6" fmla="*/ 18097 w 15"/>
                <a:gd name="T7" fmla="*/ 0 h 46"/>
                <a:gd name="T8" fmla="*/ 72390 w 15"/>
                <a:gd name="T9" fmla="*/ 0 h 46"/>
                <a:gd name="T10" fmla="*/ 90487 w 15"/>
                <a:gd name="T11" fmla="*/ 12079 h 46"/>
                <a:gd name="T12" fmla="*/ 90487 w 15"/>
                <a:gd name="T13" fmla="*/ 265734 h 46"/>
                <a:gd name="T14" fmla="*/ 72390 w 15"/>
                <a:gd name="T15" fmla="*/ 277813 h 46"/>
                <a:gd name="T16" fmla="*/ 12065 w 15"/>
                <a:gd name="T17" fmla="*/ 27781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46">
                  <a:moveTo>
                    <a:pt x="2" y="46"/>
                  </a:moveTo>
                  <a:cubicBezTo>
                    <a:pt x="1" y="46"/>
                    <a:pt x="0" y="45"/>
                    <a:pt x="0" y="4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5"/>
                    <a:pt x="14" y="46"/>
                    <a:pt x="12" y="46"/>
                  </a:cubicBezTo>
                  <a:lnTo>
                    <a:pt x="2" y="46"/>
                  </a:ln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3" name="Freeform 83"/>
            <p:cNvSpPr>
              <a:spLocks noChangeArrowheads="1"/>
            </p:cNvSpPr>
            <p:nvPr/>
          </p:nvSpPr>
          <p:spPr bwMode="auto">
            <a:xfrm>
              <a:off x="-31749" y="2030412"/>
              <a:ext cx="90487" cy="277813"/>
            </a:xfrm>
            <a:custGeom>
              <a:avLst/>
              <a:gdLst>
                <a:gd name="T0" fmla="*/ 18097 w 15"/>
                <a:gd name="T1" fmla="*/ 277813 h 46"/>
                <a:gd name="T2" fmla="*/ 0 w 15"/>
                <a:gd name="T3" fmla="*/ 265734 h 46"/>
                <a:gd name="T4" fmla="*/ 0 w 15"/>
                <a:gd name="T5" fmla="*/ 12079 h 46"/>
                <a:gd name="T6" fmla="*/ 18097 w 15"/>
                <a:gd name="T7" fmla="*/ 0 h 46"/>
                <a:gd name="T8" fmla="*/ 78422 w 15"/>
                <a:gd name="T9" fmla="*/ 0 h 46"/>
                <a:gd name="T10" fmla="*/ 90487 w 15"/>
                <a:gd name="T11" fmla="*/ 12079 h 46"/>
                <a:gd name="T12" fmla="*/ 90487 w 15"/>
                <a:gd name="T13" fmla="*/ 265734 h 46"/>
                <a:gd name="T14" fmla="*/ 72390 w 15"/>
                <a:gd name="T15" fmla="*/ 277813 h 46"/>
                <a:gd name="T16" fmla="*/ 18097 w 15"/>
                <a:gd name="T17" fmla="*/ 27781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46">
                  <a:moveTo>
                    <a:pt x="3" y="46"/>
                  </a:moveTo>
                  <a:cubicBezTo>
                    <a:pt x="1" y="46"/>
                    <a:pt x="0" y="45"/>
                    <a:pt x="0" y="4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5"/>
                    <a:pt x="14" y="46"/>
                    <a:pt x="12" y="46"/>
                  </a:cubicBezTo>
                  <a:lnTo>
                    <a:pt x="3" y="46"/>
                  </a:ln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4" name="Freeform 84"/>
            <p:cNvSpPr>
              <a:spLocks noChangeArrowheads="1"/>
            </p:cNvSpPr>
            <p:nvPr/>
          </p:nvSpPr>
          <p:spPr bwMode="auto">
            <a:xfrm>
              <a:off x="293688" y="1528762"/>
              <a:ext cx="1279525" cy="1281113"/>
            </a:xfrm>
            <a:custGeom>
              <a:avLst/>
              <a:gdLst>
                <a:gd name="T0" fmla="*/ 1279525 w 212"/>
                <a:gd name="T1" fmla="*/ 640557 h 212"/>
                <a:gd name="T2" fmla="*/ 639763 w 212"/>
                <a:gd name="T3" fmla="*/ 0 h 212"/>
                <a:gd name="T4" fmla="*/ 0 w 212"/>
                <a:gd name="T5" fmla="*/ 640557 h 212"/>
                <a:gd name="T6" fmla="*/ 639763 w 212"/>
                <a:gd name="T7" fmla="*/ 1281113 h 212"/>
                <a:gd name="T8" fmla="*/ 1279525 w 212"/>
                <a:gd name="T9" fmla="*/ 640557 h 2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cubicBezTo>
                    <a:pt x="212" y="48"/>
                    <a:pt x="165" y="0"/>
                    <a:pt x="106" y="0"/>
                  </a:cubicBezTo>
                  <a:cubicBezTo>
                    <a:pt x="48" y="0"/>
                    <a:pt x="0" y="48"/>
                    <a:pt x="0" y="106"/>
                  </a:cubicBezTo>
                  <a:cubicBezTo>
                    <a:pt x="0" y="164"/>
                    <a:pt x="48" y="212"/>
                    <a:pt x="106" y="212"/>
                  </a:cubicBezTo>
                  <a:cubicBezTo>
                    <a:pt x="165" y="212"/>
                    <a:pt x="212" y="165"/>
                    <a:pt x="212" y="106"/>
                  </a:cubicBezTo>
                  <a:close/>
                </a:path>
              </a:pathLst>
            </a:custGeom>
            <a:solidFill>
              <a:srgbClr val="353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5" name="Oval 85"/>
            <p:cNvSpPr>
              <a:spLocks noChangeArrowheads="1"/>
            </p:cNvSpPr>
            <p:nvPr/>
          </p:nvSpPr>
          <p:spPr bwMode="auto">
            <a:xfrm>
              <a:off x="401638" y="1636712"/>
              <a:ext cx="1062037" cy="1063625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436" name="Freeform 86"/>
            <p:cNvSpPr>
              <a:spLocks noChangeArrowheads="1"/>
            </p:cNvSpPr>
            <p:nvPr/>
          </p:nvSpPr>
          <p:spPr bwMode="auto">
            <a:xfrm>
              <a:off x="884238" y="1793874"/>
              <a:ext cx="579437" cy="906463"/>
            </a:xfrm>
            <a:custGeom>
              <a:avLst/>
              <a:gdLst>
                <a:gd name="T0" fmla="*/ 0 w 96"/>
                <a:gd name="T1" fmla="*/ 259853 h 150"/>
                <a:gd name="T2" fmla="*/ 0 w 96"/>
                <a:gd name="T3" fmla="*/ 906463 h 150"/>
                <a:gd name="T4" fmla="*/ 48286 w 96"/>
                <a:gd name="T5" fmla="*/ 906463 h 150"/>
                <a:gd name="T6" fmla="*/ 579437 w 96"/>
                <a:gd name="T7" fmla="*/ 374671 h 150"/>
                <a:gd name="T8" fmla="*/ 422506 w 96"/>
                <a:gd name="T9" fmla="*/ 0 h 150"/>
                <a:gd name="T10" fmla="*/ 259539 w 96"/>
                <a:gd name="T11" fmla="*/ 0 h 150"/>
                <a:gd name="T12" fmla="*/ 0 w 96"/>
                <a:gd name="T13" fmla="*/ 259853 h 1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" h="150">
                  <a:moveTo>
                    <a:pt x="0" y="43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3" y="150"/>
                    <a:pt x="5" y="150"/>
                    <a:pt x="8" y="150"/>
                  </a:cubicBezTo>
                  <a:cubicBezTo>
                    <a:pt x="57" y="150"/>
                    <a:pt x="96" y="111"/>
                    <a:pt x="96" y="62"/>
                  </a:cubicBezTo>
                  <a:cubicBezTo>
                    <a:pt x="96" y="38"/>
                    <a:pt x="86" y="15"/>
                    <a:pt x="7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9" y="0"/>
                    <a:pt x="0" y="19"/>
                    <a:pt x="0" y="43"/>
                  </a:cubicBezTo>
                  <a:close/>
                </a:path>
              </a:pathLst>
            </a:custGeom>
            <a:solidFill>
              <a:srgbClr val="EB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7" name="Freeform 87"/>
            <p:cNvSpPr>
              <a:spLocks noChangeArrowheads="1"/>
            </p:cNvSpPr>
            <p:nvPr/>
          </p:nvSpPr>
          <p:spPr bwMode="auto">
            <a:xfrm>
              <a:off x="401638" y="1800224"/>
              <a:ext cx="900112" cy="900113"/>
            </a:xfrm>
            <a:custGeom>
              <a:avLst/>
              <a:gdLst>
                <a:gd name="T0" fmla="*/ 144984 w 149"/>
                <a:gd name="T1" fmla="*/ 0 h 149"/>
                <a:gd name="T2" fmla="*/ 0 w 149"/>
                <a:gd name="T3" fmla="*/ 368503 h 149"/>
                <a:gd name="T4" fmla="*/ 0 w 149"/>
                <a:gd name="T5" fmla="*/ 392667 h 149"/>
                <a:gd name="T6" fmla="*/ 507446 w 149"/>
                <a:gd name="T7" fmla="*/ 900113 h 149"/>
                <a:gd name="T8" fmla="*/ 531610 w 149"/>
                <a:gd name="T9" fmla="*/ 900113 h 149"/>
                <a:gd name="T10" fmla="*/ 900112 w 149"/>
                <a:gd name="T11" fmla="*/ 755128 h 149"/>
                <a:gd name="T12" fmla="*/ 144984 w 149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9" h="149">
                  <a:moveTo>
                    <a:pt x="24" y="0"/>
                  </a:moveTo>
                  <a:cubicBezTo>
                    <a:pt x="9" y="16"/>
                    <a:pt x="0" y="38"/>
                    <a:pt x="0" y="61"/>
                  </a:cubicBezTo>
                  <a:cubicBezTo>
                    <a:pt x="0" y="63"/>
                    <a:pt x="0" y="64"/>
                    <a:pt x="0" y="65"/>
                  </a:cubicBezTo>
                  <a:cubicBezTo>
                    <a:pt x="84" y="149"/>
                    <a:pt x="84" y="149"/>
                    <a:pt x="84" y="149"/>
                  </a:cubicBezTo>
                  <a:cubicBezTo>
                    <a:pt x="85" y="149"/>
                    <a:pt x="87" y="149"/>
                    <a:pt x="88" y="149"/>
                  </a:cubicBezTo>
                  <a:cubicBezTo>
                    <a:pt x="112" y="149"/>
                    <a:pt x="133" y="140"/>
                    <a:pt x="149" y="125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8" name="Freeform 88"/>
            <p:cNvSpPr>
              <a:spLocks noChangeArrowheads="1"/>
            </p:cNvSpPr>
            <p:nvPr/>
          </p:nvSpPr>
          <p:spPr bwMode="auto">
            <a:xfrm>
              <a:off x="601663" y="1673224"/>
              <a:ext cx="825500" cy="828675"/>
            </a:xfrm>
            <a:custGeom>
              <a:avLst/>
              <a:gdLst>
                <a:gd name="T0" fmla="*/ 144613 w 137"/>
                <a:gd name="T1" fmla="*/ 0 h 137"/>
                <a:gd name="T2" fmla="*/ 0 w 137"/>
                <a:gd name="T3" fmla="*/ 78633 h 137"/>
                <a:gd name="T4" fmla="*/ 747168 w 137"/>
                <a:gd name="T5" fmla="*/ 828675 h 137"/>
                <a:gd name="T6" fmla="*/ 825500 w 137"/>
                <a:gd name="T7" fmla="*/ 689554 h 137"/>
                <a:gd name="T8" fmla="*/ 144613 w 137"/>
                <a:gd name="T9" fmla="*/ 0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7" h="137">
                  <a:moveTo>
                    <a:pt x="24" y="0"/>
                  </a:moveTo>
                  <a:cubicBezTo>
                    <a:pt x="15" y="3"/>
                    <a:pt x="7" y="8"/>
                    <a:pt x="0" y="13"/>
                  </a:cubicBezTo>
                  <a:cubicBezTo>
                    <a:pt x="124" y="137"/>
                    <a:pt x="124" y="137"/>
                    <a:pt x="124" y="137"/>
                  </a:cubicBezTo>
                  <a:cubicBezTo>
                    <a:pt x="130" y="130"/>
                    <a:pt x="134" y="122"/>
                    <a:pt x="137" y="114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07"/>
          <a:stretch>
            <a:fillRect/>
          </a:stretch>
        </p:blipFill>
        <p:spPr>
          <a:xfrm>
            <a:off x="6451600" y="1925638"/>
            <a:ext cx="3975100" cy="17176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175" y="3824288"/>
            <a:ext cx="3946525" cy="17176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1" name="椭圆 20"/>
          <p:cNvSpPr/>
          <p:nvPr/>
        </p:nvSpPr>
        <p:spPr>
          <a:xfrm>
            <a:off x="5175250" y="1925638"/>
            <a:ext cx="968375" cy="968375"/>
          </a:xfrm>
          <a:prstGeom prst="ellipse">
            <a:avLst/>
          </a:prstGeom>
          <a:solidFill>
            <a:srgbClr val="474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5287963" y="2038350"/>
            <a:ext cx="741362" cy="741363"/>
          </a:xfrm>
          <a:prstGeom prst="ellipse">
            <a:avLst/>
          </a:prstGeom>
          <a:solidFill>
            <a:srgbClr val="F98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5175250" y="3249613"/>
            <a:ext cx="968375" cy="968375"/>
          </a:xfrm>
          <a:prstGeom prst="ellipse">
            <a:avLst/>
          </a:prstGeom>
          <a:solidFill>
            <a:srgbClr val="474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5287963" y="3362325"/>
            <a:ext cx="741362" cy="742950"/>
          </a:xfrm>
          <a:prstGeom prst="ellipse">
            <a:avLst/>
          </a:prstGeom>
          <a:solidFill>
            <a:srgbClr val="5FBB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5175250" y="4573588"/>
            <a:ext cx="968375" cy="968375"/>
          </a:xfrm>
          <a:prstGeom prst="ellipse">
            <a:avLst/>
          </a:prstGeom>
          <a:solidFill>
            <a:srgbClr val="474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5287963" y="4687888"/>
            <a:ext cx="741362" cy="74136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420" name="KSO_Shape"/>
          <p:cNvSpPr>
            <a:spLocks noChangeArrowheads="1"/>
          </p:cNvSpPr>
          <p:nvPr/>
        </p:nvSpPr>
        <p:spPr bwMode="auto">
          <a:xfrm>
            <a:off x="5487988" y="3521075"/>
            <a:ext cx="330200" cy="342900"/>
          </a:xfrm>
          <a:custGeom>
            <a:avLst/>
            <a:gdLst>
              <a:gd name="T0" fmla="*/ 315524 w 90"/>
              <a:gd name="T1" fmla="*/ 140110 h 93"/>
              <a:gd name="T2" fmla="*/ 330200 w 90"/>
              <a:gd name="T3" fmla="*/ 169606 h 93"/>
              <a:gd name="T4" fmla="*/ 330200 w 90"/>
              <a:gd name="T5" fmla="*/ 306029 h 93"/>
              <a:gd name="T6" fmla="*/ 297180 w 90"/>
              <a:gd name="T7" fmla="*/ 342900 h 93"/>
              <a:gd name="T8" fmla="*/ 33020 w 90"/>
              <a:gd name="T9" fmla="*/ 342900 h 93"/>
              <a:gd name="T10" fmla="*/ 0 w 90"/>
              <a:gd name="T11" fmla="*/ 306029 h 93"/>
              <a:gd name="T12" fmla="*/ 0 w 90"/>
              <a:gd name="T13" fmla="*/ 169606 h 93"/>
              <a:gd name="T14" fmla="*/ 7338 w 90"/>
              <a:gd name="T15" fmla="*/ 147484 h 93"/>
              <a:gd name="T16" fmla="*/ 7338 w 90"/>
              <a:gd name="T17" fmla="*/ 147484 h 93"/>
              <a:gd name="T18" fmla="*/ 7338 w 90"/>
              <a:gd name="T19" fmla="*/ 147484 h 93"/>
              <a:gd name="T20" fmla="*/ 11007 w 90"/>
              <a:gd name="T21" fmla="*/ 143797 h 93"/>
              <a:gd name="T22" fmla="*/ 143087 w 90"/>
              <a:gd name="T23" fmla="*/ 11061 h 93"/>
              <a:gd name="T24" fmla="*/ 183444 w 90"/>
              <a:gd name="T25" fmla="*/ 11061 h 93"/>
              <a:gd name="T26" fmla="*/ 315524 w 90"/>
              <a:gd name="T27" fmla="*/ 140110 h 93"/>
              <a:gd name="T28" fmla="*/ 55033 w 90"/>
              <a:gd name="T29" fmla="*/ 110613 h 93"/>
              <a:gd name="T30" fmla="*/ 55033 w 90"/>
              <a:gd name="T31" fmla="*/ 191729 h 93"/>
              <a:gd name="T32" fmla="*/ 165100 w 90"/>
              <a:gd name="T33" fmla="*/ 276532 h 93"/>
              <a:gd name="T34" fmla="*/ 264160 w 90"/>
              <a:gd name="T35" fmla="*/ 199103 h 93"/>
              <a:gd name="T36" fmla="*/ 264160 w 90"/>
              <a:gd name="T37" fmla="*/ 110613 h 93"/>
              <a:gd name="T38" fmla="*/ 55033 w 90"/>
              <a:gd name="T39" fmla="*/ 110613 h 93"/>
              <a:gd name="T40" fmla="*/ 91722 w 90"/>
              <a:gd name="T41" fmla="*/ 129048 h 93"/>
              <a:gd name="T42" fmla="*/ 91722 w 90"/>
              <a:gd name="T43" fmla="*/ 143797 h 93"/>
              <a:gd name="T44" fmla="*/ 231140 w 90"/>
              <a:gd name="T45" fmla="*/ 143797 h 93"/>
              <a:gd name="T46" fmla="*/ 231140 w 90"/>
              <a:gd name="T47" fmla="*/ 129048 h 93"/>
              <a:gd name="T48" fmla="*/ 91722 w 90"/>
              <a:gd name="T49" fmla="*/ 129048 h 93"/>
              <a:gd name="T50" fmla="*/ 91722 w 90"/>
              <a:gd name="T51" fmla="*/ 188042 h 93"/>
              <a:gd name="T52" fmla="*/ 91722 w 90"/>
              <a:gd name="T53" fmla="*/ 202790 h 93"/>
              <a:gd name="T54" fmla="*/ 231140 w 90"/>
              <a:gd name="T55" fmla="*/ 202790 h 93"/>
              <a:gd name="T56" fmla="*/ 231140 w 90"/>
              <a:gd name="T57" fmla="*/ 188042 h 93"/>
              <a:gd name="T58" fmla="*/ 91722 w 90"/>
              <a:gd name="T59" fmla="*/ 188042 h 93"/>
              <a:gd name="T60" fmla="*/ 91722 w 90"/>
              <a:gd name="T61" fmla="*/ 158545 h 93"/>
              <a:gd name="T62" fmla="*/ 91722 w 90"/>
              <a:gd name="T63" fmla="*/ 173294 h 93"/>
              <a:gd name="T64" fmla="*/ 231140 w 90"/>
              <a:gd name="T65" fmla="*/ 173294 h 93"/>
              <a:gd name="T66" fmla="*/ 231140 w 90"/>
              <a:gd name="T67" fmla="*/ 158545 h 93"/>
              <a:gd name="T68" fmla="*/ 91722 w 90"/>
              <a:gd name="T69" fmla="*/ 158545 h 93"/>
              <a:gd name="T70" fmla="*/ 36689 w 90"/>
              <a:gd name="T71" fmla="*/ 320777 h 93"/>
              <a:gd name="T72" fmla="*/ 102729 w 90"/>
              <a:gd name="T73" fmla="*/ 254410 h 93"/>
              <a:gd name="T74" fmla="*/ 102729 w 90"/>
              <a:gd name="T75" fmla="*/ 247035 h 93"/>
              <a:gd name="T76" fmla="*/ 91722 w 90"/>
              <a:gd name="T77" fmla="*/ 247035 h 93"/>
              <a:gd name="T78" fmla="*/ 25682 w 90"/>
              <a:gd name="T79" fmla="*/ 309716 h 93"/>
              <a:gd name="T80" fmla="*/ 25682 w 90"/>
              <a:gd name="T81" fmla="*/ 320777 h 93"/>
              <a:gd name="T82" fmla="*/ 36689 w 90"/>
              <a:gd name="T83" fmla="*/ 320777 h 93"/>
              <a:gd name="T84" fmla="*/ 308187 w 90"/>
              <a:gd name="T85" fmla="*/ 309716 h 93"/>
              <a:gd name="T86" fmla="*/ 242147 w 90"/>
              <a:gd name="T87" fmla="*/ 247035 h 93"/>
              <a:gd name="T88" fmla="*/ 231140 w 90"/>
              <a:gd name="T89" fmla="*/ 247035 h 93"/>
              <a:gd name="T90" fmla="*/ 231140 w 90"/>
              <a:gd name="T91" fmla="*/ 254410 h 93"/>
              <a:gd name="T92" fmla="*/ 297180 w 90"/>
              <a:gd name="T93" fmla="*/ 320777 h 93"/>
              <a:gd name="T94" fmla="*/ 308187 w 90"/>
              <a:gd name="T95" fmla="*/ 320777 h 93"/>
              <a:gd name="T96" fmla="*/ 308187 w 90"/>
              <a:gd name="T97" fmla="*/ 309716 h 9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90" h="93">
                <a:moveTo>
                  <a:pt x="86" y="38"/>
                </a:moveTo>
                <a:cubicBezTo>
                  <a:pt x="88" y="40"/>
                  <a:pt x="90" y="43"/>
                  <a:pt x="90" y="46"/>
                </a:cubicBezTo>
                <a:cubicBezTo>
                  <a:pt x="90" y="83"/>
                  <a:pt x="90" y="83"/>
                  <a:pt x="90" y="83"/>
                </a:cubicBezTo>
                <a:cubicBezTo>
                  <a:pt x="90" y="88"/>
                  <a:pt x="86" y="93"/>
                  <a:pt x="81" y="93"/>
                </a:cubicBezTo>
                <a:cubicBezTo>
                  <a:pt x="9" y="93"/>
                  <a:pt x="9" y="93"/>
                  <a:pt x="9" y="93"/>
                </a:cubicBezTo>
                <a:cubicBezTo>
                  <a:pt x="4" y="93"/>
                  <a:pt x="0" y="88"/>
                  <a:pt x="0" y="83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1" y="41"/>
                  <a:pt x="2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2" y="39"/>
                  <a:pt x="2" y="39"/>
                  <a:pt x="3" y="39"/>
                </a:cubicBezTo>
                <a:cubicBezTo>
                  <a:pt x="39" y="3"/>
                  <a:pt x="39" y="3"/>
                  <a:pt x="39" y="3"/>
                </a:cubicBezTo>
                <a:cubicBezTo>
                  <a:pt x="43" y="0"/>
                  <a:pt x="46" y="0"/>
                  <a:pt x="50" y="3"/>
                </a:cubicBezTo>
                <a:cubicBezTo>
                  <a:pt x="86" y="38"/>
                  <a:pt x="86" y="38"/>
                  <a:pt x="86" y="38"/>
                </a:cubicBezTo>
                <a:close/>
                <a:moveTo>
                  <a:pt x="15" y="30"/>
                </a:moveTo>
                <a:cubicBezTo>
                  <a:pt x="15" y="52"/>
                  <a:pt x="15" y="52"/>
                  <a:pt x="15" y="52"/>
                </a:cubicBezTo>
                <a:cubicBezTo>
                  <a:pt x="45" y="75"/>
                  <a:pt x="45" y="75"/>
                  <a:pt x="45" y="75"/>
                </a:cubicBezTo>
                <a:cubicBezTo>
                  <a:pt x="72" y="54"/>
                  <a:pt x="72" y="54"/>
                  <a:pt x="72" y="54"/>
                </a:cubicBezTo>
                <a:cubicBezTo>
                  <a:pt x="72" y="30"/>
                  <a:pt x="72" y="30"/>
                  <a:pt x="72" y="30"/>
                </a:cubicBezTo>
                <a:cubicBezTo>
                  <a:pt x="15" y="30"/>
                  <a:pt x="15" y="30"/>
                  <a:pt x="15" y="30"/>
                </a:cubicBezTo>
                <a:close/>
                <a:moveTo>
                  <a:pt x="25" y="35"/>
                </a:moveTo>
                <a:cubicBezTo>
                  <a:pt x="25" y="39"/>
                  <a:pt x="25" y="39"/>
                  <a:pt x="25" y="39"/>
                </a:cubicBezTo>
                <a:cubicBezTo>
                  <a:pt x="63" y="39"/>
                  <a:pt x="63" y="39"/>
                  <a:pt x="63" y="39"/>
                </a:cubicBezTo>
                <a:cubicBezTo>
                  <a:pt x="63" y="35"/>
                  <a:pt x="63" y="35"/>
                  <a:pt x="63" y="35"/>
                </a:cubicBezTo>
                <a:cubicBezTo>
                  <a:pt x="25" y="35"/>
                  <a:pt x="25" y="35"/>
                  <a:pt x="25" y="35"/>
                </a:cubicBezTo>
                <a:close/>
                <a:moveTo>
                  <a:pt x="25" y="51"/>
                </a:moveTo>
                <a:cubicBezTo>
                  <a:pt x="25" y="55"/>
                  <a:pt x="25" y="55"/>
                  <a:pt x="25" y="55"/>
                </a:cubicBezTo>
                <a:cubicBezTo>
                  <a:pt x="63" y="55"/>
                  <a:pt x="63" y="55"/>
                  <a:pt x="63" y="55"/>
                </a:cubicBezTo>
                <a:cubicBezTo>
                  <a:pt x="63" y="51"/>
                  <a:pt x="63" y="51"/>
                  <a:pt x="63" y="51"/>
                </a:cubicBezTo>
                <a:cubicBezTo>
                  <a:pt x="25" y="51"/>
                  <a:pt x="25" y="51"/>
                  <a:pt x="25" y="51"/>
                </a:cubicBezTo>
                <a:close/>
                <a:moveTo>
                  <a:pt x="25" y="43"/>
                </a:moveTo>
                <a:cubicBezTo>
                  <a:pt x="25" y="47"/>
                  <a:pt x="25" y="47"/>
                  <a:pt x="25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3"/>
                  <a:pt x="63" y="43"/>
                  <a:pt x="63" y="43"/>
                </a:cubicBezTo>
                <a:cubicBezTo>
                  <a:pt x="25" y="43"/>
                  <a:pt x="25" y="43"/>
                  <a:pt x="25" y="43"/>
                </a:cubicBezTo>
                <a:close/>
                <a:moveTo>
                  <a:pt x="10" y="87"/>
                </a:moveTo>
                <a:cubicBezTo>
                  <a:pt x="28" y="69"/>
                  <a:pt x="28" y="69"/>
                  <a:pt x="28" y="69"/>
                </a:cubicBezTo>
                <a:cubicBezTo>
                  <a:pt x="28" y="69"/>
                  <a:pt x="28" y="68"/>
                  <a:pt x="28" y="67"/>
                </a:cubicBezTo>
                <a:cubicBezTo>
                  <a:pt x="27" y="66"/>
                  <a:pt x="26" y="66"/>
                  <a:pt x="25" y="67"/>
                </a:cubicBezTo>
                <a:cubicBezTo>
                  <a:pt x="7" y="84"/>
                  <a:pt x="7" y="84"/>
                  <a:pt x="7" y="84"/>
                </a:cubicBezTo>
                <a:cubicBezTo>
                  <a:pt x="6" y="85"/>
                  <a:pt x="6" y="86"/>
                  <a:pt x="7" y="87"/>
                </a:cubicBezTo>
                <a:cubicBezTo>
                  <a:pt x="8" y="87"/>
                  <a:pt x="9" y="87"/>
                  <a:pt x="10" y="87"/>
                </a:cubicBezTo>
                <a:close/>
                <a:moveTo>
                  <a:pt x="84" y="84"/>
                </a:moveTo>
                <a:cubicBezTo>
                  <a:pt x="66" y="67"/>
                  <a:pt x="66" y="67"/>
                  <a:pt x="66" y="67"/>
                </a:cubicBezTo>
                <a:cubicBezTo>
                  <a:pt x="65" y="66"/>
                  <a:pt x="64" y="66"/>
                  <a:pt x="63" y="67"/>
                </a:cubicBezTo>
                <a:cubicBezTo>
                  <a:pt x="62" y="68"/>
                  <a:pt x="62" y="69"/>
                  <a:pt x="63" y="69"/>
                </a:cubicBezTo>
                <a:cubicBezTo>
                  <a:pt x="81" y="87"/>
                  <a:pt x="81" y="87"/>
                  <a:pt x="81" y="87"/>
                </a:cubicBezTo>
                <a:cubicBezTo>
                  <a:pt x="82" y="87"/>
                  <a:pt x="83" y="87"/>
                  <a:pt x="84" y="87"/>
                </a:cubicBezTo>
                <a:cubicBezTo>
                  <a:pt x="85" y="86"/>
                  <a:pt x="85" y="85"/>
                  <a:pt x="84" y="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" name="KSO_Shape"/>
          <p:cNvSpPr/>
          <p:nvPr/>
        </p:nvSpPr>
        <p:spPr>
          <a:xfrm>
            <a:off x="5487988" y="2257425"/>
            <a:ext cx="342900" cy="304800"/>
          </a:xfrm>
          <a:custGeom>
            <a:avLst/>
            <a:gdLst>
              <a:gd name="connsiteX0" fmla="*/ 199900 w 399800"/>
              <a:gd name="connsiteY0" fmla="*/ 138007 h 356773"/>
              <a:gd name="connsiteX1" fmla="*/ 278752 w 399800"/>
              <a:gd name="connsiteY1" fmla="*/ 216859 h 356773"/>
              <a:gd name="connsiteX2" fmla="*/ 199900 w 399800"/>
              <a:gd name="connsiteY2" fmla="*/ 295710 h 356773"/>
              <a:gd name="connsiteX3" fmla="*/ 121048 w 399800"/>
              <a:gd name="connsiteY3" fmla="*/ 216859 h 356773"/>
              <a:gd name="connsiteX4" fmla="*/ 199900 w 399800"/>
              <a:gd name="connsiteY4" fmla="*/ 138007 h 356773"/>
              <a:gd name="connsiteX5" fmla="*/ 199900 w 399800"/>
              <a:gd name="connsiteY5" fmla="*/ 116920 h 356773"/>
              <a:gd name="connsiteX6" fmla="*/ 99961 w 399800"/>
              <a:gd name="connsiteY6" fmla="*/ 216859 h 356773"/>
              <a:gd name="connsiteX7" fmla="*/ 199900 w 399800"/>
              <a:gd name="connsiteY7" fmla="*/ 316797 h 356773"/>
              <a:gd name="connsiteX8" fmla="*/ 299839 w 399800"/>
              <a:gd name="connsiteY8" fmla="*/ 216859 h 356773"/>
              <a:gd name="connsiteX9" fmla="*/ 199900 w 399800"/>
              <a:gd name="connsiteY9" fmla="*/ 116920 h 356773"/>
              <a:gd name="connsiteX10" fmla="*/ 0 w 399800"/>
              <a:gd name="connsiteY10" fmla="*/ 76944 h 356773"/>
              <a:gd name="connsiteX11" fmla="*/ 399800 w 399800"/>
              <a:gd name="connsiteY11" fmla="*/ 76944 h 356773"/>
              <a:gd name="connsiteX12" fmla="*/ 399800 w 399800"/>
              <a:gd name="connsiteY12" fmla="*/ 356773 h 356773"/>
              <a:gd name="connsiteX13" fmla="*/ 0 w 399800"/>
              <a:gd name="connsiteY13" fmla="*/ 356773 h 356773"/>
              <a:gd name="connsiteX14" fmla="*/ 74962 w 399800"/>
              <a:gd name="connsiteY14" fmla="*/ 0 h 356773"/>
              <a:gd name="connsiteX15" fmla="*/ 324838 w 399800"/>
              <a:gd name="connsiteY15" fmla="*/ 0 h 356773"/>
              <a:gd name="connsiteX16" fmla="*/ 339829 w 399800"/>
              <a:gd name="connsiteY16" fmla="*/ 59963 h 356773"/>
              <a:gd name="connsiteX17" fmla="*/ 59971 w 399800"/>
              <a:gd name="connsiteY17" fmla="*/ 59963 h 356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9800" h="356773">
                <a:moveTo>
                  <a:pt x="199900" y="138007"/>
                </a:moveTo>
                <a:cubicBezTo>
                  <a:pt x="243449" y="138007"/>
                  <a:pt x="278752" y="173310"/>
                  <a:pt x="278752" y="216859"/>
                </a:cubicBezTo>
                <a:cubicBezTo>
                  <a:pt x="278752" y="260407"/>
                  <a:pt x="243449" y="295710"/>
                  <a:pt x="199900" y="295710"/>
                </a:cubicBezTo>
                <a:cubicBezTo>
                  <a:pt x="156352" y="295710"/>
                  <a:pt x="121048" y="260407"/>
                  <a:pt x="121048" y="216859"/>
                </a:cubicBezTo>
                <a:cubicBezTo>
                  <a:pt x="121048" y="173310"/>
                  <a:pt x="156352" y="138007"/>
                  <a:pt x="199900" y="138007"/>
                </a:cubicBezTo>
                <a:close/>
                <a:moveTo>
                  <a:pt x="199900" y="116920"/>
                </a:moveTo>
                <a:cubicBezTo>
                  <a:pt x="144706" y="116920"/>
                  <a:pt x="99961" y="161664"/>
                  <a:pt x="99961" y="216859"/>
                </a:cubicBezTo>
                <a:cubicBezTo>
                  <a:pt x="99961" y="272053"/>
                  <a:pt x="144706" y="316797"/>
                  <a:pt x="199900" y="316797"/>
                </a:cubicBezTo>
                <a:cubicBezTo>
                  <a:pt x="255095" y="316797"/>
                  <a:pt x="299839" y="272053"/>
                  <a:pt x="299839" y="216859"/>
                </a:cubicBezTo>
                <a:cubicBezTo>
                  <a:pt x="299839" y="161664"/>
                  <a:pt x="255095" y="116920"/>
                  <a:pt x="199900" y="116920"/>
                </a:cubicBezTo>
                <a:close/>
                <a:moveTo>
                  <a:pt x="0" y="76944"/>
                </a:moveTo>
                <a:lnTo>
                  <a:pt x="399800" y="76944"/>
                </a:lnTo>
                <a:lnTo>
                  <a:pt x="399800" y="356773"/>
                </a:lnTo>
                <a:lnTo>
                  <a:pt x="0" y="356773"/>
                </a:lnTo>
                <a:close/>
                <a:moveTo>
                  <a:pt x="74962" y="0"/>
                </a:moveTo>
                <a:lnTo>
                  <a:pt x="324838" y="0"/>
                </a:lnTo>
                <a:lnTo>
                  <a:pt x="339829" y="59963"/>
                </a:lnTo>
                <a:lnTo>
                  <a:pt x="59971" y="599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KSO_Shape"/>
          <p:cNvSpPr/>
          <p:nvPr/>
        </p:nvSpPr>
        <p:spPr>
          <a:xfrm flipH="1">
            <a:off x="5487988" y="4848225"/>
            <a:ext cx="346075" cy="446088"/>
          </a:xfrm>
          <a:custGeom>
            <a:avLst/>
            <a:gdLst/>
            <a:ahLst/>
            <a:cxnLst/>
            <a:rect l="l" t="t" r="r" b="b"/>
            <a:pathLst>
              <a:path w="1259674" h="1629655">
                <a:moveTo>
                  <a:pt x="653835" y="765559"/>
                </a:moveTo>
                <a:lnTo>
                  <a:pt x="605838" y="765559"/>
                </a:lnTo>
                <a:cubicBezTo>
                  <a:pt x="586150" y="765559"/>
                  <a:pt x="570190" y="781519"/>
                  <a:pt x="570190" y="801207"/>
                </a:cubicBezTo>
                <a:lnTo>
                  <a:pt x="570190" y="1594007"/>
                </a:lnTo>
                <a:cubicBezTo>
                  <a:pt x="570190" y="1613695"/>
                  <a:pt x="586150" y="1629655"/>
                  <a:pt x="605838" y="1629655"/>
                </a:cubicBezTo>
                <a:lnTo>
                  <a:pt x="653835" y="1629655"/>
                </a:lnTo>
                <a:cubicBezTo>
                  <a:pt x="673523" y="1629655"/>
                  <a:pt x="689483" y="1613695"/>
                  <a:pt x="689483" y="1594007"/>
                </a:cubicBezTo>
                <a:lnTo>
                  <a:pt x="689483" y="801207"/>
                </a:lnTo>
                <a:cubicBezTo>
                  <a:pt x="689483" y="781519"/>
                  <a:pt x="673523" y="765559"/>
                  <a:pt x="653835" y="765559"/>
                </a:cubicBezTo>
                <a:close/>
                <a:moveTo>
                  <a:pt x="629837" y="293110"/>
                </a:moveTo>
                <a:cubicBezTo>
                  <a:pt x="540228" y="293110"/>
                  <a:pt x="467586" y="365752"/>
                  <a:pt x="467586" y="455361"/>
                </a:cubicBezTo>
                <a:cubicBezTo>
                  <a:pt x="467586" y="544970"/>
                  <a:pt x="540228" y="617612"/>
                  <a:pt x="629837" y="617612"/>
                </a:cubicBezTo>
                <a:cubicBezTo>
                  <a:pt x="719446" y="617612"/>
                  <a:pt x="792088" y="544970"/>
                  <a:pt x="792088" y="455361"/>
                </a:cubicBezTo>
                <a:cubicBezTo>
                  <a:pt x="792088" y="365752"/>
                  <a:pt x="719446" y="293110"/>
                  <a:pt x="629837" y="293110"/>
                </a:cubicBezTo>
                <a:close/>
                <a:moveTo>
                  <a:pt x="373285" y="134938"/>
                </a:moveTo>
                <a:cubicBezTo>
                  <a:pt x="285152" y="213464"/>
                  <a:pt x="230474" y="328028"/>
                  <a:pt x="230474" y="455361"/>
                </a:cubicBezTo>
                <a:cubicBezTo>
                  <a:pt x="230474" y="582697"/>
                  <a:pt x="285152" y="697259"/>
                  <a:pt x="373285" y="775786"/>
                </a:cubicBezTo>
                <a:lnTo>
                  <a:pt x="467586" y="709160"/>
                </a:lnTo>
                <a:cubicBezTo>
                  <a:pt x="391047" y="651060"/>
                  <a:pt x="342389" y="558892"/>
                  <a:pt x="342389" y="455361"/>
                </a:cubicBezTo>
                <a:cubicBezTo>
                  <a:pt x="342389" y="351830"/>
                  <a:pt x="391047" y="259663"/>
                  <a:pt x="467586" y="201563"/>
                </a:cubicBezTo>
                <a:close/>
                <a:moveTo>
                  <a:pt x="886389" y="134938"/>
                </a:moveTo>
                <a:lnTo>
                  <a:pt x="792088" y="201563"/>
                </a:lnTo>
                <a:cubicBezTo>
                  <a:pt x="868627" y="259663"/>
                  <a:pt x="917285" y="351830"/>
                  <a:pt x="917285" y="455361"/>
                </a:cubicBezTo>
                <a:cubicBezTo>
                  <a:pt x="917285" y="558892"/>
                  <a:pt x="868627" y="651060"/>
                  <a:pt x="792088" y="709160"/>
                </a:cubicBezTo>
                <a:lnTo>
                  <a:pt x="886389" y="775786"/>
                </a:lnTo>
                <a:cubicBezTo>
                  <a:pt x="974522" y="697259"/>
                  <a:pt x="1029200" y="582697"/>
                  <a:pt x="1029200" y="455361"/>
                </a:cubicBezTo>
                <a:cubicBezTo>
                  <a:pt x="1029200" y="328028"/>
                  <a:pt x="974522" y="213464"/>
                  <a:pt x="886389" y="134938"/>
                </a:cubicBezTo>
                <a:close/>
                <a:moveTo>
                  <a:pt x="182295" y="0"/>
                </a:moveTo>
                <a:cubicBezTo>
                  <a:pt x="68824" y="118079"/>
                  <a:pt x="0" y="278683"/>
                  <a:pt x="0" y="455362"/>
                </a:cubicBezTo>
                <a:cubicBezTo>
                  <a:pt x="0" y="632040"/>
                  <a:pt x="68824" y="792644"/>
                  <a:pt x="182293" y="910723"/>
                </a:cubicBezTo>
                <a:lnTo>
                  <a:pt x="278466" y="842776"/>
                </a:lnTo>
                <a:cubicBezTo>
                  <a:pt x="179286" y="743646"/>
                  <a:pt x="117943" y="606668"/>
                  <a:pt x="117943" y="455362"/>
                </a:cubicBezTo>
                <a:cubicBezTo>
                  <a:pt x="117943" y="304057"/>
                  <a:pt x="179287" y="167078"/>
                  <a:pt x="278467" y="67947"/>
                </a:cubicBezTo>
                <a:close/>
                <a:moveTo>
                  <a:pt x="1077379" y="0"/>
                </a:moveTo>
                <a:lnTo>
                  <a:pt x="981207" y="67947"/>
                </a:lnTo>
                <a:cubicBezTo>
                  <a:pt x="1080387" y="167078"/>
                  <a:pt x="1141731" y="304057"/>
                  <a:pt x="1141731" y="455362"/>
                </a:cubicBezTo>
                <a:cubicBezTo>
                  <a:pt x="1141731" y="606668"/>
                  <a:pt x="1080388" y="743646"/>
                  <a:pt x="981208" y="842776"/>
                </a:cubicBezTo>
                <a:lnTo>
                  <a:pt x="1077381" y="910723"/>
                </a:lnTo>
                <a:cubicBezTo>
                  <a:pt x="1190850" y="792644"/>
                  <a:pt x="1259674" y="632040"/>
                  <a:pt x="1259674" y="455362"/>
                </a:cubicBezTo>
                <a:cubicBezTo>
                  <a:pt x="1259674" y="278683"/>
                  <a:pt x="1190850" y="118079"/>
                  <a:pt x="107737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1382713" y="3014663"/>
            <a:ext cx="3455987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1370013" y="4373563"/>
            <a:ext cx="3455987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文本框 153"/>
          <p:cNvSpPr txBox="1">
            <a:spLocks noChangeArrowheads="1"/>
          </p:cNvSpPr>
          <p:nvPr/>
        </p:nvSpPr>
        <p:spPr bwMode="auto">
          <a:xfrm>
            <a:off x="969963" y="165100"/>
            <a:ext cx="2827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grpSp>
        <p:nvGrpSpPr>
          <p:cNvPr id="18435" name="组合 154"/>
          <p:cNvGrpSpPr/>
          <p:nvPr/>
        </p:nvGrpSpPr>
        <p:grpSpPr bwMode="auto">
          <a:xfrm rot="-1452407">
            <a:off x="84138" y="231775"/>
            <a:ext cx="800100" cy="436563"/>
            <a:chOff x="-781049" y="1528762"/>
            <a:chExt cx="2354262" cy="1281113"/>
          </a:xfrm>
        </p:grpSpPr>
        <p:sp>
          <p:nvSpPr>
            <p:cNvPr id="18466" name="Rectangle 23"/>
            <p:cNvSpPr>
              <a:spLocks noChangeArrowheads="1"/>
            </p:cNvSpPr>
            <p:nvPr/>
          </p:nvSpPr>
          <p:spPr bwMode="auto">
            <a:xfrm>
              <a:off x="1101726" y="2603499"/>
              <a:ext cx="241300" cy="6350"/>
            </a:xfrm>
            <a:prstGeom prst="rect">
              <a:avLst/>
            </a:pr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8467" name="Oval 24"/>
            <p:cNvSpPr>
              <a:spLocks noChangeArrowheads="1"/>
            </p:cNvSpPr>
            <p:nvPr/>
          </p:nvSpPr>
          <p:spPr bwMode="auto">
            <a:xfrm>
              <a:off x="1077913" y="2586037"/>
              <a:ext cx="47625" cy="41275"/>
            </a:xfrm>
            <a:prstGeom prst="ellipse">
              <a:avLst/>
            </a:pr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8468" name="Rectangle 80"/>
            <p:cNvSpPr>
              <a:spLocks noChangeArrowheads="1"/>
            </p:cNvSpPr>
            <p:nvPr/>
          </p:nvSpPr>
          <p:spPr bwMode="auto">
            <a:xfrm>
              <a:off x="58738" y="2097087"/>
              <a:ext cx="306387" cy="1444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8469" name="Rectangle 81"/>
            <p:cNvSpPr>
              <a:spLocks noChangeArrowheads="1"/>
            </p:cNvSpPr>
            <p:nvPr/>
          </p:nvSpPr>
          <p:spPr bwMode="auto">
            <a:xfrm>
              <a:off x="-690562" y="2047874"/>
              <a:ext cx="658812" cy="241300"/>
            </a:xfrm>
            <a:prstGeom prst="rect">
              <a:avLst/>
            </a:prstGeom>
            <a:solidFill>
              <a:srgbClr val="353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8470" name="Freeform 82"/>
            <p:cNvSpPr>
              <a:spLocks noChangeArrowheads="1"/>
            </p:cNvSpPr>
            <p:nvPr/>
          </p:nvSpPr>
          <p:spPr bwMode="auto">
            <a:xfrm>
              <a:off x="-781049" y="2030412"/>
              <a:ext cx="90487" cy="277813"/>
            </a:xfrm>
            <a:custGeom>
              <a:avLst/>
              <a:gdLst>
                <a:gd name="T0" fmla="*/ 12065 w 15"/>
                <a:gd name="T1" fmla="*/ 277813 h 46"/>
                <a:gd name="T2" fmla="*/ 0 w 15"/>
                <a:gd name="T3" fmla="*/ 265734 h 46"/>
                <a:gd name="T4" fmla="*/ 0 w 15"/>
                <a:gd name="T5" fmla="*/ 12079 h 46"/>
                <a:gd name="T6" fmla="*/ 18097 w 15"/>
                <a:gd name="T7" fmla="*/ 0 h 46"/>
                <a:gd name="T8" fmla="*/ 72390 w 15"/>
                <a:gd name="T9" fmla="*/ 0 h 46"/>
                <a:gd name="T10" fmla="*/ 90487 w 15"/>
                <a:gd name="T11" fmla="*/ 12079 h 46"/>
                <a:gd name="T12" fmla="*/ 90487 w 15"/>
                <a:gd name="T13" fmla="*/ 265734 h 46"/>
                <a:gd name="T14" fmla="*/ 72390 w 15"/>
                <a:gd name="T15" fmla="*/ 277813 h 46"/>
                <a:gd name="T16" fmla="*/ 12065 w 15"/>
                <a:gd name="T17" fmla="*/ 27781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46">
                  <a:moveTo>
                    <a:pt x="2" y="46"/>
                  </a:moveTo>
                  <a:cubicBezTo>
                    <a:pt x="1" y="46"/>
                    <a:pt x="0" y="45"/>
                    <a:pt x="0" y="4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5"/>
                    <a:pt x="14" y="46"/>
                    <a:pt x="12" y="46"/>
                  </a:cubicBezTo>
                  <a:lnTo>
                    <a:pt x="2" y="46"/>
                  </a:ln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71" name="Freeform 83"/>
            <p:cNvSpPr>
              <a:spLocks noChangeArrowheads="1"/>
            </p:cNvSpPr>
            <p:nvPr/>
          </p:nvSpPr>
          <p:spPr bwMode="auto">
            <a:xfrm>
              <a:off x="-31749" y="2030412"/>
              <a:ext cx="90487" cy="277813"/>
            </a:xfrm>
            <a:custGeom>
              <a:avLst/>
              <a:gdLst>
                <a:gd name="T0" fmla="*/ 18097 w 15"/>
                <a:gd name="T1" fmla="*/ 277813 h 46"/>
                <a:gd name="T2" fmla="*/ 0 w 15"/>
                <a:gd name="T3" fmla="*/ 265734 h 46"/>
                <a:gd name="T4" fmla="*/ 0 w 15"/>
                <a:gd name="T5" fmla="*/ 12079 h 46"/>
                <a:gd name="T6" fmla="*/ 18097 w 15"/>
                <a:gd name="T7" fmla="*/ 0 h 46"/>
                <a:gd name="T8" fmla="*/ 78422 w 15"/>
                <a:gd name="T9" fmla="*/ 0 h 46"/>
                <a:gd name="T10" fmla="*/ 90487 w 15"/>
                <a:gd name="T11" fmla="*/ 12079 h 46"/>
                <a:gd name="T12" fmla="*/ 90487 w 15"/>
                <a:gd name="T13" fmla="*/ 265734 h 46"/>
                <a:gd name="T14" fmla="*/ 72390 w 15"/>
                <a:gd name="T15" fmla="*/ 277813 h 46"/>
                <a:gd name="T16" fmla="*/ 18097 w 15"/>
                <a:gd name="T17" fmla="*/ 27781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46">
                  <a:moveTo>
                    <a:pt x="3" y="46"/>
                  </a:moveTo>
                  <a:cubicBezTo>
                    <a:pt x="1" y="46"/>
                    <a:pt x="0" y="45"/>
                    <a:pt x="0" y="4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5"/>
                    <a:pt x="14" y="46"/>
                    <a:pt x="12" y="46"/>
                  </a:cubicBezTo>
                  <a:lnTo>
                    <a:pt x="3" y="46"/>
                  </a:ln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72" name="Freeform 84"/>
            <p:cNvSpPr>
              <a:spLocks noChangeArrowheads="1"/>
            </p:cNvSpPr>
            <p:nvPr/>
          </p:nvSpPr>
          <p:spPr bwMode="auto">
            <a:xfrm>
              <a:off x="293688" y="1528762"/>
              <a:ext cx="1279525" cy="1281113"/>
            </a:xfrm>
            <a:custGeom>
              <a:avLst/>
              <a:gdLst>
                <a:gd name="T0" fmla="*/ 1279525 w 212"/>
                <a:gd name="T1" fmla="*/ 640557 h 212"/>
                <a:gd name="T2" fmla="*/ 639763 w 212"/>
                <a:gd name="T3" fmla="*/ 0 h 212"/>
                <a:gd name="T4" fmla="*/ 0 w 212"/>
                <a:gd name="T5" fmla="*/ 640557 h 212"/>
                <a:gd name="T6" fmla="*/ 639763 w 212"/>
                <a:gd name="T7" fmla="*/ 1281113 h 212"/>
                <a:gd name="T8" fmla="*/ 1279525 w 212"/>
                <a:gd name="T9" fmla="*/ 640557 h 2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cubicBezTo>
                    <a:pt x="212" y="48"/>
                    <a:pt x="165" y="0"/>
                    <a:pt x="106" y="0"/>
                  </a:cubicBezTo>
                  <a:cubicBezTo>
                    <a:pt x="48" y="0"/>
                    <a:pt x="0" y="48"/>
                    <a:pt x="0" y="106"/>
                  </a:cubicBezTo>
                  <a:cubicBezTo>
                    <a:pt x="0" y="164"/>
                    <a:pt x="48" y="212"/>
                    <a:pt x="106" y="212"/>
                  </a:cubicBezTo>
                  <a:cubicBezTo>
                    <a:pt x="165" y="212"/>
                    <a:pt x="212" y="165"/>
                    <a:pt x="212" y="106"/>
                  </a:cubicBezTo>
                  <a:close/>
                </a:path>
              </a:pathLst>
            </a:custGeom>
            <a:solidFill>
              <a:srgbClr val="353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73" name="Oval 85"/>
            <p:cNvSpPr>
              <a:spLocks noChangeArrowheads="1"/>
            </p:cNvSpPr>
            <p:nvPr/>
          </p:nvSpPr>
          <p:spPr bwMode="auto">
            <a:xfrm>
              <a:off x="401638" y="1636712"/>
              <a:ext cx="1062037" cy="1063625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8474" name="Freeform 86"/>
            <p:cNvSpPr>
              <a:spLocks noChangeArrowheads="1"/>
            </p:cNvSpPr>
            <p:nvPr/>
          </p:nvSpPr>
          <p:spPr bwMode="auto">
            <a:xfrm>
              <a:off x="884238" y="1793874"/>
              <a:ext cx="579437" cy="906463"/>
            </a:xfrm>
            <a:custGeom>
              <a:avLst/>
              <a:gdLst>
                <a:gd name="T0" fmla="*/ 0 w 96"/>
                <a:gd name="T1" fmla="*/ 259853 h 150"/>
                <a:gd name="T2" fmla="*/ 0 w 96"/>
                <a:gd name="T3" fmla="*/ 906463 h 150"/>
                <a:gd name="T4" fmla="*/ 48286 w 96"/>
                <a:gd name="T5" fmla="*/ 906463 h 150"/>
                <a:gd name="T6" fmla="*/ 579437 w 96"/>
                <a:gd name="T7" fmla="*/ 374671 h 150"/>
                <a:gd name="T8" fmla="*/ 422506 w 96"/>
                <a:gd name="T9" fmla="*/ 0 h 150"/>
                <a:gd name="T10" fmla="*/ 259539 w 96"/>
                <a:gd name="T11" fmla="*/ 0 h 150"/>
                <a:gd name="T12" fmla="*/ 0 w 96"/>
                <a:gd name="T13" fmla="*/ 259853 h 1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" h="150">
                  <a:moveTo>
                    <a:pt x="0" y="43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3" y="150"/>
                    <a:pt x="5" y="150"/>
                    <a:pt x="8" y="150"/>
                  </a:cubicBezTo>
                  <a:cubicBezTo>
                    <a:pt x="57" y="150"/>
                    <a:pt x="96" y="111"/>
                    <a:pt x="96" y="62"/>
                  </a:cubicBezTo>
                  <a:cubicBezTo>
                    <a:pt x="96" y="38"/>
                    <a:pt x="86" y="15"/>
                    <a:pt x="7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9" y="0"/>
                    <a:pt x="0" y="19"/>
                    <a:pt x="0" y="43"/>
                  </a:cubicBezTo>
                  <a:close/>
                </a:path>
              </a:pathLst>
            </a:custGeom>
            <a:solidFill>
              <a:srgbClr val="EB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75" name="Freeform 87"/>
            <p:cNvSpPr>
              <a:spLocks noChangeArrowheads="1"/>
            </p:cNvSpPr>
            <p:nvPr/>
          </p:nvSpPr>
          <p:spPr bwMode="auto">
            <a:xfrm>
              <a:off x="401638" y="1800224"/>
              <a:ext cx="900112" cy="900113"/>
            </a:xfrm>
            <a:custGeom>
              <a:avLst/>
              <a:gdLst>
                <a:gd name="T0" fmla="*/ 144984 w 149"/>
                <a:gd name="T1" fmla="*/ 0 h 149"/>
                <a:gd name="T2" fmla="*/ 0 w 149"/>
                <a:gd name="T3" fmla="*/ 368503 h 149"/>
                <a:gd name="T4" fmla="*/ 0 w 149"/>
                <a:gd name="T5" fmla="*/ 392667 h 149"/>
                <a:gd name="T6" fmla="*/ 507446 w 149"/>
                <a:gd name="T7" fmla="*/ 900113 h 149"/>
                <a:gd name="T8" fmla="*/ 531610 w 149"/>
                <a:gd name="T9" fmla="*/ 900113 h 149"/>
                <a:gd name="T10" fmla="*/ 900112 w 149"/>
                <a:gd name="T11" fmla="*/ 755128 h 149"/>
                <a:gd name="T12" fmla="*/ 144984 w 149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9" h="149">
                  <a:moveTo>
                    <a:pt x="24" y="0"/>
                  </a:moveTo>
                  <a:cubicBezTo>
                    <a:pt x="9" y="16"/>
                    <a:pt x="0" y="38"/>
                    <a:pt x="0" y="61"/>
                  </a:cubicBezTo>
                  <a:cubicBezTo>
                    <a:pt x="0" y="63"/>
                    <a:pt x="0" y="64"/>
                    <a:pt x="0" y="65"/>
                  </a:cubicBezTo>
                  <a:cubicBezTo>
                    <a:pt x="84" y="149"/>
                    <a:pt x="84" y="149"/>
                    <a:pt x="84" y="149"/>
                  </a:cubicBezTo>
                  <a:cubicBezTo>
                    <a:pt x="85" y="149"/>
                    <a:pt x="87" y="149"/>
                    <a:pt x="88" y="149"/>
                  </a:cubicBezTo>
                  <a:cubicBezTo>
                    <a:pt x="112" y="149"/>
                    <a:pt x="133" y="140"/>
                    <a:pt x="149" y="125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76" name="Freeform 88"/>
            <p:cNvSpPr>
              <a:spLocks noChangeArrowheads="1"/>
            </p:cNvSpPr>
            <p:nvPr/>
          </p:nvSpPr>
          <p:spPr bwMode="auto">
            <a:xfrm>
              <a:off x="601663" y="1673224"/>
              <a:ext cx="825500" cy="828675"/>
            </a:xfrm>
            <a:custGeom>
              <a:avLst/>
              <a:gdLst>
                <a:gd name="T0" fmla="*/ 144613 w 137"/>
                <a:gd name="T1" fmla="*/ 0 h 137"/>
                <a:gd name="T2" fmla="*/ 0 w 137"/>
                <a:gd name="T3" fmla="*/ 78633 h 137"/>
                <a:gd name="T4" fmla="*/ 747168 w 137"/>
                <a:gd name="T5" fmla="*/ 828675 h 137"/>
                <a:gd name="T6" fmla="*/ 825500 w 137"/>
                <a:gd name="T7" fmla="*/ 689554 h 137"/>
                <a:gd name="T8" fmla="*/ 144613 w 137"/>
                <a:gd name="T9" fmla="*/ 0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7" h="137">
                  <a:moveTo>
                    <a:pt x="24" y="0"/>
                  </a:moveTo>
                  <a:cubicBezTo>
                    <a:pt x="15" y="3"/>
                    <a:pt x="7" y="8"/>
                    <a:pt x="0" y="13"/>
                  </a:cubicBezTo>
                  <a:cubicBezTo>
                    <a:pt x="124" y="137"/>
                    <a:pt x="124" y="137"/>
                    <a:pt x="124" y="137"/>
                  </a:cubicBezTo>
                  <a:cubicBezTo>
                    <a:pt x="130" y="130"/>
                    <a:pt x="134" y="122"/>
                    <a:pt x="137" y="114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436" name="组合 14"/>
          <p:cNvGrpSpPr/>
          <p:nvPr/>
        </p:nvGrpSpPr>
        <p:grpSpPr bwMode="auto">
          <a:xfrm>
            <a:off x="3740150" y="1365250"/>
            <a:ext cx="4578350" cy="4476750"/>
            <a:chOff x="2199036" y="-844707"/>
            <a:chExt cx="7612727" cy="7442437"/>
          </a:xfrm>
        </p:grpSpPr>
        <p:sp>
          <p:nvSpPr>
            <p:cNvPr id="16" name="泪滴形 4"/>
            <p:cNvSpPr/>
            <p:nvPr/>
          </p:nvSpPr>
          <p:spPr>
            <a:xfrm rot="13026149">
              <a:off x="6374949" y="2338122"/>
              <a:ext cx="3436814" cy="1749765"/>
            </a:xfrm>
            <a:custGeom>
              <a:avLst/>
              <a:gdLst>
                <a:gd name="connsiteX0" fmla="*/ 0 w 3135086"/>
                <a:gd name="connsiteY0" fmla="*/ 1567543 h 3135086"/>
                <a:gd name="connsiteX1" fmla="*/ 1567543 w 3135086"/>
                <a:gd name="connsiteY1" fmla="*/ 0 h 3135086"/>
                <a:gd name="connsiteX2" fmla="*/ 3135086 w 3135086"/>
                <a:gd name="connsiteY2" fmla="*/ 0 h 3135086"/>
                <a:gd name="connsiteX3" fmla="*/ 3135086 w 3135086"/>
                <a:gd name="connsiteY3" fmla="*/ 1567543 h 3135086"/>
                <a:gd name="connsiteX4" fmla="*/ 1567543 w 3135086"/>
                <a:gd name="connsiteY4" fmla="*/ 3135086 h 3135086"/>
                <a:gd name="connsiteX5" fmla="*/ 0 w 3135086"/>
                <a:gd name="connsiteY5" fmla="*/ 1567543 h 3135086"/>
                <a:gd name="connsiteX0-1" fmla="*/ 0 w 3135086"/>
                <a:gd name="connsiteY0-2" fmla="*/ 1567543 h 1763485"/>
                <a:gd name="connsiteX1-3" fmla="*/ 1567543 w 3135086"/>
                <a:gd name="connsiteY1-4" fmla="*/ 0 h 1763485"/>
                <a:gd name="connsiteX2-5" fmla="*/ 3135086 w 3135086"/>
                <a:gd name="connsiteY2-6" fmla="*/ 0 h 1763485"/>
                <a:gd name="connsiteX3-7" fmla="*/ 3135086 w 3135086"/>
                <a:gd name="connsiteY3-8" fmla="*/ 1567543 h 1763485"/>
                <a:gd name="connsiteX4-9" fmla="*/ 0 w 3135086"/>
                <a:gd name="connsiteY4-10" fmla="*/ 1567543 h 1763485"/>
                <a:gd name="connsiteX0-11" fmla="*/ 0 w 3135086"/>
                <a:gd name="connsiteY0-12" fmla="*/ 1567543 h 1567543"/>
                <a:gd name="connsiteX1-13" fmla="*/ 1567543 w 3135086"/>
                <a:gd name="connsiteY1-14" fmla="*/ 0 h 1567543"/>
                <a:gd name="connsiteX2-15" fmla="*/ 3135086 w 3135086"/>
                <a:gd name="connsiteY2-16" fmla="*/ 0 h 1567543"/>
                <a:gd name="connsiteX3-17" fmla="*/ 0 w 3135086"/>
                <a:gd name="connsiteY3-18" fmla="*/ 1567543 h 1567543"/>
                <a:gd name="connsiteX0-19" fmla="*/ 249176 w 3384262"/>
                <a:gd name="connsiteY0-20" fmla="*/ 1567543 h 1653110"/>
                <a:gd name="connsiteX1-21" fmla="*/ 1816719 w 3384262"/>
                <a:gd name="connsiteY1-22" fmla="*/ 0 h 1653110"/>
                <a:gd name="connsiteX2-23" fmla="*/ 3384262 w 3384262"/>
                <a:gd name="connsiteY2-24" fmla="*/ 0 h 1653110"/>
                <a:gd name="connsiteX3-25" fmla="*/ 249176 w 3384262"/>
                <a:gd name="connsiteY3-26" fmla="*/ 1567543 h 1653110"/>
                <a:gd name="connsiteX0-27" fmla="*/ 249176 w 3384262"/>
                <a:gd name="connsiteY0-28" fmla="*/ 1567543 h 1703074"/>
                <a:gd name="connsiteX1-29" fmla="*/ 1816719 w 3384262"/>
                <a:gd name="connsiteY1-30" fmla="*/ 0 h 1703074"/>
                <a:gd name="connsiteX2-31" fmla="*/ 3384262 w 3384262"/>
                <a:gd name="connsiteY2-32" fmla="*/ 0 h 1703074"/>
                <a:gd name="connsiteX3-33" fmla="*/ 249176 w 3384262"/>
                <a:gd name="connsiteY3-34" fmla="*/ 1567543 h 1703074"/>
                <a:gd name="connsiteX0-35" fmla="*/ 249176 w 3384262"/>
                <a:gd name="connsiteY0-36" fmla="*/ 1567543 h 1703074"/>
                <a:gd name="connsiteX1-37" fmla="*/ 1816719 w 3384262"/>
                <a:gd name="connsiteY1-38" fmla="*/ 0 h 1703074"/>
                <a:gd name="connsiteX2-39" fmla="*/ 3384262 w 3384262"/>
                <a:gd name="connsiteY2-40" fmla="*/ 0 h 1703074"/>
                <a:gd name="connsiteX3-41" fmla="*/ 249176 w 3384262"/>
                <a:gd name="connsiteY3-42" fmla="*/ 1567543 h 1703074"/>
                <a:gd name="connsiteX0-43" fmla="*/ 213994 w 3349080"/>
                <a:gd name="connsiteY0-44" fmla="*/ 1567543 h 1573085"/>
                <a:gd name="connsiteX1-45" fmla="*/ 846063 w 3349080"/>
                <a:gd name="connsiteY1-46" fmla="*/ 556856 h 1573085"/>
                <a:gd name="connsiteX2-47" fmla="*/ 3349080 w 3349080"/>
                <a:gd name="connsiteY2-48" fmla="*/ 0 h 1573085"/>
                <a:gd name="connsiteX3-49" fmla="*/ 213994 w 3349080"/>
                <a:gd name="connsiteY3-50" fmla="*/ 1567543 h 1573085"/>
                <a:gd name="connsiteX0-51" fmla="*/ 264323 w 3399409"/>
                <a:gd name="connsiteY0-52" fmla="*/ 1567543 h 1636629"/>
                <a:gd name="connsiteX1-53" fmla="*/ 896392 w 3399409"/>
                <a:gd name="connsiteY1-54" fmla="*/ 556856 h 1636629"/>
                <a:gd name="connsiteX2-55" fmla="*/ 3399409 w 3399409"/>
                <a:gd name="connsiteY2-56" fmla="*/ 0 h 1636629"/>
                <a:gd name="connsiteX3-57" fmla="*/ 264323 w 3399409"/>
                <a:gd name="connsiteY3-58" fmla="*/ 1567543 h 1636629"/>
                <a:gd name="connsiteX0-59" fmla="*/ 264323 w 3399409"/>
                <a:gd name="connsiteY0-60" fmla="*/ 1567543 h 1636629"/>
                <a:gd name="connsiteX1-61" fmla="*/ 896392 w 3399409"/>
                <a:gd name="connsiteY1-62" fmla="*/ 556856 h 1636629"/>
                <a:gd name="connsiteX2-63" fmla="*/ 3399409 w 3399409"/>
                <a:gd name="connsiteY2-64" fmla="*/ 0 h 1636629"/>
                <a:gd name="connsiteX3-65" fmla="*/ 264323 w 3399409"/>
                <a:gd name="connsiteY3-66" fmla="*/ 1567543 h 1636629"/>
                <a:gd name="connsiteX0-67" fmla="*/ 264323 w 3399409"/>
                <a:gd name="connsiteY0-68" fmla="*/ 1567543 h 1712203"/>
                <a:gd name="connsiteX1-69" fmla="*/ 896392 w 3399409"/>
                <a:gd name="connsiteY1-70" fmla="*/ 556856 h 1712203"/>
                <a:gd name="connsiteX2-71" fmla="*/ 3399409 w 3399409"/>
                <a:gd name="connsiteY2-72" fmla="*/ 0 h 1712203"/>
                <a:gd name="connsiteX3-73" fmla="*/ 264323 w 3399409"/>
                <a:gd name="connsiteY3-74" fmla="*/ 1567543 h 1712203"/>
                <a:gd name="connsiteX0-75" fmla="*/ 226003 w 3361089"/>
                <a:gd name="connsiteY0-76" fmla="*/ 1567543 h 1572404"/>
                <a:gd name="connsiteX1-77" fmla="*/ 823731 w 3361089"/>
                <a:gd name="connsiteY1-78" fmla="*/ 526404 h 1572404"/>
                <a:gd name="connsiteX2-79" fmla="*/ 3361089 w 3361089"/>
                <a:gd name="connsiteY2-80" fmla="*/ 0 h 1572404"/>
                <a:gd name="connsiteX3-81" fmla="*/ 226003 w 3361089"/>
                <a:gd name="connsiteY3-82" fmla="*/ 1567543 h 1572404"/>
                <a:gd name="connsiteX0-83" fmla="*/ 237668 w 3333100"/>
                <a:gd name="connsiteY0-84" fmla="*/ 1578169 h 1582987"/>
                <a:gd name="connsiteX1-85" fmla="*/ 795742 w 3333100"/>
                <a:gd name="connsiteY1-86" fmla="*/ 526404 h 1582987"/>
                <a:gd name="connsiteX2-87" fmla="*/ 3333100 w 3333100"/>
                <a:gd name="connsiteY2-88" fmla="*/ 0 h 1582987"/>
                <a:gd name="connsiteX3-89" fmla="*/ 237668 w 3333100"/>
                <a:gd name="connsiteY3-90" fmla="*/ 1578169 h 1582987"/>
                <a:gd name="connsiteX0-91" fmla="*/ 293889 w 3389321"/>
                <a:gd name="connsiteY0-92" fmla="*/ 1578169 h 1682620"/>
                <a:gd name="connsiteX1-93" fmla="*/ 851963 w 3389321"/>
                <a:gd name="connsiteY1-94" fmla="*/ 526404 h 1682620"/>
                <a:gd name="connsiteX2-95" fmla="*/ 3389321 w 3389321"/>
                <a:gd name="connsiteY2-96" fmla="*/ 0 h 1682620"/>
                <a:gd name="connsiteX3-97" fmla="*/ 293889 w 3389321"/>
                <a:gd name="connsiteY3-98" fmla="*/ 1578169 h 1682620"/>
                <a:gd name="connsiteX0-99" fmla="*/ 304609 w 3400041"/>
                <a:gd name="connsiteY0-100" fmla="*/ 1578169 h 1764730"/>
                <a:gd name="connsiteX1-101" fmla="*/ 862683 w 3400041"/>
                <a:gd name="connsiteY1-102" fmla="*/ 526404 h 1764730"/>
                <a:gd name="connsiteX2-103" fmla="*/ 3400041 w 3400041"/>
                <a:gd name="connsiteY2-104" fmla="*/ 0 h 1764730"/>
                <a:gd name="connsiteX3-105" fmla="*/ 304609 w 3400041"/>
                <a:gd name="connsiteY3-106" fmla="*/ 1578169 h 1764730"/>
                <a:gd name="connsiteX0-107" fmla="*/ 319849 w 3415281"/>
                <a:gd name="connsiteY0-108" fmla="*/ 1578169 h 1583981"/>
                <a:gd name="connsiteX1-109" fmla="*/ 685488 w 3415281"/>
                <a:gd name="connsiteY1-110" fmla="*/ 570468 h 1583981"/>
                <a:gd name="connsiteX2-111" fmla="*/ 3415281 w 3415281"/>
                <a:gd name="connsiteY2-112" fmla="*/ 0 h 1583981"/>
                <a:gd name="connsiteX3-113" fmla="*/ 319849 w 3415281"/>
                <a:gd name="connsiteY3-114" fmla="*/ 1578169 h 1583981"/>
                <a:gd name="connsiteX0-115" fmla="*/ 341681 w 3437113"/>
                <a:gd name="connsiteY0-116" fmla="*/ 1578169 h 1749811"/>
                <a:gd name="connsiteX1-117" fmla="*/ 707320 w 3437113"/>
                <a:gd name="connsiteY1-118" fmla="*/ 570468 h 1749811"/>
                <a:gd name="connsiteX2-119" fmla="*/ 3437113 w 3437113"/>
                <a:gd name="connsiteY2-120" fmla="*/ 0 h 1749811"/>
                <a:gd name="connsiteX3-121" fmla="*/ 341681 w 3437113"/>
                <a:gd name="connsiteY3-122" fmla="*/ 1578169 h 174981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437113" h="1749811">
                  <a:moveTo>
                    <a:pt x="341681" y="1578169"/>
                  </a:moveTo>
                  <a:cubicBezTo>
                    <a:pt x="-165649" y="1234209"/>
                    <a:pt x="-158410" y="570468"/>
                    <a:pt x="707320" y="570468"/>
                  </a:cubicBezTo>
                  <a:cubicBezTo>
                    <a:pt x="1229834" y="570468"/>
                    <a:pt x="2002981" y="1062631"/>
                    <a:pt x="3437113" y="0"/>
                  </a:cubicBezTo>
                  <a:cubicBezTo>
                    <a:pt x="2371253" y="1908831"/>
                    <a:pt x="849011" y="1922129"/>
                    <a:pt x="341681" y="1578169"/>
                  </a:cubicBezTo>
                  <a:close/>
                </a:path>
              </a:pathLst>
            </a:custGeom>
            <a:solidFill>
              <a:srgbClr val="F986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泪滴形 4"/>
            <p:cNvSpPr/>
            <p:nvPr/>
          </p:nvSpPr>
          <p:spPr>
            <a:xfrm rot="10582632">
              <a:off x="6113626" y="862832"/>
              <a:ext cx="3436814" cy="1749764"/>
            </a:xfrm>
            <a:custGeom>
              <a:avLst/>
              <a:gdLst>
                <a:gd name="connsiteX0" fmla="*/ 0 w 3135086"/>
                <a:gd name="connsiteY0" fmla="*/ 1567543 h 3135086"/>
                <a:gd name="connsiteX1" fmla="*/ 1567543 w 3135086"/>
                <a:gd name="connsiteY1" fmla="*/ 0 h 3135086"/>
                <a:gd name="connsiteX2" fmla="*/ 3135086 w 3135086"/>
                <a:gd name="connsiteY2" fmla="*/ 0 h 3135086"/>
                <a:gd name="connsiteX3" fmla="*/ 3135086 w 3135086"/>
                <a:gd name="connsiteY3" fmla="*/ 1567543 h 3135086"/>
                <a:gd name="connsiteX4" fmla="*/ 1567543 w 3135086"/>
                <a:gd name="connsiteY4" fmla="*/ 3135086 h 3135086"/>
                <a:gd name="connsiteX5" fmla="*/ 0 w 3135086"/>
                <a:gd name="connsiteY5" fmla="*/ 1567543 h 3135086"/>
                <a:gd name="connsiteX0-1" fmla="*/ 0 w 3135086"/>
                <a:gd name="connsiteY0-2" fmla="*/ 1567543 h 1763485"/>
                <a:gd name="connsiteX1-3" fmla="*/ 1567543 w 3135086"/>
                <a:gd name="connsiteY1-4" fmla="*/ 0 h 1763485"/>
                <a:gd name="connsiteX2-5" fmla="*/ 3135086 w 3135086"/>
                <a:gd name="connsiteY2-6" fmla="*/ 0 h 1763485"/>
                <a:gd name="connsiteX3-7" fmla="*/ 3135086 w 3135086"/>
                <a:gd name="connsiteY3-8" fmla="*/ 1567543 h 1763485"/>
                <a:gd name="connsiteX4-9" fmla="*/ 0 w 3135086"/>
                <a:gd name="connsiteY4-10" fmla="*/ 1567543 h 1763485"/>
                <a:gd name="connsiteX0-11" fmla="*/ 0 w 3135086"/>
                <a:gd name="connsiteY0-12" fmla="*/ 1567543 h 1567543"/>
                <a:gd name="connsiteX1-13" fmla="*/ 1567543 w 3135086"/>
                <a:gd name="connsiteY1-14" fmla="*/ 0 h 1567543"/>
                <a:gd name="connsiteX2-15" fmla="*/ 3135086 w 3135086"/>
                <a:gd name="connsiteY2-16" fmla="*/ 0 h 1567543"/>
                <a:gd name="connsiteX3-17" fmla="*/ 0 w 3135086"/>
                <a:gd name="connsiteY3-18" fmla="*/ 1567543 h 1567543"/>
                <a:gd name="connsiteX0-19" fmla="*/ 249176 w 3384262"/>
                <a:gd name="connsiteY0-20" fmla="*/ 1567543 h 1653110"/>
                <a:gd name="connsiteX1-21" fmla="*/ 1816719 w 3384262"/>
                <a:gd name="connsiteY1-22" fmla="*/ 0 h 1653110"/>
                <a:gd name="connsiteX2-23" fmla="*/ 3384262 w 3384262"/>
                <a:gd name="connsiteY2-24" fmla="*/ 0 h 1653110"/>
                <a:gd name="connsiteX3-25" fmla="*/ 249176 w 3384262"/>
                <a:gd name="connsiteY3-26" fmla="*/ 1567543 h 1653110"/>
                <a:gd name="connsiteX0-27" fmla="*/ 249176 w 3384262"/>
                <a:gd name="connsiteY0-28" fmla="*/ 1567543 h 1703074"/>
                <a:gd name="connsiteX1-29" fmla="*/ 1816719 w 3384262"/>
                <a:gd name="connsiteY1-30" fmla="*/ 0 h 1703074"/>
                <a:gd name="connsiteX2-31" fmla="*/ 3384262 w 3384262"/>
                <a:gd name="connsiteY2-32" fmla="*/ 0 h 1703074"/>
                <a:gd name="connsiteX3-33" fmla="*/ 249176 w 3384262"/>
                <a:gd name="connsiteY3-34" fmla="*/ 1567543 h 1703074"/>
                <a:gd name="connsiteX0-35" fmla="*/ 249176 w 3384262"/>
                <a:gd name="connsiteY0-36" fmla="*/ 1567543 h 1703074"/>
                <a:gd name="connsiteX1-37" fmla="*/ 1816719 w 3384262"/>
                <a:gd name="connsiteY1-38" fmla="*/ 0 h 1703074"/>
                <a:gd name="connsiteX2-39" fmla="*/ 3384262 w 3384262"/>
                <a:gd name="connsiteY2-40" fmla="*/ 0 h 1703074"/>
                <a:gd name="connsiteX3-41" fmla="*/ 249176 w 3384262"/>
                <a:gd name="connsiteY3-42" fmla="*/ 1567543 h 1703074"/>
                <a:gd name="connsiteX0-43" fmla="*/ 213994 w 3349080"/>
                <a:gd name="connsiteY0-44" fmla="*/ 1567543 h 1573085"/>
                <a:gd name="connsiteX1-45" fmla="*/ 846063 w 3349080"/>
                <a:gd name="connsiteY1-46" fmla="*/ 556856 h 1573085"/>
                <a:gd name="connsiteX2-47" fmla="*/ 3349080 w 3349080"/>
                <a:gd name="connsiteY2-48" fmla="*/ 0 h 1573085"/>
                <a:gd name="connsiteX3-49" fmla="*/ 213994 w 3349080"/>
                <a:gd name="connsiteY3-50" fmla="*/ 1567543 h 1573085"/>
                <a:gd name="connsiteX0-51" fmla="*/ 264323 w 3399409"/>
                <a:gd name="connsiteY0-52" fmla="*/ 1567543 h 1636629"/>
                <a:gd name="connsiteX1-53" fmla="*/ 896392 w 3399409"/>
                <a:gd name="connsiteY1-54" fmla="*/ 556856 h 1636629"/>
                <a:gd name="connsiteX2-55" fmla="*/ 3399409 w 3399409"/>
                <a:gd name="connsiteY2-56" fmla="*/ 0 h 1636629"/>
                <a:gd name="connsiteX3-57" fmla="*/ 264323 w 3399409"/>
                <a:gd name="connsiteY3-58" fmla="*/ 1567543 h 1636629"/>
                <a:gd name="connsiteX0-59" fmla="*/ 264323 w 3399409"/>
                <a:gd name="connsiteY0-60" fmla="*/ 1567543 h 1636629"/>
                <a:gd name="connsiteX1-61" fmla="*/ 896392 w 3399409"/>
                <a:gd name="connsiteY1-62" fmla="*/ 556856 h 1636629"/>
                <a:gd name="connsiteX2-63" fmla="*/ 3399409 w 3399409"/>
                <a:gd name="connsiteY2-64" fmla="*/ 0 h 1636629"/>
                <a:gd name="connsiteX3-65" fmla="*/ 264323 w 3399409"/>
                <a:gd name="connsiteY3-66" fmla="*/ 1567543 h 1636629"/>
                <a:gd name="connsiteX0-67" fmla="*/ 264323 w 3399409"/>
                <a:gd name="connsiteY0-68" fmla="*/ 1567543 h 1712203"/>
                <a:gd name="connsiteX1-69" fmla="*/ 896392 w 3399409"/>
                <a:gd name="connsiteY1-70" fmla="*/ 556856 h 1712203"/>
                <a:gd name="connsiteX2-71" fmla="*/ 3399409 w 3399409"/>
                <a:gd name="connsiteY2-72" fmla="*/ 0 h 1712203"/>
                <a:gd name="connsiteX3-73" fmla="*/ 264323 w 3399409"/>
                <a:gd name="connsiteY3-74" fmla="*/ 1567543 h 1712203"/>
                <a:gd name="connsiteX0-75" fmla="*/ 226003 w 3361089"/>
                <a:gd name="connsiteY0-76" fmla="*/ 1567543 h 1572404"/>
                <a:gd name="connsiteX1-77" fmla="*/ 823731 w 3361089"/>
                <a:gd name="connsiteY1-78" fmla="*/ 526404 h 1572404"/>
                <a:gd name="connsiteX2-79" fmla="*/ 3361089 w 3361089"/>
                <a:gd name="connsiteY2-80" fmla="*/ 0 h 1572404"/>
                <a:gd name="connsiteX3-81" fmla="*/ 226003 w 3361089"/>
                <a:gd name="connsiteY3-82" fmla="*/ 1567543 h 1572404"/>
                <a:gd name="connsiteX0-83" fmla="*/ 237668 w 3333100"/>
                <a:gd name="connsiteY0-84" fmla="*/ 1578169 h 1582987"/>
                <a:gd name="connsiteX1-85" fmla="*/ 795742 w 3333100"/>
                <a:gd name="connsiteY1-86" fmla="*/ 526404 h 1582987"/>
                <a:gd name="connsiteX2-87" fmla="*/ 3333100 w 3333100"/>
                <a:gd name="connsiteY2-88" fmla="*/ 0 h 1582987"/>
                <a:gd name="connsiteX3-89" fmla="*/ 237668 w 3333100"/>
                <a:gd name="connsiteY3-90" fmla="*/ 1578169 h 1582987"/>
                <a:gd name="connsiteX0-91" fmla="*/ 293889 w 3389321"/>
                <a:gd name="connsiteY0-92" fmla="*/ 1578169 h 1682620"/>
                <a:gd name="connsiteX1-93" fmla="*/ 851963 w 3389321"/>
                <a:gd name="connsiteY1-94" fmla="*/ 526404 h 1682620"/>
                <a:gd name="connsiteX2-95" fmla="*/ 3389321 w 3389321"/>
                <a:gd name="connsiteY2-96" fmla="*/ 0 h 1682620"/>
                <a:gd name="connsiteX3-97" fmla="*/ 293889 w 3389321"/>
                <a:gd name="connsiteY3-98" fmla="*/ 1578169 h 1682620"/>
                <a:gd name="connsiteX0-99" fmla="*/ 304609 w 3400041"/>
                <a:gd name="connsiteY0-100" fmla="*/ 1578169 h 1764730"/>
                <a:gd name="connsiteX1-101" fmla="*/ 862683 w 3400041"/>
                <a:gd name="connsiteY1-102" fmla="*/ 526404 h 1764730"/>
                <a:gd name="connsiteX2-103" fmla="*/ 3400041 w 3400041"/>
                <a:gd name="connsiteY2-104" fmla="*/ 0 h 1764730"/>
                <a:gd name="connsiteX3-105" fmla="*/ 304609 w 3400041"/>
                <a:gd name="connsiteY3-106" fmla="*/ 1578169 h 1764730"/>
                <a:gd name="connsiteX0-107" fmla="*/ 319849 w 3415281"/>
                <a:gd name="connsiteY0-108" fmla="*/ 1578169 h 1583981"/>
                <a:gd name="connsiteX1-109" fmla="*/ 685488 w 3415281"/>
                <a:gd name="connsiteY1-110" fmla="*/ 570468 h 1583981"/>
                <a:gd name="connsiteX2-111" fmla="*/ 3415281 w 3415281"/>
                <a:gd name="connsiteY2-112" fmla="*/ 0 h 1583981"/>
                <a:gd name="connsiteX3-113" fmla="*/ 319849 w 3415281"/>
                <a:gd name="connsiteY3-114" fmla="*/ 1578169 h 1583981"/>
                <a:gd name="connsiteX0-115" fmla="*/ 341681 w 3437113"/>
                <a:gd name="connsiteY0-116" fmla="*/ 1578169 h 1749811"/>
                <a:gd name="connsiteX1-117" fmla="*/ 707320 w 3437113"/>
                <a:gd name="connsiteY1-118" fmla="*/ 570468 h 1749811"/>
                <a:gd name="connsiteX2-119" fmla="*/ 3437113 w 3437113"/>
                <a:gd name="connsiteY2-120" fmla="*/ 0 h 1749811"/>
                <a:gd name="connsiteX3-121" fmla="*/ 341681 w 3437113"/>
                <a:gd name="connsiteY3-122" fmla="*/ 1578169 h 174981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437113" h="1749811">
                  <a:moveTo>
                    <a:pt x="341681" y="1578169"/>
                  </a:moveTo>
                  <a:cubicBezTo>
                    <a:pt x="-165649" y="1234209"/>
                    <a:pt x="-158410" y="570468"/>
                    <a:pt x="707320" y="570468"/>
                  </a:cubicBezTo>
                  <a:cubicBezTo>
                    <a:pt x="1229834" y="570468"/>
                    <a:pt x="2002981" y="1062631"/>
                    <a:pt x="3437113" y="0"/>
                  </a:cubicBezTo>
                  <a:cubicBezTo>
                    <a:pt x="2371253" y="1908831"/>
                    <a:pt x="849011" y="1922129"/>
                    <a:pt x="341681" y="1578169"/>
                  </a:cubicBezTo>
                  <a:close/>
                </a:path>
              </a:pathLst>
            </a:custGeom>
            <a:solidFill>
              <a:srgbClr val="5FBB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" name="泪滴形 4"/>
            <p:cNvSpPr/>
            <p:nvPr/>
          </p:nvSpPr>
          <p:spPr>
            <a:xfrm rot="8218863">
              <a:off x="4962742" y="23578"/>
              <a:ext cx="3436814" cy="1749764"/>
            </a:xfrm>
            <a:custGeom>
              <a:avLst/>
              <a:gdLst>
                <a:gd name="connsiteX0" fmla="*/ 0 w 3135086"/>
                <a:gd name="connsiteY0" fmla="*/ 1567543 h 3135086"/>
                <a:gd name="connsiteX1" fmla="*/ 1567543 w 3135086"/>
                <a:gd name="connsiteY1" fmla="*/ 0 h 3135086"/>
                <a:gd name="connsiteX2" fmla="*/ 3135086 w 3135086"/>
                <a:gd name="connsiteY2" fmla="*/ 0 h 3135086"/>
                <a:gd name="connsiteX3" fmla="*/ 3135086 w 3135086"/>
                <a:gd name="connsiteY3" fmla="*/ 1567543 h 3135086"/>
                <a:gd name="connsiteX4" fmla="*/ 1567543 w 3135086"/>
                <a:gd name="connsiteY4" fmla="*/ 3135086 h 3135086"/>
                <a:gd name="connsiteX5" fmla="*/ 0 w 3135086"/>
                <a:gd name="connsiteY5" fmla="*/ 1567543 h 3135086"/>
                <a:gd name="connsiteX0-1" fmla="*/ 0 w 3135086"/>
                <a:gd name="connsiteY0-2" fmla="*/ 1567543 h 1763485"/>
                <a:gd name="connsiteX1-3" fmla="*/ 1567543 w 3135086"/>
                <a:gd name="connsiteY1-4" fmla="*/ 0 h 1763485"/>
                <a:gd name="connsiteX2-5" fmla="*/ 3135086 w 3135086"/>
                <a:gd name="connsiteY2-6" fmla="*/ 0 h 1763485"/>
                <a:gd name="connsiteX3-7" fmla="*/ 3135086 w 3135086"/>
                <a:gd name="connsiteY3-8" fmla="*/ 1567543 h 1763485"/>
                <a:gd name="connsiteX4-9" fmla="*/ 0 w 3135086"/>
                <a:gd name="connsiteY4-10" fmla="*/ 1567543 h 1763485"/>
                <a:gd name="connsiteX0-11" fmla="*/ 0 w 3135086"/>
                <a:gd name="connsiteY0-12" fmla="*/ 1567543 h 1567543"/>
                <a:gd name="connsiteX1-13" fmla="*/ 1567543 w 3135086"/>
                <a:gd name="connsiteY1-14" fmla="*/ 0 h 1567543"/>
                <a:gd name="connsiteX2-15" fmla="*/ 3135086 w 3135086"/>
                <a:gd name="connsiteY2-16" fmla="*/ 0 h 1567543"/>
                <a:gd name="connsiteX3-17" fmla="*/ 0 w 3135086"/>
                <a:gd name="connsiteY3-18" fmla="*/ 1567543 h 1567543"/>
                <a:gd name="connsiteX0-19" fmla="*/ 249176 w 3384262"/>
                <a:gd name="connsiteY0-20" fmla="*/ 1567543 h 1653110"/>
                <a:gd name="connsiteX1-21" fmla="*/ 1816719 w 3384262"/>
                <a:gd name="connsiteY1-22" fmla="*/ 0 h 1653110"/>
                <a:gd name="connsiteX2-23" fmla="*/ 3384262 w 3384262"/>
                <a:gd name="connsiteY2-24" fmla="*/ 0 h 1653110"/>
                <a:gd name="connsiteX3-25" fmla="*/ 249176 w 3384262"/>
                <a:gd name="connsiteY3-26" fmla="*/ 1567543 h 1653110"/>
                <a:gd name="connsiteX0-27" fmla="*/ 249176 w 3384262"/>
                <a:gd name="connsiteY0-28" fmla="*/ 1567543 h 1703074"/>
                <a:gd name="connsiteX1-29" fmla="*/ 1816719 w 3384262"/>
                <a:gd name="connsiteY1-30" fmla="*/ 0 h 1703074"/>
                <a:gd name="connsiteX2-31" fmla="*/ 3384262 w 3384262"/>
                <a:gd name="connsiteY2-32" fmla="*/ 0 h 1703074"/>
                <a:gd name="connsiteX3-33" fmla="*/ 249176 w 3384262"/>
                <a:gd name="connsiteY3-34" fmla="*/ 1567543 h 1703074"/>
                <a:gd name="connsiteX0-35" fmla="*/ 249176 w 3384262"/>
                <a:gd name="connsiteY0-36" fmla="*/ 1567543 h 1703074"/>
                <a:gd name="connsiteX1-37" fmla="*/ 1816719 w 3384262"/>
                <a:gd name="connsiteY1-38" fmla="*/ 0 h 1703074"/>
                <a:gd name="connsiteX2-39" fmla="*/ 3384262 w 3384262"/>
                <a:gd name="connsiteY2-40" fmla="*/ 0 h 1703074"/>
                <a:gd name="connsiteX3-41" fmla="*/ 249176 w 3384262"/>
                <a:gd name="connsiteY3-42" fmla="*/ 1567543 h 1703074"/>
                <a:gd name="connsiteX0-43" fmla="*/ 213994 w 3349080"/>
                <a:gd name="connsiteY0-44" fmla="*/ 1567543 h 1573085"/>
                <a:gd name="connsiteX1-45" fmla="*/ 846063 w 3349080"/>
                <a:gd name="connsiteY1-46" fmla="*/ 556856 h 1573085"/>
                <a:gd name="connsiteX2-47" fmla="*/ 3349080 w 3349080"/>
                <a:gd name="connsiteY2-48" fmla="*/ 0 h 1573085"/>
                <a:gd name="connsiteX3-49" fmla="*/ 213994 w 3349080"/>
                <a:gd name="connsiteY3-50" fmla="*/ 1567543 h 1573085"/>
                <a:gd name="connsiteX0-51" fmla="*/ 264323 w 3399409"/>
                <a:gd name="connsiteY0-52" fmla="*/ 1567543 h 1636629"/>
                <a:gd name="connsiteX1-53" fmla="*/ 896392 w 3399409"/>
                <a:gd name="connsiteY1-54" fmla="*/ 556856 h 1636629"/>
                <a:gd name="connsiteX2-55" fmla="*/ 3399409 w 3399409"/>
                <a:gd name="connsiteY2-56" fmla="*/ 0 h 1636629"/>
                <a:gd name="connsiteX3-57" fmla="*/ 264323 w 3399409"/>
                <a:gd name="connsiteY3-58" fmla="*/ 1567543 h 1636629"/>
                <a:gd name="connsiteX0-59" fmla="*/ 264323 w 3399409"/>
                <a:gd name="connsiteY0-60" fmla="*/ 1567543 h 1636629"/>
                <a:gd name="connsiteX1-61" fmla="*/ 896392 w 3399409"/>
                <a:gd name="connsiteY1-62" fmla="*/ 556856 h 1636629"/>
                <a:gd name="connsiteX2-63" fmla="*/ 3399409 w 3399409"/>
                <a:gd name="connsiteY2-64" fmla="*/ 0 h 1636629"/>
                <a:gd name="connsiteX3-65" fmla="*/ 264323 w 3399409"/>
                <a:gd name="connsiteY3-66" fmla="*/ 1567543 h 1636629"/>
                <a:gd name="connsiteX0-67" fmla="*/ 264323 w 3399409"/>
                <a:gd name="connsiteY0-68" fmla="*/ 1567543 h 1712203"/>
                <a:gd name="connsiteX1-69" fmla="*/ 896392 w 3399409"/>
                <a:gd name="connsiteY1-70" fmla="*/ 556856 h 1712203"/>
                <a:gd name="connsiteX2-71" fmla="*/ 3399409 w 3399409"/>
                <a:gd name="connsiteY2-72" fmla="*/ 0 h 1712203"/>
                <a:gd name="connsiteX3-73" fmla="*/ 264323 w 3399409"/>
                <a:gd name="connsiteY3-74" fmla="*/ 1567543 h 1712203"/>
                <a:gd name="connsiteX0-75" fmla="*/ 226003 w 3361089"/>
                <a:gd name="connsiteY0-76" fmla="*/ 1567543 h 1572404"/>
                <a:gd name="connsiteX1-77" fmla="*/ 823731 w 3361089"/>
                <a:gd name="connsiteY1-78" fmla="*/ 526404 h 1572404"/>
                <a:gd name="connsiteX2-79" fmla="*/ 3361089 w 3361089"/>
                <a:gd name="connsiteY2-80" fmla="*/ 0 h 1572404"/>
                <a:gd name="connsiteX3-81" fmla="*/ 226003 w 3361089"/>
                <a:gd name="connsiteY3-82" fmla="*/ 1567543 h 1572404"/>
                <a:gd name="connsiteX0-83" fmla="*/ 237668 w 3333100"/>
                <a:gd name="connsiteY0-84" fmla="*/ 1578169 h 1582987"/>
                <a:gd name="connsiteX1-85" fmla="*/ 795742 w 3333100"/>
                <a:gd name="connsiteY1-86" fmla="*/ 526404 h 1582987"/>
                <a:gd name="connsiteX2-87" fmla="*/ 3333100 w 3333100"/>
                <a:gd name="connsiteY2-88" fmla="*/ 0 h 1582987"/>
                <a:gd name="connsiteX3-89" fmla="*/ 237668 w 3333100"/>
                <a:gd name="connsiteY3-90" fmla="*/ 1578169 h 1582987"/>
                <a:gd name="connsiteX0-91" fmla="*/ 293889 w 3389321"/>
                <a:gd name="connsiteY0-92" fmla="*/ 1578169 h 1682620"/>
                <a:gd name="connsiteX1-93" fmla="*/ 851963 w 3389321"/>
                <a:gd name="connsiteY1-94" fmla="*/ 526404 h 1682620"/>
                <a:gd name="connsiteX2-95" fmla="*/ 3389321 w 3389321"/>
                <a:gd name="connsiteY2-96" fmla="*/ 0 h 1682620"/>
                <a:gd name="connsiteX3-97" fmla="*/ 293889 w 3389321"/>
                <a:gd name="connsiteY3-98" fmla="*/ 1578169 h 1682620"/>
                <a:gd name="connsiteX0-99" fmla="*/ 304609 w 3400041"/>
                <a:gd name="connsiteY0-100" fmla="*/ 1578169 h 1764730"/>
                <a:gd name="connsiteX1-101" fmla="*/ 862683 w 3400041"/>
                <a:gd name="connsiteY1-102" fmla="*/ 526404 h 1764730"/>
                <a:gd name="connsiteX2-103" fmla="*/ 3400041 w 3400041"/>
                <a:gd name="connsiteY2-104" fmla="*/ 0 h 1764730"/>
                <a:gd name="connsiteX3-105" fmla="*/ 304609 w 3400041"/>
                <a:gd name="connsiteY3-106" fmla="*/ 1578169 h 1764730"/>
                <a:gd name="connsiteX0-107" fmla="*/ 319849 w 3415281"/>
                <a:gd name="connsiteY0-108" fmla="*/ 1578169 h 1583981"/>
                <a:gd name="connsiteX1-109" fmla="*/ 685488 w 3415281"/>
                <a:gd name="connsiteY1-110" fmla="*/ 570468 h 1583981"/>
                <a:gd name="connsiteX2-111" fmla="*/ 3415281 w 3415281"/>
                <a:gd name="connsiteY2-112" fmla="*/ 0 h 1583981"/>
                <a:gd name="connsiteX3-113" fmla="*/ 319849 w 3415281"/>
                <a:gd name="connsiteY3-114" fmla="*/ 1578169 h 1583981"/>
                <a:gd name="connsiteX0-115" fmla="*/ 341681 w 3437113"/>
                <a:gd name="connsiteY0-116" fmla="*/ 1578169 h 1749811"/>
                <a:gd name="connsiteX1-117" fmla="*/ 707320 w 3437113"/>
                <a:gd name="connsiteY1-118" fmla="*/ 570468 h 1749811"/>
                <a:gd name="connsiteX2-119" fmla="*/ 3437113 w 3437113"/>
                <a:gd name="connsiteY2-120" fmla="*/ 0 h 1749811"/>
                <a:gd name="connsiteX3-121" fmla="*/ 341681 w 3437113"/>
                <a:gd name="connsiteY3-122" fmla="*/ 1578169 h 174981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437113" h="1749811">
                  <a:moveTo>
                    <a:pt x="341681" y="1578169"/>
                  </a:moveTo>
                  <a:cubicBezTo>
                    <a:pt x="-165649" y="1234209"/>
                    <a:pt x="-158410" y="570468"/>
                    <a:pt x="707320" y="570468"/>
                  </a:cubicBezTo>
                  <a:cubicBezTo>
                    <a:pt x="1229834" y="570468"/>
                    <a:pt x="2002981" y="1062631"/>
                    <a:pt x="3437113" y="0"/>
                  </a:cubicBezTo>
                  <a:cubicBezTo>
                    <a:pt x="2371253" y="1908831"/>
                    <a:pt x="849011" y="1922129"/>
                    <a:pt x="341681" y="1578169"/>
                  </a:cubicBezTo>
                  <a:close/>
                </a:path>
              </a:pathLst>
            </a:custGeom>
            <a:solidFill>
              <a:srgbClr val="F986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" name="泪滴形 4"/>
            <p:cNvSpPr/>
            <p:nvPr/>
          </p:nvSpPr>
          <p:spPr>
            <a:xfrm rot="6068582">
              <a:off x="3676228" y="-1653"/>
              <a:ext cx="3436189" cy="1750082"/>
            </a:xfrm>
            <a:custGeom>
              <a:avLst/>
              <a:gdLst>
                <a:gd name="connsiteX0" fmla="*/ 0 w 3135086"/>
                <a:gd name="connsiteY0" fmla="*/ 1567543 h 3135086"/>
                <a:gd name="connsiteX1" fmla="*/ 1567543 w 3135086"/>
                <a:gd name="connsiteY1" fmla="*/ 0 h 3135086"/>
                <a:gd name="connsiteX2" fmla="*/ 3135086 w 3135086"/>
                <a:gd name="connsiteY2" fmla="*/ 0 h 3135086"/>
                <a:gd name="connsiteX3" fmla="*/ 3135086 w 3135086"/>
                <a:gd name="connsiteY3" fmla="*/ 1567543 h 3135086"/>
                <a:gd name="connsiteX4" fmla="*/ 1567543 w 3135086"/>
                <a:gd name="connsiteY4" fmla="*/ 3135086 h 3135086"/>
                <a:gd name="connsiteX5" fmla="*/ 0 w 3135086"/>
                <a:gd name="connsiteY5" fmla="*/ 1567543 h 3135086"/>
                <a:gd name="connsiteX0-1" fmla="*/ 0 w 3135086"/>
                <a:gd name="connsiteY0-2" fmla="*/ 1567543 h 1763485"/>
                <a:gd name="connsiteX1-3" fmla="*/ 1567543 w 3135086"/>
                <a:gd name="connsiteY1-4" fmla="*/ 0 h 1763485"/>
                <a:gd name="connsiteX2-5" fmla="*/ 3135086 w 3135086"/>
                <a:gd name="connsiteY2-6" fmla="*/ 0 h 1763485"/>
                <a:gd name="connsiteX3-7" fmla="*/ 3135086 w 3135086"/>
                <a:gd name="connsiteY3-8" fmla="*/ 1567543 h 1763485"/>
                <a:gd name="connsiteX4-9" fmla="*/ 0 w 3135086"/>
                <a:gd name="connsiteY4-10" fmla="*/ 1567543 h 1763485"/>
                <a:gd name="connsiteX0-11" fmla="*/ 0 w 3135086"/>
                <a:gd name="connsiteY0-12" fmla="*/ 1567543 h 1567543"/>
                <a:gd name="connsiteX1-13" fmla="*/ 1567543 w 3135086"/>
                <a:gd name="connsiteY1-14" fmla="*/ 0 h 1567543"/>
                <a:gd name="connsiteX2-15" fmla="*/ 3135086 w 3135086"/>
                <a:gd name="connsiteY2-16" fmla="*/ 0 h 1567543"/>
                <a:gd name="connsiteX3-17" fmla="*/ 0 w 3135086"/>
                <a:gd name="connsiteY3-18" fmla="*/ 1567543 h 1567543"/>
                <a:gd name="connsiteX0-19" fmla="*/ 249176 w 3384262"/>
                <a:gd name="connsiteY0-20" fmla="*/ 1567543 h 1653110"/>
                <a:gd name="connsiteX1-21" fmla="*/ 1816719 w 3384262"/>
                <a:gd name="connsiteY1-22" fmla="*/ 0 h 1653110"/>
                <a:gd name="connsiteX2-23" fmla="*/ 3384262 w 3384262"/>
                <a:gd name="connsiteY2-24" fmla="*/ 0 h 1653110"/>
                <a:gd name="connsiteX3-25" fmla="*/ 249176 w 3384262"/>
                <a:gd name="connsiteY3-26" fmla="*/ 1567543 h 1653110"/>
                <a:gd name="connsiteX0-27" fmla="*/ 249176 w 3384262"/>
                <a:gd name="connsiteY0-28" fmla="*/ 1567543 h 1703074"/>
                <a:gd name="connsiteX1-29" fmla="*/ 1816719 w 3384262"/>
                <a:gd name="connsiteY1-30" fmla="*/ 0 h 1703074"/>
                <a:gd name="connsiteX2-31" fmla="*/ 3384262 w 3384262"/>
                <a:gd name="connsiteY2-32" fmla="*/ 0 h 1703074"/>
                <a:gd name="connsiteX3-33" fmla="*/ 249176 w 3384262"/>
                <a:gd name="connsiteY3-34" fmla="*/ 1567543 h 1703074"/>
                <a:gd name="connsiteX0-35" fmla="*/ 249176 w 3384262"/>
                <a:gd name="connsiteY0-36" fmla="*/ 1567543 h 1703074"/>
                <a:gd name="connsiteX1-37" fmla="*/ 1816719 w 3384262"/>
                <a:gd name="connsiteY1-38" fmla="*/ 0 h 1703074"/>
                <a:gd name="connsiteX2-39" fmla="*/ 3384262 w 3384262"/>
                <a:gd name="connsiteY2-40" fmla="*/ 0 h 1703074"/>
                <a:gd name="connsiteX3-41" fmla="*/ 249176 w 3384262"/>
                <a:gd name="connsiteY3-42" fmla="*/ 1567543 h 1703074"/>
                <a:gd name="connsiteX0-43" fmla="*/ 213994 w 3349080"/>
                <a:gd name="connsiteY0-44" fmla="*/ 1567543 h 1573085"/>
                <a:gd name="connsiteX1-45" fmla="*/ 846063 w 3349080"/>
                <a:gd name="connsiteY1-46" fmla="*/ 556856 h 1573085"/>
                <a:gd name="connsiteX2-47" fmla="*/ 3349080 w 3349080"/>
                <a:gd name="connsiteY2-48" fmla="*/ 0 h 1573085"/>
                <a:gd name="connsiteX3-49" fmla="*/ 213994 w 3349080"/>
                <a:gd name="connsiteY3-50" fmla="*/ 1567543 h 1573085"/>
                <a:gd name="connsiteX0-51" fmla="*/ 264323 w 3399409"/>
                <a:gd name="connsiteY0-52" fmla="*/ 1567543 h 1636629"/>
                <a:gd name="connsiteX1-53" fmla="*/ 896392 w 3399409"/>
                <a:gd name="connsiteY1-54" fmla="*/ 556856 h 1636629"/>
                <a:gd name="connsiteX2-55" fmla="*/ 3399409 w 3399409"/>
                <a:gd name="connsiteY2-56" fmla="*/ 0 h 1636629"/>
                <a:gd name="connsiteX3-57" fmla="*/ 264323 w 3399409"/>
                <a:gd name="connsiteY3-58" fmla="*/ 1567543 h 1636629"/>
                <a:gd name="connsiteX0-59" fmla="*/ 264323 w 3399409"/>
                <a:gd name="connsiteY0-60" fmla="*/ 1567543 h 1636629"/>
                <a:gd name="connsiteX1-61" fmla="*/ 896392 w 3399409"/>
                <a:gd name="connsiteY1-62" fmla="*/ 556856 h 1636629"/>
                <a:gd name="connsiteX2-63" fmla="*/ 3399409 w 3399409"/>
                <a:gd name="connsiteY2-64" fmla="*/ 0 h 1636629"/>
                <a:gd name="connsiteX3-65" fmla="*/ 264323 w 3399409"/>
                <a:gd name="connsiteY3-66" fmla="*/ 1567543 h 1636629"/>
                <a:gd name="connsiteX0-67" fmla="*/ 264323 w 3399409"/>
                <a:gd name="connsiteY0-68" fmla="*/ 1567543 h 1712203"/>
                <a:gd name="connsiteX1-69" fmla="*/ 896392 w 3399409"/>
                <a:gd name="connsiteY1-70" fmla="*/ 556856 h 1712203"/>
                <a:gd name="connsiteX2-71" fmla="*/ 3399409 w 3399409"/>
                <a:gd name="connsiteY2-72" fmla="*/ 0 h 1712203"/>
                <a:gd name="connsiteX3-73" fmla="*/ 264323 w 3399409"/>
                <a:gd name="connsiteY3-74" fmla="*/ 1567543 h 1712203"/>
                <a:gd name="connsiteX0-75" fmla="*/ 226003 w 3361089"/>
                <a:gd name="connsiteY0-76" fmla="*/ 1567543 h 1572404"/>
                <a:gd name="connsiteX1-77" fmla="*/ 823731 w 3361089"/>
                <a:gd name="connsiteY1-78" fmla="*/ 526404 h 1572404"/>
                <a:gd name="connsiteX2-79" fmla="*/ 3361089 w 3361089"/>
                <a:gd name="connsiteY2-80" fmla="*/ 0 h 1572404"/>
                <a:gd name="connsiteX3-81" fmla="*/ 226003 w 3361089"/>
                <a:gd name="connsiteY3-82" fmla="*/ 1567543 h 1572404"/>
                <a:gd name="connsiteX0-83" fmla="*/ 237668 w 3333100"/>
                <a:gd name="connsiteY0-84" fmla="*/ 1578169 h 1582987"/>
                <a:gd name="connsiteX1-85" fmla="*/ 795742 w 3333100"/>
                <a:gd name="connsiteY1-86" fmla="*/ 526404 h 1582987"/>
                <a:gd name="connsiteX2-87" fmla="*/ 3333100 w 3333100"/>
                <a:gd name="connsiteY2-88" fmla="*/ 0 h 1582987"/>
                <a:gd name="connsiteX3-89" fmla="*/ 237668 w 3333100"/>
                <a:gd name="connsiteY3-90" fmla="*/ 1578169 h 1582987"/>
                <a:gd name="connsiteX0-91" fmla="*/ 293889 w 3389321"/>
                <a:gd name="connsiteY0-92" fmla="*/ 1578169 h 1682620"/>
                <a:gd name="connsiteX1-93" fmla="*/ 851963 w 3389321"/>
                <a:gd name="connsiteY1-94" fmla="*/ 526404 h 1682620"/>
                <a:gd name="connsiteX2-95" fmla="*/ 3389321 w 3389321"/>
                <a:gd name="connsiteY2-96" fmla="*/ 0 h 1682620"/>
                <a:gd name="connsiteX3-97" fmla="*/ 293889 w 3389321"/>
                <a:gd name="connsiteY3-98" fmla="*/ 1578169 h 1682620"/>
                <a:gd name="connsiteX0-99" fmla="*/ 304609 w 3400041"/>
                <a:gd name="connsiteY0-100" fmla="*/ 1578169 h 1764730"/>
                <a:gd name="connsiteX1-101" fmla="*/ 862683 w 3400041"/>
                <a:gd name="connsiteY1-102" fmla="*/ 526404 h 1764730"/>
                <a:gd name="connsiteX2-103" fmla="*/ 3400041 w 3400041"/>
                <a:gd name="connsiteY2-104" fmla="*/ 0 h 1764730"/>
                <a:gd name="connsiteX3-105" fmla="*/ 304609 w 3400041"/>
                <a:gd name="connsiteY3-106" fmla="*/ 1578169 h 1764730"/>
                <a:gd name="connsiteX0-107" fmla="*/ 319849 w 3415281"/>
                <a:gd name="connsiteY0-108" fmla="*/ 1578169 h 1583981"/>
                <a:gd name="connsiteX1-109" fmla="*/ 685488 w 3415281"/>
                <a:gd name="connsiteY1-110" fmla="*/ 570468 h 1583981"/>
                <a:gd name="connsiteX2-111" fmla="*/ 3415281 w 3415281"/>
                <a:gd name="connsiteY2-112" fmla="*/ 0 h 1583981"/>
                <a:gd name="connsiteX3-113" fmla="*/ 319849 w 3415281"/>
                <a:gd name="connsiteY3-114" fmla="*/ 1578169 h 1583981"/>
                <a:gd name="connsiteX0-115" fmla="*/ 341681 w 3437113"/>
                <a:gd name="connsiteY0-116" fmla="*/ 1578169 h 1749811"/>
                <a:gd name="connsiteX1-117" fmla="*/ 707320 w 3437113"/>
                <a:gd name="connsiteY1-118" fmla="*/ 570468 h 1749811"/>
                <a:gd name="connsiteX2-119" fmla="*/ 3437113 w 3437113"/>
                <a:gd name="connsiteY2-120" fmla="*/ 0 h 1749811"/>
                <a:gd name="connsiteX3-121" fmla="*/ 341681 w 3437113"/>
                <a:gd name="connsiteY3-122" fmla="*/ 1578169 h 174981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437113" h="1749811">
                  <a:moveTo>
                    <a:pt x="341681" y="1578169"/>
                  </a:moveTo>
                  <a:cubicBezTo>
                    <a:pt x="-165649" y="1234209"/>
                    <a:pt x="-158410" y="570468"/>
                    <a:pt x="707320" y="570468"/>
                  </a:cubicBezTo>
                  <a:cubicBezTo>
                    <a:pt x="1229834" y="570468"/>
                    <a:pt x="2002981" y="1062631"/>
                    <a:pt x="3437113" y="0"/>
                  </a:cubicBezTo>
                  <a:cubicBezTo>
                    <a:pt x="2371253" y="1908831"/>
                    <a:pt x="849011" y="1922129"/>
                    <a:pt x="341681" y="1578169"/>
                  </a:cubicBezTo>
                  <a:close/>
                </a:path>
              </a:pathLst>
            </a:custGeom>
            <a:solidFill>
              <a:srgbClr val="5FBB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" name="泪滴形 4"/>
            <p:cNvSpPr/>
            <p:nvPr/>
          </p:nvSpPr>
          <p:spPr>
            <a:xfrm rot="3763231">
              <a:off x="2559660" y="779538"/>
              <a:ext cx="3436189" cy="1750083"/>
            </a:xfrm>
            <a:custGeom>
              <a:avLst/>
              <a:gdLst>
                <a:gd name="connsiteX0" fmla="*/ 0 w 3135086"/>
                <a:gd name="connsiteY0" fmla="*/ 1567543 h 3135086"/>
                <a:gd name="connsiteX1" fmla="*/ 1567543 w 3135086"/>
                <a:gd name="connsiteY1" fmla="*/ 0 h 3135086"/>
                <a:gd name="connsiteX2" fmla="*/ 3135086 w 3135086"/>
                <a:gd name="connsiteY2" fmla="*/ 0 h 3135086"/>
                <a:gd name="connsiteX3" fmla="*/ 3135086 w 3135086"/>
                <a:gd name="connsiteY3" fmla="*/ 1567543 h 3135086"/>
                <a:gd name="connsiteX4" fmla="*/ 1567543 w 3135086"/>
                <a:gd name="connsiteY4" fmla="*/ 3135086 h 3135086"/>
                <a:gd name="connsiteX5" fmla="*/ 0 w 3135086"/>
                <a:gd name="connsiteY5" fmla="*/ 1567543 h 3135086"/>
                <a:gd name="connsiteX0-1" fmla="*/ 0 w 3135086"/>
                <a:gd name="connsiteY0-2" fmla="*/ 1567543 h 1763485"/>
                <a:gd name="connsiteX1-3" fmla="*/ 1567543 w 3135086"/>
                <a:gd name="connsiteY1-4" fmla="*/ 0 h 1763485"/>
                <a:gd name="connsiteX2-5" fmla="*/ 3135086 w 3135086"/>
                <a:gd name="connsiteY2-6" fmla="*/ 0 h 1763485"/>
                <a:gd name="connsiteX3-7" fmla="*/ 3135086 w 3135086"/>
                <a:gd name="connsiteY3-8" fmla="*/ 1567543 h 1763485"/>
                <a:gd name="connsiteX4-9" fmla="*/ 0 w 3135086"/>
                <a:gd name="connsiteY4-10" fmla="*/ 1567543 h 1763485"/>
                <a:gd name="connsiteX0-11" fmla="*/ 0 w 3135086"/>
                <a:gd name="connsiteY0-12" fmla="*/ 1567543 h 1567543"/>
                <a:gd name="connsiteX1-13" fmla="*/ 1567543 w 3135086"/>
                <a:gd name="connsiteY1-14" fmla="*/ 0 h 1567543"/>
                <a:gd name="connsiteX2-15" fmla="*/ 3135086 w 3135086"/>
                <a:gd name="connsiteY2-16" fmla="*/ 0 h 1567543"/>
                <a:gd name="connsiteX3-17" fmla="*/ 0 w 3135086"/>
                <a:gd name="connsiteY3-18" fmla="*/ 1567543 h 1567543"/>
                <a:gd name="connsiteX0-19" fmla="*/ 249176 w 3384262"/>
                <a:gd name="connsiteY0-20" fmla="*/ 1567543 h 1653110"/>
                <a:gd name="connsiteX1-21" fmla="*/ 1816719 w 3384262"/>
                <a:gd name="connsiteY1-22" fmla="*/ 0 h 1653110"/>
                <a:gd name="connsiteX2-23" fmla="*/ 3384262 w 3384262"/>
                <a:gd name="connsiteY2-24" fmla="*/ 0 h 1653110"/>
                <a:gd name="connsiteX3-25" fmla="*/ 249176 w 3384262"/>
                <a:gd name="connsiteY3-26" fmla="*/ 1567543 h 1653110"/>
                <a:gd name="connsiteX0-27" fmla="*/ 249176 w 3384262"/>
                <a:gd name="connsiteY0-28" fmla="*/ 1567543 h 1703074"/>
                <a:gd name="connsiteX1-29" fmla="*/ 1816719 w 3384262"/>
                <a:gd name="connsiteY1-30" fmla="*/ 0 h 1703074"/>
                <a:gd name="connsiteX2-31" fmla="*/ 3384262 w 3384262"/>
                <a:gd name="connsiteY2-32" fmla="*/ 0 h 1703074"/>
                <a:gd name="connsiteX3-33" fmla="*/ 249176 w 3384262"/>
                <a:gd name="connsiteY3-34" fmla="*/ 1567543 h 1703074"/>
                <a:gd name="connsiteX0-35" fmla="*/ 249176 w 3384262"/>
                <a:gd name="connsiteY0-36" fmla="*/ 1567543 h 1703074"/>
                <a:gd name="connsiteX1-37" fmla="*/ 1816719 w 3384262"/>
                <a:gd name="connsiteY1-38" fmla="*/ 0 h 1703074"/>
                <a:gd name="connsiteX2-39" fmla="*/ 3384262 w 3384262"/>
                <a:gd name="connsiteY2-40" fmla="*/ 0 h 1703074"/>
                <a:gd name="connsiteX3-41" fmla="*/ 249176 w 3384262"/>
                <a:gd name="connsiteY3-42" fmla="*/ 1567543 h 1703074"/>
                <a:gd name="connsiteX0-43" fmla="*/ 213994 w 3349080"/>
                <a:gd name="connsiteY0-44" fmla="*/ 1567543 h 1573085"/>
                <a:gd name="connsiteX1-45" fmla="*/ 846063 w 3349080"/>
                <a:gd name="connsiteY1-46" fmla="*/ 556856 h 1573085"/>
                <a:gd name="connsiteX2-47" fmla="*/ 3349080 w 3349080"/>
                <a:gd name="connsiteY2-48" fmla="*/ 0 h 1573085"/>
                <a:gd name="connsiteX3-49" fmla="*/ 213994 w 3349080"/>
                <a:gd name="connsiteY3-50" fmla="*/ 1567543 h 1573085"/>
                <a:gd name="connsiteX0-51" fmla="*/ 264323 w 3399409"/>
                <a:gd name="connsiteY0-52" fmla="*/ 1567543 h 1636629"/>
                <a:gd name="connsiteX1-53" fmla="*/ 896392 w 3399409"/>
                <a:gd name="connsiteY1-54" fmla="*/ 556856 h 1636629"/>
                <a:gd name="connsiteX2-55" fmla="*/ 3399409 w 3399409"/>
                <a:gd name="connsiteY2-56" fmla="*/ 0 h 1636629"/>
                <a:gd name="connsiteX3-57" fmla="*/ 264323 w 3399409"/>
                <a:gd name="connsiteY3-58" fmla="*/ 1567543 h 1636629"/>
                <a:gd name="connsiteX0-59" fmla="*/ 264323 w 3399409"/>
                <a:gd name="connsiteY0-60" fmla="*/ 1567543 h 1636629"/>
                <a:gd name="connsiteX1-61" fmla="*/ 896392 w 3399409"/>
                <a:gd name="connsiteY1-62" fmla="*/ 556856 h 1636629"/>
                <a:gd name="connsiteX2-63" fmla="*/ 3399409 w 3399409"/>
                <a:gd name="connsiteY2-64" fmla="*/ 0 h 1636629"/>
                <a:gd name="connsiteX3-65" fmla="*/ 264323 w 3399409"/>
                <a:gd name="connsiteY3-66" fmla="*/ 1567543 h 1636629"/>
                <a:gd name="connsiteX0-67" fmla="*/ 264323 w 3399409"/>
                <a:gd name="connsiteY0-68" fmla="*/ 1567543 h 1712203"/>
                <a:gd name="connsiteX1-69" fmla="*/ 896392 w 3399409"/>
                <a:gd name="connsiteY1-70" fmla="*/ 556856 h 1712203"/>
                <a:gd name="connsiteX2-71" fmla="*/ 3399409 w 3399409"/>
                <a:gd name="connsiteY2-72" fmla="*/ 0 h 1712203"/>
                <a:gd name="connsiteX3-73" fmla="*/ 264323 w 3399409"/>
                <a:gd name="connsiteY3-74" fmla="*/ 1567543 h 1712203"/>
                <a:gd name="connsiteX0-75" fmla="*/ 226003 w 3361089"/>
                <a:gd name="connsiteY0-76" fmla="*/ 1567543 h 1572404"/>
                <a:gd name="connsiteX1-77" fmla="*/ 823731 w 3361089"/>
                <a:gd name="connsiteY1-78" fmla="*/ 526404 h 1572404"/>
                <a:gd name="connsiteX2-79" fmla="*/ 3361089 w 3361089"/>
                <a:gd name="connsiteY2-80" fmla="*/ 0 h 1572404"/>
                <a:gd name="connsiteX3-81" fmla="*/ 226003 w 3361089"/>
                <a:gd name="connsiteY3-82" fmla="*/ 1567543 h 1572404"/>
                <a:gd name="connsiteX0-83" fmla="*/ 237668 w 3333100"/>
                <a:gd name="connsiteY0-84" fmla="*/ 1578169 h 1582987"/>
                <a:gd name="connsiteX1-85" fmla="*/ 795742 w 3333100"/>
                <a:gd name="connsiteY1-86" fmla="*/ 526404 h 1582987"/>
                <a:gd name="connsiteX2-87" fmla="*/ 3333100 w 3333100"/>
                <a:gd name="connsiteY2-88" fmla="*/ 0 h 1582987"/>
                <a:gd name="connsiteX3-89" fmla="*/ 237668 w 3333100"/>
                <a:gd name="connsiteY3-90" fmla="*/ 1578169 h 1582987"/>
                <a:gd name="connsiteX0-91" fmla="*/ 293889 w 3389321"/>
                <a:gd name="connsiteY0-92" fmla="*/ 1578169 h 1682620"/>
                <a:gd name="connsiteX1-93" fmla="*/ 851963 w 3389321"/>
                <a:gd name="connsiteY1-94" fmla="*/ 526404 h 1682620"/>
                <a:gd name="connsiteX2-95" fmla="*/ 3389321 w 3389321"/>
                <a:gd name="connsiteY2-96" fmla="*/ 0 h 1682620"/>
                <a:gd name="connsiteX3-97" fmla="*/ 293889 w 3389321"/>
                <a:gd name="connsiteY3-98" fmla="*/ 1578169 h 1682620"/>
                <a:gd name="connsiteX0-99" fmla="*/ 304609 w 3400041"/>
                <a:gd name="connsiteY0-100" fmla="*/ 1578169 h 1764730"/>
                <a:gd name="connsiteX1-101" fmla="*/ 862683 w 3400041"/>
                <a:gd name="connsiteY1-102" fmla="*/ 526404 h 1764730"/>
                <a:gd name="connsiteX2-103" fmla="*/ 3400041 w 3400041"/>
                <a:gd name="connsiteY2-104" fmla="*/ 0 h 1764730"/>
                <a:gd name="connsiteX3-105" fmla="*/ 304609 w 3400041"/>
                <a:gd name="connsiteY3-106" fmla="*/ 1578169 h 1764730"/>
                <a:gd name="connsiteX0-107" fmla="*/ 319849 w 3415281"/>
                <a:gd name="connsiteY0-108" fmla="*/ 1578169 h 1583981"/>
                <a:gd name="connsiteX1-109" fmla="*/ 685488 w 3415281"/>
                <a:gd name="connsiteY1-110" fmla="*/ 570468 h 1583981"/>
                <a:gd name="connsiteX2-111" fmla="*/ 3415281 w 3415281"/>
                <a:gd name="connsiteY2-112" fmla="*/ 0 h 1583981"/>
                <a:gd name="connsiteX3-113" fmla="*/ 319849 w 3415281"/>
                <a:gd name="connsiteY3-114" fmla="*/ 1578169 h 1583981"/>
                <a:gd name="connsiteX0-115" fmla="*/ 341681 w 3437113"/>
                <a:gd name="connsiteY0-116" fmla="*/ 1578169 h 1749811"/>
                <a:gd name="connsiteX1-117" fmla="*/ 707320 w 3437113"/>
                <a:gd name="connsiteY1-118" fmla="*/ 570468 h 1749811"/>
                <a:gd name="connsiteX2-119" fmla="*/ 3437113 w 3437113"/>
                <a:gd name="connsiteY2-120" fmla="*/ 0 h 1749811"/>
                <a:gd name="connsiteX3-121" fmla="*/ 341681 w 3437113"/>
                <a:gd name="connsiteY3-122" fmla="*/ 1578169 h 174981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437113" h="1749811">
                  <a:moveTo>
                    <a:pt x="341681" y="1578169"/>
                  </a:moveTo>
                  <a:cubicBezTo>
                    <a:pt x="-165649" y="1234209"/>
                    <a:pt x="-158410" y="570468"/>
                    <a:pt x="707320" y="570468"/>
                  </a:cubicBezTo>
                  <a:cubicBezTo>
                    <a:pt x="1229834" y="570468"/>
                    <a:pt x="2002981" y="1062631"/>
                    <a:pt x="3437113" y="0"/>
                  </a:cubicBezTo>
                  <a:cubicBezTo>
                    <a:pt x="2371253" y="1908831"/>
                    <a:pt x="849011" y="1922129"/>
                    <a:pt x="341681" y="1578169"/>
                  </a:cubicBez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1" name="泪滴形 4"/>
            <p:cNvSpPr/>
            <p:nvPr/>
          </p:nvSpPr>
          <p:spPr>
            <a:xfrm rot="1419263">
              <a:off x="2199036" y="2092681"/>
              <a:ext cx="3436814" cy="1749764"/>
            </a:xfrm>
            <a:custGeom>
              <a:avLst/>
              <a:gdLst>
                <a:gd name="connsiteX0" fmla="*/ 0 w 3135086"/>
                <a:gd name="connsiteY0" fmla="*/ 1567543 h 3135086"/>
                <a:gd name="connsiteX1" fmla="*/ 1567543 w 3135086"/>
                <a:gd name="connsiteY1" fmla="*/ 0 h 3135086"/>
                <a:gd name="connsiteX2" fmla="*/ 3135086 w 3135086"/>
                <a:gd name="connsiteY2" fmla="*/ 0 h 3135086"/>
                <a:gd name="connsiteX3" fmla="*/ 3135086 w 3135086"/>
                <a:gd name="connsiteY3" fmla="*/ 1567543 h 3135086"/>
                <a:gd name="connsiteX4" fmla="*/ 1567543 w 3135086"/>
                <a:gd name="connsiteY4" fmla="*/ 3135086 h 3135086"/>
                <a:gd name="connsiteX5" fmla="*/ 0 w 3135086"/>
                <a:gd name="connsiteY5" fmla="*/ 1567543 h 3135086"/>
                <a:gd name="connsiteX0-1" fmla="*/ 0 w 3135086"/>
                <a:gd name="connsiteY0-2" fmla="*/ 1567543 h 1763485"/>
                <a:gd name="connsiteX1-3" fmla="*/ 1567543 w 3135086"/>
                <a:gd name="connsiteY1-4" fmla="*/ 0 h 1763485"/>
                <a:gd name="connsiteX2-5" fmla="*/ 3135086 w 3135086"/>
                <a:gd name="connsiteY2-6" fmla="*/ 0 h 1763485"/>
                <a:gd name="connsiteX3-7" fmla="*/ 3135086 w 3135086"/>
                <a:gd name="connsiteY3-8" fmla="*/ 1567543 h 1763485"/>
                <a:gd name="connsiteX4-9" fmla="*/ 0 w 3135086"/>
                <a:gd name="connsiteY4-10" fmla="*/ 1567543 h 1763485"/>
                <a:gd name="connsiteX0-11" fmla="*/ 0 w 3135086"/>
                <a:gd name="connsiteY0-12" fmla="*/ 1567543 h 1567543"/>
                <a:gd name="connsiteX1-13" fmla="*/ 1567543 w 3135086"/>
                <a:gd name="connsiteY1-14" fmla="*/ 0 h 1567543"/>
                <a:gd name="connsiteX2-15" fmla="*/ 3135086 w 3135086"/>
                <a:gd name="connsiteY2-16" fmla="*/ 0 h 1567543"/>
                <a:gd name="connsiteX3-17" fmla="*/ 0 w 3135086"/>
                <a:gd name="connsiteY3-18" fmla="*/ 1567543 h 1567543"/>
                <a:gd name="connsiteX0-19" fmla="*/ 249176 w 3384262"/>
                <a:gd name="connsiteY0-20" fmla="*/ 1567543 h 1653110"/>
                <a:gd name="connsiteX1-21" fmla="*/ 1816719 w 3384262"/>
                <a:gd name="connsiteY1-22" fmla="*/ 0 h 1653110"/>
                <a:gd name="connsiteX2-23" fmla="*/ 3384262 w 3384262"/>
                <a:gd name="connsiteY2-24" fmla="*/ 0 h 1653110"/>
                <a:gd name="connsiteX3-25" fmla="*/ 249176 w 3384262"/>
                <a:gd name="connsiteY3-26" fmla="*/ 1567543 h 1653110"/>
                <a:gd name="connsiteX0-27" fmla="*/ 249176 w 3384262"/>
                <a:gd name="connsiteY0-28" fmla="*/ 1567543 h 1703074"/>
                <a:gd name="connsiteX1-29" fmla="*/ 1816719 w 3384262"/>
                <a:gd name="connsiteY1-30" fmla="*/ 0 h 1703074"/>
                <a:gd name="connsiteX2-31" fmla="*/ 3384262 w 3384262"/>
                <a:gd name="connsiteY2-32" fmla="*/ 0 h 1703074"/>
                <a:gd name="connsiteX3-33" fmla="*/ 249176 w 3384262"/>
                <a:gd name="connsiteY3-34" fmla="*/ 1567543 h 1703074"/>
                <a:gd name="connsiteX0-35" fmla="*/ 249176 w 3384262"/>
                <a:gd name="connsiteY0-36" fmla="*/ 1567543 h 1703074"/>
                <a:gd name="connsiteX1-37" fmla="*/ 1816719 w 3384262"/>
                <a:gd name="connsiteY1-38" fmla="*/ 0 h 1703074"/>
                <a:gd name="connsiteX2-39" fmla="*/ 3384262 w 3384262"/>
                <a:gd name="connsiteY2-40" fmla="*/ 0 h 1703074"/>
                <a:gd name="connsiteX3-41" fmla="*/ 249176 w 3384262"/>
                <a:gd name="connsiteY3-42" fmla="*/ 1567543 h 1703074"/>
                <a:gd name="connsiteX0-43" fmla="*/ 213994 w 3349080"/>
                <a:gd name="connsiteY0-44" fmla="*/ 1567543 h 1573085"/>
                <a:gd name="connsiteX1-45" fmla="*/ 846063 w 3349080"/>
                <a:gd name="connsiteY1-46" fmla="*/ 556856 h 1573085"/>
                <a:gd name="connsiteX2-47" fmla="*/ 3349080 w 3349080"/>
                <a:gd name="connsiteY2-48" fmla="*/ 0 h 1573085"/>
                <a:gd name="connsiteX3-49" fmla="*/ 213994 w 3349080"/>
                <a:gd name="connsiteY3-50" fmla="*/ 1567543 h 1573085"/>
                <a:gd name="connsiteX0-51" fmla="*/ 264323 w 3399409"/>
                <a:gd name="connsiteY0-52" fmla="*/ 1567543 h 1636629"/>
                <a:gd name="connsiteX1-53" fmla="*/ 896392 w 3399409"/>
                <a:gd name="connsiteY1-54" fmla="*/ 556856 h 1636629"/>
                <a:gd name="connsiteX2-55" fmla="*/ 3399409 w 3399409"/>
                <a:gd name="connsiteY2-56" fmla="*/ 0 h 1636629"/>
                <a:gd name="connsiteX3-57" fmla="*/ 264323 w 3399409"/>
                <a:gd name="connsiteY3-58" fmla="*/ 1567543 h 1636629"/>
                <a:gd name="connsiteX0-59" fmla="*/ 264323 w 3399409"/>
                <a:gd name="connsiteY0-60" fmla="*/ 1567543 h 1636629"/>
                <a:gd name="connsiteX1-61" fmla="*/ 896392 w 3399409"/>
                <a:gd name="connsiteY1-62" fmla="*/ 556856 h 1636629"/>
                <a:gd name="connsiteX2-63" fmla="*/ 3399409 w 3399409"/>
                <a:gd name="connsiteY2-64" fmla="*/ 0 h 1636629"/>
                <a:gd name="connsiteX3-65" fmla="*/ 264323 w 3399409"/>
                <a:gd name="connsiteY3-66" fmla="*/ 1567543 h 1636629"/>
                <a:gd name="connsiteX0-67" fmla="*/ 264323 w 3399409"/>
                <a:gd name="connsiteY0-68" fmla="*/ 1567543 h 1712203"/>
                <a:gd name="connsiteX1-69" fmla="*/ 896392 w 3399409"/>
                <a:gd name="connsiteY1-70" fmla="*/ 556856 h 1712203"/>
                <a:gd name="connsiteX2-71" fmla="*/ 3399409 w 3399409"/>
                <a:gd name="connsiteY2-72" fmla="*/ 0 h 1712203"/>
                <a:gd name="connsiteX3-73" fmla="*/ 264323 w 3399409"/>
                <a:gd name="connsiteY3-74" fmla="*/ 1567543 h 1712203"/>
                <a:gd name="connsiteX0-75" fmla="*/ 226003 w 3361089"/>
                <a:gd name="connsiteY0-76" fmla="*/ 1567543 h 1572404"/>
                <a:gd name="connsiteX1-77" fmla="*/ 823731 w 3361089"/>
                <a:gd name="connsiteY1-78" fmla="*/ 526404 h 1572404"/>
                <a:gd name="connsiteX2-79" fmla="*/ 3361089 w 3361089"/>
                <a:gd name="connsiteY2-80" fmla="*/ 0 h 1572404"/>
                <a:gd name="connsiteX3-81" fmla="*/ 226003 w 3361089"/>
                <a:gd name="connsiteY3-82" fmla="*/ 1567543 h 1572404"/>
                <a:gd name="connsiteX0-83" fmla="*/ 237668 w 3333100"/>
                <a:gd name="connsiteY0-84" fmla="*/ 1578169 h 1582987"/>
                <a:gd name="connsiteX1-85" fmla="*/ 795742 w 3333100"/>
                <a:gd name="connsiteY1-86" fmla="*/ 526404 h 1582987"/>
                <a:gd name="connsiteX2-87" fmla="*/ 3333100 w 3333100"/>
                <a:gd name="connsiteY2-88" fmla="*/ 0 h 1582987"/>
                <a:gd name="connsiteX3-89" fmla="*/ 237668 w 3333100"/>
                <a:gd name="connsiteY3-90" fmla="*/ 1578169 h 1582987"/>
                <a:gd name="connsiteX0-91" fmla="*/ 293889 w 3389321"/>
                <a:gd name="connsiteY0-92" fmla="*/ 1578169 h 1682620"/>
                <a:gd name="connsiteX1-93" fmla="*/ 851963 w 3389321"/>
                <a:gd name="connsiteY1-94" fmla="*/ 526404 h 1682620"/>
                <a:gd name="connsiteX2-95" fmla="*/ 3389321 w 3389321"/>
                <a:gd name="connsiteY2-96" fmla="*/ 0 h 1682620"/>
                <a:gd name="connsiteX3-97" fmla="*/ 293889 w 3389321"/>
                <a:gd name="connsiteY3-98" fmla="*/ 1578169 h 1682620"/>
                <a:gd name="connsiteX0-99" fmla="*/ 304609 w 3400041"/>
                <a:gd name="connsiteY0-100" fmla="*/ 1578169 h 1764730"/>
                <a:gd name="connsiteX1-101" fmla="*/ 862683 w 3400041"/>
                <a:gd name="connsiteY1-102" fmla="*/ 526404 h 1764730"/>
                <a:gd name="connsiteX2-103" fmla="*/ 3400041 w 3400041"/>
                <a:gd name="connsiteY2-104" fmla="*/ 0 h 1764730"/>
                <a:gd name="connsiteX3-105" fmla="*/ 304609 w 3400041"/>
                <a:gd name="connsiteY3-106" fmla="*/ 1578169 h 1764730"/>
                <a:gd name="connsiteX0-107" fmla="*/ 319849 w 3415281"/>
                <a:gd name="connsiteY0-108" fmla="*/ 1578169 h 1583981"/>
                <a:gd name="connsiteX1-109" fmla="*/ 685488 w 3415281"/>
                <a:gd name="connsiteY1-110" fmla="*/ 570468 h 1583981"/>
                <a:gd name="connsiteX2-111" fmla="*/ 3415281 w 3415281"/>
                <a:gd name="connsiteY2-112" fmla="*/ 0 h 1583981"/>
                <a:gd name="connsiteX3-113" fmla="*/ 319849 w 3415281"/>
                <a:gd name="connsiteY3-114" fmla="*/ 1578169 h 1583981"/>
                <a:gd name="connsiteX0-115" fmla="*/ 341681 w 3437113"/>
                <a:gd name="connsiteY0-116" fmla="*/ 1578169 h 1749811"/>
                <a:gd name="connsiteX1-117" fmla="*/ 707320 w 3437113"/>
                <a:gd name="connsiteY1-118" fmla="*/ 570468 h 1749811"/>
                <a:gd name="connsiteX2-119" fmla="*/ 3437113 w 3437113"/>
                <a:gd name="connsiteY2-120" fmla="*/ 0 h 1749811"/>
                <a:gd name="connsiteX3-121" fmla="*/ 341681 w 3437113"/>
                <a:gd name="connsiteY3-122" fmla="*/ 1578169 h 174981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437113" h="1749811">
                  <a:moveTo>
                    <a:pt x="341681" y="1578169"/>
                  </a:moveTo>
                  <a:cubicBezTo>
                    <a:pt x="-165649" y="1234209"/>
                    <a:pt x="-158410" y="570468"/>
                    <a:pt x="707320" y="570468"/>
                  </a:cubicBezTo>
                  <a:cubicBezTo>
                    <a:pt x="1229834" y="570468"/>
                    <a:pt x="2002981" y="1062631"/>
                    <a:pt x="3437113" y="0"/>
                  </a:cubicBezTo>
                  <a:cubicBezTo>
                    <a:pt x="2371253" y="1908831"/>
                    <a:pt x="849011" y="1922129"/>
                    <a:pt x="341681" y="1578169"/>
                  </a:cubicBezTo>
                  <a:close/>
                </a:path>
              </a:pathLst>
            </a:custGeom>
            <a:solidFill>
              <a:srgbClr val="F986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2" name="泪滴形 4"/>
            <p:cNvSpPr/>
            <p:nvPr/>
          </p:nvSpPr>
          <p:spPr>
            <a:xfrm rot="20775127">
              <a:off x="2716406" y="3314612"/>
              <a:ext cx="3436814" cy="1749765"/>
            </a:xfrm>
            <a:custGeom>
              <a:avLst/>
              <a:gdLst>
                <a:gd name="connsiteX0" fmla="*/ 0 w 3135086"/>
                <a:gd name="connsiteY0" fmla="*/ 1567543 h 3135086"/>
                <a:gd name="connsiteX1" fmla="*/ 1567543 w 3135086"/>
                <a:gd name="connsiteY1" fmla="*/ 0 h 3135086"/>
                <a:gd name="connsiteX2" fmla="*/ 3135086 w 3135086"/>
                <a:gd name="connsiteY2" fmla="*/ 0 h 3135086"/>
                <a:gd name="connsiteX3" fmla="*/ 3135086 w 3135086"/>
                <a:gd name="connsiteY3" fmla="*/ 1567543 h 3135086"/>
                <a:gd name="connsiteX4" fmla="*/ 1567543 w 3135086"/>
                <a:gd name="connsiteY4" fmla="*/ 3135086 h 3135086"/>
                <a:gd name="connsiteX5" fmla="*/ 0 w 3135086"/>
                <a:gd name="connsiteY5" fmla="*/ 1567543 h 3135086"/>
                <a:gd name="connsiteX0-1" fmla="*/ 0 w 3135086"/>
                <a:gd name="connsiteY0-2" fmla="*/ 1567543 h 1763485"/>
                <a:gd name="connsiteX1-3" fmla="*/ 1567543 w 3135086"/>
                <a:gd name="connsiteY1-4" fmla="*/ 0 h 1763485"/>
                <a:gd name="connsiteX2-5" fmla="*/ 3135086 w 3135086"/>
                <a:gd name="connsiteY2-6" fmla="*/ 0 h 1763485"/>
                <a:gd name="connsiteX3-7" fmla="*/ 3135086 w 3135086"/>
                <a:gd name="connsiteY3-8" fmla="*/ 1567543 h 1763485"/>
                <a:gd name="connsiteX4-9" fmla="*/ 0 w 3135086"/>
                <a:gd name="connsiteY4-10" fmla="*/ 1567543 h 1763485"/>
                <a:gd name="connsiteX0-11" fmla="*/ 0 w 3135086"/>
                <a:gd name="connsiteY0-12" fmla="*/ 1567543 h 1567543"/>
                <a:gd name="connsiteX1-13" fmla="*/ 1567543 w 3135086"/>
                <a:gd name="connsiteY1-14" fmla="*/ 0 h 1567543"/>
                <a:gd name="connsiteX2-15" fmla="*/ 3135086 w 3135086"/>
                <a:gd name="connsiteY2-16" fmla="*/ 0 h 1567543"/>
                <a:gd name="connsiteX3-17" fmla="*/ 0 w 3135086"/>
                <a:gd name="connsiteY3-18" fmla="*/ 1567543 h 1567543"/>
                <a:gd name="connsiteX0-19" fmla="*/ 249176 w 3384262"/>
                <a:gd name="connsiteY0-20" fmla="*/ 1567543 h 1653110"/>
                <a:gd name="connsiteX1-21" fmla="*/ 1816719 w 3384262"/>
                <a:gd name="connsiteY1-22" fmla="*/ 0 h 1653110"/>
                <a:gd name="connsiteX2-23" fmla="*/ 3384262 w 3384262"/>
                <a:gd name="connsiteY2-24" fmla="*/ 0 h 1653110"/>
                <a:gd name="connsiteX3-25" fmla="*/ 249176 w 3384262"/>
                <a:gd name="connsiteY3-26" fmla="*/ 1567543 h 1653110"/>
                <a:gd name="connsiteX0-27" fmla="*/ 249176 w 3384262"/>
                <a:gd name="connsiteY0-28" fmla="*/ 1567543 h 1703074"/>
                <a:gd name="connsiteX1-29" fmla="*/ 1816719 w 3384262"/>
                <a:gd name="connsiteY1-30" fmla="*/ 0 h 1703074"/>
                <a:gd name="connsiteX2-31" fmla="*/ 3384262 w 3384262"/>
                <a:gd name="connsiteY2-32" fmla="*/ 0 h 1703074"/>
                <a:gd name="connsiteX3-33" fmla="*/ 249176 w 3384262"/>
                <a:gd name="connsiteY3-34" fmla="*/ 1567543 h 1703074"/>
                <a:gd name="connsiteX0-35" fmla="*/ 249176 w 3384262"/>
                <a:gd name="connsiteY0-36" fmla="*/ 1567543 h 1703074"/>
                <a:gd name="connsiteX1-37" fmla="*/ 1816719 w 3384262"/>
                <a:gd name="connsiteY1-38" fmla="*/ 0 h 1703074"/>
                <a:gd name="connsiteX2-39" fmla="*/ 3384262 w 3384262"/>
                <a:gd name="connsiteY2-40" fmla="*/ 0 h 1703074"/>
                <a:gd name="connsiteX3-41" fmla="*/ 249176 w 3384262"/>
                <a:gd name="connsiteY3-42" fmla="*/ 1567543 h 1703074"/>
                <a:gd name="connsiteX0-43" fmla="*/ 213994 w 3349080"/>
                <a:gd name="connsiteY0-44" fmla="*/ 1567543 h 1573085"/>
                <a:gd name="connsiteX1-45" fmla="*/ 846063 w 3349080"/>
                <a:gd name="connsiteY1-46" fmla="*/ 556856 h 1573085"/>
                <a:gd name="connsiteX2-47" fmla="*/ 3349080 w 3349080"/>
                <a:gd name="connsiteY2-48" fmla="*/ 0 h 1573085"/>
                <a:gd name="connsiteX3-49" fmla="*/ 213994 w 3349080"/>
                <a:gd name="connsiteY3-50" fmla="*/ 1567543 h 1573085"/>
                <a:gd name="connsiteX0-51" fmla="*/ 264323 w 3399409"/>
                <a:gd name="connsiteY0-52" fmla="*/ 1567543 h 1636629"/>
                <a:gd name="connsiteX1-53" fmla="*/ 896392 w 3399409"/>
                <a:gd name="connsiteY1-54" fmla="*/ 556856 h 1636629"/>
                <a:gd name="connsiteX2-55" fmla="*/ 3399409 w 3399409"/>
                <a:gd name="connsiteY2-56" fmla="*/ 0 h 1636629"/>
                <a:gd name="connsiteX3-57" fmla="*/ 264323 w 3399409"/>
                <a:gd name="connsiteY3-58" fmla="*/ 1567543 h 1636629"/>
                <a:gd name="connsiteX0-59" fmla="*/ 264323 w 3399409"/>
                <a:gd name="connsiteY0-60" fmla="*/ 1567543 h 1636629"/>
                <a:gd name="connsiteX1-61" fmla="*/ 896392 w 3399409"/>
                <a:gd name="connsiteY1-62" fmla="*/ 556856 h 1636629"/>
                <a:gd name="connsiteX2-63" fmla="*/ 3399409 w 3399409"/>
                <a:gd name="connsiteY2-64" fmla="*/ 0 h 1636629"/>
                <a:gd name="connsiteX3-65" fmla="*/ 264323 w 3399409"/>
                <a:gd name="connsiteY3-66" fmla="*/ 1567543 h 1636629"/>
                <a:gd name="connsiteX0-67" fmla="*/ 264323 w 3399409"/>
                <a:gd name="connsiteY0-68" fmla="*/ 1567543 h 1712203"/>
                <a:gd name="connsiteX1-69" fmla="*/ 896392 w 3399409"/>
                <a:gd name="connsiteY1-70" fmla="*/ 556856 h 1712203"/>
                <a:gd name="connsiteX2-71" fmla="*/ 3399409 w 3399409"/>
                <a:gd name="connsiteY2-72" fmla="*/ 0 h 1712203"/>
                <a:gd name="connsiteX3-73" fmla="*/ 264323 w 3399409"/>
                <a:gd name="connsiteY3-74" fmla="*/ 1567543 h 1712203"/>
                <a:gd name="connsiteX0-75" fmla="*/ 226003 w 3361089"/>
                <a:gd name="connsiteY0-76" fmla="*/ 1567543 h 1572404"/>
                <a:gd name="connsiteX1-77" fmla="*/ 823731 w 3361089"/>
                <a:gd name="connsiteY1-78" fmla="*/ 526404 h 1572404"/>
                <a:gd name="connsiteX2-79" fmla="*/ 3361089 w 3361089"/>
                <a:gd name="connsiteY2-80" fmla="*/ 0 h 1572404"/>
                <a:gd name="connsiteX3-81" fmla="*/ 226003 w 3361089"/>
                <a:gd name="connsiteY3-82" fmla="*/ 1567543 h 1572404"/>
                <a:gd name="connsiteX0-83" fmla="*/ 237668 w 3333100"/>
                <a:gd name="connsiteY0-84" fmla="*/ 1578169 h 1582987"/>
                <a:gd name="connsiteX1-85" fmla="*/ 795742 w 3333100"/>
                <a:gd name="connsiteY1-86" fmla="*/ 526404 h 1582987"/>
                <a:gd name="connsiteX2-87" fmla="*/ 3333100 w 3333100"/>
                <a:gd name="connsiteY2-88" fmla="*/ 0 h 1582987"/>
                <a:gd name="connsiteX3-89" fmla="*/ 237668 w 3333100"/>
                <a:gd name="connsiteY3-90" fmla="*/ 1578169 h 1582987"/>
                <a:gd name="connsiteX0-91" fmla="*/ 293889 w 3389321"/>
                <a:gd name="connsiteY0-92" fmla="*/ 1578169 h 1682620"/>
                <a:gd name="connsiteX1-93" fmla="*/ 851963 w 3389321"/>
                <a:gd name="connsiteY1-94" fmla="*/ 526404 h 1682620"/>
                <a:gd name="connsiteX2-95" fmla="*/ 3389321 w 3389321"/>
                <a:gd name="connsiteY2-96" fmla="*/ 0 h 1682620"/>
                <a:gd name="connsiteX3-97" fmla="*/ 293889 w 3389321"/>
                <a:gd name="connsiteY3-98" fmla="*/ 1578169 h 1682620"/>
                <a:gd name="connsiteX0-99" fmla="*/ 304609 w 3400041"/>
                <a:gd name="connsiteY0-100" fmla="*/ 1578169 h 1764730"/>
                <a:gd name="connsiteX1-101" fmla="*/ 862683 w 3400041"/>
                <a:gd name="connsiteY1-102" fmla="*/ 526404 h 1764730"/>
                <a:gd name="connsiteX2-103" fmla="*/ 3400041 w 3400041"/>
                <a:gd name="connsiteY2-104" fmla="*/ 0 h 1764730"/>
                <a:gd name="connsiteX3-105" fmla="*/ 304609 w 3400041"/>
                <a:gd name="connsiteY3-106" fmla="*/ 1578169 h 1764730"/>
                <a:gd name="connsiteX0-107" fmla="*/ 319849 w 3415281"/>
                <a:gd name="connsiteY0-108" fmla="*/ 1578169 h 1583981"/>
                <a:gd name="connsiteX1-109" fmla="*/ 685488 w 3415281"/>
                <a:gd name="connsiteY1-110" fmla="*/ 570468 h 1583981"/>
                <a:gd name="connsiteX2-111" fmla="*/ 3415281 w 3415281"/>
                <a:gd name="connsiteY2-112" fmla="*/ 0 h 1583981"/>
                <a:gd name="connsiteX3-113" fmla="*/ 319849 w 3415281"/>
                <a:gd name="connsiteY3-114" fmla="*/ 1578169 h 1583981"/>
                <a:gd name="connsiteX0-115" fmla="*/ 341681 w 3437113"/>
                <a:gd name="connsiteY0-116" fmla="*/ 1578169 h 1749811"/>
                <a:gd name="connsiteX1-117" fmla="*/ 707320 w 3437113"/>
                <a:gd name="connsiteY1-118" fmla="*/ 570468 h 1749811"/>
                <a:gd name="connsiteX2-119" fmla="*/ 3437113 w 3437113"/>
                <a:gd name="connsiteY2-120" fmla="*/ 0 h 1749811"/>
                <a:gd name="connsiteX3-121" fmla="*/ 341681 w 3437113"/>
                <a:gd name="connsiteY3-122" fmla="*/ 1578169 h 174981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437113" h="1749811">
                  <a:moveTo>
                    <a:pt x="341681" y="1578169"/>
                  </a:moveTo>
                  <a:cubicBezTo>
                    <a:pt x="-165649" y="1234209"/>
                    <a:pt x="-158410" y="570468"/>
                    <a:pt x="707320" y="570468"/>
                  </a:cubicBezTo>
                  <a:cubicBezTo>
                    <a:pt x="1229834" y="570468"/>
                    <a:pt x="2002981" y="1062631"/>
                    <a:pt x="3437113" y="0"/>
                  </a:cubicBezTo>
                  <a:cubicBezTo>
                    <a:pt x="2371253" y="1908831"/>
                    <a:pt x="849011" y="1922129"/>
                    <a:pt x="341681" y="1578169"/>
                  </a:cubicBezTo>
                  <a:close/>
                </a:path>
              </a:pathLst>
            </a:custGeom>
            <a:solidFill>
              <a:srgbClr val="5FBB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3" name="泪滴形 4"/>
            <p:cNvSpPr/>
            <p:nvPr/>
          </p:nvSpPr>
          <p:spPr>
            <a:xfrm rot="18236635">
              <a:off x="4022021" y="4004594"/>
              <a:ext cx="3436189" cy="1750083"/>
            </a:xfrm>
            <a:custGeom>
              <a:avLst/>
              <a:gdLst>
                <a:gd name="connsiteX0" fmla="*/ 0 w 3135086"/>
                <a:gd name="connsiteY0" fmla="*/ 1567543 h 3135086"/>
                <a:gd name="connsiteX1" fmla="*/ 1567543 w 3135086"/>
                <a:gd name="connsiteY1" fmla="*/ 0 h 3135086"/>
                <a:gd name="connsiteX2" fmla="*/ 3135086 w 3135086"/>
                <a:gd name="connsiteY2" fmla="*/ 0 h 3135086"/>
                <a:gd name="connsiteX3" fmla="*/ 3135086 w 3135086"/>
                <a:gd name="connsiteY3" fmla="*/ 1567543 h 3135086"/>
                <a:gd name="connsiteX4" fmla="*/ 1567543 w 3135086"/>
                <a:gd name="connsiteY4" fmla="*/ 3135086 h 3135086"/>
                <a:gd name="connsiteX5" fmla="*/ 0 w 3135086"/>
                <a:gd name="connsiteY5" fmla="*/ 1567543 h 3135086"/>
                <a:gd name="connsiteX0-1" fmla="*/ 0 w 3135086"/>
                <a:gd name="connsiteY0-2" fmla="*/ 1567543 h 1763485"/>
                <a:gd name="connsiteX1-3" fmla="*/ 1567543 w 3135086"/>
                <a:gd name="connsiteY1-4" fmla="*/ 0 h 1763485"/>
                <a:gd name="connsiteX2-5" fmla="*/ 3135086 w 3135086"/>
                <a:gd name="connsiteY2-6" fmla="*/ 0 h 1763485"/>
                <a:gd name="connsiteX3-7" fmla="*/ 3135086 w 3135086"/>
                <a:gd name="connsiteY3-8" fmla="*/ 1567543 h 1763485"/>
                <a:gd name="connsiteX4-9" fmla="*/ 0 w 3135086"/>
                <a:gd name="connsiteY4-10" fmla="*/ 1567543 h 1763485"/>
                <a:gd name="connsiteX0-11" fmla="*/ 0 w 3135086"/>
                <a:gd name="connsiteY0-12" fmla="*/ 1567543 h 1567543"/>
                <a:gd name="connsiteX1-13" fmla="*/ 1567543 w 3135086"/>
                <a:gd name="connsiteY1-14" fmla="*/ 0 h 1567543"/>
                <a:gd name="connsiteX2-15" fmla="*/ 3135086 w 3135086"/>
                <a:gd name="connsiteY2-16" fmla="*/ 0 h 1567543"/>
                <a:gd name="connsiteX3-17" fmla="*/ 0 w 3135086"/>
                <a:gd name="connsiteY3-18" fmla="*/ 1567543 h 1567543"/>
                <a:gd name="connsiteX0-19" fmla="*/ 249176 w 3384262"/>
                <a:gd name="connsiteY0-20" fmla="*/ 1567543 h 1653110"/>
                <a:gd name="connsiteX1-21" fmla="*/ 1816719 w 3384262"/>
                <a:gd name="connsiteY1-22" fmla="*/ 0 h 1653110"/>
                <a:gd name="connsiteX2-23" fmla="*/ 3384262 w 3384262"/>
                <a:gd name="connsiteY2-24" fmla="*/ 0 h 1653110"/>
                <a:gd name="connsiteX3-25" fmla="*/ 249176 w 3384262"/>
                <a:gd name="connsiteY3-26" fmla="*/ 1567543 h 1653110"/>
                <a:gd name="connsiteX0-27" fmla="*/ 249176 w 3384262"/>
                <a:gd name="connsiteY0-28" fmla="*/ 1567543 h 1703074"/>
                <a:gd name="connsiteX1-29" fmla="*/ 1816719 w 3384262"/>
                <a:gd name="connsiteY1-30" fmla="*/ 0 h 1703074"/>
                <a:gd name="connsiteX2-31" fmla="*/ 3384262 w 3384262"/>
                <a:gd name="connsiteY2-32" fmla="*/ 0 h 1703074"/>
                <a:gd name="connsiteX3-33" fmla="*/ 249176 w 3384262"/>
                <a:gd name="connsiteY3-34" fmla="*/ 1567543 h 1703074"/>
                <a:gd name="connsiteX0-35" fmla="*/ 249176 w 3384262"/>
                <a:gd name="connsiteY0-36" fmla="*/ 1567543 h 1703074"/>
                <a:gd name="connsiteX1-37" fmla="*/ 1816719 w 3384262"/>
                <a:gd name="connsiteY1-38" fmla="*/ 0 h 1703074"/>
                <a:gd name="connsiteX2-39" fmla="*/ 3384262 w 3384262"/>
                <a:gd name="connsiteY2-40" fmla="*/ 0 h 1703074"/>
                <a:gd name="connsiteX3-41" fmla="*/ 249176 w 3384262"/>
                <a:gd name="connsiteY3-42" fmla="*/ 1567543 h 1703074"/>
                <a:gd name="connsiteX0-43" fmla="*/ 213994 w 3349080"/>
                <a:gd name="connsiteY0-44" fmla="*/ 1567543 h 1573085"/>
                <a:gd name="connsiteX1-45" fmla="*/ 846063 w 3349080"/>
                <a:gd name="connsiteY1-46" fmla="*/ 556856 h 1573085"/>
                <a:gd name="connsiteX2-47" fmla="*/ 3349080 w 3349080"/>
                <a:gd name="connsiteY2-48" fmla="*/ 0 h 1573085"/>
                <a:gd name="connsiteX3-49" fmla="*/ 213994 w 3349080"/>
                <a:gd name="connsiteY3-50" fmla="*/ 1567543 h 1573085"/>
                <a:gd name="connsiteX0-51" fmla="*/ 264323 w 3399409"/>
                <a:gd name="connsiteY0-52" fmla="*/ 1567543 h 1636629"/>
                <a:gd name="connsiteX1-53" fmla="*/ 896392 w 3399409"/>
                <a:gd name="connsiteY1-54" fmla="*/ 556856 h 1636629"/>
                <a:gd name="connsiteX2-55" fmla="*/ 3399409 w 3399409"/>
                <a:gd name="connsiteY2-56" fmla="*/ 0 h 1636629"/>
                <a:gd name="connsiteX3-57" fmla="*/ 264323 w 3399409"/>
                <a:gd name="connsiteY3-58" fmla="*/ 1567543 h 1636629"/>
                <a:gd name="connsiteX0-59" fmla="*/ 264323 w 3399409"/>
                <a:gd name="connsiteY0-60" fmla="*/ 1567543 h 1636629"/>
                <a:gd name="connsiteX1-61" fmla="*/ 896392 w 3399409"/>
                <a:gd name="connsiteY1-62" fmla="*/ 556856 h 1636629"/>
                <a:gd name="connsiteX2-63" fmla="*/ 3399409 w 3399409"/>
                <a:gd name="connsiteY2-64" fmla="*/ 0 h 1636629"/>
                <a:gd name="connsiteX3-65" fmla="*/ 264323 w 3399409"/>
                <a:gd name="connsiteY3-66" fmla="*/ 1567543 h 1636629"/>
                <a:gd name="connsiteX0-67" fmla="*/ 264323 w 3399409"/>
                <a:gd name="connsiteY0-68" fmla="*/ 1567543 h 1712203"/>
                <a:gd name="connsiteX1-69" fmla="*/ 896392 w 3399409"/>
                <a:gd name="connsiteY1-70" fmla="*/ 556856 h 1712203"/>
                <a:gd name="connsiteX2-71" fmla="*/ 3399409 w 3399409"/>
                <a:gd name="connsiteY2-72" fmla="*/ 0 h 1712203"/>
                <a:gd name="connsiteX3-73" fmla="*/ 264323 w 3399409"/>
                <a:gd name="connsiteY3-74" fmla="*/ 1567543 h 1712203"/>
                <a:gd name="connsiteX0-75" fmla="*/ 226003 w 3361089"/>
                <a:gd name="connsiteY0-76" fmla="*/ 1567543 h 1572404"/>
                <a:gd name="connsiteX1-77" fmla="*/ 823731 w 3361089"/>
                <a:gd name="connsiteY1-78" fmla="*/ 526404 h 1572404"/>
                <a:gd name="connsiteX2-79" fmla="*/ 3361089 w 3361089"/>
                <a:gd name="connsiteY2-80" fmla="*/ 0 h 1572404"/>
                <a:gd name="connsiteX3-81" fmla="*/ 226003 w 3361089"/>
                <a:gd name="connsiteY3-82" fmla="*/ 1567543 h 1572404"/>
                <a:gd name="connsiteX0-83" fmla="*/ 237668 w 3333100"/>
                <a:gd name="connsiteY0-84" fmla="*/ 1578169 h 1582987"/>
                <a:gd name="connsiteX1-85" fmla="*/ 795742 w 3333100"/>
                <a:gd name="connsiteY1-86" fmla="*/ 526404 h 1582987"/>
                <a:gd name="connsiteX2-87" fmla="*/ 3333100 w 3333100"/>
                <a:gd name="connsiteY2-88" fmla="*/ 0 h 1582987"/>
                <a:gd name="connsiteX3-89" fmla="*/ 237668 w 3333100"/>
                <a:gd name="connsiteY3-90" fmla="*/ 1578169 h 1582987"/>
                <a:gd name="connsiteX0-91" fmla="*/ 293889 w 3389321"/>
                <a:gd name="connsiteY0-92" fmla="*/ 1578169 h 1682620"/>
                <a:gd name="connsiteX1-93" fmla="*/ 851963 w 3389321"/>
                <a:gd name="connsiteY1-94" fmla="*/ 526404 h 1682620"/>
                <a:gd name="connsiteX2-95" fmla="*/ 3389321 w 3389321"/>
                <a:gd name="connsiteY2-96" fmla="*/ 0 h 1682620"/>
                <a:gd name="connsiteX3-97" fmla="*/ 293889 w 3389321"/>
                <a:gd name="connsiteY3-98" fmla="*/ 1578169 h 1682620"/>
                <a:gd name="connsiteX0-99" fmla="*/ 304609 w 3400041"/>
                <a:gd name="connsiteY0-100" fmla="*/ 1578169 h 1764730"/>
                <a:gd name="connsiteX1-101" fmla="*/ 862683 w 3400041"/>
                <a:gd name="connsiteY1-102" fmla="*/ 526404 h 1764730"/>
                <a:gd name="connsiteX2-103" fmla="*/ 3400041 w 3400041"/>
                <a:gd name="connsiteY2-104" fmla="*/ 0 h 1764730"/>
                <a:gd name="connsiteX3-105" fmla="*/ 304609 w 3400041"/>
                <a:gd name="connsiteY3-106" fmla="*/ 1578169 h 1764730"/>
                <a:gd name="connsiteX0-107" fmla="*/ 319849 w 3415281"/>
                <a:gd name="connsiteY0-108" fmla="*/ 1578169 h 1583981"/>
                <a:gd name="connsiteX1-109" fmla="*/ 685488 w 3415281"/>
                <a:gd name="connsiteY1-110" fmla="*/ 570468 h 1583981"/>
                <a:gd name="connsiteX2-111" fmla="*/ 3415281 w 3415281"/>
                <a:gd name="connsiteY2-112" fmla="*/ 0 h 1583981"/>
                <a:gd name="connsiteX3-113" fmla="*/ 319849 w 3415281"/>
                <a:gd name="connsiteY3-114" fmla="*/ 1578169 h 1583981"/>
                <a:gd name="connsiteX0-115" fmla="*/ 341681 w 3437113"/>
                <a:gd name="connsiteY0-116" fmla="*/ 1578169 h 1749811"/>
                <a:gd name="connsiteX1-117" fmla="*/ 707320 w 3437113"/>
                <a:gd name="connsiteY1-118" fmla="*/ 570468 h 1749811"/>
                <a:gd name="connsiteX2-119" fmla="*/ 3437113 w 3437113"/>
                <a:gd name="connsiteY2-120" fmla="*/ 0 h 1749811"/>
                <a:gd name="connsiteX3-121" fmla="*/ 341681 w 3437113"/>
                <a:gd name="connsiteY3-122" fmla="*/ 1578169 h 174981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437113" h="1749811">
                  <a:moveTo>
                    <a:pt x="341681" y="1578169"/>
                  </a:moveTo>
                  <a:cubicBezTo>
                    <a:pt x="-165649" y="1234209"/>
                    <a:pt x="-158410" y="570468"/>
                    <a:pt x="707320" y="570468"/>
                  </a:cubicBezTo>
                  <a:cubicBezTo>
                    <a:pt x="1229834" y="570468"/>
                    <a:pt x="2002981" y="1062631"/>
                    <a:pt x="3437113" y="0"/>
                  </a:cubicBezTo>
                  <a:cubicBezTo>
                    <a:pt x="2371253" y="1908831"/>
                    <a:pt x="849011" y="1922129"/>
                    <a:pt x="341681" y="1578169"/>
                  </a:cubicBezTo>
                  <a:close/>
                </a:path>
              </a:pathLst>
            </a:custGeom>
            <a:solidFill>
              <a:srgbClr val="F986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4" name="泪滴形 4"/>
            <p:cNvSpPr/>
            <p:nvPr/>
          </p:nvSpPr>
          <p:spPr>
            <a:xfrm rot="15678811">
              <a:off x="5556975" y="3665461"/>
              <a:ext cx="3438827" cy="1750083"/>
            </a:xfrm>
            <a:custGeom>
              <a:avLst/>
              <a:gdLst>
                <a:gd name="connsiteX0" fmla="*/ 0 w 3135086"/>
                <a:gd name="connsiteY0" fmla="*/ 1567543 h 3135086"/>
                <a:gd name="connsiteX1" fmla="*/ 1567543 w 3135086"/>
                <a:gd name="connsiteY1" fmla="*/ 0 h 3135086"/>
                <a:gd name="connsiteX2" fmla="*/ 3135086 w 3135086"/>
                <a:gd name="connsiteY2" fmla="*/ 0 h 3135086"/>
                <a:gd name="connsiteX3" fmla="*/ 3135086 w 3135086"/>
                <a:gd name="connsiteY3" fmla="*/ 1567543 h 3135086"/>
                <a:gd name="connsiteX4" fmla="*/ 1567543 w 3135086"/>
                <a:gd name="connsiteY4" fmla="*/ 3135086 h 3135086"/>
                <a:gd name="connsiteX5" fmla="*/ 0 w 3135086"/>
                <a:gd name="connsiteY5" fmla="*/ 1567543 h 3135086"/>
                <a:gd name="connsiteX0-1" fmla="*/ 0 w 3135086"/>
                <a:gd name="connsiteY0-2" fmla="*/ 1567543 h 1763485"/>
                <a:gd name="connsiteX1-3" fmla="*/ 1567543 w 3135086"/>
                <a:gd name="connsiteY1-4" fmla="*/ 0 h 1763485"/>
                <a:gd name="connsiteX2-5" fmla="*/ 3135086 w 3135086"/>
                <a:gd name="connsiteY2-6" fmla="*/ 0 h 1763485"/>
                <a:gd name="connsiteX3-7" fmla="*/ 3135086 w 3135086"/>
                <a:gd name="connsiteY3-8" fmla="*/ 1567543 h 1763485"/>
                <a:gd name="connsiteX4-9" fmla="*/ 0 w 3135086"/>
                <a:gd name="connsiteY4-10" fmla="*/ 1567543 h 1763485"/>
                <a:gd name="connsiteX0-11" fmla="*/ 0 w 3135086"/>
                <a:gd name="connsiteY0-12" fmla="*/ 1567543 h 1567543"/>
                <a:gd name="connsiteX1-13" fmla="*/ 1567543 w 3135086"/>
                <a:gd name="connsiteY1-14" fmla="*/ 0 h 1567543"/>
                <a:gd name="connsiteX2-15" fmla="*/ 3135086 w 3135086"/>
                <a:gd name="connsiteY2-16" fmla="*/ 0 h 1567543"/>
                <a:gd name="connsiteX3-17" fmla="*/ 0 w 3135086"/>
                <a:gd name="connsiteY3-18" fmla="*/ 1567543 h 1567543"/>
                <a:gd name="connsiteX0-19" fmla="*/ 249176 w 3384262"/>
                <a:gd name="connsiteY0-20" fmla="*/ 1567543 h 1653110"/>
                <a:gd name="connsiteX1-21" fmla="*/ 1816719 w 3384262"/>
                <a:gd name="connsiteY1-22" fmla="*/ 0 h 1653110"/>
                <a:gd name="connsiteX2-23" fmla="*/ 3384262 w 3384262"/>
                <a:gd name="connsiteY2-24" fmla="*/ 0 h 1653110"/>
                <a:gd name="connsiteX3-25" fmla="*/ 249176 w 3384262"/>
                <a:gd name="connsiteY3-26" fmla="*/ 1567543 h 1653110"/>
                <a:gd name="connsiteX0-27" fmla="*/ 249176 w 3384262"/>
                <a:gd name="connsiteY0-28" fmla="*/ 1567543 h 1703074"/>
                <a:gd name="connsiteX1-29" fmla="*/ 1816719 w 3384262"/>
                <a:gd name="connsiteY1-30" fmla="*/ 0 h 1703074"/>
                <a:gd name="connsiteX2-31" fmla="*/ 3384262 w 3384262"/>
                <a:gd name="connsiteY2-32" fmla="*/ 0 h 1703074"/>
                <a:gd name="connsiteX3-33" fmla="*/ 249176 w 3384262"/>
                <a:gd name="connsiteY3-34" fmla="*/ 1567543 h 1703074"/>
                <a:gd name="connsiteX0-35" fmla="*/ 249176 w 3384262"/>
                <a:gd name="connsiteY0-36" fmla="*/ 1567543 h 1703074"/>
                <a:gd name="connsiteX1-37" fmla="*/ 1816719 w 3384262"/>
                <a:gd name="connsiteY1-38" fmla="*/ 0 h 1703074"/>
                <a:gd name="connsiteX2-39" fmla="*/ 3384262 w 3384262"/>
                <a:gd name="connsiteY2-40" fmla="*/ 0 h 1703074"/>
                <a:gd name="connsiteX3-41" fmla="*/ 249176 w 3384262"/>
                <a:gd name="connsiteY3-42" fmla="*/ 1567543 h 1703074"/>
                <a:gd name="connsiteX0-43" fmla="*/ 213994 w 3349080"/>
                <a:gd name="connsiteY0-44" fmla="*/ 1567543 h 1573085"/>
                <a:gd name="connsiteX1-45" fmla="*/ 846063 w 3349080"/>
                <a:gd name="connsiteY1-46" fmla="*/ 556856 h 1573085"/>
                <a:gd name="connsiteX2-47" fmla="*/ 3349080 w 3349080"/>
                <a:gd name="connsiteY2-48" fmla="*/ 0 h 1573085"/>
                <a:gd name="connsiteX3-49" fmla="*/ 213994 w 3349080"/>
                <a:gd name="connsiteY3-50" fmla="*/ 1567543 h 1573085"/>
                <a:gd name="connsiteX0-51" fmla="*/ 264323 w 3399409"/>
                <a:gd name="connsiteY0-52" fmla="*/ 1567543 h 1636629"/>
                <a:gd name="connsiteX1-53" fmla="*/ 896392 w 3399409"/>
                <a:gd name="connsiteY1-54" fmla="*/ 556856 h 1636629"/>
                <a:gd name="connsiteX2-55" fmla="*/ 3399409 w 3399409"/>
                <a:gd name="connsiteY2-56" fmla="*/ 0 h 1636629"/>
                <a:gd name="connsiteX3-57" fmla="*/ 264323 w 3399409"/>
                <a:gd name="connsiteY3-58" fmla="*/ 1567543 h 1636629"/>
                <a:gd name="connsiteX0-59" fmla="*/ 264323 w 3399409"/>
                <a:gd name="connsiteY0-60" fmla="*/ 1567543 h 1636629"/>
                <a:gd name="connsiteX1-61" fmla="*/ 896392 w 3399409"/>
                <a:gd name="connsiteY1-62" fmla="*/ 556856 h 1636629"/>
                <a:gd name="connsiteX2-63" fmla="*/ 3399409 w 3399409"/>
                <a:gd name="connsiteY2-64" fmla="*/ 0 h 1636629"/>
                <a:gd name="connsiteX3-65" fmla="*/ 264323 w 3399409"/>
                <a:gd name="connsiteY3-66" fmla="*/ 1567543 h 1636629"/>
                <a:gd name="connsiteX0-67" fmla="*/ 264323 w 3399409"/>
                <a:gd name="connsiteY0-68" fmla="*/ 1567543 h 1712203"/>
                <a:gd name="connsiteX1-69" fmla="*/ 896392 w 3399409"/>
                <a:gd name="connsiteY1-70" fmla="*/ 556856 h 1712203"/>
                <a:gd name="connsiteX2-71" fmla="*/ 3399409 w 3399409"/>
                <a:gd name="connsiteY2-72" fmla="*/ 0 h 1712203"/>
                <a:gd name="connsiteX3-73" fmla="*/ 264323 w 3399409"/>
                <a:gd name="connsiteY3-74" fmla="*/ 1567543 h 1712203"/>
                <a:gd name="connsiteX0-75" fmla="*/ 226003 w 3361089"/>
                <a:gd name="connsiteY0-76" fmla="*/ 1567543 h 1572404"/>
                <a:gd name="connsiteX1-77" fmla="*/ 823731 w 3361089"/>
                <a:gd name="connsiteY1-78" fmla="*/ 526404 h 1572404"/>
                <a:gd name="connsiteX2-79" fmla="*/ 3361089 w 3361089"/>
                <a:gd name="connsiteY2-80" fmla="*/ 0 h 1572404"/>
                <a:gd name="connsiteX3-81" fmla="*/ 226003 w 3361089"/>
                <a:gd name="connsiteY3-82" fmla="*/ 1567543 h 1572404"/>
                <a:gd name="connsiteX0-83" fmla="*/ 237668 w 3333100"/>
                <a:gd name="connsiteY0-84" fmla="*/ 1578169 h 1582987"/>
                <a:gd name="connsiteX1-85" fmla="*/ 795742 w 3333100"/>
                <a:gd name="connsiteY1-86" fmla="*/ 526404 h 1582987"/>
                <a:gd name="connsiteX2-87" fmla="*/ 3333100 w 3333100"/>
                <a:gd name="connsiteY2-88" fmla="*/ 0 h 1582987"/>
                <a:gd name="connsiteX3-89" fmla="*/ 237668 w 3333100"/>
                <a:gd name="connsiteY3-90" fmla="*/ 1578169 h 1582987"/>
                <a:gd name="connsiteX0-91" fmla="*/ 293889 w 3389321"/>
                <a:gd name="connsiteY0-92" fmla="*/ 1578169 h 1682620"/>
                <a:gd name="connsiteX1-93" fmla="*/ 851963 w 3389321"/>
                <a:gd name="connsiteY1-94" fmla="*/ 526404 h 1682620"/>
                <a:gd name="connsiteX2-95" fmla="*/ 3389321 w 3389321"/>
                <a:gd name="connsiteY2-96" fmla="*/ 0 h 1682620"/>
                <a:gd name="connsiteX3-97" fmla="*/ 293889 w 3389321"/>
                <a:gd name="connsiteY3-98" fmla="*/ 1578169 h 1682620"/>
                <a:gd name="connsiteX0-99" fmla="*/ 304609 w 3400041"/>
                <a:gd name="connsiteY0-100" fmla="*/ 1578169 h 1764730"/>
                <a:gd name="connsiteX1-101" fmla="*/ 862683 w 3400041"/>
                <a:gd name="connsiteY1-102" fmla="*/ 526404 h 1764730"/>
                <a:gd name="connsiteX2-103" fmla="*/ 3400041 w 3400041"/>
                <a:gd name="connsiteY2-104" fmla="*/ 0 h 1764730"/>
                <a:gd name="connsiteX3-105" fmla="*/ 304609 w 3400041"/>
                <a:gd name="connsiteY3-106" fmla="*/ 1578169 h 1764730"/>
                <a:gd name="connsiteX0-107" fmla="*/ 319849 w 3415281"/>
                <a:gd name="connsiteY0-108" fmla="*/ 1578169 h 1583981"/>
                <a:gd name="connsiteX1-109" fmla="*/ 685488 w 3415281"/>
                <a:gd name="connsiteY1-110" fmla="*/ 570468 h 1583981"/>
                <a:gd name="connsiteX2-111" fmla="*/ 3415281 w 3415281"/>
                <a:gd name="connsiteY2-112" fmla="*/ 0 h 1583981"/>
                <a:gd name="connsiteX3-113" fmla="*/ 319849 w 3415281"/>
                <a:gd name="connsiteY3-114" fmla="*/ 1578169 h 1583981"/>
                <a:gd name="connsiteX0-115" fmla="*/ 341681 w 3437113"/>
                <a:gd name="connsiteY0-116" fmla="*/ 1578169 h 1749811"/>
                <a:gd name="connsiteX1-117" fmla="*/ 707320 w 3437113"/>
                <a:gd name="connsiteY1-118" fmla="*/ 570468 h 1749811"/>
                <a:gd name="connsiteX2-119" fmla="*/ 3437113 w 3437113"/>
                <a:gd name="connsiteY2-120" fmla="*/ 0 h 1749811"/>
                <a:gd name="connsiteX3-121" fmla="*/ 341681 w 3437113"/>
                <a:gd name="connsiteY3-122" fmla="*/ 1578169 h 174981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437113" h="1749811">
                  <a:moveTo>
                    <a:pt x="341681" y="1578169"/>
                  </a:moveTo>
                  <a:cubicBezTo>
                    <a:pt x="-165649" y="1234209"/>
                    <a:pt x="-158410" y="570468"/>
                    <a:pt x="707320" y="570468"/>
                  </a:cubicBezTo>
                  <a:cubicBezTo>
                    <a:pt x="1229834" y="570468"/>
                    <a:pt x="2002981" y="1062631"/>
                    <a:pt x="3437113" y="0"/>
                  </a:cubicBezTo>
                  <a:cubicBezTo>
                    <a:pt x="2371253" y="1908831"/>
                    <a:pt x="849011" y="1922129"/>
                    <a:pt x="341681" y="1578169"/>
                  </a:cubicBezTo>
                  <a:close/>
                </a:path>
              </a:pathLst>
            </a:custGeom>
            <a:solidFill>
              <a:srgbClr val="5FBB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5213507" y="2134908"/>
              <a:ext cx="1544191" cy="1543909"/>
            </a:xfrm>
            <a:prstGeom prst="ellipse">
              <a:avLst/>
            </a:prstGeom>
            <a:solidFill>
              <a:srgbClr val="474F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8437" name="文本框 25"/>
          <p:cNvSpPr txBox="1">
            <a:spLocks noChangeArrowheads="1"/>
          </p:cNvSpPr>
          <p:nvPr/>
        </p:nvSpPr>
        <p:spPr bwMode="auto">
          <a:xfrm>
            <a:off x="4471988" y="928688"/>
            <a:ext cx="2651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点击此处添加您的文字</a:t>
            </a:r>
          </a:p>
        </p:txBody>
      </p:sp>
      <p:sp>
        <p:nvSpPr>
          <p:cNvPr id="18438" name="文本框 26"/>
          <p:cNvSpPr txBox="1">
            <a:spLocks noChangeArrowheads="1"/>
          </p:cNvSpPr>
          <p:nvPr/>
        </p:nvSpPr>
        <p:spPr bwMode="auto">
          <a:xfrm>
            <a:off x="7059613" y="1387475"/>
            <a:ext cx="26527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点击此处添加您的文字</a:t>
            </a:r>
          </a:p>
        </p:txBody>
      </p:sp>
      <p:sp>
        <p:nvSpPr>
          <p:cNvPr id="18439" name="文本框 27"/>
          <p:cNvSpPr txBox="1">
            <a:spLocks noChangeArrowheads="1"/>
          </p:cNvSpPr>
          <p:nvPr/>
        </p:nvSpPr>
        <p:spPr bwMode="auto">
          <a:xfrm>
            <a:off x="8193088" y="2509838"/>
            <a:ext cx="26527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点击此处添加您的文字</a:t>
            </a:r>
          </a:p>
        </p:txBody>
      </p:sp>
      <p:sp>
        <p:nvSpPr>
          <p:cNvPr id="18440" name="文本框 28"/>
          <p:cNvSpPr txBox="1">
            <a:spLocks noChangeArrowheads="1"/>
          </p:cNvSpPr>
          <p:nvPr/>
        </p:nvSpPr>
        <p:spPr bwMode="auto">
          <a:xfrm>
            <a:off x="8245475" y="3932238"/>
            <a:ext cx="2651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点击此处添加您的文字</a:t>
            </a:r>
          </a:p>
        </p:txBody>
      </p:sp>
      <p:sp>
        <p:nvSpPr>
          <p:cNvPr id="18441" name="文本框 29"/>
          <p:cNvSpPr txBox="1">
            <a:spLocks noChangeArrowheads="1"/>
          </p:cNvSpPr>
          <p:nvPr/>
        </p:nvSpPr>
        <p:spPr bwMode="auto">
          <a:xfrm>
            <a:off x="7286625" y="5249863"/>
            <a:ext cx="2651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点击此处添加您的文字</a:t>
            </a:r>
          </a:p>
        </p:txBody>
      </p:sp>
      <p:sp>
        <p:nvSpPr>
          <p:cNvPr id="18442" name="文本框 30"/>
          <p:cNvSpPr txBox="1">
            <a:spLocks noChangeArrowheads="1"/>
          </p:cNvSpPr>
          <p:nvPr/>
        </p:nvSpPr>
        <p:spPr bwMode="auto">
          <a:xfrm>
            <a:off x="4406900" y="5827713"/>
            <a:ext cx="26527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点击此处添加您的文字</a:t>
            </a:r>
          </a:p>
        </p:txBody>
      </p:sp>
      <p:sp>
        <p:nvSpPr>
          <p:cNvPr id="18443" name="文本框 31"/>
          <p:cNvSpPr txBox="1">
            <a:spLocks noChangeArrowheads="1"/>
          </p:cNvSpPr>
          <p:nvPr/>
        </p:nvSpPr>
        <p:spPr bwMode="auto">
          <a:xfrm>
            <a:off x="1782763" y="4781550"/>
            <a:ext cx="26527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点击此处添加您的文字</a:t>
            </a:r>
          </a:p>
        </p:txBody>
      </p:sp>
      <p:sp>
        <p:nvSpPr>
          <p:cNvPr id="18444" name="文本框 32"/>
          <p:cNvSpPr txBox="1">
            <a:spLocks noChangeArrowheads="1"/>
          </p:cNvSpPr>
          <p:nvPr/>
        </p:nvSpPr>
        <p:spPr bwMode="auto">
          <a:xfrm>
            <a:off x="1331913" y="3394075"/>
            <a:ext cx="26527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点击此处添加您的文字</a:t>
            </a:r>
          </a:p>
        </p:txBody>
      </p:sp>
      <p:sp>
        <p:nvSpPr>
          <p:cNvPr id="18445" name="文本框 33"/>
          <p:cNvSpPr txBox="1">
            <a:spLocks noChangeArrowheads="1"/>
          </p:cNvSpPr>
          <p:nvPr/>
        </p:nvSpPr>
        <p:spPr bwMode="auto">
          <a:xfrm>
            <a:off x="1816100" y="2101850"/>
            <a:ext cx="2652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点击此处添加您的文字</a:t>
            </a:r>
          </a:p>
        </p:txBody>
      </p:sp>
      <p:sp>
        <p:nvSpPr>
          <p:cNvPr id="18446" name="文本框 34"/>
          <p:cNvSpPr txBox="1">
            <a:spLocks noChangeArrowheads="1"/>
          </p:cNvSpPr>
          <p:nvPr/>
        </p:nvSpPr>
        <p:spPr bwMode="auto">
          <a:xfrm>
            <a:off x="5473700" y="1436688"/>
            <a:ext cx="376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47" name="文本框 35"/>
          <p:cNvSpPr txBox="1">
            <a:spLocks noChangeArrowheads="1"/>
          </p:cNvSpPr>
          <p:nvPr/>
        </p:nvSpPr>
        <p:spPr bwMode="auto">
          <a:xfrm>
            <a:off x="6664325" y="1584325"/>
            <a:ext cx="376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48" name="文本框 36"/>
          <p:cNvSpPr txBox="1">
            <a:spLocks noChangeArrowheads="1"/>
          </p:cNvSpPr>
          <p:nvPr/>
        </p:nvSpPr>
        <p:spPr bwMode="auto">
          <a:xfrm>
            <a:off x="7631113" y="2519363"/>
            <a:ext cx="376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49" name="文本框 37"/>
          <p:cNvSpPr txBox="1">
            <a:spLocks noChangeArrowheads="1"/>
          </p:cNvSpPr>
          <p:nvPr/>
        </p:nvSpPr>
        <p:spPr bwMode="auto">
          <a:xfrm>
            <a:off x="7769225" y="3943350"/>
            <a:ext cx="376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50" name="文本框 38"/>
          <p:cNvSpPr txBox="1">
            <a:spLocks noChangeArrowheads="1"/>
          </p:cNvSpPr>
          <p:nvPr/>
        </p:nvSpPr>
        <p:spPr bwMode="auto">
          <a:xfrm>
            <a:off x="6851650" y="5116513"/>
            <a:ext cx="376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51" name="文本框 39"/>
          <p:cNvSpPr txBox="1">
            <a:spLocks noChangeArrowheads="1"/>
          </p:cNvSpPr>
          <p:nvPr/>
        </p:nvSpPr>
        <p:spPr bwMode="auto">
          <a:xfrm>
            <a:off x="5394325" y="5289550"/>
            <a:ext cx="376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52" name="文本框 40"/>
          <p:cNvSpPr txBox="1">
            <a:spLocks noChangeArrowheads="1"/>
          </p:cNvSpPr>
          <p:nvPr/>
        </p:nvSpPr>
        <p:spPr bwMode="auto">
          <a:xfrm>
            <a:off x="4281488" y="4511675"/>
            <a:ext cx="341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53" name="文本框 41"/>
          <p:cNvSpPr txBox="1">
            <a:spLocks noChangeArrowheads="1"/>
          </p:cNvSpPr>
          <p:nvPr/>
        </p:nvSpPr>
        <p:spPr bwMode="auto">
          <a:xfrm>
            <a:off x="3890963" y="3297238"/>
            <a:ext cx="339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54" name="文本框 42"/>
          <p:cNvSpPr txBox="1">
            <a:spLocks noChangeArrowheads="1"/>
          </p:cNvSpPr>
          <p:nvPr/>
        </p:nvSpPr>
        <p:spPr bwMode="auto">
          <a:xfrm>
            <a:off x="4356100" y="2109788"/>
            <a:ext cx="339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55" name="文本框 43"/>
          <p:cNvSpPr txBox="1">
            <a:spLocks noChangeArrowheads="1"/>
          </p:cNvSpPr>
          <p:nvPr/>
        </p:nvSpPr>
        <p:spPr bwMode="auto">
          <a:xfrm>
            <a:off x="5614988" y="3408363"/>
            <a:ext cx="803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本框 4"/>
          <p:cNvSpPr txBox="1">
            <a:spLocks noChangeArrowheads="1"/>
          </p:cNvSpPr>
          <p:nvPr/>
        </p:nvSpPr>
        <p:spPr bwMode="auto">
          <a:xfrm>
            <a:off x="969963" y="165100"/>
            <a:ext cx="2827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grpSp>
        <p:nvGrpSpPr>
          <p:cNvPr id="19459" name="组合 5"/>
          <p:cNvGrpSpPr/>
          <p:nvPr/>
        </p:nvGrpSpPr>
        <p:grpSpPr bwMode="auto">
          <a:xfrm rot="-1452407">
            <a:off x="84138" y="231775"/>
            <a:ext cx="800100" cy="436563"/>
            <a:chOff x="-781049" y="1528762"/>
            <a:chExt cx="2354262" cy="1281113"/>
          </a:xfrm>
        </p:grpSpPr>
        <p:sp>
          <p:nvSpPr>
            <p:cNvPr id="19491" name="Rectangle 23"/>
            <p:cNvSpPr>
              <a:spLocks noChangeArrowheads="1"/>
            </p:cNvSpPr>
            <p:nvPr/>
          </p:nvSpPr>
          <p:spPr bwMode="auto">
            <a:xfrm>
              <a:off x="1101726" y="2603499"/>
              <a:ext cx="241300" cy="6350"/>
            </a:xfrm>
            <a:prstGeom prst="rect">
              <a:avLst/>
            </a:pr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492" name="Oval 24"/>
            <p:cNvSpPr>
              <a:spLocks noChangeArrowheads="1"/>
            </p:cNvSpPr>
            <p:nvPr/>
          </p:nvSpPr>
          <p:spPr bwMode="auto">
            <a:xfrm>
              <a:off x="1077913" y="2586037"/>
              <a:ext cx="47625" cy="41275"/>
            </a:xfrm>
            <a:prstGeom prst="ellipse">
              <a:avLst/>
            </a:pr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493" name="Rectangle 80"/>
            <p:cNvSpPr>
              <a:spLocks noChangeArrowheads="1"/>
            </p:cNvSpPr>
            <p:nvPr/>
          </p:nvSpPr>
          <p:spPr bwMode="auto">
            <a:xfrm>
              <a:off x="58738" y="2097087"/>
              <a:ext cx="306387" cy="1444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494" name="Rectangle 81"/>
            <p:cNvSpPr>
              <a:spLocks noChangeArrowheads="1"/>
            </p:cNvSpPr>
            <p:nvPr/>
          </p:nvSpPr>
          <p:spPr bwMode="auto">
            <a:xfrm>
              <a:off x="-690562" y="2047874"/>
              <a:ext cx="658812" cy="241300"/>
            </a:xfrm>
            <a:prstGeom prst="rect">
              <a:avLst/>
            </a:prstGeom>
            <a:solidFill>
              <a:srgbClr val="353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495" name="Freeform 82"/>
            <p:cNvSpPr>
              <a:spLocks noChangeArrowheads="1"/>
            </p:cNvSpPr>
            <p:nvPr/>
          </p:nvSpPr>
          <p:spPr bwMode="auto">
            <a:xfrm>
              <a:off x="-781049" y="2030412"/>
              <a:ext cx="90487" cy="277813"/>
            </a:xfrm>
            <a:custGeom>
              <a:avLst/>
              <a:gdLst>
                <a:gd name="T0" fmla="*/ 12065 w 15"/>
                <a:gd name="T1" fmla="*/ 277813 h 46"/>
                <a:gd name="T2" fmla="*/ 0 w 15"/>
                <a:gd name="T3" fmla="*/ 265734 h 46"/>
                <a:gd name="T4" fmla="*/ 0 w 15"/>
                <a:gd name="T5" fmla="*/ 12079 h 46"/>
                <a:gd name="T6" fmla="*/ 18097 w 15"/>
                <a:gd name="T7" fmla="*/ 0 h 46"/>
                <a:gd name="T8" fmla="*/ 72390 w 15"/>
                <a:gd name="T9" fmla="*/ 0 h 46"/>
                <a:gd name="T10" fmla="*/ 90487 w 15"/>
                <a:gd name="T11" fmla="*/ 12079 h 46"/>
                <a:gd name="T12" fmla="*/ 90487 w 15"/>
                <a:gd name="T13" fmla="*/ 265734 h 46"/>
                <a:gd name="T14" fmla="*/ 72390 w 15"/>
                <a:gd name="T15" fmla="*/ 277813 h 46"/>
                <a:gd name="T16" fmla="*/ 12065 w 15"/>
                <a:gd name="T17" fmla="*/ 27781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46">
                  <a:moveTo>
                    <a:pt x="2" y="46"/>
                  </a:moveTo>
                  <a:cubicBezTo>
                    <a:pt x="1" y="46"/>
                    <a:pt x="0" y="45"/>
                    <a:pt x="0" y="4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5"/>
                    <a:pt x="14" y="46"/>
                    <a:pt x="12" y="46"/>
                  </a:cubicBezTo>
                  <a:lnTo>
                    <a:pt x="2" y="46"/>
                  </a:ln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96" name="Freeform 83"/>
            <p:cNvSpPr>
              <a:spLocks noChangeArrowheads="1"/>
            </p:cNvSpPr>
            <p:nvPr/>
          </p:nvSpPr>
          <p:spPr bwMode="auto">
            <a:xfrm>
              <a:off x="-31749" y="2030412"/>
              <a:ext cx="90487" cy="277813"/>
            </a:xfrm>
            <a:custGeom>
              <a:avLst/>
              <a:gdLst>
                <a:gd name="T0" fmla="*/ 18097 w 15"/>
                <a:gd name="T1" fmla="*/ 277813 h 46"/>
                <a:gd name="T2" fmla="*/ 0 w 15"/>
                <a:gd name="T3" fmla="*/ 265734 h 46"/>
                <a:gd name="T4" fmla="*/ 0 w 15"/>
                <a:gd name="T5" fmla="*/ 12079 h 46"/>
                <a:gd name="T6" fmla="*/ 18097 w 15"/>
                <a:gd name="T7" fmla="*/ 0 h 46"/>
                <a:gd name="T8" fmla="*/ 78422 w 15"/>
                <a:gd name="T9" fmla="*/ 0 h 46"/>
                <a:gd name="T10" fmla="*/ 90487 w 15"/>
                <a:gd name="T11" fmla="*/ 12079 h 46"/>
                <a:gd name="T12" fmla="*/ 90487 w 15"/>
                <a:gd name="T13" fmla="*/ 265734 h 46"/>
                <a:gd name="T14" fmla="*/ 72390 w 15"/>
                <a:gd name="T15" fmla="*/ 277813 h 46"/>
                <a:gd name="T16" fmla="*/ 18097 w 15"/>
                <a:gd name="T17" fmla="*/ 27781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46">
                  <a:moveTo>
                    <a:pt x="3" y="46"/>
                  </a:moveTo>
                  <a:cubicBezTo>
                    <a:pt x="1" y="46"/>
                    <a:pt x="0" y="45"/>
                    <a:pt x="0" y="4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5"/>
                    <a:pt x="14" y="46"/>
                    <a:pt x="12" y="46"/>
                  </a:cubicBezTo>
                  <a:lnTo>
                    <a:pt x="3" y="46"/>
                  </a:ln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97" name="Freeform 84"/>
            <p:cNvSpPr>
              <a:spLocks noChangeArrowheads="1"/>
            </p:cNvSpPr>
            <p:nvPr/>
          </p:nvSpPr>
          <p:spPr bwMode="auto">
            <a:xfrm>
              <a:off x="293688" y="1528762"/>
              <a:ext cx="1279525" cy="1281113"/>
            </a:xfrm>
            <a:custGeom>
              <a:avLst/>
              <a:gdLst>
                <a:gd name="T0" fmla="*/ 1279525 w 212"/>
                <a:gd name="T1" fmla="*/ 640557 h 212"/>
                <a:gd name="T2" fmla="*/ 639763 w 212"/>
                <a:gd name="T3" fmla="*/ 0 h 212"/>
                <a:gd name="T4" fmla="*/ 0 w 212"/>
                <a:gd name="T5" fmla="*/ 640557 h 212"/>
                <a:gd name="T6" fmla="*/ 639763 w 212"/>
                <a:gd name="T7" fmla="*/ 1281113 h 212"/>
                <a:gd name="T8" fmla="*/ 1279525 w 212"/>
                <a:gd name="T9" fmla="*/ 640557 h 2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cubicBezTo>
                    <a:pt x="212" y="48"/>
                    <a:pt x="165" y="0"/>
                    <a:pt x="106" y="0"/>
                  </a:cubicBezTo>
                  <a:cubicBezTo>
                    <a:pt x="48" y="0"/>
                    <a:pt x="0" y="48"/>
                    <a:pt x="0" y="106"/>
                  </a:cubicBezTo>
                  <a:cubicBezTo>
                    <a:pt x="0" y="164"/>
                    <a:pt x="48" y="212"/>
                    <a:pt x="106" y="212"/>
                  </a:cubicBezTo>
                  <a:cubicBezTo>
                    <a:pt x="165" y="212"/>
                    <a:pt x="212" y="165"/>
                    <a:pt x="212" y="106"/>
                  </a:cubicBezTo>
                  <a:close/>
                </a:path>
              </a:pathLst>
            </a:custGeom>
            <a:solidFill>
              <a:srgbClr val="353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98" name="Oval 85"/>
            <p:cNvSpPr>
              <a:spLocks noChangeArrowheads="1"/>
            </p:cNvSpPr>
            <p:nvPr/>
          </p:nvSpPr>
          <p:spPr bwMode="auto">
            <a:xfrm>
              <a:off x="401638" y="1636712"/>
              <a:ext cx="1062037" cy="1063625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499" name="Freeform 86"/>
            <p:cNvSpPr>
              <a:spLocks noChangeArrowheads="1"/>
            </p:cNvSpPr>
            <p:nvPr/>
          </p:nvSpPr>
          <p:spPr bwMode="auto">
            <a:xfrm>
              <a:off x="884238" y="1793874"/>
              <a:ext cx="579437" cy="906463"/>
            </a:xfrm>
            <a:custGeom>
              <a:avLst/>
              <a:gdLst>
                <a:gd name="T0" fmla="*/ 0 w 96"/>
                <a:gd name="T1" fmla="*/ 259853 h 150"/>
                <a:gd name="T2" fmla="*/ 0 w 96"/>
                <a:gd name="T3" fmla="*/ 906463 h 150"/>
                <a:gd name="T4" fmla="*/ 48286 w 96"/>
                <a:gd name="T5" fmla="*/ 906463 h 150"/>
                <a:gd name="T6" fmla="*/ 579437 w 96"/>
                <a:gd name="T7" fmla="*/ 374671 h 150"/>
                <a:gd name="T8" fmla="*/ 422506 w 96"/>
                <a:gd name="T9" fmla="*/ 0 h 150"/>
                <a:gd name="T10" fmla="*/ 259539 w 96"/>
                <a:gd name="T11" fmla="*/ 0 h 150"/>
                <a:gd name="T12" fmla="*/ 0 w 96"/>
                <a:gd name="T13" fmla="*/ 259853 h 1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" h="150">
                  <a:moveTo>
                    <a:pt x="0" y="43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3" y="150"/>
                    <a:pt x="5" y="150"/>
                    <a:pt x="8" y="150"/>
                  </a:cubicBezTo>
                  <a:cubicBezTo>
                    <a:pt x="57" y="150"/>
                    <a:pt x="96" y="111"/>
                    <a:pt x="96" y="62"/>
                  </a:cubicBezTo>
                  <a:cubicBezTo>
                    <a:pt x="96" y="38"/>
                    <a:pt x="86" y="15"/>
                    <a:pt x="7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9" y="0"/>
                    <a:pt x="0" y="19"/>
                    <a:pt x="0" y="43"/>
                  </a:cubicBezTo>
                  <a:close/>
                </a:path>
              </a:pathLst>
            </a:custGeom>
            <a:solidFill>
              <a:srgbClr val="EB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00" name="Freeform 87"/>
            <p:cNvSpPr>
              <a:spLocks noChangeArrowheads="1"/>
            </p:cNvSpPr>
            <p:nvPr/>
          </p:nvSpPr>
          <p:spPr bwMode="auto">
            <a:xfrm>
              <a:off x="401638" y="1800224"/>
              <a:ext cx="900112" cy="900113"/>
            </a:xfrm>
            <a:custGeom>
              <a:avLst/>
              <a:gdLst>
                <a:gd name="T0" fmla="*/ 144984 w 149"/>
                <a:gd name="T1" fmla="*/ 0 h 149"/>
                <a:gd name="T2" fmla="*/ 0 w 149"/>
                <a:gd name="T3" fmla="*/ 368503 h 149"/>
                <a:gd name="T4" fmla="*/ 0 w 149"/>
                <a:gd name="T5" fmla="*/ 392667 h 149"/>
                <a:gd name="T6" fmla="*/ 507446 w 149"/>
                <a:gd name="T7" fmla="*/ 900113 h 149"/>
                <a:gd name="T8" fmla="*/ 531610 w 149"/>
                <a:gd name="T9" fmla="*/ 900113 h 149"/>
                <a:gd name="T10" fmla="*/ 900112 w 149"/>
                <a:gd name="T11" fmla="*/ 755128 h 149"/>
                <a:gd name="T12" fmla="*/ 144984 w 149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9" h="149">
                  <a:moveTo>
                    <a:pt x="24" y="0"/>
                  </a:moveTo>
                  <a:cubicBezTo>
                    <a:pt x="9" y="16"/>
                    <a:pt x="0" y="38"/>
                    <a:pt x="0" y="61"/>
                  </a:cubicBezTo>
                  <a:cubicBezTo>
                    <a:pt x="0" y="63"/>
                    <a:pt x="0" y="64"/>
                    <a:pt x="0" y="65"/>
                  </a:cubicBezTo>
                  <a:cubicBezTo>
                    <a:pt x="84" y="149"/>
                    <a:pt x="84" y="149"/>
                    <a:pt x="84" y="149"/>
                  </a:cubicBezTo>
                  <a:cubicBezTo>
                    <a:pt x="85" y="149"/>
                    <a:pt x="87" y="149"/>
                    <a:pt x="88" y="149"/>
                  </a:cubicBezTo>
                  <a:cubicBezTo>
                    <a:pt x="112" y="149"/>
                    <a:pt x="133" y="140"/>
                    <a:pt x="149" y="125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01" name="Freeform 88"/>
            <p:cNvSpPr>
              <a:spLocks noChangeArrowheads="1"/>
            </p:cNvSpPr>
            <p:nvPr/>
          </p:nvSpPr>
          <p:spPr bwMode="auto">
            <a:xfrm>
              <a:off x="601663" y="1673224"/>
              <a:ext cx="825500" cy="828675"/>
            </a:xfrm>
            <a:custGeom>
              <a:avLst/>
              <a:gdLst>
                <a:gd name="T0" fmla="*/ 144613 w 137"/>
                <a:gd name="T1" fmla="*/ 0 h 137"/>
                <a:gd name="T2" fmla="*/ 0 w 137"/>
                <a:gd name="T3" fmla="*/ 78633 h 137"/>
                <a:gd name="T4" fmla="*/ 747168 w 137"/>
                <a:gd name="T5" fmla="*/ 828675 h 137"/>
                <a:gd name="T6" fmla="*/ 825500 w 137"/>
                <a:gd name="T7" fmla="*/ 689554 h 137"/>
                <a:gd name="T8" fmla="*/ 144613 w 137"/>
                <a:gd name="T9" fmla="*/ 0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7" h="137">
                  <a:moveTo>
                    <a:pt x="24" y="0"/>
                  </a:moveTo>
                  <a:cubicBezTo>
                    <a:pt x="15" y="3"/>
                    <a:pt x="7" y="8"/>
                    <a:pt x="0" y="13"/>
                  </a:cubicBezTo>
                  <a:cubicBezTo>
                    <a:pt x="124" y="137"/>
                    <a:pt x="124" y="137"/>
                    <a:pt x="124" y="137"/>
                  </a:cubicBezTo>
                  <a:cubicBezTo>
                    <a:pt x="130" y="130"/>
                    <a:pt x="134" y="122"/>
                    <a:pt x="137" y="114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9460" name="组合 17"/>
          <p:cNvGrpSpPr/>
          <p:nvPr/>
        </p:nvGrpSpPr>
        <p:grpSpPr bwMode="auto">
          <a:xfrm>
            <a:off x="736600" y="1662113"/>
            <a:ext cx="10560050" cy="4033837"/>
            <a:chOff x="654602" y="1371600"/>
            <a:chExt cx="10560243" cy="4034118"/>
          </a:xfrm>
        </p:grpSpPr>
        <p:pic>
          <p:nvPicPr>
            <p:cNvPr id="19461" name="图片 1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2571" y="2148825"/>
              <a:ext cx="2122479" cy="1884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2" name="图片 1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11"/>
            <a:stretch>
              <a:fillRect/>
            </a:stretch>
          </p:blipFill>
          <p:spPr bwMode="auto">
            <a:xfrm>
              <a:off x="9130550" y="2148825"/>
              <a:ext cx="2084295" cy="185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3" name="图片 2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60"/>
            <a:stretch>
              <a:fillRect/>
            </a:stretch>
          </p:blipFill>
          <p:spPr bwMode="auto">
            <a:xfrm>
              <a:off x="4876980" y="2148826"/>
              <a:ext cx="2115492" cy="1870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4" name="图片 2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8126" y="2154540"/>
              <a:ext cx="2127457" cy="1884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5" name="图片 2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50" r="14015"/>
            <a:stretch>
              <a:fillRect/>
            </a:stretch>
          </p:blipFill>
          <p:spPr bwMode="auto">
            <a:xfrm>
              <a:off x="654602" y="2148825"/>
              <a:ext cx="2106887" cy="1882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466" name="组合 23"/>
            <p:cNvGrpSpPr/>
            <p:nvPr/>
          </p:nvGrpSpPr>
          <p:grpSpPr bwMode="auto">
            <a:xfrm>
              <a:off x="658905" y="3709996"/>
              <a:ext cx="2111188" cy="1695722"/>
              <a:chOff x="833717" y="2916619"/>
              <a:chExt cx="2111188" cy="1695722"/>
            </a:xfrm>
          </p:grpSpPr>
          <p:sp>
            <p:nvSpPr>
              <p:cNvPr id="63" name="矩形 62"/>
              <p:cNvSpPr/>
              <p:nvPr/>
            </p:nvSpPr>
            <p:spPr>
              <a:xfrm>
                <a:off x="834177" y="3213657"/>
                <a:ext cx="2111414" cy="1398684"/>
              </a:xfrm>
              <a:prstGeom prst="rect">
                <a:avLst/>
              </a:prstGeom>
              <a:solidFill>
                <a:srgbClr val="5FBB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4" name="等腰三角形 63"/>
              <p:cNvSpPr/>
              <p:nvPr/>
            </p:nvSpPr>
            <p:spPr>
              <a:xfrm>
                <a:off x="1713668" y="2916773"/>
                <a:ext cx="344493" cy="296884"/>
              </a:xfrm>
              <a:prstGeom prst="triangle">
                <a:avLst/>
              </a:prstGeom>
              <a:solidFill>
                <a:srgbClr val="5FBB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2770093" y="3709996"/>
              <a:ext cx="2111188" cy="1695722"/>
              <a:chOff x="833717" y="2916619"/>
              <a:chExt cx="2111188" cy="1695722"/>
            </a:xfrm>
            <a:solidFill>
              <a:srgbClr val="3CBDDA"/>
            </a:solidFill>
          </p:grpSpPr>
          <p:sp>
            <p:nvSpPr>
              <p:cNvPr id="61" name="矩形 60"/>
              <p:cNvSpPr/>
              <p:nvPr/>
            </p:nvSpPr>
            <p:spPr>
              <a:xfrm>
                <a:off x="833717" y="3213847"/>
                <a:ext cx="2111188" cy="1398494"/>
              </a:xfrm>
              <a:prstGeom prst="rect">
                <a:avLst/>
              </a:prstGeom>
              <a:solidFill>
                <a:srgbClr val="F986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2" name="等腰三角形 61"/>
              <p:cNvSpPr/>
              <p:nvPr/>
            </p:nvSpPr>
            <p:spPr>
              <a:xfrm>
                <a:off x="1712617" y="2916619"/>
                <a:ext cx="344784" cy="297228"/>
              </a:xfrm>
              <a:prstGeom prst="triangle">
                <a:avLst/>
              </a:prstGeom>
              <a:solidFill>
                <a:srgbClr val="F986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4881281" y="3709996"/>
              <a:ext cx="2111188" cy="1695722"/>
              <a:chOff x="833717" y="2916619"/>
              <a:chExt cx="2111188" cy="1695722"/>
            </a:xfrm>
            <a:solidFill>
              <a:srgbClr val="EE493F"/>
            </a:solidFill>
          </p:grpSpPr>
          <p:sp>
            <p:nvSpPr>
              <p:cNvPr id="59" name="矩形 58"/>
              <p:cNvSpPr/>
              <p:nvPr/>
            </p:nvSpPr>
            <p:spPr>
              <a:xfrm>
                <a:off x="833717" y="3213847"/>
                <a:ext cx="2111188" cy="1398494"/>
              </a:xfrm>
              <a:prstGeom prst="rect">
                <a:avLst/>
              </a:prstGeom>
              <a:solidFill>
                <a:srgbClr val="474F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0" name="等腰三角形 59"/>
              <p:cNvSpPr/>
              <p:nvPr/>
            </p:nvSpPr>
            <p:spPr>
              <a:xfrm>
                <a:off x="1712617" y="2916619"/>
                <a:ext cx="344784" cy="297228"/>
              </a:xfrm>
              <a:prstGeom prst="triangle">
                <a:avLst/>
              </a:prstGeom>
              <a:solidFill>
                <a:srgbClr val="474F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6992469" y="3709996"/>
              <a:ext cx="2111188" cy="1695722"/>
              <a:chOff x="833717" y="2916619"/>
              <a:chExt cx="2111188" cy="1695722"/>
            </a:xfrm>
            <a:solidFill>
              <a:srgbClr val="FFBE00"/>
            </a:solidFill>
          </p:grpSpPr>
          <p:sp>
            <p:nvSpPr>
              <p:cNvPr id="57" name="矩形 56"/>
              <p:cNvSpPr/>
              <p:nvPr/>
            </p:nvSpPr>
            <p:spPr>
              <a:xfrm>
                <a:off x="833717" y="3213847"/>
                <a:ext cx="2111188" cy="1398494"/>
              </a:xfrm>
              <a:prstGeom prst="rect">
                <a:avLst/>
              </a:prstGeom>
              <a:solidFill>
                <a:srgbClr val="F986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58" name="等腰三角形 57"/>
              <p:cNvSpPr/>
              <p:nvPr/>
            </p:nvSpPr>
            <p:spPr>
              <a:xfrm>
                <a:off x="1712617" y="2916619"/>
                <a:ext cx="344784" cy="297228"/>
              </a:xfrm>
              <a:prstGeom prst="triangle">
                <a:avLst/>
              </a:prstGeom>
              <a:solidFill>
                <a:srgbClr val="F986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9103657" y="3709996"/>
              <a:ext cx="2111188" cy="1695722"/>
              <a:chOff x="833717" y="2916619"/>
              <a:chExt cx="2111188" cy="1695722"/>
            </a:xfrm>
            <a:solidFill>
              <a:srgbClr val="3D9077"/>
            </a:solidFill>
          </p:grpSpPr>
          <p:sp>
            <p:nvSpPr>
              <p:cNvPr id="55" name="矩形 54"/>
              <p:cNvSpPr/>
              <p:nvPr/>
            </p:nvSpPr>
            <p:spPr>
              <a:xfrm>
                <a:off x="833717" y="3213847"/>
                <a:ext cx="2111188" cy="1398494"/>
              </a:xfrm>
              <a:prstGeom prst="rect">
                <a:avLst/>
              </a:prstGeom>
              <a:solidFill>
                <a:srgbClr val="5FBB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56" name="等腰三角形 55"/>
              <p:cNvSpPr/>
              <p:nvPr/>
            </p:nvSpPr>
            <p:spPr>
              <a:xfrm>
                <a:off x="1712617" y="2916619"/>
                <a:ext cx="344784" cy="297228"/>
              </a:xfrm>
              <a:prstGeom prst="triangle">
                <a:avLst/>
              </a:prstGeom>
              <a:solidFill>
                <a:srgbClr val="5FBB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grpSp>
          <p:nvGrpSpPr>
            <p:cNvPr id="19471" name="组合 28"/>
            <p:cNvGrpSpPr/>
            <p:nvPr/>
          </p:nvGrpSpPr>
          <p:grpSpPr bwMode="auto">
            <a:xfrm rot="10800000">
              <a:off x="654603" y="1371600"/>
              <a:ext cx="10555940" cy="1074454"/>
              <a:chOff x="1053072" y="1450890"/>
              <a:chExt cx="10555940" cy="1074454"/>
            </a:xfrm>
          </p:grpSpPr>
          <p:grpSp>
            <p:nvGrpSpPr>
              <p:cNvPr id="19482" name="组合 39"/>
              <p:cNvGrpSpPr/>
              <p:nvPr/>
            </p:nvGrpSpPr>
            <p:grpSpPr bwMode="auto">
              <a:xfrm>
                <a:off x="1053072" y="1450890"/>
                <a:ext cx="2111188" cy="1074454"/>
                <a:chOff x="833717" y="2916619"/>
                <a:chExt cx="2111188" cy="1074454"/>
              </a:xfrm>
            </p:grpSpPr>
            <p:sp>
              <p:nvSpPr>
                <p:cNvPr id="53" name="矩形 52"/>
                <p:cNvSpPr/>
                <p:nvPr/>
              </p:nvSpPr>
              <p:spPr>
                <a:xfrm>
                  <a:off x="831002" y="3216319"/>
                  <a:ext cx="2111414" cy="777929"/>
                </a:xfrm>
                <a:prstGeom prst="rect">
                  <a:avLst/>
                </a:prstGeom>
                <a:solidFill>
                  <a:srgbClr val="5FBBB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54" name="等腰三角形 53"/>
                <p:cNvSpPr/>
                <p:nvPr/>
              </p:nvSpPr>
              <p:spPr>
                <a:xfrm>
                  <a:off x="1713668" y="2922611"/>
                  <a:ext cx="344494" cy="296883"/>
                </a:xfrm>
                <a:prstGeom prst="triangle">
                  <a:avLst/>
                </a:prstGeom>
                <a:solidFill>
                  <a:srgbClr val="5FBBB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  <p:grpSp>
            <p:nvGrpSpPr>
              <p:cNvPr id="41" name="组合 40"/>
              <p:cNvGrpSpPr/>
              <p:nvPr/>
            </p:nvGrpSpPr>
            <p:grpSpPr>
              <a:xfrm>
                <a:off x="3164260" y="1450890"/>
                <a:ext cx="2111188" cy="1074454"/>
                <a:chOff x="833717" y="2916619"/>
                <a:chExt cx="2111188" cy="1074454"/>
              </a:xfrm>
              <a:solidFill>
                <a:srgbClr val="3CBDDA"/>
              </a:solidFill>
            </p:grpSpPr>
            <p:sp>
              <p:nvSpPr>
                <p:cNvPr id="51" name="矩形 50"/>
                <p:cNvSpPr/>
                <p:nvPr/>
              </p:nvSpPr>
              <p:spPr>
                <a:xfrm>
                  <a:off x="833717" y="3213847"/>
                  <a:ext cx="2111188" cy="777226"/>
                </a:xfrm>
                <a:prstGeom prst="rect">
                  <a:avLst/>
                </a:prstGeom>
                <a:solidFill>
                  <a:srgbClr val="F9866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52" name="等腰三角形 51"/>
                <p:cNvSpPr/>
                <p:nvPr/>
              </p:nvSpPr>
              <p:spPr>
                <a:xfrm>
                  <a:off x="1712617" y="2916619"/>
                  <a:ext cx="344784" cy="297228"/>
                </a:xfrm>
                <a:prstGeom prst="triangle">
                  <a:avLst/>
                </a:prstGeom>
                <a:solidFill>
                  <a:srgbClr val="F9866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  <p:grpSp>
            <p:nvGrpSpPr>
              <p:cNvPr id="42" name="组合 41"/>
              <p:cNvGrpSpPr/>
              <p:nvPr/>
            </p:nvGrpSpPr>
            <p:grpSpPr>
              <a:xfrm>
                <a:off x="5275448" y="1450890"/>
                <a:ext cx="2111188" cy="1074454"/>
                <a:chOff x="833717" y="2916619"/>
                <a:chExt cx="2111188" cy="1074454"/>
              </a:xfrm>
              <a:solidFill>
                <a:srgbClr val="EE493F"/>
              </a:solidFill>
            </p:grpSpPr>
            <p:sp>
              <p:nvSpPr>
                <p:cNvPr id="49" name="矩形 48"/>
                <p:cNvSpPr/>
                <p:nvPr/>
              </p:nvSpPr>
              <p:spPr>
                <a:xfrm>
                  <a:off x="833717" y="3213847"/>
                  <a:ext cx="2111188" cy="777226"/>
                </a:xfrm>
                <a:prstGeom prst="rect">
                  <a:avLst/>
                </a:prstGeom>
                <a:solidFill>
                  <a:srgbClr val="474F5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50" name="等腰三角形 49"/>
                <p:cNvSpPr/>
                <p:nvPr/>
              </p:nvSpPr>
              <p:spPr>
                <a:xfrm>
                  <a:off x="1712617" y="2916619"/>
                  <a:ext cx="344784" cy="297228"/>
                </a:xfrm>
                <a:prstGeom prst="triangle">
                  <a:avLst/>
                </a:prstGeom>
                <a:solidFill>
                  <a:srgbClr val="474F5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  <p:grpSp>
            <p:nvGrpSpPr>
              <p:cNvPr id="43" name="组合 42"/>
              <p:cNvGrpSpPr/>
              <p:nvPr/>
            </p:nvGrpSpPr>
            <p:grpSpPr>
              <a:xfrm>
                <a:off x="7386636" y="1450890"/>
                <a:ext cx="2111188" cy="1074454"/>
                <a:chOff x="833717" y="2916619"/>
                <a:chExt cx="2111188" cy="1074454"/>
              </a:xfrm>
              <a:solidFill>
                <a:srgbClr val="FFBE00"/>
              </a:solidFill>
            </p:grpSpPr>
            <p:sp>
              <p:nvSpPr>
                <p:cNvPr id="47" name="矩形 46"/>
                <p:cNvSpPr/>
                <p:nvPr/>
              </p:nvSpPr>
              <p:spPr>
                <a:xfrm>
                  <a:off x="833717" y="3213847"/>
                  <a:ext cx="2111188" cy="777226"/>
                </a:xfrm>
                <a:prstGeom prst="rect">
                  <a:avLst/>
                </a:prstGeom>
                <a:solidFill>
                  <a:srgbClr val="F9866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48" name="等腰三角形 47"/>
                <p:cNvSpPr/>
                <p:nvPr/>
              </p:nvSpPr>
              <p:spPr>
                <a:xfrm>
                  <a:off x="1712617" y="2916619"/>
                  <a:ext cx="344784" cy="297228"/>
                </a:xfrm>
                <a:prstGeom prst="triangle">
                  <a:avLst/>
                </a:prstGeom>
                <a:solidFill>
                  <a:srgbClr val="F9866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  <p:grpSp>
            <p:nvGrpSpPr>
              <p:cNvPr id="44" name="组合 43"/>
              <p:cNvGrpSpPr/>
              <p:nvPr/>
            </p:nvGrpSpPr>
            <p:grpSpPr>
              <a:xfrm>
                <a:off x="9497824" y="1450890"/>
                <a:ext cx="2111188" cy="1074454"/>
                <a:chOff x="833717" y="2916619"/>
                <a:chExt cx="2111188" cy="1074454"/>
              </a:xfrm>
              <a:solidFill>
                <a:srgbClr val="3D9077"/>
              </a:solidFill>
            </p:grpSpPr>
            <p:sp>
              <p:nvSpPr>
                <p:cNvPr id="45" name="矩形 44"/>
                <p:cNvSpPr/>
                <p:nvPr/>
              </p:nvSpPr>
              <p:spPr>
                <a:xfrm>
                  <a:off x="833717" y="3213847"/>
                  <a:ext cx="2111188" cy="777226"/>
                </a:xfrm>
                <a:prstGeom prst="rect">
                  <a:avLst/>
                </a:prstGeom>
                <a:solidFill>
                  <a:srgbClr val="5FBBB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46" name="等腰三角形 45"/>
                <p:cNvSpPr/>
                <p:nvPr/>
              </p:nvSpPr>
              <p:spPr>
                <a:xfrm>
                  <a:off x="1712617" y="2916619"/>
                  <a:ext cx="344784" cy="297228"/>
                </a:xfrm>
                <a:prstGeom prst="triangle">
                  <a:avLst/>
                </a:prstGeom>
                <a:solidFill>
                  <a:srgbClr val="5FBBB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</p:grpSp>
        <p:sp>
          <p:nvSpPr>
            <p:cNvPr id="19477" name="文本框 34"/>
            <p:cNvSpPr txBox="1">
              <a:spLocks noChangeArrowheads="1"/>
            </p:cNvSpPr>
            <p:nvPr/>
          </p:nvSpPr>
          <p:spPr bwMode="auto">
            <a:xfrm>
              <a:off x="1098355" y="1563676"/>
              <a:ext cx="122368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</a:p>
          </p:txBody>
        </p:sp>
        <p:sp>
          <p:nvSpPr>
            <p:cNvPr id="19478" name="文本框 35"/>
            <p:cNvSpPr txBox="1">
              <a:spLocks noChangeArrowheads="1"/>
            </p:cNvSpPr>
            <p:nvPr/>
          </p:nvSpPr>
          <p:spPr bwMode="auto">
            <a:xfrm>
              <a:off x="3209543" y="1560308"/>
              <a:ext cx="122368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</a:p>
          </p:txBody>
        </p:sp>
        <p:sp>
          <p:nvSpPr>
            <p:cNvPr id="19479" name="文本框 36"/>
            <p:cNvSpPr txBox="1">
              <a:spLocks noChangeArrowheads="1"/>
            </p:cNvSpPr>
            <p:nvPr/>
          </p:nvSpPr>
          <p:spPr bwMode="auto">
            <a:xfrm>
              <a:off x="5329874" y="1560308"/>
              <a:ext cx="122368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</a:p>
          </p:txBody>
        </p:sp>
        <p:sp>
          <p:nvSpPr>
            <p:cNvPr id="19480" name="文本框 37"/>
            <p:cNvSpPr txBox="1">
              <a:spLocks noChangeArrowheads="1"/>
            </p:cNvSpPr>
            <p:nvPr/>
          </p:nvSpPr>
          <p:spPr bwMode="auto">
            <a:xfrm>
              <a:off x="7441062" y="1560308"/>
              <a:ext cx="122368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</a:p>
          </p:txBody>
        </p:sp>
        <p:sp>
          <p:nvSpPr>
            <p:cNvPr id="19481" name="文本框 38"/>
            <p:cNvSpPr txBox="1">
              <a:spLocks noChangeArrowheads="1"/>
            </p:cNvSpPr>
            <p:nvPr/>
          </p:nvSpPr>
          <p:spPr bwMode="auto">
            <a:xfrm>
              <a:off x="9552250" y="1560308"/>
              <a:ext cx="122368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153"/>
          <p:cNvSpPr txBox="1">
            <a:spLocks noChangeArrowheads="1"/>
          </p:cNvSpPr>
          <p:nvPr/>
        </p:nvSpPr>
        <p:spPr bwMode="auto">
          <a:xfrm>
            <a:off x="969963" y="165100"/>
            <a:ext cx="2827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grpSp>
        <p:nvGrpSpPr>
          <p:cNvPr id="20483" name="组合 154"/>
          <p:cNvGrpSpPr/>
          <p:nvPr/>
        </p:nvGrpSpPr>
        <p:grpSpPr bwMode="auto">
          <a:xfrm rot="-1452407">
            <a:off x="84138" y="231775"/>
            <a:ext cx="800100" cy="436563"/>
            <a:chOff x="-781049" y="1528762"/>
            <a:chExt cx="2354262" cy="1281113"/>
          </a:xfrm>
        </p:grpSpPr>
        <p:sp>
          <p:nvSpPr>
            <p:cNvPr id="20524" name="Rectangle 23"/>
            <p:cNvSpPr>
              <a:spLocks noChangeArrowheads="1"/>
            </p:cNvSpPr>
            <p:nvPr/>
          </p:nvSpPr>
          <p:spPr bwMode="auto">
            <a:xfrm>
              <a:off x="1101726" y="2603499"/>
              <a:ext cx="241300" cy="6350"/>
            </a:xfrm>
            <a:prstGeom prst="rect">
              <a:avLst/>
            </a:pr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0525" name="Oval 24"/>
            <p:cNvSpPr>
              <a:spLocks noChangeArrowheads="1"/>
            </p:cNvSpPr>
            <p:nvPr/>
          </p:nvSpPr>
          <p:spPr bwMode="auto">
            <a:xfrm>
              <a:off x="1077913" y="2586037"/>
              <a:ext cx="47625" cy="41275"/>
            </a:xfrm>
            <a:prstGeom prst="ellipse">
              <a:avLst/>
            </a:pr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0526" name="Rectangle 80"/>
            <p:cNvSpPr>
              <a:spLocks noChangeArrowheads="1"/>
            </p:cNvSpPr>
            <p:nvPr/>
          </p:nvSpPr>
          <p:spPr bwMode="auto">
            <a:xfrm>
              <a:off x="58738" y="2097087"/>
              <a:ext cx="306387" cy="1444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0527" name="Rectangle 81"/>
            <p:cNvSpPr>
              <a:spLocks noChangeArrowheads="1"/>
            </p:cNvSpPr>
            <p:nvPr/>
          </p:nvSpPr>
          <p:spPr bwMode="auto">
            <a:xfrm>
              <a:off x="-690562" y="2047874"/>
              <a:ext cx="658812" cy="241300"/>
            </a:xfrm>
            <a:prstGeom prst="rect">
              <a:avLst/>
            </a:prstGeom>
            <a:solidFill>
              <a:srgbClr val="353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0528" name="Freeform 82"/>
            <p:cNvSpPr>
              <a:spLocks noChangeArrowheads="1"/>
            </p:cNvSpPr>
            <p:nvPr/>
          </p:nvSpPr>
          <p:spPr bwMode="auto">
            <a:xfrm>
              <a:off x="-781049" y="2030412"/>
              <a:ext cx="90487" cy="277813"/>
            </a:xfrm>
            <a:custGeom>
              <a:avLst/>
              <a:gdLst>
                <a:gd name="T0" fmla="*/ 12065 w 15"/>
                <a:gd name="T1" fmla="*/ 277813 h 46"/>
                <a:gd name="T2" fmla="*/ 0 w 15"/>
                <a:gd name="T3" fmla="*/ 265734 h 46"/>
                <a:gd name="T4" fmla="*/ 0 w 15"/>
                <a:gd name="T5" fmla="*/ 12079 h 46"/>
                <a:gd name="T6" fmla="*/ 18097 w 15"/>
                <a:gd name="T7" fmla="*/ 0 h 46"/>
                <a:gd name="T8" fmla="*/ 72390 w 15"/>
                <a:gd name="T9" fmla="*/ 0 h 46"/>
                <a:gd name="T10" fmla="*/ 90487 w 15"/>
                <a:gd name="T11" fmla="*/ 12079 h 46"/>
                <a:gd name="T12" fmla="*/ 90487 w 15"/>
                <a:gd name="T13" fmla="*/ 265734 h 46"/>
                <a:gd name="T14" fmla="*/ 72390 w 15"/>
                <a:gd name="T15" fmla="*/ 277813 h 46"/>
                <a:gd name="T16" fmla="*/ 12065 w 15"/>
                <a:gd name="T17" fmla="*/ 27781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46">
                  <a:moveTo>
                    <a:pt x="2" y="46"/>
                  </a:moveTo>
                  <a:cubicBezTo>
                    <a:pt x="1" y="46"/>
                    <a:pt x="0" y="45"/>
                    <a:pt x="0" y="4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5"/>
                    <a:pt x="14" y="46"/>
                    <a:pt x="12" y="46"/>
                  </a:cubicBezTo>
                  <a:lnTo>
                    <a:pt x="2" y="46"/>
                  </a:ln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9" name="Freeform 83"/>
            <p:cNvSpPr>
              <a:spLocks noChangeArrowheads="1"/>
            </p:cNvSpPr>
            <p:nvPr/>
          </p:nvSpPr>
          <p:spPr bwMode="auto">
            <a:xfrm>
              <a:off x="-31749" y="2030412"/>
              <a:ext cx="90487" cy="277813"/>
            </a:xfrm>
            <a:custGeom>
              <a:avLst/>
              <a:gdLst>
                <a:gd name="T0" fmla="*/ 18097 w 15"/>
                <a:gd name="T1" fmla="*/ 277813 h 46"/>
                <a:gd name="T2" fmla="*/ 0 w 15"/>
                <a:gd name="T3" fmla="*/ 265734 h 46"/>
                <a:gd name="T4" fmla="*/ 0 w 15"/>
                <a:gd name="T5" fmla="*/ 12079 h 46"/>
                <a:gd name="T6" fmla="*/ 18097 w 15"/>
                <a:gd name="T7" fmla="*/ 0 h 46"/>
                <a:gd name="T8" fmla="*/ 78422 w 15"/>
                <a:gd name="T9" fmla="*/ 0 h 46"/>
                <a:gd name="T10" fmla="*/ 90487 w 15"/>
                <a:gd name="T11" fmla="*/ 12079 h 46"/>
                <a:gd name="T12" fmla="*/ 90487 w 15"/>
                <a:gd name="T13" fmla="*/ 265734 h 46"/>
                <a:gd name="T14" fmla="*/ 72390 w 15"/>
                <a:gd name="T15" fmla="*/ 277813 h 46"/>
                <a:gd name="T16" fmla="*/ 18097 w 15"/>
                <a:gd name="T17" fmla="*/ 27781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46">
                  <a:moveTo>
                    <a:pt x="3" y="46"/>
                  </a:moveTo>
                  <a:cubicBezTo>
                    <a:pt x="1" y="46"/>
                    <a:pt x="0" y="45"/>
                    <a:pt x="0" y="4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5"/>
                    <a:pt x="14" y="46"/>
                    <a:pt x="12" y="46"/>
                  </a:cubicBezTo>
                  <a:lnTo>
                    <a:pt x="3" y="46"/>
                  </a:ln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30" name="Freeform 84"/>
            <p:cNvSpPr>
              <a:spLocks noChangeArrowheads="1"/>
            </p:cNvSpPr>
            <p:nvPr/>
          </p:nvSpPr>
          <p:spPr bwMode="auto">
            <a:xfrm>
              <a:off x="293688" y="1528762"/>
              <a:ext cx="1279525" cy="1281113"/>
            </a:xfrm>
            <a:custGeom>
              <a:avLst/>
              <a:gdLst>
                <a:gd name="T0" fmla="*/ 1279525 w 212"/>
                <a:gd name="T1" fmla="*/ 640557 h 212"/>
                <a:gd name="T2" fmla="*/ 639763 w 212"/>
                <a:gd name="T3" fmla="*/ 0 h 212"/>
                <a:gd name="T4" fmla="*/ 0 w 212"/>
                <a:gd name="T5" fmla="*/ 640557 h 212"/>
                <a:gd name="T6" fmla="*/ 639763 w 212"/>
                <a:gd name="T7" fmla="*/ 1281113 h 212"/>
                <a:gd name="T8" fmla="*/ 1279525 w 212"/>
                <a:gd name="T9" fmla="*/ 640557 h 2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cubicBezTo>
                    <a:pt x="212" y="48"/>
                    <a:pt x="165" y="0"/>
                    <a:pt x="106" y="0"/>
                  </a:cubicBezTo>
                  <a:cubicBezTo>
                    <a:pt x="48" y="0"/>
                    <a:pt x="0" y="48"/>
                    <a:pt x="0" y="106"/>
                  </a:cubicBezTo>
                  <a:cubicBezTo>
                    <a:pt x="0" y="164"/>
                    <a:pt x="48" y="212"/>
                    <a:pt x="106" y="212"/>
                  </a:cubicBezTo>
                  <a:cubicBezTo>
                    <a:pt x="165" y="212"/>
                    <a:pt x="212" y="165"/>
                    <a:pt x="212" y="106"/>
                  </a:cubicBezTo>
                  <a:close/>
                </a:path>
              </a:pathLst>
            </a:custGeom>
            <a:solidFill>
              <a:srgbClr val="353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31" name="Oval 85"/>
            <p:cNvSpPr>
              <a:spLocks noChangeArrowheads="1"/>
            </p:cNvSpPr>
            <p:nvPr/>
          </p:nvSpPr>
          <p:spPr bwMode="auto">
            <a:xfrm>
              <a:off x="401638" y="1636712"/>
              <a:ext cx="1062037" cy="1063625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0532" name="Freeform 86"/>
            <p:cNvSpPr>
              <a:spLocks noChangeArrowheads="1"/>
            </p:cNvSpPr>
            <p:nvPr/>
          </p:nvSpPr>
          <p:spPr bwMode="auto">
            <a:xfrm>
              <a:off x="884238" y="1793874"/>
              <a:ext cx="579437" cy="906463"/>
            </a:xfrm>
            <a:custGeom>
              <a:avLst/>
              <a:gdLst>
                <a:gd name="T0" fmla="*/ 0 w 96"/>
                <a:gd name="T1" fmla="*/ 259853 h 150"/>
                <a:gd name="T2" fmla="*/ 0 w 96"/>
                <a:gd name="T3" fmla="*/ 906463 h 150"/>
                <a:gd name="T4" fmla="*/ 48286 w 96"/>
                <a:gd name="T5" fmla="*/ 906463 h 150"/>
                <a:gd name="T6" fmla="*/ 579437 w 96"/>
                <a:gd name="T7" fmla="*/ 374671 h 150"/>
                <a:gd name="T8" fmla="*/ 422506 w 96"/>
                <a:gd name="T9" fmla="*/ 0 h 150"/>
                <a:gd name="T10" fmla="*/ 259539 w 96"/>
                <a:gd name="T11" fmla="*/ 0 h 150"/>
                <a:gd name="T12" fmla="*/ 0 w 96"/>
                <a:gd name="T13" fmla="*/ 259853 h 1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" h="150">
                  <a:moveTo>
                    <a:pt x="0" y="43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3" y="150"/>
                    <a:pt x="5" y="150"/>
                    <a:pt x="8" y="150"/>
                  </a:cubicBezTo>
                  <a:cubicBezTo>
                    <a:pt x="57" y="150"/>
                    <a:pt x="96" y="111"/>
                    <a:pt x="96" y="62"/>
                  </a:cubicBezTo>
                  <a:cubicBezTo>
                    <a:pt x="96" y="38"/>
                    <a:pt x="86" y="15"/>
                    <a:pt x="7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9" y="0"/>
                    <a:pt x="0" y="19"/>
                    <a:pt x="0" y="43"/>
                  </a:cubicBezTo>
                  <a:close/>
                </a:path>
              </a:pathLst>
            </a:custGeom>
            <a:solidFill>
              <a:srgbClr val="EB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33" name="Freeform 87"/>
            <p:cNvSpPr>
              <a:spLocks noChangeArrowheads="1"/>
            </p:cNvSpPr>
            <p:nvPr/>
          </p:nvSpPr>
          <p:spPr bwMode="auto">
            <a:xfrm>
              <a:off x="401638" y="1800224"/>
              <a:ext cx="900112" cy="900113"/>
            </a:xfrm>
            <a:custGeom>
              <a:avLst/>
              <a:gdLst>
                <a:gd name="T0" fmla="*/ 144984 w 149"/>
                <a:gd name="T1" fmla="*/ 0 h 149"/>
                <a:gd name="T2" fmla="*/ 0 w 149"/>
                <a:gd name="T3" fmla="*/ 368503 h 149"/>
                <a:gd name="T4" fmla="*/ 0 w 149"/>
                <a:gd name="T5" fmla="*/ 392667 h 149"/>
                <a:gd name="T6" fmla="*/ 507446 w 149"/>
                <a:gd name="T7" fmla="*/ 900113 h 149"/>
                <a:gd name="T8" fmla="*/ 531610 w 149"/>
                <a:gd name="T9" fmla="*/ 900113 h 149"/>
                <a:gd name="T10" fmla="*/ 900112 w 149"/>
                <a:gd name="T11" fmla="*/ 755128 h 149"/>
                <a:gd name="T12" fmla="*/ 144984 w 149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9" h="149">
                  <a:moveTo>
                    <a:pt x="24" y="0"/>
                  </a:moveTo>
                  <a:cubicBezTo>
                    <a:pt x="9" y="16"/>
                    <a:pt x="0" y="38"/>
                    <a:pt x="0" y="61"/>
                  </a:cubicBezTo>
                  <a:cubicBezTo>
                    <a:pt x="0" y="63"/>
                    <a:pt x="0" y="64"/>
                    <a:pt x="0" y="65"/>
                  </a:cubicBezTo>
                  <a:cubicBezTo>
                    <a:pt x="84" y="149"/>
                    <a:pt x="84" y="149"/>
                    <a:pt x="84" y="149"/>
                  </a:cubicBezTo>
                  <a:cubicBezTo>
                    <a:pt x="85" y="149"/>
                    <a:pt x="87" y="149"/>
                    <a:pt x="88" y="149"/>
                  </a:cubicBezTo>
                  <a:cubicBezTo>
                    <a:pt x="112" y="149"/>
                    <a:pt x="133" y="140"/>
                    <a:pt x="149" y="125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34" name="Freeform 88"/>
            <p:cNvSpPr>
              <a:spLocks noChangeArrowheads="1"/>
            </p:cNvSpPr>
            <p:nvPr/>
          </p:nvSpPr>
          <p:spPr bwMode="auto">
            <a:xfrm>
              <a:off x="601663" y="1673224"/>
              <a:ext cx="825500" cy="828675"/>
            </a:xfrm>
            <a:custGeom>
              <a:avLst/>
              <a:gdLst>
                <a:gd name="T0" fmla="*/ 144613 w 137"/>
                <a:gd name="T1" fmla="*/ 0 h 137"/>
                <a:gd name="T2" fmla="*/ 0 w 137"/>
                <a:gd name="T3" fmla="*/ 78633 h 137"/>
                <a:gd name="T4" fmla="*/ 747168 w 137"/>
                <a:gd name="T5" fmla="*/ 828675 h 137"/>
                <a:gd name="T6" fmla="*/ 825500 w 137"/>
                <a:gd name="T7" fmla="*/ 689554 h 137"/>
                <a:gd name="T8" fmla="*/ 144613 w 137"/>
                <a:gd name="T9" fmla="*/ 0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7" h="137">
                  <a:moveTo>
                    <a:pt x="24" y="0"/>
                  </a:moveTo>
                  <a:cubicBezTo>
                    <a:pt x="15" y="3"/>
                    <a:pt x="7" y="8"/>
                    <a:pt x="0" y="13"/>
                  </a:cubicBezTo>
                  <a:cubicBezTo>
                    <a:pt x="124" y="137"/>
                    <a:pt x="124" y="137"/>
                    <a:pt x="124" y="137"/>
                  </a:cubicBezTo>
                  <a:cubicBezTo>
                    <a:pt x="130" y="130"/>
                    <a:pt x="134" y="122"/>
                    <a:pt x="137" y="114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5" name="任意多边形 14"/>
          <p:cNvSpPr/>
          <p:nvPr/>
        </p:nvSpPr>
        <p:spPr>
          <a:xfrm rot="20046056">
            <a:off x="3143250" y="3465513"/>
            <a:ext cx="817563" cy="2408237"/>
          </a:xfrm>
          <a:custGeom>
            <a:avLst/>
            <a:gdLst>
              <a:gd name="connsiteX0" fmla="*/ 0 w 659163"/>
              <a:gd name="connsiteY0" fmla="*/ 0 h 1941771"/>
              <a:gd name="connsiteX1" fmla="*/ 659163 w 659163"/>
              <a:gd name="connsiteY1" fmla="*/ 0 h 1941771"/>
              <a:gd name="connsiteX2" fmla="*/ 659163 w 659163"/>
              <a:gd name="connsiteY2" fmla="*/ 1941771 h 1941771"/>
              <a:gd name="connsiteX3" fmla="*/ 375104 w 659163"/>
              <a:gd name="connsiteY3" fmla="*/ 1616716 h 1941771"/>
              <a:gd name="connsiteX4" fmla="*/ 0 w 659163"/>
              <a:gd name="connsiteY4" fmla="*/ 1915389 h 194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163" h="1941771">
                <a:moveTo>
                  <a:pt x="0" y="0"/>
                </a:moveTo>
                <a:lnTo>
                  <a:pt x="659163" y="0"/>
                </a:lnTo>
                <a:lnTo>
                  <a:pt x="659163" y="1941771"/>
                </a:lnTo>
                <a:lnTo>
                  <a:pt x="375104" y="1616716"/>
                </a:lnTo>
                <a:lnTo>
                  <a:pt x="0" y="1915389"/>
                </a:lnTo>
                <a:close/>
              </a:path>
            </a:pathLst>
          </a:custGeom>
          <a:solidFill>
            <a:srgbClr val="474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 rot="1534392">
            <a:off x="1874838" y="3424238"/>
            <a:ext cx="806450" cy="2374900"/>
          </a:xfrm>
          <a:custGeom>
            <a:avLst/>
            <a:gdLst>
              <a:gd name="connsiteX0" fmla="*/ 0 w 659163"/>
              <a:gd name="connsiteY0" fmla="*/ 0 h 1941771"/>
              <a:gd name="connsiteX1" fmla="*/ 659163 w 659163"/>
              <a:gd name="connsiteY1" fmla="*/ 0 h 1941771"/>
              <a:gd name="connsiteX2" fmla="*/ 659163 w 659163"/>
              <a:gd name="connsiteY2" fmla="*/ 1941771 h 1941771"/>
              <a:gd name="connsiteX3" fmla="*/ 375104 w 659163"/>
              <a:gd name="connsiteY3" fmla="*/ 1616716 h 1941771"/>
              <a:gd name="connsiteX4" fmla="*/ 0 w 659163"/>
              <a:gd name="connsiteY4" fmla="*/ 1915389 h 194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163" h="1941771">
                <a:moveTo>
                  <a:pt x="0" y="0"/>
                </a:moveTo>
                <a:lnTo>
                  <a:pt x="659163" y="0"/>
                </a:lnTo>
                <a:lnTo>
                  <a:pt x="659163" y="1941771"/>
                </a:lnTo>
                <a:lnTo>
                  <a:pt x="375104" y="1616716"/>
                </a:lnTo>
                <a:lnTo>
                  <a:pt x="0" y="1915389"/>
                </a:lnTo>
                <a:close/>
              </a:path>
            </a:pathLst>
          </a:custGeom>
          <a:solidFill>
            <a:srgbClr val="474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0486" name="组合 16"/>
          <p:cNvGrpSpPr/>
          <p:nvPr/>
        </p:nvGrpSpPr>
        <p:grpSpPr bwMode="auto">
          <a:xfrm>
            <a:off x="1250950" y="1277938"/>
            <a:ext cx="3316288" cy="3316287"/>
            <a:chOff x="1563220" y="1668585"/>
            <a:chExt cx="2487494" cy="2487494"/>
          </a:xfrm>
        </p:grpSpPr>
        <p:sp>
          <p:nvSpPr>
            <p:cNvPr id="18" name="十六角星 17"/>
            <p:cNvSpPr/>
            <p:nvPr/>
          </p:nvSpPr>
          <p:spPr>
            <a:xfrm>
              <a:off x="1563220" y="1668585"/>
              <a:ext cx="2487494" cy="2487494"/>
            </a:xfrm>
            <a:prstGeom prst="star16">
              <a:avLst>
                <a:gd name="adj" fmla="val 41474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1895442" y="1990090"/>
              <a:ext cx="1829004" cy="1829005"/>
            </a:xfrm>
            <a:prstGeom prst="ellipse">
              <a:avLst/>
            </a:prstGeom>
            <a:solidFill>
              <a:srgbClr val="474F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1983558" y="2077015"/>
              <a:ext cx="1681350" cy="1681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1" name="饼形 20"/>
            <p:cNvSpPr/>
            <p:nvPr/>
          </p:nvSpPr>
          <p:spPr>
            <a:xfrm>
              <a:off x="1983558" y="2077015"/>
              <a:ext cx="1681350" cy="1681351"/>
            </a:xfrm>
            <a:prstGeom prst="pie">
              <a:avLst>
                <a:gd name="adj1" fmla="val 0"/>
                <a:gd name="adj2" fmla="val 5426957"/>
              </a:avLst>
            </a:prstGeom>
            <a:solidFill>
              <a:srgbClr val="5FBB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饼形 21"/>
            <p:cNvSpPr/>
            <p:nvPr/>
          </p:nvSpPr>
          <p:spPr>
            <a:xfrm rot="5400000">
              <a:off x="1976413" y="2077015"/>
              <a:ext cx="1681351" cy="1681350"/>
            </a:xfrm>
            <a:prstGeom prst="pie">
              <a:avLst>
                <a:gd name="adj1" fmla="val 0"/>
                <a:gd name="adj2" fmla="val 5426957"/>
              </a:avLst>
            </a:prstGeom>
            <a:solidFill>
              <a:srgbClr val="F986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饼形 22"/>
            <p:cNvSpPr/>
            <p:nvPr/>
          </p:nvSpPr>
          <p:spPr>
            <a:xfrm rot="10800000">
              <a:off x="1979985" y="2077015"/>
              <a:ext cx="1681350" cy="1681351"/>
            </a:xfrm>
            <a:prstGeom prst="pie">
              <a:avLst>
                <a:gd name="adj1" fmla="val 0"/>
                <a:gd name="adj2" fmla="val 5426957"/>
              </a:avLst>
            </a:prstGeom>
            <a:solidFill>
              <a:srgbClr val="5FBB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饼形 23"/>
            <p:cNvSpPr/>
            <p:nvPr/>
          </p:nvSpPr>
          <p:spPr>
            <a:xfrm rot="16200000">
              <a:off x="1982962" y="2077611"/>
              <a:ext cx="1681351" cy="1680159"/>
            </a:xfrm>
            <a:prstGeom prst="pie">
              <a:avLst>
                <a:gd name="adj1" fmla="val 0"/>
                <a:gd name="adj2" fmla="val 5426957"/>
              </a:avLst>
            </a:prstGeom>
            <a:solidFill>
              <a:srgbClr val="F986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2453907" y="2544983"/>
              <a:ext cx="706120" cy="706119"/>
            </a:xfrm>
            <a:prstGeom prst="ellipse">
              <a:avLst/>
            </a:prstGeom>
            <a:solidFill>
              <a:srgbClr val="474F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pic>
        <p:nvPicPr>
          <p:cNvPr id="20487" name="图片 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00" y="2662238"/>
            <a:ext cx="509588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KSO_Shape"/>
          <p:cNvSpPr/>
          <p:nvPr/>
        </p:nvSpPr>
        <p:spPr>
          <a:xfrm>
            <a:off x="2155825" y="3292475"/>
            <a:ext cx="333375" cy="331788"/>
          </a:xfrm>
          <a:custGeom>
            <a:avLst/>
            <a:gdLst>
              <a:gd name="connsiteX0" fmla="*/ 586746 w 802377"/>
              <a:gd name="connsiteY0" fmla="*/ 175638 h 800254"/>
              <a:gd name="connsiteX1" fmla="*/ 640899 w 802377"/>
              <a:gd name="connsiteY1" fmla="*/ 229791 h 800254"/>
              <a:gd name="connsiteX2" fmla="*/ 586746 w 802377"/>
              <a:gd name="connsiteY2" fmla="*/ 283944 h 800254"/>
              <a:gd name="connsiteX3" fmla="*/ 532593 w 802377"/>
              <a:gd name="connsiteY3" fmla="*/ 229791 h 800254"/>
              <a:gd name="connsiteX4" fmla="*/ 586746 w 802377"/>
              <a:gd name="connsiteY4" fmla="*/ 175638 h 800254"/>
              <a:gd name="connsiteX5" fmla="*/ 105683 w 802377"/>
              <a:gd name="connsiteY5" fmla="*/ 105404 h 800254"/>
              <a:gd name="connsiteX6" fmla="*/ 105683 w 802377"/>
              <a:gd name="connsiteY6" fmla="*/ 694851 h 800254"/>
              <a:gd name="connsiteX7" fmla="*/ 110500 w 802377"/>
              <a:gd name="connsiteY7" fmla="*/ 694851 h 800254"/>
              <a:gd name="connsiteX8" fmla="*/ 245090 w 802377"/>
              <a:gd name="connsiteY8" fmla="*/ 394820 h 800254"/>
              <a:gd name="connsiteX9" fmla="*/ 302955 w 802377"/>
              <a:gd name="connsiteY9" fmla="*/ 579898 h 800254"/>
              <a:gd name="connsiteX10" fmla="*/ 420668 w 802377"/>
              <a:gd name="connsiteY10" fmla="*/ 339778 h 800254"/>
              <a:gd name="connsiteX11" fmla="*/ 496821 w 802377"/>
              <a:gd name="connsiteY11" fmla="*/ 564668 h 800254"/>
              <a:gd name="connsiteX12" fmla="*/ 596720 w 802377"/>
              <a:gd name="connsiteY12" fmla="*/ 438432 h 800254"/>
              <a:gd name="connsiteX13" fmla="*/ 696694 w 802377"/>
              <a:gd name="connsiteY13" fmla="*/ 687455 h 800254"/>
              <a:gd name="connsiteX14" fmla="*/ 696694 w 802377"/>
              <a:gd name="connsiteY14" fmla="*/ 105404 h 800254"/>
              <a:gd name="connsiteX15" fmla="*/ 105683 w 802377"/>
              <a:gd name="connsiteY15" fmla="*/ 105404 h 800254"/>
              <a:gd name="connsiteX16" fmla="*/ 0 w 802377"/>
              <a:gd name="connsiteY16" fmla="*/ 0 h 800254"/>
              <a:gd name="connsiteX17" fmla="*/ 802377 w 802377"/>
              <a:gd name="connsiteY17" fmla="*/ 0 h 800254"/>
              <a:gd name="connsiteX18" fmla="*/ 802377 w 802377"/>
              <a:gd name="connsiteY18" fmla="*/ 800254 h 800254"/>
              <a:gd name="connsiteX19" fmla="*/ 0 w 802377"/>
              <a:gd name="connsiteY19" fmla="*/ 800254 h 800254"/>
              <a:gd name="connsiteX20" fmla="*/ 0 w 802377"/>
              <a:gd name="connsiteY20" fmla="*/ 0 h 800254"/>
              <a:gd name="connsiteX0-1" fmla="*/ 586746 w 802377"/>
              <a:gd name="connsiteY0-2" fmla="*/ 175638 h 800254"/>
              <a:gd name="connsiteX1-3" fmla="*/ 640899 w 802377"/>
              <a:gd name="connsiteY1-4" fmla="*/ 229791 h 800254"/>
              <a:gd name="connsiteX2-5" fmla="*/ 586746 w 802377"/>
              <a:gd name="connsiteY2-6" fmla="*/ 283944 h 800254"/>
              <a:gd name="connsiteX3-7" fmla="*/ 532593 w 802377"/>
              <a:gd name="connsiteY3-8" fmla="*/ 229791 h 800254"/>
              <a:gd name="connsiteX4-9" fmla="*/ 586746 w 802377"/>
              <a:gd name="connsiteY4-10" fmla="*/ 175638 h 800254"/>
              <a:gd name="connsiteX5-11" fmla="*/ 105683 w 802377"/>
              <a:gd name="connsiteY5-12" fmla="*/ 105404 h 800254"/>
              <a:gd name="connsiteX6-13" fmla="*/ 105683 w 802377"/>
              <a:gd name="connsiteY6-14" fmla="*/ 694851 h 800254"/>
              <a:gd name="connsiteX7-15" fmla="*/ 110500 w 802377"/>
              <a:gd name="connsiteY7-16" fmla="*/ 694851 h 800254"/>
              <a:gd name="connsiteX8-17" fmla="*/ 245090 w 802377"/>
              <a:gd name="connsiteY8-18" fmla="*/ 394820 h 800254"/>
              <a:gd name="connsiteX9-19" fmla="*/ 302955 w 802377"/>
              <a:gd name="connsiteY9-20" fmla="*/ 579898 h 800254"/>
              <a:gd name="connsiteX10-21" fmla="*/ 420668 w 802377"/>
              <a:gd name="connsiteY10-22" fmla="*/ 339778 h 800254"/>
              <a:gd name="connsiteX11-23" fmla="*/ 496821 w 802377"/>
              <a:gd name="connsiteY11-24" fmla="*/ 564668 h 800254"/>
              <a:gd name="connsiteX12-25" fmla="*/ 596720 w 802377"/>
              <a:gd name="connsiteY12-26" fmla="*/ 438432 h 800254"/>
              <a:gd name="connsiteX13-27" fmla="*/ 696694 w 802377"/>
              <a:gd name="connsiteY13-28" fmla="*/ 687455 h 800254"/>
              <a:gd name="connsiteX14-29" fmla="*/ 696694 w 802377"/>
              <a:gd name="connsiteY14-30" fmla="*/ 105404 h 800254"/>
              <a:gd name="connsiteX15-31" fmla="*/ 105683 w 802377"/>
              <a:gd name="connsiteY15-32" fmla="*/ 105404 h 800254"/>
              <a:gd name="connsiteX16-33" fmla="*/ 0 w 802377"/>
              <a:gd name="connsiteY16-34" fmla="*/ 0 h 800254"/>
              <a:gd name="connsiteX17-35" fmla="*/ 802377 w 802377"/>
              <a:gd name="connsiteY17-36" fmla="*/ 0 h 800254"/>
              <a:gd name="connsiteX18-37" fmla="*/ 802377 w 802377"/>
              <a:gd name="connsiteY18-38" fmla="*/ 800254 h 800254"/>
              <a:gd name="connsiteX19-39" fmla="*/ 0 w 802377"/>
              <a:gd name="connsiteY19-40" fmla="*/ 800254 h 800254"/>
              <a:gd name="connsiteX20-41" fmla="*/ 0 w 802377"/>
              <a:gd name="connsiteY20-42" fmla="*/ 0 h 800254"/>
              <a:gd name="connsiteX0-43" fmla="*/ 586746 w 802377"/>
              <a:gd name="connsiteY0-44" fmla="*/ 175638 h 800254"/>
              <a:gd name="connsiteX1-45" fmla="*/ 640899 w 802377"/>
              <a:gd name="connsiteY1-46" fmla="*/ 229791 h 800254"/>
              <a:gd name="connsiteX2-47" fmla="*/ 586746 w 802377"/>
              <a:gd name="connsiteY2-48" fmla="*/ 283944 h 800254"/>
              <a:gd name="connsiteX3-49" fmla="*/ 532593 w 802377"/>
              <a:gd name="connsiteY3-50" fmla="*/ 229791 h 800254"/>
              <a:gd name="connsiteX4-51" fmla="*/ 586746 w 802377"/>
              <a:gd name="connsiteY4-52" fmla="*/ 175638 h 800254"/>
              <a:gd name="connsiteX5-53" fmla="*/ 105683 w 802377"/>
              <a:gd name="connsiteY5-54" fmla="*/ 105404 h 800254"/>
              <a:gd name="connsiteX6-55" fmla="*/ 105683 w 802377"/>
              <a:gd name="connsiteY6-56" fmla="*/ 694851 h 800254"/>
              <a:gd name="connsiteX7-57" fmla="*/ 110500 w 802377"/>
              <a:gd name="connsiteY7-58" fmla="*/ 694851 h 800254"/>
              <a:gd name="connsiteX8-59" fmla="*/ 245090 w 802377"/>
              <a:gd name="connsiteY8-60" fmla="*/ 394820 h 800254"/>
              <a:gd name="connsiteX9-61" fmla="*/ 302955 w 802377"/>
              <a:gd name="connsiteY9-62" fmla="*/ 579898 h 800254"/>
              <a:gd name="connsiteX10-63" fmla="*/ 420668 w 802377"/>
              <a:gd name="connsiteY10-64" fmla="*/ 339778 h 800254"/>
              <a:gd name="connsiteX11-65" fmla="*/ 496821 w 802377"/>
              <a:gd name="connsiteY11-66" fmla="*/ 564668 h 800254"/>
              <a:gd name="connsiteX12-67" fmla="*/ 596720 w 802377"/>
              <a:gd name="connsiteY12-68" fmla="*/ 438432 h 800254"/>
              <a:gd name="connsiteX13-69" fmla="*/ 696694 w 802377"/>
              <a:gd name="connsiteY13-70" fmla="*/ 687455 h 800254"/>
              <a:gd name="connsiteX14-71" fmla="*/ 696694 w 802377"/>
              <a:gd name="connsiteY14-72" fmla="*/ 105404 h 800254"/>
              <a:gd name="connsiteX15-73" fmla="*/ 105683 w 802377"/>
              <a:gd name="connsiteY15-74" fmla="*/ 105404 h 800254"/>
              <a:gd name="connsiteX16-75" fmla="*/ 0 w 802377"/>
              <a:gd name="connsiteY16-76" fmla="*/ 0 h 800254"/>
              <a:gd name="connsiteX17-77" fmla="*/ 802377 w 802377"/>
              <a:gd name="connsiteY17-78" fmla="*/ 0 h 800254"/>
              <a:gd name="connsiteX18-79" fmla="*/ 802377 w 802377"/>
              <a:gd name="connsiteY18-80" fmla="*/ 800254 h 800254"/>
              <a:gd name="connsiteX19-81" fmla="*/ 0 w 802377"/>
              <a:gd name="connsiteY19-82" fmla="*/ 800254 h 800254"/>
              <a:gd name="connsiteX20-83" fmla="*/ 0 w 802377"/>
              <a:gd name="connsiteY20-84" fmla="*/ 0 h 800254"/>
              <a:gd name="connsiteX0-85" fmla="*/ 586746 w 802377"/>
              <a:gd name="connsiteY0-86" fmla="*/ 175638 h 800254"/>
              <a:gd name="connsiteX1-87" fmla="*/ 640899 w 802377"/>
              <a:gd name="connsiteY1-88" fmla="*/ 229791 h 800254"/>
              <a:gd name="connsiteX2-89" fmla="*/ 586746 w 802377"/>
              <a:gd name="connsiteY2-90" fmla="*/ 283944 h 800254"/>
              <a:gd name="connsiteX3-91" fmla="*/ 532593 w 802377"/>
              <a:gd name="connsiteY3-92" fmla="*/ 229791 h 800254"/>
              <a:gd name="connsiteX4-93" fmla="*/ 586746 w 802377"/>
              <a:gd name="connsiteY4-94" fmla="*/ 175638 h 800254"/>
              <a:gd name="connsiteX5-95" fmla="*/ 105683 w 802377"/>
              <a:gd name="connsiteY5-96" fmla="*/ 105404 h 800254"/>
              <a:gd name="connsiteX6-97" fmla="*/ 105683 w 802377"/>
              <a:gd name="connsiteY6-98" fmla="*/ 694851 h 800254"/>
              <a:gd name="connsiteX7-99" fmla="*/ 110500 w 802377"/>
              <a:gd name="connsiteY7-100" fmla="*/ 694851 h 800254"/>
              <a:gd name="connsiteX8-101" fmla="*/ 245090 w 802377"/>
              <a:gd name="connsiteY8-102" fmla="*/ 394820 h 800254"/>
              <a:gd name="connsiteX9-103" fmla="*/ 302955 w 802377"/>
              <a:gd name="connsiteY9-104" fmla="*/ 579898 h 800254"/>
              <a:gd name="connsiteX10-105" fmla="*/ 420668 w 802377"/>
              <a:gd name="connsiteY10-106" fmla="*/ 339778 h 800254"/>
              <a:gd name="connsiteX11-107" fmla="*/ 496821 w 802377"/>
              <a:gd name="connsiteY11-108" fmla="*/ 564668 h 800254"/>
              <a:gd name="connsiteX12-109" fmla="*/ 596720 w 802377"/>
              <a:gd name="connsiteY12-110" fmla="*/ 438432 h 800254"/>
              <a:gd name="connsiteX13-111" fmla="*/ 696694 w 802377"/>
              <a:gd name="connsiteY13-112" fmla="*/ 687455 h 800254"/>
              <a:gd name="connsiteX14-113" fmla="*/ 696694 w 802377"/>
              <a:gd name="connsiteY14-114" fmla="*/ 105404 h 800254"/>
              <a:gd name="connsiteX15-115" fmla="*/ 105683 w 802377"/>
              <a:gd name="connsiteY15-116" fmla="*/ 105404 h 800254"/>
              <a:gd name="connsiteX16-117" fmla="*/ 0 w 802377"/>
              <a:gd name="connsiteY16-118" fmla="*/ 0 h 800254"/>
              <a:gd name="connsiteX17-119" fmla="*/ 802377 w 802377"/>
              <a:gd name="connsiteY17-120" fmla="*/ 0 h 800254"/>
              <a:gd name="connsiteX18-121" fmla="*/ 802377 w 802377"/>
              <a:gd name="connsiteY18-122" fmla="*/ 800254 h 800254"/>
              <a:gd name="connsiteX19-123" fmla="*/ 0 w 802377"/>
              <a:gd name="connsiteY19-124" fmla="*/ 800254 h 800254"/>
              <a:gd name="connsiteX20-125" fmla="*/ 0 w 802377"/>
              <a:gd name="connsiteY20-126" fmla="*/ 0 h 80025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</a:cxnLst>
            <a:rect l="l" t="t" r="r" b="b"/>
            <a:pathLst>
              <a:path w="802377" h="800254">
                <a:moveTo>
                  <a:pt x="586746" y="175638"/>
                </a:moveTo>
                <a:cubicBezTo>
                  <a:pt x="616654" y="175638"/>
                  <a:pt x="640899" y="199883"/>
                  <a:pt x="640899" y="229791"/>
                </a:cubicBezTo>
                <a:cubicBezTo>
                  <a:pt x="640899" y="259699"/>
                  <a:pt x="616654" y="283944"/>
                  <a:pt x="586746" y="283944"/>
                </a:cubicBezTo>
                <a:cubicBezTo>
                  <a:pt x="556838" y="283944"/>
                  <a:pt x="532593" y="259699"/>
                  <a:pt x="532593" y="229791"/>
                </a:cubicBezTo>
                <a:cubicBezTo>
                  <a:pt x="532593" y="199883"/>
                  <a:pt x="556838" y="175638"/>
                  <a:pt x="586746" y="175638"/>
                </a:cubicBezTo>
                <a:close/>
                <a:moveTo>
                  <a:pt x="105683" y="105404"/>
                </a:moveTo>
                <a:lnTo>
                  <a:pt x="105683" y="694851"/>
                </a:lnTo>
                <a:lnTo>
                  <a:pt x="110500" y="694851"/>
                </a:lnTo>
                <a:cubicBezTo>
                  <a:pt x="155363" y="594841"/>
                  <a:pt x="208078" y="392209"/>
                  <a:pt x="245090" y="394820"/>
                </a:cubicBezTo>
                <a:cubicBezTo>
                  <a:pt x="282102" y="397431"/>
                  <a:pt x="283667" y="518205"/>
                  <a:pt x="302955" y="579898"/>
                </a:cubicBezTo>
                <a:cubicBezTo>
                  <a:pt x="342193" y="499858"/>
                  <a:pt x="380513" y="338668"/>
                  <a:pt x="420668" y="339778"/>
                </a:cubicBezTo>
                <a:cubicBezTo>
                  <a:pt x="460823" y="340888"/>
                  <a:pt x="471437" y="489705"/>
                  <a:pt x="496821" y="564668"/>
                </a:cubicBezTo>
                <a:cubicBezTo>
                  <a:pt x="530121" y="522589"/>
                  <a:pt x="566349" y="438139"/>
                  <a:pt x="596720" y="438432"/>
                </a:cubicBezTo>
                <a:cubicBezTo>
                  <a:pt x="627091" y="438725"/>
                  <a:pt x="663369" y="604447"/>
                  <a:pt x="696694" y="687455"/>
                </a:cubicBezTo>
                <a:lnTo>
                  <a:pt x="696694" y="105404"/>
                </a:lnTo>
                <a:lnTo>
                  <a:pt x="105683" y="105404"/>
                </a:lnTo>
                <a:close/>
                <a:moveTo>
                  <a:pt x="0" y="0"/>
                </a:moveTo>
                <a:lnTo>
                  <a:pt x="802377" y="0"/>
                </a:lnTo>
                <a:lnTo>
                  <a:pt x="802377" y="800254"/>
                </a:lnTo>
                <a:lnTo>
                  <a:pt x="0" y="80025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8" name="KSO_Shape"/>
          <p:cNvSpPr/>
          <p:nvPr/>
        </p:nvSpPr>
        <p:spPr>
          <a:xfrm>
            <a:off x="2138363" y="2247900"/>
            <a:ext cx="333375" cy="307975"/>
          </a:xfrm>
          <a:custGeom>
            <a:avLst/>
            <a:gdLst/>
            <a:ahLst/>
            <a:cxnLst/>
            <a:rect l="l" t="t" r="r" b="b"/>
            <a:pathLst>
              <a:path w="2922576" h="2692126">
                <a:moveTo>
                  <a:pt x="553896" y="1279436"/>
                </a:moveTo>
                <a:cubicBezTo>
                  <a:pt x="792021" y="1473111"/>
                  <a:pt x="992046" y="1742986"/>
                  <a:pt x="1211121" y="1974761"/>
                </a:cubicBezTo>
                <a:lnTo>
                  <a:pt x="1201596" y="2431961"/>
                </a:lnTo>
                <a:cubicBezTo>
                  <a:pt x="947596" y="2384336"/>
                  <a:pt x="769796" y="2336711"/>
                  <a:pt x="639621" y="2117636"/>
                </a:cubicBezTo>
                <a:cubicBezTo>
                  <a:pt x="509446" y="1898561"/>
                  <a:pt x="582471" y="1558836"/>
                  <a:pt x="553896" y="1279436"/>
                </a:cubicBezTo>
                <a:close/>
                <a:moveTo>
                  <a:pt x="1414250" y="349940"/>
                </a:moveTo>
                <a:lnTo>
                  <a:pt x="1576175" y="702365"/>
                </a:lnTo>
                <a:lnTo>
                  <a:pt x="1840671" y="351223"/>
                </a:lnTo>
                <a:cubicBezTo>
                  <a:pt x="1946050" y="474823"/>
                  <a:pt x="2011221" y="645739"/>
                  <a:pt x="2011221" y="834547"/>
                </a:cubicBezTo>
                <a:cubicBezTo>
                  <a:pt x="2019964" y="1198269"/>
                  <a:pt x="1873746" y="1469720"/>
                  <a:pt x="1527496" y="1508764"/>
                </a:cubicBezTo>
                <a:lnTo>
                  <a:pt x="1534971" y="2136686"/>
                </a:lnTo>
                <a:cubicBezTo>
                  <a:pt x="1804846" y="1854111"/>
                  <a:pt x="2036621" y="1552486"/>
                  <a:pt x="2344596" y="1288961"/>
                </a:cubicBezTo>
                <a:cubicBezTo>
                  <a:pt x="2347771" y="1504861"/>
                  <a:pt x="2350946" y="1939836"/>
                  <a:pt x="2192196" y="2193836"/>
                </a:cubicBezTo>
                <a:cubicBezTo>
                  <a:pt x="1995346" y="2466886"/>
                  <a:pt x="1623871" y="2444661"/>
                  <a:pt x="1344471" y="2441486"/>
                </a:cubicBezTo>
                <a:lnTo>
                  <a:pt x="1353780" y="1510652"/>
                </a:lnTo>
                <a:cubicBezTo>
                  <a:pt x="992542" y="1480514"/>
                  <a:pt x="840254" y="1205525"/>
                  <a:pt x="849171" y="834547"/>
                </a:cubicBezTo>
                <a:cubicBezTo>
                  <a:pt x="853745" y="644286"/>
                  <a:pt x="913894" y="479273"/>
                  <a:pt x="1011904" y="360081"/>
                </a:cubicBezTo>
                <a:lnTo>
                  <a:pt x="1014200" y="359465"/>
                </a:lnTo>
                <a:lnTo>
                  <a:pt x="1214225" y="683315"/>
                </a:lnTo>
                <a:close/>
                <a:moveTo>
                  <a:pt x="480281" y="174535"/>
                </a:moveTo>
                <a:cubicBezTo>
                  <a:pt x="324175" y="174535"/>
                  <a:pt x="197626" y="319405"/>
                  <a:pt x="197626" y="498111"/>
                </a:cubicBezTo>
                <a:lnTo>
                  <a:pt x="197626" y="2194015"/>
                </a:lnTo>
                <a:cubicBezTo>
                  <a:pt x="197626" y="2372721"/>
                  <a:pt x="324175" y="2517591"/>
                  <a:pt x="480281" y="2517591"/>
                </a:cubicBezTo>
                <a:lnTo>
                  <a:pt x="2458598" y="2517591"/>
                </a:lnTo>
                <a:cubicBezTo>
                  <a:pt x="2614704" y="2517591"/>
                  <a:pt x="2741253" y="2372721"/>
                  <a:pt x="2741253" y="2194015"/>
                </a:cubicBezTo>
                <a:lnTo>
                  <a:pt x="2741253" y="498111"/>
                </a:lnTo>
                <a:cubicBezTo>
                  <a:pt x="2741253" y="319405"/>
                  <a:pt x="2614704" y="174535"/>
                  <a:pt x="2458598" y="174535"/>
                </a:cubicBezTo>
                <a:close/>
                <a:moveTo>
                  <a:pt x="324765" y="0"/>
                </a:moveTo>
                <a:lnTo>
                  <a:pt x="2597811" y="0"/>
                </a:lnTo>
                <a:cubicBezTo>
                  <a:pt x="2777173" y="0"/>
                  <a:pt x="2922576" y="166453"/>
                  <a:pt x="2922576" y="371783"/>
                </a:cubicBezTo>
                <a:lnTo>
                  <a:pt x="2922576" y="2320344"/>
                </a:lnTo>
                <a:cubicBezTo>
                  <a:pt x="2922576" y="2525673"/>
                  <a:pt x="2777173" y="2692126"/>
                  <a:pt x="2597811" y="2692126"/>
                </a:cubicBezTo>
                <a:lnTo>
                  <a:pt x="324765" y="2692126"/>
                </a:lnTo>
                <a:cubicBezTo>
                  <a:pt x="145402" y="2692126"/>
                  <a:pt x="0" y="2525673"/>
                  <a:pt x="0" y="2320344"/>
                </a:cubicBezTo>
                <a:lnTo>
                  <a:pt x="0" y="371783"/>
                </a:lnTo>
                <a:cubicBezTo>
                  <a:pt x="0" y="166453"/>
                  <a:pt x="145402" y="0"/>
                  <a:pt x="324765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490" name="KSO_Shape"/>
          <p:cNvSpPr>
            <a:spLocks noChangeArrowheads="1"/>
          </p:cNvSpPr>
          <p:nvPr/>
        </p:nvSpPr>
        <p:spPr bwMode="auto">
          <a:xfrm>
            <a:off x="3387725" y="2243138"/>
            <a:ext cx="330200" cy="333375"/>
          </a:xfrm>
          <a:custGeom>
            <a:avLst/>
            <a:gdLst>
              <a:gd name="T0" fmla="*/ 166998 w 87"/>
              <a:gd name="T1" fmla="*/ 0 h 88"/>
              <a:gd name="T2" fmla="*/ 330200 w 87"/>
              <a:gd name="T3" fmla="*/ 166688 h 88"/>
              <a:gd name="T4" fmla="*/ 166998 w 87"/>
              <a:gd name="T5" fmla="*/ 333375 h 88"/>
              <a:gd name="T6" fmla="*/ 0 w 87"/>
              <a:gd name="T7" fmla="*/ 166688 h 88"/>
              <a:gd name="T8" fmla="*/ 166998 w 87"/>
              <a:gd name="T9" fmla="*/ 0 h 88"/>
              <a:gd name="T10" fmla="*/ 220133 w 87"/>
              <a:gd name="T11" fmla="*/ 79555 h 88"/>
              <a:gd name="T12" fmla="*/ 208747 w 87"/>
              <a:gd name="T13" fmla="*/ 102286 h 88"/>
              <a:gd name="T14" fmla="*/ 220133 w 87"/>
              <a:gd name="T15" fmla="*/ 113651 h 88"/>
              <a:gd name="T16" fmla="*/ 242906 w 87"/>
              <a:gd name="T17" fmla="*/ 166688 h 88"/>
              <a:gd name="T18" fmla="*/ 220133 w 87"/>
              <a:gd name="T19" fmla="*/ 219724 h 88"/>
              <a:gd name="T20" fmla="*/ 166998 w 87"/>
              <a:gd name="T21" fmla="*/ 242455 h 88"/>
              <a:gd name="T22" fmla="*/ 110067 w 87"/>
              <a:gd name="T23" fmla="*/ 219724 h 88"/>
              <a:gd name="T24" fmla="*/ 91090 w 87"/>
              <a:gd name="T25" fmla="*/ 166688 h 88"/>
              <a:gd name="T26" fmla="*/ 110067 w 87"/>
              <a:gd name="T27" fmla="*/ 113651 h 88"/>
              <a:gd name="T28" fmla="*/ 121453 w 87"/>
              <a:gd name="T29" fmla="*/ 106074 h 88"/>
              <a:gd name="T30" fmla="*/ 110067 w 87"/>
              <a:gd name="T31" fmla="*/ 83344 h 88"/>
              <a:gd name="T32" fmla="*/ 94885 w 87"/>
              <a:gd name="T33" fmla="*/ 94709 h 88"/>
              <a:gd name="T34" fmla="*/ 64522 w 87"/>
              <a:gd name="T35" fmla="*/ 166688 h 88"/>
              <a:gd name="T36" fmla="*/ 94885 w 87"/>
              <a:gd name="T37" fmla="*/ 238666 h 88"/>
              <a:gd name="T38" fmla="*/ 166998 w 87"/>
              <a:gd name="T39" fmla="*/ 268973 h 88"/>
              <a:gd name="T40" fmla="*/ 239110 w 87"/>
              <a:gd name="T41" fmla="*/ 238666 h 88"/>
              <a:gd name="T42" fmla="*/ 269474 w 87"/>
              <a:gd name="T43" fmla="*/ 166688 h 88"/>
              <a:gd name="T44" fmla="*/ 239110 w 87"/>
              <a:gd name="T45" fmla="*/ 94709 h 88"/>
              <a:gd name="T46" fmla="*/ 220133 w 87"/>
              <a:gd name="T47" fmla="*/ 79555 h 88"/>
              <a:gd name="T48" fmla="*/ 151816 w 87"/>
              <a:gd name="T49" fmla="*/ 26518 h 88"/>
              <a:gd name="T50" fmla="*/ 151816 w 87"/>
              <a:gd name="T51" fmla="*/ 151534 h 88"/>
              <a:gd name="T52" fmla="*/ 178384 w 87"/>
              <a:gd name="T53" fmla="*/ 151534 h 88"/>
              <a:gd name="T54" fmla="*/ 178384 w 87"/>
              <a:gd name="T55" fmla="*/ 26518 h 88"/>
              <a:gd name="T56" fmla="*/ 151816 w 87"/>
              <a:gd name="T57" fmla="*/ 26518 h 8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87" h="88">
                <a:moveTo>
                  <a:pt x="44" y="0"/>
                </a:moveTo>
                <a:cubicBezTo>
                  <a:pt x="68" y="0"/>
                  <a:pt x="87" y="20"/>
                  <a:pt x="87" y="44"/>
                </a:cubicBezTo>
                <a:cubicBezTo>
                  <a:pt x="87" y="68"/>
                  <a:pt x="68" y="88"/>
                  <a:pt x="44" y="88"/>
                </a:cubicBezTo>
                <a:cubicBezTo>
                  <a:pt x="19" y="88"/>
                  <a:pt x="0" y="68"/>
                  <a:pt x="0" y="44"/>
                </a:cubicBezTo>
                <a:cubicBezTo>
                  <a:pt x="0" y="20"/>
                  <a:pt x="19" y="0"/>
                  <a:pt x="44" y="0"/>
                </a:cubicBezTo>
                <a:close/>
                <a:moveTo>
                  <a:pt x="58" y="21"/>
                </a:moveTo>
                <a:cubicBezTo>
                  <a:pt x="55" y="27"/>
                  <a:pt x="55" y="27"/>
                  <a:pt x="55" y="27"/>
                </a:cubicBezTo>
                <a:cubicBezTo>
                  <a:pt x="56" y="28"/>
                  <a:pt x="57" y="29"/>
                  <a:pt x="58" y="30"/>
                </a:cubicBezTo>
                <a:cubicBezTo>
                  <a:pt x="62" y="34"/>
                  <a:pt x="64" y="39"/>
                  <a:pt x="64" y="44"/>
                </a:cubicBezTo>
                <a:cubicBezTo>
                  <a:pt x="64" y="50"/>
                  <a:pt x="62" y="55"/>
                  <a:pt x="58" y="58"/>
                </a:cubicBezTo>
                <a:cubicBezTo>
                  <a:pt x="54" y="62"/>
                  <a:pt x="49" y="64"/>
                  <a:pt x="44" y="64"/>
                </a:cubicBezTo>
                <a:cubicBezTo>
                  <a:pt x="38" y="64"/>
                  <a:pt x="33" y="62"/>
                  <a:pt x="29" y="58"/>
                </a:cubicBezTo>
                <a:cubicBezTo>
                  <a:pt x="26" y="55"/>
                  <a:pt x="24" y="50"/>
                  <a:pt x="24" y="44"/>
                </a:cubicBezTo>
                <a:cubicBezTo>
                  <a:pt x="24" y="39"/>
                  <a:pt x="26" y="34"/>
                  <a:pt x="29" y="30"/>
                </a:cubicBezTo>
                <a:cubicBezTo>
                  <a:pt x="30" y="29"/>
                  <a:pt x="31" y="28"/>
                  <a:pt x="32" y="28"/>
                </a:cubicBezTo>
                <a:cubicBezTo>
                  <a:pt x="29" y="22"/>
                  <a:pt x="29" y="22"/>
                  <a:pt x="29" y="22"/>
                </a:cubicBezTo>
                <a:cubicBezTo>
                  <a:pt x="27" y="23"/>
                  <a:pt x="26" y="24"/>
                  <a:pt x="25" y="25"/>
                </a:cubicBezTo>
                <a:cubicBezTo>
                  <a:pt x="20" y="30"/>
                  <a:pt x="17" y="37"/>
                  <a:pt x="17" y="44"/>
                </a:cubicBezTo>
                <a:cubicBezTo>
                  <a:pt x="17" y="52"/>
                  <a:pt x="20" y="58"/>
                  <a:pt x="25" y="63"/>
                </a:cubicBezTo>
                <a:cubicBezTo>
                  <a:pt x="29" y="68"/>
                  <a:pt x="36" y="71"/>
                  <a:pt x="44" y="71"/>
                </a:cubicBezTo>
                <a:cubicBezTo>
                  <a:pt x="51" y="71"/>
                  <a:pt x="58" y="68"/>
                  <a:pt x="63" y="63"/>
                </a:cubicBezTo>
                <a:cubicBezTo>
                  <a:pt x="68" y="58"/>
                  <a:pt x="71" y="52"/>
                  <a:pt x="71" y="44"/>
                </a:cubicBezTo>
                <a:cubicBezTo>
                  <a:pt x="71" y="37"/>
                  <a:pt x="68" y="30"/>
                  <a:pt x="63" y="25"/>
                </a:cubicBezTo>
                <a:cubicBezTo>
                  <a:pt x="61" y="24"/>
                  <a:pt x="60" y="22"/>
                  <a:pt x="58" y="21"/>
                </a:cubicBezTo>
                <a:close/>
                <a:moveTo>
                  <a:pt x="40" y="7"/>
                </a:moveTo>
                <a:cubicBezTo>
                  <a:pt x="40" y="40"/>
                  <a:pt x="40" y="40"/>
                  <a:pt x="40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7"/>
                  <a:pt x="47" y="7"/>
                  <a:pt x="47" y="7"/>
                </a:cubicBezTo>
                <a:lnTo>
                  <a:pt x="40" y="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" name="KSO_Shape"/>
          <p:cNvSpPr/>
          <p:nvPr/>
        </p:nvSpPr>
        <p:spPr>
          <a:xfrm>
            <a:off x="3305175" y="3290888"/>
            <a:ext cx="333375" cy="333375"/>
          </a:xfrm>
          <a:custGeom>
            <a:avLst/>
            <a:gdLst/>
            <a:ahLst/>
            <a:cxnLst/>
            <a:rect l="l" t="t" r="r" b="b"/>
            <a:pathLst>
              <a:path w="900473" h="900473">
                <a:moveTo>
                  <a:pt x="347074" y="203047"/>
                </a:moveTo>
                <a:lnTo>
                  <a:pt x="692767" y="451973"/>
                </a:lnTo>
                <a:lnTo>
                  <a:pt x="347074" y="700898"/>
                </a:lnTo>
                <a:close/>
                <a:moveTo>
                  <a:pt x="450237" y="63807"/>
                </a:moveTo>
                <a:cubicBezTo>
                  <a:pt x="236817" y="63807"/>
                  <a:pt x="63807" y="236817"/>
                  <a:pt x="63807" y="450237"/>
                </a:cubicBezTo>
                <a:cubicBezTo>
                  <a:pt x="63807" y="663656"/>
                  <a:pt x="236817" y="836666"/>
                  <a:pt x="450237" y="836666"/>
                </a:cubicBezTo>
                <a:cubicBezTo>
                  <a:pt x="663656" y="836666"/>
                  <a:pt x="836666" y="663656"/>
                  <a:pt x="836666" y="450237"/>
                </a:cubicBezTo>
                <a:cubicBezTo>
                  <a:pt x="836666" y="236817"/>
                  <a:pt x="663656" y="63807"/>
                  <a:pt x="450237" y="63807"/>
                </a:cubicBezTo>
                <a:close/>
                <a:moveTo>
                  <a:pt x="450237" y="0"/>
                </a:moveTo>
                <a:cubicBezTo>
                  <a:pt x="698895" y="0"/>
                  <a:pt x="900473" y="201578"/>
                  <a:pt x="900473" y="450237"/>
                </a:cubicBezTo>
                <a:cubicBezTo>
                  <a:pt x="900473" y="698895"/>
                  <a:pt x="698895" y="900473"/>
                  <a:pt x="450237" y="900473"/>
                </a:cubicBezTo>
                <a:cubicBezTo>
                  <a:pt x="201578" y="900473"/>
                  <a:pt x="0" y="698895"/>
                  <a:pt x="0" y="450237"/>
                </a:cubicBezTo>
                <a:cubicBezTo>
                  <a:pt x="0" y="201578"/>
                  <a:pt x="201578" y="0"/>
                  <a:pt x="450237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0492" name="组合 1"/>
          <p:cNvGrpSpPr/>
          <p:nvPr/>
        </p:nvGrpSpPr>
        <p:grpSpPr bwMode="auto">
          <a:xfrm>
            <a:off x="6035675" y="1609725"/>
            <a:ext cx="4919663" cy="765175"/>
            <a:chOff x="6035909" y="1435877"/>
            <a:chExt cx="4919223" cy="766836"/>
          </a:xfrm>
        </p:grpSpPr>
        <p:grpSp>
          <p:nvGrpSpPr>
            <p:cNvPr id="20511" name="组合 42"/>
            <p:cNvGrpSpPr/>
            <p:nvPr/>
          </p:nvGrpSpPr>
          <p:grpSpPr bwMode="auto">
            <a:xfrm>
              <a:off x="6035909" y="1468520"/>
              <a:ext cx="582991" cy="582991"/>
              <a:chOff x="6508377" y="1622327"/>
              <a:chExt cx="582991" cy="582991"/>
            </a:xfrm>
          </p:grpSpPr>
          <p:sp>
            <p:nvSpPr>
              <p:cNvPr id="44" name="圆角矩形 43"/>
              <p:cNvSpPr/>
              <p:nvPr/>
            </p:nvSpPr>
            <p:spPr>
              <a:xfrm>
                <a:off x="6508377" y="1623095"/>
                <a:ext cx="582561" cy="582286"/>
              </a:xfrm>
              <a:prstGeom prst="roundRect">
                <a:avLst/>
              </a:prstGeom>
              <a:solidFill>
                <a:srgbClr val="F986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pic>
            <p:nvPicPr>
              <p:cNvPr id="20515" name="图片 4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15953" y="1716332"/>
                <a:ext cx="357962" cy="357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512" name="文本框 45"/>
            <p:cNvSpPr txBox="1">
              <a:spLocks noChangeArrowheads="1"/>
            </p:cNvSpPr>
            <p:nvPr/>
          </p:nvSpPr>
          <p:spPr bwMode="auto">
            <a:xfrm>
              <a:off x="6726472" y="1435877"/>
              <a:ext cx="122368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</a:p>
          </p:txBody>
        </p:sp>
        <p:sp>
          <p:nvSpPr>
            <p:cNvPr id="20513" name="TextBox 35"/>
            <p:cNvSpPr txBox="1">
              <a:spLocks noChangeArrowheads="1"/>
            </p:cNvSpPr>
            <p:nvPr/>
          </p:nvSpPr>
          <p:spPr bwMode="auto">
            <a:xfrm>
              <a:off x="6726472" y="1740431"/>
              <a:ext cx="4228660" cy="462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工作室由一群充满青春朝气的年轻人组成。春种一粒粟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秋收万颗籽，点滴进步，成就价值是我们的一贯的追求。</a:t>
              </a:r>
              <a:endPara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493" name="组合 2"/>
          <p:cNvGrpSpPr/>
          <p:nvPr/>
        </p:nvGrpSpPr>
        <p:grpSpPr bwMode="auto">
          <a:xfrm>
            <a:off x="6035675" y="2605088"/>
            <a:ext cx="4919663" cy="803275"/>
            <a:chOff x="6035909" y="2273825"/>
            <a:chExt cx="4919223" cy="802766"/>
          </a:xfrm>
        </p:grpSpPr>
        <p:grpSp>
          <p:nvGrpSpPr>
            <p:cNvPr id="20506" name="组合 30"/>
            <p:cNvGrpSpPr/>
            <p:nvPr/>
          </p:nvGrpSpPr>
          <p:grpSpPr bwMode="auto">
            <a:xfrm>
              <a:off x="6035909" y="2273825"/>
              <a:ext cx="582991" cy="582991"/>
              <a:chOff x="6508377" y="2361916"/>
              <a:chExt cx="582991" cy="582991"/>
            </a:xfrm>
          </p:grpSpPr>
          <p:sp>
            <p:nvSpPr>
              <p:cNvPr id="32" name="圆角矩形 31"/>
              <p:cNvSpPr/>
              <p:nvPr/>
            </p:nvSpPr>
            <p:spPr>
              <a:xfrm>
                <a:off x="6508377" y="2361916"/>
                <a:ext cx="582561" cy="582242"/>
              </a:xfrm>
              <a:prstGeom prst="roundRect">
                <a:avLst/>
              </a:prstGeom>
              <a:solidFill>
                <a:srgbClr val="5FBB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0510" name="KSO_Shape"/>
              <p:cNvSpPr>
                <a:spLocks noChangeArrowheads="1"/>
              </p:cNvSpPr>
              <p:nvPr/>
            </p:nvSpPr>
            <p:spPr bwMode="auto">
              <a:xfrm>
                <a:off x="6634851" y="2488118"/>
                <a:ext cx="330040" cy="333936"/>
              </a:xfrm>
              <a:custGeom>
                <a:avLst/>
                <a:gdLst>
                  <a:gd name="T0" fmla="*/ 166917 w 87"/>
                  <a:gd name="T1" fmla="*/ 0 h 88"/>
                  <a:gd name="T2" fmla="*/ 330040 w 87"/>
                  <a:gd name="T3" fmla="*/ 166968 h 88"/>
                  <a:gd name="T4" fmla="*/ 166917 w 87"/>
                  <a:gd name="T5" fmla="*/ 333936 h 88"/>
                  <a:gd name="T6" fmla="*/ 0 w 87"/>
                  <a:gd name="T7" fmla="*/ 166968 h 88"/>
                  <a:gd name="T8" fmla="*/ 166917 w 87"/>
                  <a:gd name="T9" fmla="*/ 0 h 88"/>
                  <a:gd name="T10" fmla="*/ 220027 w 87"/>
                  <a:gd name="T11" fmla="*/ 79689 h 88"/>
                  <a:gd name="T12" fmla="*/ 208646 w 87"/>
                  <a:gd name="T13" fmla="*/ 102458 h 88"/>
                  <a:gd name="T14" fmla="*/ 220027 w 87"/>
                  <a:gd name="T15" fmla="*/ 113842 h 88"/>
                  <a:gd name="T16" fmla="*/ 242788 w 87"/>
                  <a:gd name="T17" fmla="*/ 166968 h 88"/>
                  <a:gd name="T18" fmla="*/ 220027 w 87"/>
                  <a:gd name="T19" fmla="*/ 220094 h 88"/>
                  <a:gd name="T20" fmla="*/ 166917 w 87"/>
                  <a:gd name="T21" fmla="*/ 242863 h 88"/>
                  <a:gd name="T22" fmla="*/ 110013 w 87"/>
                  <a:gd name="T23" fmla="*/ 220094 h 88"/>
                  <a:gd name="T24" fmla="*/ 91046 w 87"/>
                  <a:gd name="T25" fmla="*/ 166968 h 88"/>
                  <a:gd name="T26" fmla="*/ 110013 w 87"/>
                  <a:gd name="T27" fmla="*/ 113842 h 88"/>
                  <a:gd name="T28" fmla="*/ 121394 w 87"/>
                  <a:gd name="T29" fmla="*/ 106252 h 88"/>
                  <a:gd name="T30" fmla="*/ 110013 w 87"/>
                  <a:gd name="T31" fmla="*/ 83484 h 88"/>
                  <a:gd name="T32" fmla="*/ 94839 w 87"/>
                  <a:gd name="T33" fmla="*/ 94868 h 88"/>
                  <a:gd name="T34" fmla="*/ 64491 w 87"/>
                  <a:gd name="T35" fmla="*/ 166968 h 88"/>
                  <a:gd name="T36" fmla="*/ 94839 w 87"/>
                  <a:gd name="T37" fmla="*/ 239068 h 88"/>
                  <a:gd name="T38" fmla="*/ 166917 w 87"/>
                  <a:gd name="T39" fmla="*/ 269426 h 88"/>
                  <a:gd name="T40" fmla="*/ 238994 w 87"/>
                  <a:gd name="T41" fmla="*/ 239068 h 88"/>
                  <a:gd name="T42" fmla="*/ 269343 w 87"/>
                  <a:gd name="T43" fmla="*/ 166968 h 88"/>
                  <a:gd name="T44" fmla="*/ 238994 w 87"/>
                  <a:gd name="T45" fmla="*/ 94868 h 88"/>
                  <a:gd name="T46" fmla="*/ 220027 w 87"/>
                  <a:gd name="T47" fmla="*/ 79689 h 88"/>
                  <a:gd name="T48" fmla="*/ 151743 w 87"/>
                  <a:gd name="T49" fmla="*/ 26563 h 88"/>
                  <a:gd name="T50" fmla="*/ 151743 w 87"/>
                  <a:gd name="T51" fmla="*/ 151789 h 88"/>
                  <a:gd name="T52" fmla="*/ 178297 w 87"/>
                  <a:gd name="T53" fmla="*/ 151789 h 88"/>
                  <a:gd name="T54" fmla="*/ 178297 w 87"/>
                  <a:gd name="T55" fmla="*/ 26563 h 88"/>
                  <a:gd name="T56" fmla="*/ 151743 w 87"/>
                  <a:gd name="T57" fmla="*/ 26563 h 8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87" h="88">
                    <a:moveTo>
                      <a:pt x="44" y="0"/>
                    </a:moveTo>
                    <a:cubicBezTo>
                      <a:pt x="68" y="0"/>
                      <a:pt x="87" y="20"/>
                      <a:pt x="87" y="44"/>
                    </a:cubicBezTo>
                    <a:cubicBezTo>
                      <a:pt x="87" y="68"/>
                      <a:pt x="68" y="88"/>
                      <a:pt x="44" y="88"/>
                    </a:cubicBezTo>
                    <a:cubicBezTo>
                      <a:pt x="19" y="88"/>
                      <a:pt x="0" y="68"/>
                      <a:pt x="0" y="44"/>
                    </a:cubicBezTo>
                    <a:cubicBezTo>
                      <a:pt x="0" y="20"/>
                      <a:pt x="19" y="0"/>
                      <a:pt x="44" y="0"/>
                    </a:cubicBezTo>
                    <a:close/>
                    <a:moveTo>
                      <a:pt x="58" y="21"/>
                    </a:moveTo>
                    <a:cubicBezTo>
                      <a:pt x="55" y="27"/>
                      <a:pt x="55" y="27"/>
                      <a:pt x="55" y="27"/>
                    </a:cubicBezTo>
                    <a:cubicBezTo>
                      <a:pt x="56" y="28"/>
                      <a:pt x="57" y="29"/>
                      <a:pt x="58" y="30"/>
                    </a:cubicBezTo>
                    <a:cubicBezTo>
                      <a:pt x="62" y="34"/>
                      <a:pt x="64" y="39"/>
                      <a:pt x="64" y="44"/>
                    </a:cubicBezTo>
                    <a:cubicBezTo>
                      <a:pt x="64" y="50"/>
                      <a:pt x="62" y="55"/>
                      <a:pt x="58" y="58"/>
                    </a:cubicBezTo>
                    <a:cubicBezTo>
                      <a:pt x="54" y="62"/>
                      <a:pt x="49" y="64"/>
                      <a:pt x="44" y="64"/>
                    </a:cubicBezTo>
                    <a:cubicBezTo>
                      <a:pt x="38" y="64"/>
                      <a:pt x="33" y="62"/>
                      <a:pt x="29" y="58"/>
                    </a:cubicBezTo>
                    <a:cubicBezTo>
                      <a:pt x="26" y="55"/>
                      <a:pt x="24" y="50"/>
                      <a:pt x="24" y="44"/>
                    </a:cubicBezTo>
                    <a:cubicBezTo>
                      <a:pt x="24" y="39"/>
                      <a:pt x="26" y="34"/>
                      <a:pt x="29" y="30"/>
                    </a:cubicBezTo>
                    <a:cubicBezTo>
                      <a:pt x="30" y="29"/>
                      <a:pt x="31" y="28"/>
                      <a:pt x="32" y="28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27" y="23"/>
                      <a:pt x="26" y="24"/>
                      <a:pt x="25" y="25"/>
                    </a:cubicBezTo>
                    <a:cubicBezTo>
                      <a:pt x="20" y="30"/>
                      <a:pt x="17" y="37"/>
                      <a:pt x="17" y="44"/>
                    </a:cubicBezTo>
                    <a:cubicBezTo>
                      <a:pt x="17" y="52"/>
                      <a:pt x="20" y="58"/>
                      <a:pt x="25" y="63"/>
                    </a:cubicBezTo>
                    <a:cubicBezTo>
                      <a:pt x="29" y="68"/>
                      <a:pt x="36" y="71"/>
                      <a:pt x="44" y="71"/>
                    </a:cubicBezTo>
                    <a:cubicBezTo>
                      <a:pt x="51" y="71"/>
                      <a:pt x="58" y="68"/>
                      <a:pt x="63" y="63"/>
                    </a:cubicBezTo>
                    <a:cubicBezTo>
                      <a:pt x="68" y="58"/>
                      <a:pt x="71" y="52"/>
                      <a:pt x="71" y="44"/>
                    </a:cubicBezTo>
                    <a:cubicBezTo>
                      <a:pt x="71" y="37"/>
                      <a:pt x="68" y="30"/>
                      <a:pt x="63" y="25"/>
                    </a:cubicBezTo>
                    <a:cubicBezTo>
                      <a:pt x="61" y="24"/>
                      <a:pt x="60" y="22"/>
                      <a:pt x="58" y="21"/>
                    </a:cubicBezTo>
                    <a:close/>
                    <a:moveTo>
                      <a:pt x="40" y="7"/>
                    </a:moveTo>
                    <a:cubicBezTo>
                      <a:pt x="40" y="40"/>
                      <a:pt x="40" y="40"/>
                      <a:pt x="40" y="40"/>
                    </a:cubicBezTo>
                    <a:cubicBezTo>
                      <a:pt x="47" y="40"/>
                      <a:pt x="47" y="40"/>
                      <a:pt x="47" y="40"/>
                    </a:cubicBezTo>
                    <a:cubicBezTo>
                      <a:pt x="47" y="7"/>
                      <a:pt x="47" y="7"/>
                      <a:pt x="47" y="7"/>
                    </a:cubicBezTo>
                    <a:lnTo>
                      <a:pt x="40" y="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0507" name="文本框 46"/>
            <p:cNvSpPr txBox="1">
              <a:spLocks noChangeArrowheads="1"/>
            </p:cNvSpPr>
            <p:nvPr/>
          </p:nvSpPr>
          <p:spPr bwMode="auto">
            <a:xfrm>
              <a:off x="6726472" y="2273825"/>
              <a:ext cx="122368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</a:p>
          </p:txBody>
        </p:sp>
        <p:sp>
          <p:nvSpPr>
            <p:cNvPr id="20508" name="TextBox 35"/>
            <p:cNvSpPr txBox="1">
              <a:spLocks noChangeArrowheads="1"/>
            </p:cNvSpPr>
            <p:nvPr/>
          </p:nvSpPr>
          <p:spPr bwMode="auto">
            <a:xfrm>
              <a:off x="6726472" y="2614922"/>
              <a:ext cx="4228660" cy="461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工作室由一群充满青春朝气的年轻人组成。春种一粒粟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秋收万颗籽，点滴进步，成就价值是我们的一贯的追求。</a:t>
              </a:r>
              <a:endPara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494" name="组合 3"/>
          <p:cNvGrpSpPr/>
          <p:nvPr/>
        </p:nvGrpSpPr>
        <p:grpSpPr bwMode="auto">
          <a:xfrm>
            <a:off x="6035675" y="3636963"/>
            <a:ext cx="4919663" cy="804862"/>
            <a:chOff x="6035909" y="3079130"/>
            <a:chExt cx="4919223" cy="803537"/>
          </a:xfrm>
        </p:grpSpPr>
        <p:grpSp>
          <p:nvGrpSpPr>
            <p:cNvPr id="20501" name="组合 33"/>
            <p:cNvGrpSpPr/>
            <p:nvPr/>
          </p:nvGrpSpPr>
          <p:grpSpPr bwMode="auto">
            <a:xfrm>
              <a:off x="6035909" y="3079130"/>
              <a:ext cx="582991" cy="582991"/>
              <a:chOff x="6508377" y="3101505"/>
              <a:chExt cx="582991" cy="582991"/>
            </a:xfrm>
          </p:grpSpPr>
          <p:sp>
            <p:nvSpPr>
              <p:cNvPr id="35" name="圆角矩形 34"/>
              <p:cNvSpPr/>
              <p:nvPr/>
            </p:nvSpPr>
            <p:spPr>
              <a:xfrm>
                <a:off x="6508377" y="3101505"/>
                <a:ext cx="582561" cy="583239"/>
              </a:xfrm>
              <a:prstGeom prst="roundRect">
                <a:avLst/>
              </a:prstGeom>
              <a:solidFill>
                <a:srgbClr val="F986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6" name="KSO_Shape"/>
              <p:cNvSpPr/>
              <p:nvPr/>
            </p:nvSpPr>
            <p:spPr>
              <a:xfrm>
                <a:off x="6630604" y="3226711"/>
                <a:ext cx="333345" cy="332826"/>
              </a:xfrm>
              <a:custGeom>
                <a:avLst/>
                <a:gdLst/>
                <a:ahLst/>
                <a:cxnLst/>
                <a:rect l="l" t="t" r="r" b="b"/>
                <a:pathLst>
                  <a:path w="900473" h="900473">
                    <a:moveTo>
                      <a:pt x="347074" y="203047"/>
                    </a:moveTo>
                    <a:lnTo>
                      <a:pt x="692767" y="451973"/>
                    </a:lnTo>
                    <a:lnTo>
                      <a:pt x="347074" y="700898"/>
                    </a:lnTo>
                    <a:close/>
                    <a:moveTo>
                      <a:pt x="450237" y="63807"/>
                    </a:moveTo>
                    <a:cubicBezTo>
                      <a:pt x="236817" y="63807"/>
                      <a:pt x="63807" y="236817"/>
                      <a:pt x="63807" y="450237"/>
                    </a:cubicBezTo>
                    <a:cubicBezTo>
                      <a:pt x="63807" y="663656"/>
                      <a:pt x="236817" y="836666"/>
                      <a:pt x="450237" y="836666"/>
                    </a:cubicBezTo>
                    <a:cubicBezTo>
                      <a:pt x="663656" y="836666"/>
                      <a:pt x="836666" y="663656"/>
                      <a:pt x="836666" y="450237"/>
                    </a:cubicBezTo>
                    <a:cubicBezTo>
                      <a:pt x="836666" y="236817"/>
                      <a:pt x="663656" y="63807"/>
                      <a:pt x="450237" y="63807"/>
                    </a:cubicBezTo>
                    <a:close/>
                    <a:moveTo>
                      <a:pt x="450237" y="0"/>
                    </a:moveTo>
                    <a:cubicBezTo>
                      <a:pt x="698895" y="0"/>
                      <a:pt x="900473" y="201578"/>
                      <a:pt x="900473" y="450237"/>
                    </a:cubicBezTo>
                    <a:cubicBezTo>
                      <a:pt x="900473" y="698895"/>
                      <a:pt x="698895" y="900473"/>
                      <a:pt x="450237" y="900473"/>
                    </a:cubicBezTo>
                    <a:cubicBezTo>
                      <a:pt x="201578" y="900473"/>
                      <a:pt x="0" y="698895"/>
                      <a:pt x="0" y="450237"/>
                    </a:cubicBezTo>
                    <a:cubicBezTo>
                      <a:pt x="0" y="201578"/>
                      <a:pt x="201578" y="0"/>
                      <a:pt x="45023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20502" name="文本框 47"/>
            <p:cNvSpPr txBox="1">
              <a:spLocks noChangeArrowheads="1"/>
            </p:cNvSpPr>
            <p:nvPr/>
          </p:nvSpPr>
          <p:spPr bwMode="auto">
            <a:xfrm>
              <a:off x="6726472" y="3079130"/>
              <a:ext cx="122368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</a:p>
          </p:txBody>
        </p:sp>
        <p:sp>
          <p:nvSpPr>
            <p:cNvPr id="20503" name="TextBox 35"/>
            <p:cNvSpPr txBox="1">
              <a:spLocks noChangeArrowheads="1"/>
            </p:cNvSpPr>
            <p:nvPr/>
          </p:nvSpPr>
          <p:spPr bwMode="auto">
            <a:xfrm>
              <a:off x="6726472" y="3421371"/>
              <a:ext cx="4228660" cy="46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工作室由一群充满青春朝气的年轻人组成。春种一粒粟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秋收万颗籽，点滴进步，成就价值是我们的一贯的追求。</a:t>
              </a:r>
              <a:endPara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495" name="组合 4"/>
          <p:cNvGrpSpPr/>
          <p:nvPr/>
        </p:nvGrpSpPr>
        <p:grpSpPr bwMode="auto">
          <a:xfrm>
            <a:off x="6035675" y="4670425"/>
            <a:ext cx="4919663" cy="796925"/>
            <a:chOff x="6035909" y="3868919"/>
            <a:chExt cx="4919223" cy="795637"/>
          </a:xfrm>
        </p:grpSpPr>
        <p:grpSp>
          <p:nvGrpSpPr>
            <p:cNvPr id="20496" name="组合 36"/>
            <p:cNvGrpSpPr/>
            <p:nvPr/>
          </p:nvGrpSpPr>
          <p:grpSpPr bwMode="auto">
            <a:xfrm>
              <a:off x="6035909" y="3884435"/>
              <a:ext cx="582991" cy="582991"/>
              <a:chOff x="6508376" y="3839307"/>
              <a:chExt cx="582991" cy="582991"/>
            </a:xfrm>
          </p:grpSpPr>
          <p:sp>
            <p:nvSpPr>
              <p:cNvPr id="38" name="圆角矩形 37"/>
              <p:cNvSpPr/>
              <p:nvPr/>
            </p:nvSpPr>
            <p:spPr>
              <a:xfrm>
                <a:off x="6508376" y="3839640"/>
                <a:ext cx="582561" cy="583256"/>
              </a:xfrm>
              <a:prstGeom prst="roundRect">
                <a:avLst/>
              </a:prstGeom>
              <a:solidFill>
                <a:srgbClr val="5FBB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9" name="KSO_Shape"/>
              <p:cNvSpPr/>
              <p:nvPr/>
            </p:nvSpPr>
            <p:spPr>
              <a:xfrm>
                <a:off x="6630603" y="3964851"/>
                <a:ext cx="333345" cy="332836"/>
              </a:xfrm>
              <a:custGeom>
                <a:avLst/>
                <a:gdLst>
                  <a:gd name="connsiteX0" fmla="*/ 586746 w 802377"/>
                  <a:gd name="connsiteY0" fmla="*/ 175638 h 800254"/>
                  <a:gd name="connsiteX1" fmla="*/ 640899 w 802377"/>
                  <a:gd name="connsiteY1" fmla="*/ 229791 h 800254"/>
                  <a:gd name="connsiteX2" fmla="*/ 586746 w 802377"/>
                  <a:gd name="connsiteY2" fmla="*/ 283944 h 800254"/>
                  <a:gd name="connsiteX3" fmla="*/ 532593 w 802377"/>
                  <a:gd name="connsiteY3" fmla="*/ 229791 h 800254"/>
                  <a:gd name="connsiteX4" fmla="*/ 586746 w 802377"/>
                  <a:gd name="connsiteY4" fmla="*/ 175638 h 800254"/>
                  <a:gd name="connsiteX5" fmla="*/ 105683 w 802377"/>
                  <a:gd name="connsiteY5" fmla="*/ 105404 h 800254"/>
                  <a:gd name="connsiteX6" fmla="*/ 105683 w 802377"/>
                  <a:gd name="connsiteY6" fmla="*/ 694851 h 800254"/>
                  <a:gd name="connsiteX7" fmla="*/ 110500 w 802377"/>
                  <a:gd name="connsiteY7" fmla="*/ 694851 h 800254"/>
                  <a:gd name="connsiteX8" fmla="*/ 245090 w 802377"/>
                  <a:gd name="connsiteY8" fmla="*/ 394820 h 800254"/>
                  <a:gd name="connsiteX9" fmla="*/ 302955 w 802377"/>
                  <a:gd name="connsiteY9" fmla="*/ 579898 h 800254"/>
                  <a:gd name="connsiteX10" fmla="*/ 420668 w 802377"/>
                  <a:gd name="connsiteY10" fmla="*/ 339778 h 800254"/>
                  <a:gd name="connsiteX11" fmla="*/ 496821 w 802377"/>
                  <a:gd name="connsiteY11" fmla="*/ 564668 h 800254"/>
                  <a:gd name="connsiteX12" fmla="*/ 596720 w 802377"/>
                  <a:gd name="connsiteY12" fmla="*/ 438432 h 800254"/>
                  <a:gd name="connsiteX13" fmla="*/ 696694 w 802377"/>
                  <a:gd name="connsiteY13" fmla="*/ 687455 h 800254"/>
                  <a:gd name="connsiteX14" fmla="*/ 696694 w 802377"/>
                  <a:gd name="connsiteY14" fmla="*/ 105404 h 800254"/>
                  <a:gd name="connsiteX15" fmla="*/ 105683 w 802377"/>
                  <a:gd name="connsiteY15" fmla="*/ 105404 h 800254"/>
                  <a:gd name="connsiteX16" fmla="*/ 0 w 802377"/>
                  <a:gd name="connsiteY16" fmla="*/ 0 h 800254"/>
                  <a:gd name="connsiteX17" fmla="*/ 802377 w 802377"/>
                  <a:gd name="connsiteY17" fmla="*/ 0 h 800254"/>
                  <a:gd name="connsiteX18" fmla="*/ 802377 w 802377"/>
                  <a:gd name="connsiteY18" fmla="*/ 800254 h 800254"/>
                  <a:gd name="connsiteX19" fmla="*/ 0 w 802377"/>
                  <a:gd name="connsiteY19" fmla="*/ 800254 h 800254"/>
                  <a:gd name="connsiteX20" fmla="*/ 0 w 802377"/>
                  <a:gd name="connsiteY20" fmla="*/ 0 h 800254"/>
                  <a:gd name="connsiteX0-1" fmla="*/ 586746 w 802377"/>
                  <a:gd name="connsiteY0-2" fmla="*/ 175638 h 800254"/>
                  <a:gd name="connsiteX1-3" fmla="*/ 640899 w 802377"/>
                  <a:gd name="connsiteY1-4" fmla="*/ 229791 h 800254"/>
                  <a:gd name="connsiteX2-5" fmla="*/ 586746 w 802377"/>
                  <a:gd name="connsiteY2-6" fmla="*/ 283944 h 800254"/>
                  <a:gd name="connsiteX3-7" fmla="*/ 532593 w 802377"/>
                  <a:gd name="connsiteY3-8" fmla="*/ 229791 h 800254"/>
                  <a:gd name="connsiteX4-9" fmla="*/ 586746 w 802377"/>
                  <a:gd name="connsiteY4-10" fmla="*/ 175638 h 800254"/>
                  <a:gd name="connsiteX5-11" fmla="*/ 105683 w 802377"/>
                  <a:gd name="connsiteY5-12" fmla="*/ 105404 h 800254"/>
                  <a:gd name="connsiteX6-13" fmla="*/ 105683 w 802377"/>
                  <a:gd name="connsiteY6-14" fmla="*/ 694851 h 800254"/>
                  <a:gd name="connsiteX7-15" fmla="*/ 110500 w 802377"/>
                  <a:gd name="connsiteY7-16" fmla="*/ 694851 h 800254"/>
                  <a:gd name="connsiteX8-17" fmla="*/ 245090 w 802377"/>
                  <a:gd name="connsiteY8-18" fmla="*/ 394820 h 800254"/>
                  <a:gd name="connsiteX9-19" fmla="*/ 302955 w 802377"/>
                  <a:gd name="connsiteY9-20" fmla="*/ 579898 h 800254"/>
                  <a:gd name="connsiteX10-21" fmla="*/ 420668 w 802377"/>
                  <a:gd name="connsiteY10-22" fmla="*/ 339778 h 800254"/>
                  <a:gd name="connsiteX11-23" fmla="*/ 496821 w 802377"/>
                  <a:gd name="connsiteY11-24" fmla="*/ 564668 h 800254"/>
                  <a:gd name="connsiteX12-25" fmla="*/ 596720 w 802377"/>
                  <a:gd name="connsiteY12-26" fmla="*/ 438432 h 800254"/>
                  <a:gd name="connsiteX13-27" fmla="*/ 696694 w 802377"/>
                  <a:gd name="connsiteY13-28" fmla="*/ 687455 h 800254"/>
                  <a:gd name="connsiteX14-29" fmla="*/ 696694 w 802377"/>
                  <a:gd name="connsiteY14-30" fmla="*/ 105404 h 800254"/>
                  <a:gd name="connsiteX15-31" fmla="*/ 105683 w 802377"/>
                  <a:gd name="connsiteY15-32" fmla="*/ 105404 h 800254"/>
                  <a:gd name="connsiteX16-33" fmla="*/ 0 w 802377"/>
                  <a:gd name="connsiteY16-34" fmla="*/ 0 h 800254"/>
                  <a:gd name="connsiteX17-35" fmla="*/ 802377 w 802377"/>
                  <a:gd name="connsiteY17-36" fmla="*/ 0 h 800254"/>
                  <a:gd name="connsiteX18-37" fmla="*/ 802377 w 802377"/>
                  <a:gd name="connsiteY18-38" fmla="*/ 800254 h 800254"/>
                  <a:gd name="connsiteX19-39" fmla="*/ 0 w 802377"/>
                  <a:gd name="connsiteY19-40" fmla="*/ 800254 h 800254"/>
                  <a:gd name="connsiteX20-41" fmla="*/ 0 w 802377"/>
                  <a:gd name="connsiteY20-42" fmla="*/ 0 h 800254"/>
                  <a:gd name="connsiteX0-43" fmla="*/ 586746 w 802377"/>
                  <a:gd name="connsiteY0-44" fmla="*/ 175638 h 800254"/>
                  <a:gd name="connsiteX1-45" fmla="*/ 640899 w 802377"/>
                  <a:gd name="connsiteY1-46" fmla="*/ 229791 h 800254"/>
                  <a:gd name="connsiteX2-47" fmla="*/ 586746 w 802377"/>
                  <a:gd name="connsiteY2-48" fmla="*/ 283944 h 800254"/>
                  <a:gd name="connsiteX3-49" fmla="*/ 532593 w 802377"/>
                  <a:gd name="connsiteY3-50" fmla="*/ 229791 h 800254"/>
                  <a:gd name="connsiteX4-51" fmla="*/ 586746 w 802377"/>
                  <a:gd name="connsiteY4-52" fmla="*/ 175638 h 800254"/>
                  <a:gd name="connsiteX5-53" fmla="*/ 105683 w 802377"/>
                  <a:gd name="connsiteY5-54" fmla="*/ 105404 h 800254"/>
                  <a:gd name="connsiteX6-55" fmla="*/ 105683 w 802377"/>
                  <a:gd name="connsiteY6-56" fmla="*/ 694851 h 800254"/>
                  <a:gd name="connsiteX7-57" fmla="*/ 110500 w 802377"/>
                  <a:gd name="connsiteY7-58" fmla="*/ 694851 h 800254"/>
                  <a:gd name="connsiteX8-59" fmla="*/ 245090 w 802377"/>
                  <a:gd name="connsiteY8-60" fmla="*/ 394820 h 800254"/>
                  <a:gd name="connsiteX9-61" fmla="*/ 302955 w 802377"/>
                  <a:gd name="connsiteY9-62" fmla="*/ 579898 h 800254"/>
                  <a:gd name="connsiteX10-63" fmla="*/ 420668 w 802377"/>
                  <a:gd name="connsiteY10-64" fmla="*/ 339778 h 800254"/>
                  <a:gd name="connsiteX11-65" fmla="*/ 496821 w 802377"/>
                  <a:gd name="connsiteY11-66" fmla="*/ 564668 h 800254"/>
                  <a:gd name="connsiteX12-67" fmla="*/ 596720 w 802377"/>
                  <a:gd name="connsiteY12-68" fmla="*/ 438432 h 800254"/>
                  <a:gd name="connsiteX13-69" fmla="*/ 696694 w 802377"/>
                  <a:gd name="connsiteY13-70" fmla="*/ 687455 h 800254"/>
                  <a:gd name="connsiteX14-71" fmla="*/ 696694 w 802377"/>
                  <a:gd name="connsiteY14-72" fmla="*/ 105404 h 800254"/>
                  <a:gd name="connsiteX15-73" fmla="*/ 105683 w 802377"/>
                  <a:gd name="connsiteY15-74" fmla="*/ 105404 h 800254"/>
                  <a:gd name="connsiteX16-75" fmla="*/ 0 w 802377"/>
                  <a:gd name="connsiteY16-76" fmla="*/ 0 h 800254"/>
                  <a:gd name="connsiteX17-77" fmla="*/ 802377 w 802377"/>
                  <a:gd name="connsiteY17-78" fmla="*/ 0 h 800254"/>
                  <a:gd name="connsiteX18-79" fmla="*/ 802377 w 802377"/>
                  <a:gd name="connsiteY18-80" fmla="*/ 800254 h 800254"/>
                  <a:gd name="connsiteX19-81" fmla="*/ 0 w 802377"/>
                  <a:gd name="connsiteY19-82" fmla="*/ 800254 h 800254"/>
                  <a:gd name="connsiteX20-83" fmla="*/ 0 w 802377"/>
                  <a:gd name="connsiteY20-84" fmla="*/ 0 h 800254"/>
                  <a:gd name="connsiteX0-85" fmla="*/ 586746 w 802377"/>
                  <a:gd name="connsiteY0-86" fmla="*/ 175638 h 800254"/>
                  <a:gd name="connsiteX1-87" fmla="*/ 640899 w 802377"/>
                  <a:gd name="connsiteY1-88" fmla="*/ 229791 h 800254"/>
                  <a:gd name="connsiteX2-89" fmla="*/ 586746 w 802377"/>
                  <a:gd name="connsiteY2-90" fmla="*/ 283944 h 800254"/>
                  <a:gd name="connsiteX3-91" fmla="*/ 532593 w 802377"/>
                  <a:gd name="connsiteY3-92" fmla="*/ 229791 h 800254"/>
                  <a:gd name="connsiteX4-93" fmla="*/ 586746 w 802377"/>
                  <a:gd name="connsiteY4-94" fmla="*/ 175638 h 800254"/>
                  <a:gd name="connsiteX5-95" fmla="*/ 105683 w 802377"/>
                  <a:gd name="connsiteY5-96" fmla="*/ 105404 h 800254"/>
                  <a:gd name="connsiteX6-97" fmla="*/ 105683 w 802377"/>
                  <a:gd name="connsiteY6-98" fmla="*/ 694851 h 800254"/>
                  <a:gd name="connsiteX7-99" fmla="*/ 110500 w 802377"/>
                  <a:gd name="connsiteY7-100" fmla="*/ 694851 h 800254"/>
                  <a:gd name="connsiteX8-101" fmla="*/ 245090 w 802377"/>
                  <a:gd name="connsiteY8-102" fmla="*/ 394820 h 800254"/>
                  <a:gd name="connsiteX9-103" fmla="*/ 302955 w 802377"/>
                  <a:gd name="connsiteY9-104" fmla="*/ 579898 h 800254"/>
                  <a:gd name="connsiteX10-105" fmla="*/ 420668 w 802377"/>
                  <a:gd name="connsiteY10-106" fmla="*/ 339778 h 800254"/>
                  <a:gd name="connsiteX11-107" fmla="*/ 496821 w 802377"/>
                  <a:gd name="connsiteY11-108" fmla="*/ 564668 h 800254"/>
                  <a:gd name="connsiteX12-109" fmla="*/ 596720 w 802377"/>
                  <a:gd name="connsiteY12-110" fmla="*/ 438432 h 800254"/>
                  <a:gd name="connsiteX13-111" fmla="*/ 696694 w 802377"/>
                  <a:gd name="connsiteY13-112" fmla="*/ 687455 h 800254"/>
                  <a:gd name="connsiteX14-113" fmla="*/ 696694 w 802377"/>
                  <a:gd name="connsiteY14-114" fmla="*/ 105404 h 800254"/>
                  <a:gd name="connsiteX15-115" fmla="*/ 105683 w 802377"/>
                  <a:gd name="connsiteY15-116" fmla="*/ 105404 h 800254"/>
                  <a:gd name="connsiteX16-117" fmla="*/ 0 w 802377"/>
                  <a:gd name="connsiteY16-118" fmla="*/ 0 h 800254"/>
                  <a:gd name="connsiteX17-119" fmla="*/ 802377 w 802377"/>
                  <a:gd name="connsiteY17-120" fmla="*/ 0 h 800254"/>
                  <a:gd name="connsiteX18-121" fmla="*/ 802377 w 802377"/>
                  <a:gd name="connsiteY18-122" fmla="*/ 800254 h 800254"/>
                  <a:gd name="connsiteX19-123" fmla="*/ 0 w 802377"/>
                  <a:gd name="connsiteY19-124" fmla="*/ 800254 h 800254"/>
                  <a:gd name="connsiteX20-125" fmla="*/ 0 w 802377"/>
                  <a:gd name="connsiteY20-126" fmla="*/ 0 h 80025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</a:cxnLst>
                <a:rect l="l" t="t" r="r" b="b"/>
                <a:pathLst>
                  <a:path w="802377" h="800254">
                    <a:moveTo>
                      <a:pt x="586746" y="175638"/>
                    </a:moveTo>
                    <a:cubicBezTo>
                      <a:pt x="616654" y="175638"/>
                      <a:pt x="640899" y="199883"/>
                      <a:pt x="640899" y="229791"/>
                    </a:cubicBezTo>
                    <a:cubicBezTo>
                      <a:pt x="640899" y="259699"/>
                      <a:pt x="616654" y="283944"/>
                      <a:pt x="586746" y="283944"/>
                    </a:cubicBezTo>
                    <a:cubicBezTo>
                      <a:pt x="556838" y="283944"/>
                      <a:pt x="532593" y="259699"/>
                      <a:pt x="532593" y="229791"/>
                    </a:cubicBezTo>
                    <a:cubicBezTo>
                      <a:pt x="532593" y="199883"/>
                      <a:pt x="556838" y="175638"/>
                      <a:pt x="586746" y="175638"/>
                    </a:cubicBezTo>
                    <a:close/>
                    <a:moveTo>
                      <a:pt x="105683" y="105404"/>
                    </a:moveTo>
                    <a:lnTo>
                      <a:pt x="105683" y="694851"/>
                    </a:lnTo>
                    <a:lnTo>
                      <a:pt x="110500" y="694851"/>
                    </a:lnTo>
                    <a:cubicBezTo>
                      <a:pt x="155363" y="594841"/>
                      <a:pt x="208078" y="392209"/>
                      <a:pt x="245090" y="394820"/>
                    </a:cubicBezTo>
                    <a:cubicBezTo>
                      <a:pt x="282102" y="397431"/>
                      <a:pt x="283667" y="518205"/>
                      <a:pt x="302955" y="579898"/>
                    </a:cubicBezTo>
                    <a:cubicBezTo>
                      <a:pt x="342193" y="499858"/>
                      <a:pt x="380513" y="338668"/>
                      <a:pt x="420668" y="339778"/>
                    </a:cubicBezTo>
                    <a:cubicBezTo>
                      <a:pt x="460823" y="340888"/>
                      <a:pt x="471437" y="489705"/>
                      <a:pt x="496821" y="564668"/>
                    </a:cubicBezTo>
                    <a:cubicBezTo>
                      <a:pt x="530121" y="522589"/>
                      <a:pt x="566349" y="438139"/>
                      <a:pt x="596720" y="438432"/>
                    </a:cubicBezTo>
                    <a:cubicBezTo>
                      <a:pt x="627091" y="438725"/>
                      <a:pt x="663369" y="604447"/>
                      <a:pt x="696694" y="687455"/>
                    </a:cubicBezTo>
                    <a:lnTo>
                      <a:pt x="696694" y="105404"/>
                    </a:lnTo>
                    <a:lnTo>
                      <a:pt x="105683" y="105404"/>
                    </a:lnTo>
                    <a:close/>
                    <a:moveTo>
                      <a:pt x="0" y="0"/>
                    </a:moveTo>
                    <a:lnTo>
                      <a:pt x="802377" y="0"/>
                    </a:lnTo>
                    <a:lnTo>
                      <a:pt x="802377" y="800254"/>
                    </a:lnTo>
                    <a:lnTo>
                      <a:pt x="0" y="8002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20497" name="文本框 48"/>
            <p:cNvSpPr txBox="1">
              <a:spLocks noChangeArrowheads="1"/>
            </p:cNvSpPr>
            <p:nvPr/>
          </p:nvSpPr>
          <p:spPr bwMode="auto">
            <a:xfrm>
              <a:off x="6726472" y="3868919"/>
              <a:ext cx="122368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</a:p>
          </p:txBody>
        </p:sp>
        <p:sp>
          <p:nvSpPr>
            <p:cNvPr id="20498" name="TextBox 35"/>
            <p:cNvSpPr txBox="1">
              <a:spLocks noChangeArrowheads="1"/>
            </p:cNvSpPr>
            <p:nvPr/>
          </p:nvSpPr>
          <p:spPr bwMode="auto">
            <a:xfrm>
              <a:off x="6726472" y="4203247"/>
              <a:ext cx="4228660" cy="461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工作室由一群充满青春朝气的年轻人组成。春种一粒粟</a:t>
              </a:r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秋收万颗籽，点滴进步，成就价值是我们的一贯的追求。</a:t>
              </a:r>
              <a:endPara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文本框 153"/>
          <p:cNvSpPr txBox="1">
            <a:spLocks noChangeArrowheads="1"/>
          </p:cNvSpPr>
          <p:nvPr/>
        </p:nvSpPr>
        <p:spPr bwMode="auto">
          <a:xfrm>
            <a:off x="969963" y="165100"/>
            <a:ext cx="2827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grpSp>
        <p:nvGrpSpPr>
          <p:cNvPr id="21507" name="组合 154"/>
          <p:cNvGrpSpPr/>
          <p:nvPr/>
        </p:nvGrpSpPr>
        <p:grpSpPr bwMode="auto">
          <a:xfrm rot="-1452407">
            <a:off x="84138" y="231775"/>
            <a:ext cx="800100" cy="436563"/>
            <a:chOff x="-781049" y="1528762"/>
            <a:chExt cx="2354262" cy="1281113"/>
          </a:xfrm>
        </p:grpSpPr>
        <p:sp>
          <p:nvSpPr>
            <p:cNvPr id="21528" name="Rectangle 23"/>
            <p:cNvSpPr>
              <a:spLocks noChangeArrowheads="1"/>
            </p:cNvSpPr>
            <p:nvPr/>
          </p:nvSpPr>
          <p:spPr bwMode="auto">
            <a:xfrm>
              <a:off x="1101726" y="2603499"/>
              <a:ext cx="241300" cy="6350"/>
            </a:xfrm>
            <a:prstGeom prst="rect">
              <a:avLst/>
            </a:pr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1529" name="Oval 24"/>
            <p:cNvSpPr>
              <a:spLocks noChangeArrowheads="1"/>
            </p:cNvSpPr>
            <p:nvPr/>
          </p:nvSpPr>
          <p:spPr bwMode="auto">
            <a:xfrm>
              <a:off x="1077913" y="2586037"/>
              <a:ext cx="47625" cy="41275"/>
            </a:xfrm>
            <a:prstGeom prst="ellipse">
              <a:avLst/>
            </a:pr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1530" name="Rectangle 80"/>
            <p:cNvSpPr>
              <a:spLocks noChangeArrowheads="1"/>
            </p:cNvSpPr>
            <p:nvPr/>
          </p:nvSpPr>
          <p:spPr bwMode="auto">
            <a:xfrm>
              <a:off x="58738" y="2097087"/>
              <a:ext cx="306387" cy="1444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1531" name="Rectangle 81"/>
            <p:cNvSpPr>
              <a:spLocks noChangeArrowheads="1"/>
            </p:cNvSpPr>
            <p:nvPr/>
          </p:nvSpPr>
          <p:spPr bwMode="auto">
            <a:xfrm>
              <a:off x="-690562" y="2047874"/>
              <a:ext cx="658812" cy="241300"/>
            </a:xfrm>
            <a:prstGeom prst="rect">
              <a:avLst/>
            </a:prstGeom>
            <a:solidFill>
              <a:srgbClr val="353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1532" name="Freeform 82"/>
            <p:cNvSpPr>
              <a:spLocks noChangeArrowheads="1"/>
            </p:cNvSpPr>
            <p:nvPr/>
          </p:nvSpPr>
          <p:spPr bwMode="auto">
            <a:xfrm>
              <a:off x="-781049" y="2030412"/>
              <a:ext cx="90487" cy="277813"/>
            </a:xfrm>
            <a:custGeom>
              <a:avLst/>
              <a:gdLst>
                <a:gd name="T0" fmla="*/ 12065 w 15"/>
                <a:gd name="T1" fmla="*/ 277813 h 46"/>
                <a:gd name="T2" fmla="*/ 0 w 15"/>
                <a:gd name="T3" fmla="*/ 265734 h 46"/>
                <a:gd name="T4" fmla="*/ 0 w 15"/>
                <a:gd name="T5" fmla="*/ 12079 h 46"/>
                <a:gd name="T6" fmla="*/ 18097 w 15"/>
                <a:gd name="T7" fmla="*/ 0 h 46"/>
                <a:gd name="T8" fmla="*/ 72390 w 15"/>
                <a:gd name="T9" fmla="*/ 0 h 46"/>
                <a:gd name="T10" fmla="*/ 90487 w 15"/>
                <a:gd name="T11" fmla="*/ 12079 h 46"/>
                <a:gd name="T12" fmla="*/ 90487 w 15"/>
                <a:gd name="T13" fmla="*/ 265734 h 46"/>
                <a:gd name="T14" fmla="*/ 72390 w 15"/>
                <a:gd name="T15" fmla="*/ 277813 h 46"/>
                <a:gd name="T16" fmla="*/ 12065 w 15"/>
                <a:gd name="T17" fmla="*/ 27781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46">
                  <a:moveTo>
                    <a:pt x="2" y="46"/>
                  </a:moveTo>
                  <a:cubicBezTo>
                    <a:pt x="1" y="46"/>
                    <a:pt x="0" y="45"/>
                    <a:pt x="0" y="4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5"/>
                    <a:pt x="14" y="46"/>
                    <a:pt x="12" y="46"/>
                  </a:cubicBezTo>
                  <a:lnTo>
                    <a:pt x="2" y="46"/>
                  </a:ln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3" name="Freeform 83"/>
            <p:cNvSpPr>
              <a:spLocks noChangeArrowheads="1"/>
            </p:cNvSpPr>
            <p:nvPr/>
          </p:nvSpPr>
          <p:spPr bwMode="auto">
            <a:xfrm>
              <a:off x="-31749" y="2030412"/>
              <a:ext cx="90487" cy="277813"/>
            </a:xfrm>
            <a:custGeom>
              <a:avLst/>
              <a:gdLst>
                <a:gd name="T0" fmla="*/ 18097 w 15"/>
                <a:gd name="T1" fmla="*/ 277813 h 46"/>
                <a:gd name="T2" fmla="*/ 0 w 15"/>
                <a:gd name="T3" fmla="*/ 265734 h 46"/>
                <a:gd name="T4" fmla="*/ 0 w 15"/>
                <a:gd name="T5" fmla="*/ 12079 h 46"/>
                <a:gd name="T6" fmla="*/ 18097 w 15"/>
                <a:gd name="T7" fmla="*/ 0 h 46"/>
                <a:gd name="T8" fmla="*/ 78422 w 15"/>
                <a:gd name="T9" fmla="*/ 0 h 46"/>
                <a:gd name="T10" fmla="*/ 90487 w 15"/>
                <a:gd name="T11" fmla="*/ 12079 h 46"/>
                <a:gd name="T12" fmla="*/ 90487 w 15"/>
                <a:gd name="T13" fmla="*/ 265734 h 46"/>
                <a:gd name="T14" fmla="*/ 72390 w 15"/>
                <a:gd name="T15" fmla="*/ 277813 h 46"/>
                <a:gd name="T16" fmla="*/ 18097 w 15"/>
                <a:gd name="T17" fmla="*/ 27781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46">
                  <a:moveTo>
                    <a:pt x="3" y="46"/>
                  </a:moveTo>
                  <a:cubicBezTo>
                    <a:pt x="1" y="46"/>
                    <a:pt x="0" y="45"/>
                    <a:pt x="0" y="4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5"/>
                    <a:pt x="14" y="46"/>
                    <a:pt x="12" y="46"/>
                  </a:cubicBezTo>
                  <a:lnTo>
                    <a:pt x="3" y="46"/>
                  </a:ln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4" name="Freeform 84"/>
            <p:cNvSpPr>
              <a:spLocks noChangeArrowheads="1"/>
            </p:cNvSpPr>
            <p:nvPr/>
          </p:nvSpPr>
          <p:spPr bwMode="auto">
            <a:xfrm>
              <a:off x="293688" y="1528762"/>
              <a:ext cx="1279525" cy="1281113"/>
            </a:xfrm>
            <a:custGeom>
              <a:avLst/>
              <a:gdLst>
                <a:gd name="T0" fmla="*/ 1279525 w 212"/>
                <a:gd name="T1" fmla="*/ 640557 h 212"/>
                <a:gd name="T2" fmla="*/ 639763 w 212"/>
                <a:gd name="T3" fmla="*/ 0 h 212"/>
                <a:gd name="T4" fmla="*/ 0 w 212"/>
                <a:gd name="T5" fmla="*/ 640557 h 212"/>
                <a:gd name="T6" fmla="*/ 639763 w 212"/>
                <a:gd name="T7" fmla="*/ 1281113 h 212"/>
                <a:gd name="T8" fmla="*/ 1279525 w 212"/>
                <a:gd name="T9" fmla="*/ 640557 h 2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cubicBezTo>
                    <a:pt x="212" y="48"/>
                    <a:pt x="165" y="0"/>
                    <a:pt x="106" y="0"/>
                  </a:cubicBezTo>
                  <a:cubicBezTo>
                    <a:pt x="48" y="0"/>
                    <a:pt x="0" y="48"/>
                    <a:pt x="0" y="106"/>
                  </a:cubicBezTo>
                  <a:cubicBezTo>
                    <a:pt x="0" y="164"/>
                    <a:pt x="48" y="212"/>
                    <a:pt x="106" y="212"/>
                  </a:cubicBezTo>
                  <a:cubicBezTo>
                    <a:pt x="165" y="212"/>
                    <a:pt x="212" y="165"/>
                    <a:pt x="212" y="106"/>
                  </a:cubicBezTo>
                  <a:close/>
                </a:path>
              </a:pathLst>
            </a:custGeom>
            <a:solidFill>
              <a:srgbClr val="353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5" name="Oval 85"/>
            <p:cNvSpPr>
              <a:spLocks noChangeArrowheads="1"/>
            </p:cNvSpPr>
            <p:nvPr/>
          </p:nvSpPr>
          <p:spPr bwMode="auto">
            <a:xfrm>
              <a:off x="401638" y="1636712"/>
              <a:ext cx="1062037" cy="1063625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1536" name="Freeform 86"/>
            <p:cNvSpPr>
              <a:spLocks noChangeArrowheads="1"/>
            </p:cNvSpPr>
            <p:nvPr/>
          </p:nvSpPr>
          <p:spPr bwMode="auto">
            <a:xfrm>
              <a:off x="884238" y="1793874"/>
              <a:ext cx="579437" cy="906463"/>
            </a:xfrm>
            <a:custGeom>
              <a:avLst/>
              <a:gdLst>
                <a:gd name="T0" fmla="*/ 0 w 96"/>
                <a:gd name="T1" fmla="*/ 259853 h 150"/>
                <a:gd name="T2" fmla="*/ 0 w 96"/>
                <a:gd name="T3" fmla="*/ 906463 h 150"/>
                <a:gd name="T4" fmla="*/ 48286 w 96"/>
                <a:gd name="T5" fmla="*/ 906463 h 150"/>
                <a:gd name="T6" fmla="*/ 579437 w 96"/>
                <a:gd name="T7" fmla="*/ 374671 h 150"/>
                <a:gd name="T8" fmla="*/ 422506 w 96"/>
                <a:gd name="T9" fmla="*/ 0 h 150"/>
                <a:gd name="T10" fmla="*/ 259539 w 96"/>
                <a:gd name="T11" fmla="*/ 0 h 150"/>
                <a:gd name="T12" fmla="*/ 0 w 96"/>
                <a:gd name="T13" fmla="*/ 259853 h 1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" h="150">
                  <a:moveTo>
                    <a:pt x="0" y="43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3" y="150"/>
                    <a:pt x="5" y="150"/>
                    <a:pt x="8" y="150"/>
                  </a:cubicBezTo>
                  <a:cubicBezTo>
                    <a:pt x="57" y="150"/>
                    <a:pt x="96" y="111"/>
                    <a:pt x="96" y="62"/>
                  </a:cubicBezTo>
                  <a:cubicBezTo>
                    <a:pt x="96" y="38"/>
                    <a:pt x="86" y="15"/>
                    <a:pt x="7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9" y="0"/>
                    <a:pt x="0" y="19"/>
                    <a:pt x="0" y="43"/>
                  </a:cubicBezTo>
                  <a:close/>
                </a:path>
              </a:pathLst>
            </a:custGeom>
            <a:solidFill>
              <a:srgbClr val="EB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7" name="Freeform 87"/>
            <p:cNvSpPr>
              <a:spLocks noChangeArrowheads="1"/>
            </p:cNvSpPr>
            <p:nvPr/>
          </p:nvSpPr>
          <p:spPr bwMode="auto">
            <a:xfrm>
              <a:off x="401638" y="1800224"/>
              <a:ext cx="900112" cy="900113"/>
            </a:xfrm>
            <a:custGeom>
              <a:avLst/>
              <a:gdLst>
                <a:gd name="T0" fmla="*/ 144984 w 149"/>
                <a:gd name="T1" fmla="*/ 0 h 149"/>
                <a:gd name="T2" fmla="*/ 0 w 149"/>
                <a:gd name="T3" fmla="*/ 368503 h 149"/>
                <a:gd name="T4" fmla="*/ 0 w 149"/>
                <a:gd name="T5" fmla="*/ 392667 h 149"/>
                <a:gd name="T6" fmla="*/ 507446 w 149"/>
                <a:gd name="T7" fmla="*/ 900113 h 149"/>
                <a:gd name="T8" fmla="*/ 531610 w 149"/>
                <a:gd name="T9" fmla="*/ 900113 h 149"/>
                <a:gd name="T10" fmla="*/ 900112 w 149"/>
                <a:gd name="T11" fmla="*/ 755128 h 149"/>
                <a:gd name="T12" fmla="*/ 144984 w 149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9" h="149">
                  <a:moveTo>
                    <a:pt x="24" y="0"/>
                  </a:moveTo>
                  <a:cubicBezTo>
                    <a:pt x="9" y="16"/>
                    <a:pt x="0" y="38"/>
                    <a:pt x="0" y="61"/>
                  </a:cubicBezTo>
                  <a:cubicBezTo>
                    <a:pt x="0" y="63"/>
                    <a:pt x="0" y="64"/>
                    <a:pt x="0" y="65"/>
                  </a:cubicBezTo>
                  <a:cubicBezTo>
                    <a:pt x="84" y="149"/>
                    <a:pt x="84" y="149"/>
                    <a:pt x="84" y="149"/>
                  </a:cubicBezTo>
                  <a:cubicBezTo>
                    <a:pt x="85" y="149"/>
                    <a:pt x="87" y="149"/>
                    <a:pt x="88" y="149"/>
                  </a:cubicBezTo>
                  <a:cubicBezTo>
                    <a:pt x="112" y="149"/>
                    <a:pt x="133" y="140"/>
                    <a:pt x="149" y="125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8" name="Freeform 88"/>
            <p:cNvSpPr>
              <a:spLocks noChangeArrowheads="1"/>
            </p:cNvSpPr>
            <p:nvPr/>
          </p:nvSpPr>
          <p:spPr bwMode="auto">
            <a:xfrm>
              <a:off x="601663" y="1673224"/>
              <a:ext cx="825500" cy="828675"/>
            </a:xfrm>
            <a:custGeom>
              <a:avLst/>
              <a:gdLst>
                <a:gd name="T0" fmla="*/ 144613 w 137"/>
                <a:gd name="T1" fmla="*/ 0 h 137"/>
                <a:gd name="T2" fmla="*/ 0 w 137"/>
                <a:gd name="T3" fmla="*/ 78633 h 137"/>
                <a:gd name="T4" fmla="*/ 747168 w 137"/>
                <a:gd name="T5" fmla="*/ 828675 h 137"/>
                <a:gd name="T6" fmla="*/ 825500 w 137"/>
                <a:gd name="T7" fmla="*/ 689554 h 137"/>
                <a:gd name="T8" fmla="*/ 144613 w 137"/>
                <a:gd name="T9" fmla="*/ 0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7" h="137">
                  <a:moveTo>
                    <a:pt x="24" y="0"/>
                  </a:moveTo>
                  <a:cubicBezTo>
                    <a:pt x="15" y="3"/>
                    <a:pt x="7" y="8"/>
                    <a:pt x="0" y="13"/>
                  </a:cubicBezTo>
                  <a:cubicBezTo>
                    <a:pt x="124" y="137"/>
                    <a:pt x="124" y="137"/>
                    <a:pt x="124" y="137"/>
                  </a:cubicBezTo>
                  <a:cubicBezTo>
                    <a:pt x="130" y="130"/>
                    <a:pt x="134" y="122"/>
                    <a:pt x="137" y="114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cxnSp>
        <p:nvCxnSpPr>
          <p:cNvPr id="15" name="直接箭头连接符 14"/>
          <p:cNvCxnSpPr/>
          <p:nvPr/>
        </p:nvCxnSpPr>
        <p:spPr>
          <a:xfrm flipH="1">
            <a:off x="5943600" y="2351088"/>
            <a:ext cx="1530350" cy="279082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H="1" flipV="1">
            <a:off x="8493125" y="2351088"/>
            <a:ext cx="1506538" cy="279082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1795463" y="2635250"/>
            <a:ext cx="48545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1795463" y="3613150"/>
            <a:ext cx="43545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1795463" y="4564063"/>
            <a:ext cx="377983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1795463" y="5424488"/>
            <a:ext cx="32131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梯形 21"/>
          <p:cNvSpPr/>
          <p:nvPr/>
        </p:nvSpPr>
        <p:spPr>
          <a:xfrm>
            <a:off x="7473950" y="2039938"/>
            <a:ext cx="1019175" cy="915987"/>
          </a:xfrm>
          <a:prstGeom prst="trapezoid">
            <a:avLst>
              <a:gd name="adj" fmla="val 124638"/>
            </a:avLst>
          </a:prstGeom>
          <a:solidFill>
            <a:srgbClr val="5FBB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515" name="文本框 22"/>
          <p:cNvSpPr txBox="1">
            <a:spLocks noChangeArrowheads="1"/>
          </p:cNvSpPr>
          <p:nvPr/>
        </p:nvSpPr>
        <p:spPr bwMode="auto">
          <a:xfrm>
            <a:off x="7707313" y="2420938"/>
            <a:ext cx="642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25" name="梯形 24"/>
          <p:cNvSpPr/>
          <p:nvPr/>
        </p:nvSpPr>
        <p:spPr>
          <a:xfrm>
            <a:off x="6973888" y="3076575"/>
            <a:ext cx="2020887" cy="809625"/>
          </a:xfrm>
          <a:prstGeom prst="trapezoid">
            <a:avLst>
              <a:gd name="adj" fmla="val 53610"/>
            </a:avLst>
          </a:prstGeom>
          <a:solidFill>
            <a:srgbClr val="F98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517" name="文本框 25"/>
          <p:cNvSpPr txBox="1">
            <a:spLocks noChangeArrowheads="1"/>
          </p:cNvSpPr>
          <p:nvPr/>
        </p:nvSpPr>
        <p:spPr bwMode="auto">
          <a:xfrm>
            <a:off x="7570788" y="3481388"/>
            <a:ext cx="11303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28" name="梯形 27"/>
          <p:cNvSpPr/>
          <p:nvPr/>
        </p:nvSpPr>
        <p:spPr>
          <a:xfrm>
            <a:off x="6526213" y="3992563"/>
            <a:ext cx="2944812" cy="811212"/>
          </a:xfrm>
          <a:prstGeom prst="trapezoid">
            <a:avLst>
              <a:gd name="adj" fmla="val 53610"/>
            </a:avLst>
          </a:prstGeom>
          <a:solidFill>
            <a:srgbClr val="5FBB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519" name="文本框 28"/>
          <p:cNvSpPr txBox="1">
            <a:spLocks noChangeArrowheads="1"/>
          </p:cNvSpPr>
          <p:nvPr/>
        </p:nvSpPr>
        <p:spPr bwMode="auto">
          <a:xfrm>
            <a:off x="7386638" y="4308475"/>
            <a:ext cx="1500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31" name="梯形 30"/>
          <p:cNvSpPr/>
          <p:nvPr/>
        </p:nvSpPr>
        <p:spPr>
          <a:xfrm>
            <a:off x="6038850" y="4910138"/>
            <a:ext cx="3960813" cy="809625"/>
          </a:xfrm>
          <a:prstGeom prst="trapezoid">
            <a:avLst>
              <a:gd name="adj" fmla="val 53610"/>
            </a:avLst>
          </a:prstGeom>
          <a:solidFill>
            <a:srgbClr val="474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521" name="文本框 31"/>
          <p:cNvSpPr txBox="1">
            <a:spLocks noChangeArrowheads="1"/>
          </p:cNvSpPr>
          <p:nvPr/>
        </p:nvSpPr>
        <p:spPr bwMode="auto">
          <a:xfrm>
            <a:off x="7386638" y="5195888"/>
            <a:ext cx="1500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21522" name="文本框 32"/>
          <p:cNvSpPr txBox="1">
            <a:spLocks noChangeArrowheads="1"/>
          </p:cNvSpPr>
          <p:nvPr/>
        </p:nvSpPr>
        <p:spPr bwMode="auto">
          <a:xfrm rot="3683674">
            <a:off x="8116094" y="3402807"/>
            <a:ext cx="2884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点击此处添加文字信息</a:t>
            </a:r>
          </a:p>
        </p:txBody>
      </p:sp>
      <p:sp>
        <p:nvSpPr>
          <p:cNvPr id="21523" name="文本框 33"/>
          <p:cNvSpPr txBox="1">
            <a:spLocks noChangeArrowheads="1"/>
          </p:cNvSpPr>
          <p:nvPr/>
        </p:nvSpPr>
        <p:spPr bwMode="auto">
          <a:xfrm rot="7093924">
            <a:off x="5065713" y="3449638"/>
            <a:ext cx="2882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点击此处添加文字信息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文本框 4"/>
          <p:cNvSpPr txBox="1">
            <a:spLocks noChangeArrowheads="1"/>
          </p:cNvSpPr>
          <p:nvPr/>
        </p:nvSpPr>
        <p:spPr bwMode="auto">
          <a:xfrm>
            <a:off x="969963" y="165100"/>
            <a:ext cx="2827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grpSp>
        <p:nvGrpSpPr>
          <p:cNvPr id="22531" name="组合 5"/>
          <p:cNvGrpSpPr/>
          <p:nvPr/>
        </p:nvGrpSpPr>
        <p:grpSpPr bwMode="auto">
          <a:xfrm rot="-1452407">
            <a:off x="84138" y="231775"/>
            <a:ext cx="800100" cy="436563"/>
            <a:chOff x="-781049" y="1528762"/>
            <a:chExt cx="2354262" cy="1281113"/>
          </a:xfrm>
        </p:grpSpPr>
        <p:sp>
          <p:nvSpPr>
            <p:cNvPr id="22572" name="Rectangle 23"/>
            <p:cNvSpPr>
              <a:spLocks noChangeArrowheads="1"/>
            </p:cNvSpPr>
            <p:nvPr/>
          </p:nvSpPr>
          <p:spPr bwMode="auto">
            <a:xfrm>
              <a:off x="1101726" y="2603499"/>
              <a:ext cx="241300" cy="6350"/>
            </a:xfrm>
            <a:prstGeom prst="rect">
              <a:avLst/>
            </a:pr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2573" name="Oval 24"/>
            <p:cNvSpPr>
              <a:spLocks noChangeArrowheads="1"/>
            </p:cNvSpPr>
            <p:nvPr/>
          </p:nvSpPr>
          <p:spPr bwMode="auto">
            <a:xfrm>
              <a:off x="1077913" y="2586037"/>
              <a:ext cx="47625" cy="41275"/>
            </a:xfrm>
            <a:prstGeom prst="ellipse">
              <a:avLst/>
            </a:pr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2574" name="Rectangle 80"/>
            <p:cNvSpPr>
              <a:spLocks noChangeArrowheads="1"/>
            </p:cNvSpPr>
            <p:nvPr/>
          </p:nvSpPr>
          <p:spPr bwMode="auto">
            <a:xfrm>
              <a:off x="58738" y="2097087"/>
              <a:ext cx="306387" cy="1444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2575" name="Rectangle 81"/>
            <p:cNvSpPr>
              <a:spLocks noChangeArrowheads="1"/>
            </p:cNvSpPr>
            <p:nvPr/>
          </p:nvSpPr>
          <p:spPr bwMode="auto">
            <a:xfrm>
              <a:off x="-690562" y="2047874"/>
              <a:ext cx="658812" cy="241300"/>
            </a:xfrm>
            <a:prstGeom prst="rect">
              <a:avLst/>
            </a:prstGeom>
            <a:solidFill>
              <a:srgbClr val="353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2576" name="Freeform 82"/>
            <p:cNvSpPr>
              <a:spLocks noChangeArrowheads="1"/>
            </p:cNvSpPr>
            <p:nvPr/>
          </p:nvSpPr>
          <p:spPr bwMode="auto">
            <a:xfrm>
              <a:off x="-781049" y="2030412"/>
              <a:ext cx="90487" cy="277813"/>
            </a:xfrm>
            <a:custGeom>
              <a:avLst/>
              <a:gdLst>
                <a:gd name="T0" fmla="*/ 12065 w 15"/>
                <a:gd name="T1" fmla="*/ 277813 h 46"/>
                <a:gd name="T2" fmla="*/ 0 w 15"/>
                <a:gd name="T3" fmla="*/ 265734 h 46"/>
                <a:gd name="T4" fmla="*/ 0 w 15"/>
                <a:gd name="T5" fmla="*/ 12079 h 46"/>
                <a:gd name="T6" fmla="*/ 18097 w 15"/>
                <a:gd name="T7" fmla="*/ 0 h 46"/>
                <a:gd name="T8" fmla="*/ 72390 w 15"/>
                <a:gd name="T9" fmla="*/ 0 h 46"/>
                <a:gd name="T10" fmla="*/ 90487 w 15"/>
                <a:gd name="T11" fmla="*/ 12079 h 46"/>
                <a:gd name="T12" fmla="*/ 90487 w 15"/>
                <a:gd name="T13" fmla="*/ 265734 h 46"/>
                <a:gd name="T14" fmla="*/ 72390 w 15"/>
                <a:gd name="T15" fmla="*/ 277813 h 46"/>
                <a:gd name="T16" fmla="*/ 12065 w 15"/>
                <a:gd name="T17" fmla="*/ 27781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46">
                  <a:moveTo>
                    <a:pt x="2" y="46"/>
                  </a:moveTo>
                  <a:cubicBezTo>
                    <a:pt x="1" y="46"/>
                    <a:pt x="0" y="45"/>
                    <a:pt x="0" y="4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5"/>
                    <a:pt x="14" y="46"/>
                    <a:pt x="12" y="46"/>
                  </a:cubicBezTo>
                  <a:lnTo>
                    <a:pt x="2" y="46"/>
                  </a:ln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77" name="Freeform 83"/>
            <p:cNvSpPr>
              <a:spLocks noChangeArrowheads="1"/>
            </p:cNvSpPr>
            <p:nvPr/>
          </p:nvSpPr>
          <p:spPr bwMode="auto">
            <a:xfrm>
              <a:off x="-31749" y="2030412"/>
              <a:ext cx="90487" cy="277813"/>
            </a:xfrm>
            <a:custGeom>
              <a:avLst/>
              <a:gdLst>
                <a:gd name="T0" fmla="*/ 18097 w 15"/>
                <a:gd name="T1" fmla="*/ 277813 h 46"/>
                <a:gd name="T2" fmla="*/ 0 w 15"/>
                <a:gd name="T3" fmla="*/ 265734 h 46"/>
                <a:gd name="T4" fmla="*/ 0 w 15"/>
                <a:gd name="T5" fmla="*/ 12079 h 46"/>
                <a:gd name="T6" fmla="*/ 18097 w 15"/>
                <a:gd name="T7" fmla="*/ 0 h 46"/>
                <a:gd name="T8" fmla="*/ 78422 w 15"/>
                <a:gd name="T9" fmla="*/ 0 h 46"/>
                <a:gd name="T10" fmla="*/ 90487 w 15"/>
                <a:gd name="T11" fmla="*/ 12079 h 46"/>
                <a:gd name="T12" fmla="*/ 90487 w 15"/>
                <a:gd name="T13" fmla="*/ 265734 h 46"/>
                <a:gd name="T14" fmla="*/ 72390 w 15"/>
                <a:gd name="T15" fmla="*/ 277813 h 46"/>
                <a:gd name="T16" fmla="*/ 18097 w 15"/>
                <a:gd name="T17" fmla="*/ 27781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46">
                  <a:moveTo>
                    <a:pt x="3" y="46"/>
                  </a:moveTo>
                  <a:cubicBezTo>
                    <a:pt x="1" y="46"/>
                    <a:pt x="0" y="45"/>
                    <a:pt x="0" y="4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5"/>
                    <a:pt x="14" y="46"/>
                    <a:pt x="12" y="46"/>
                  </a:cubicBezTo>
                  <a:lnTo>
                    <a:pt x="3" y="46"/>
                  </a:ln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78" name="Freeform 84"/>
            <p:cNvSpPr>
              <a:spLocks noChangeArrowheads="1"/>
            </p:cNvSpPr>
            <p:nvPr/>
          </p:nvSpPr>
          <p:spPr bwMode="auto">
            <a:xfrm>
              <a:off x="293688" y="1528762"/>
              <a:ext cx="1279525" cy="1281113"/>
            </a:xfrm>
            <a:custGeom>
              <a:avLst/>
              <a:gdLst>
                <a:gd name="T0" fmla="*/ 1279525 w 212"/>
                <a:gd name="T1" fmla="*/ 640557 h 212"/>
                <a:gd name="T2" fmla="*/ 639763 w 212"/>
                <a:gd name="T3" fmla="*/ 0 h 212"/>
                <a:gd name="T4" fmla="*/ 0 w 212"/>
                <a:gd name="T5" fmla="*/ 640557 h 212"/>
                <a:gd name="T6" fmla="*/ 639763 w 212"/>
                <a:gd name="T7" fmla="*/ 1281113 h 212"/>
                <a:gd name="T8" fmla="*/ 1279525 w 212"/>
                <a:gd name="T9" fmla="*/ 640557 h 2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cubicBezTo>
                    <a:pt x="212" y="48"/>
                    <a:pt x="165" y="0"/>
                    <a:pt x="106" y="0"/>
                  </a:cubicBezTo>
                  <a:cubicBezTo>
                    <a:pt x="48" y="0"/>
                    <a:pt x="0" y="48"/>
                    <a:pt x="0" y="106"/>
                  </a:cubicBezTo>
                  <a:cubicBezTo>
                    <a:pt x="0" y="164"/>
                    <a:pt x="48" y="212"/>
                    <a:pt x="106" y="212"/>
                  </a:cubicBezTo>
                  <a:cubicBezTo>
                    <a:pt x="165" y="212"/>
                    <a:pt x="212" y="165"/>
                    <a:pt x="212" y="106"/>
                  </a:cubicBezTo>
                  <a:close/>
                </a:path>
              </a:pathLst>
            </a:custGeom>
            <a:solidFill>
              <a:srgbClr val="353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79" name="Oval 85"/>
            <p:cNvSpPr>
              <a:spLocks noChangeArrowheads="1"/>
            </p:cNvSpPr>
            <p:nvPr/>
          </p:nvSpPr>
          <p:spPr bwMode="auto">
            <a:xfrm>
              <a:off x="401638" y="1636712"/>
              <a:ext cx="1062037" cy="1063625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2580" name="Freeform 86"/>
            <p:cNvSpPr>
              <a:spLocks noChangeArrowheads="1"/>
            </p:cNvSpPr>
            <p:nvPr/>
          </p:nvSpPr>
          <p:spPr bwMode="auto">
            <a:xfrm>
              <a:off x="884238" y="1793874"/>
              <a:ext cx="579437" cy="906463"/>
            </a:xfrm>
            <a:custGeom>
              <a:avLst/>
              <a:gdLst>
                <a:gd name="T0" fmla="*/ 0 w 96"/>
                <a:gd name="T1" fmla="*/ 259853 h 150"/>
                <a:gd name="T2" fmla="*/ 0 w 96"/>
                <a:gd name="T3" fmla="*/ 906463 h 150"/>
                <a:gd name="T4" fmla="*/ 48286 w 96"/>
                <a:gd name="T5" fmla="*/ 906463 h 150"/>
                <a:gd name="T6" fmla="*/ 579437 w 96"/>
                <a:gd name="T7" fmla="*/ 374671 h 150"/>
                <a:gd name="T8" fmla="*/ 422506 w 96"/>
                <a:gd name="T9" fmla="*/ 0 h 150"/>
                <a:gd name="T10" fmla="*/ 259539 w 96"/>
                <a:gd name="T11" fmla="*/ 0 h 150"/>
                <a:gd name="T12" fmla="*/ 0 w 96"/>
                <a:gd name="T13" fmla="*/ 259853 h 1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" h="150">
                  <a:moveTo>
                    <a:pt x="0" y="43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3" y="150"/>
                    <a:pt x="5" y="150"/>
                    <a:pt x="8" y="150"/>
                  </a:cubicBezTo>
                  <a:cubicBezTo>
                    <a:pt x="57" y="150"/>
                    <a:pt x="96" y="111"/>
                    <a:pt x="96" y="62"/>
                  </a:cubicBezTo>
                  <a:cubicBezTo>
                    <a:pt x="96" y="38"/>
                    <a:pt x="86" y="15"/>
                    <a:pt x="7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9" y="0"/>
                    <a:pt x="0" y="19"/>
                    <a:pt x="0" y="43"/>
                  </a:cubicBezTo>
                  <a:close/>
                </a:path>
              </a:pathLst>
            </a:custGeom>
            <a:solidFill>
              <a:srgbClr val="EB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81" name="Freeform 87"/>
            <p:cNvSpPr>
              <a:spLocks noChangeArrowheads="1"/>
            </p:cNvSpPr>
            <p:nvPr/>
          </p:nvSpPr>
          <p:spPr bwMode="auto">
            <a:xfrm>
              <a:off x="401638" y="1800224"/>
              <a:ext cx="900112" cy="900113"/>
            </a:xfrm>
            <a:custGeom>
              <a:avLst/>
              <a:gdLst>
                <a:gd name="T0" fmla="*/ 144984 w 149"/>
                <a:gd name="T1" fmla="*/ 0 h 149"/>
                <a:gd name="T2" fmla="*/ 0 w 149"/>
                <a:gd name="T3" fmla="*/ 368503 h 149"/>
                <a:gd name="T4" fmla="*/ 0 w 149"/>
                <a:gd name="T5" fmla="*/ 392667 h 149"/>
                <a:gd name="T6" fmla="*/ 507446 w 149"/>
                <a:gd name="T7" fmla="*/ 900113 h 149"/>
                <a:gd name="T8" fmla="*/ 531610 w 149"/>
                <a:gd name="T9" fmla="*/ 900113 h 149"/>
                <a:gd name="T10" fmla="*/ 900112 w 149"/>
                <a:gd name="T11" fmla="*/ 755128 h 149"/>
                <a:gd name="T12" fmla="*/ 144984 w 149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9" h="149">
                  <a:moveTo>
                    <a:pt x="24" y="0"/>
                  </a:moveTo>
                  <a:cubicBezTo>
                    <a:pt x="9" y="16"/>
                    <a:pt x="0" y="38"/>
                    <a:pt x="0" y="61"/>
                  </a:cubicBezTo>
                  <a:cubicBezTo>
                    <a:pt x="0" y="63"/>
                    <a:pt x="0" y="64"/>
                    <a:pt x="0" y="65"/>
                  </a:cubicBezTo>
                  <a:cubicBezTo>
                    <a:pt x="84" y="149"/>
                    <a:pt x="84" y="149"/>
                    <a:pt x="84" y="149"/>
                  </a:cubicBezTo>
                  <a:cubicBezTo>
                    <a:pt x="85" y="149"/>
                    <a:pt x="87" y="149"/>
                    <a:pt x="88" y="149"/>
                  </a:cubicBezTo>
                  <a:cubicBezTo>
                    <a:pt x="112" y="149"/>
                    <a:pt x="133" y="140"/>
                    <a:pt x="149" y="125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82" name="Freeform 88"/>
            <p:cNvSpPr>
              <a:spLocks noChangeArrowheads="1"/>
            </p:cNvSpPr>
            <p:nvPr/>
          </p:nvSpPr>
          <p:spPr bwMode="auto">
            <a:xfrm>
              <a:off x="601663" y="1673224"/>
              <a:ext cx="825500" cy="828675"/>
            </a:xfrm>
            <a:custGeom>
              <a:avLst/>
              <a:gdLst>
                <a:gd name="T0" fmla="*/ 144613 w 137"/>
                <a:gd name="T1" fmla="*/ 0 h 137"/>
                <a:gd name="T2" fmla="*/ 0 w 137"/>
                <a:gd name="T3" fmla="*/ 78633 h 137"/>
                <a:gd name="T4" fmla="*/ 747168 w 137"/>
                <a:gd name="T5" fmla="*/ 828675 h 137"/>
                <a:gd name="T6" fmla="*/ 825500 w 137"/>
                <a:gd name="T7" fmla="*/ 689554 h 137"/>
                <a:gd name="T8" fmla="*/ 144613 w 137"/>
                <a:gd name="T9" fmla="*/ 0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7" h="137">
                  <a:moveTo>
                    <a:pt x="24" y="0"/>
                  </a:moveTo>
                  <a:cubicBezTo>
                    <a:pt x="15" y="3"/>
                    <a:pt x="7" y="8"/>
                    <a:pt x="0" y="13"/>
                  </a:cubicBezTo>
                  <a:cubicBezTo>
                    <a:pt x="124" y="137"/>
                    <a:pt x="124" y="137"/>
                    <a:pt x="124" y="137"/>
                  </a:cubicBezTo>
                  <a:cubicBezTo>
                    <a:pt x="130" y="130"/>
                    <a:pt x="134" y="122"/>
                    <a:pt x="137" y="114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532" name="组合 17"/>
          <p:cNvGrpSpPr/>
          <p:nvPr/>
        </p:nvGrpSpPr>
        <p:grpSpPr bwMode="auto">
          <a:xfrm>
            <a:off x="350838" y="1908175"/>
            <a:ext cx="1706562" cy="1471613"/>
            <a:chOff x="1805231" y="1831950"/>
            <a:chExt cx="1706880" cy="1471449"/>
          </a:xfrm>
        </p:grpSpPr>
        <p:grpSp>
          <p:nvGrpSpPr>
            <p:cNvPr id="22568" name="组合 18"/>
            <p:cNvGrpSpPr/>
            <p:nvPr/>
          </p:nvGrpSpPr>
          <p:grpSpPr bwMode="auto">
            <a:xfrm>
              <a:off x="1805231" y="1831950"/>
              <a:ext cx="1706880" cy="1471449"/>
              <a:chOff x="7508240" y="1228658"/>
              <a:chExt cx="1706880" cy="1471449"/>
            </a:xfrm>
          </p:grpSpPr>
          <p:sp>
            <p:nvSpPr>
              <p:cNvPr id="21" name="六边形 20"/>
              <p:cNvSpPr/>
              <p:nvPr/>
            </p:nvSpPr>
            <p:spPr>
              <a:xfrm>
                <a:off x="7508240" y="1228658"/>
                <a:ext cx="1706880" cy="1471449"/>
              </a:xfrm>
              <a:prstGeom prst="hexagon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 w="12700">
                <a:solidFill>
                  <a:schemeClr val="bg1"/>
                </a:solidFill>
              </a:ln>
              <a:effectLst>
                <a:outerShdw blurRad="152400" dist="63500" dir="8100000" algn="tr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190"/>
              </a:p>
            </p:txBody>
          </p:sp>
          <p:sp>
            <p:nvSpPr>
              <p:cNvPr id="22" name="六边形 21"/>
              <p:cNvSpPr/>
              <p:nvPr/>
            </p:nvSpPr>
            <p:spPr>
              <a:xfrm>
                <a:off x="7667020" y="1365168"/>
                <a:ext cx="1395672" cy="1203191"/>
              </a:xfrm>
              <a:prstGeom prst="hexagon">
                <a:avLst/>
              </a:prstGeom>
              <a:solidFill>
                <a:srgbClr val="5FBBBD"/>
              </a:solidFill>
              <a:ln w="12700">
                <a:solidFill>
                  <a:schemeClr val="bg1"/>
                </a:solidFill>
              </a:ln>
              <a:effectLst>
                <a:outerShdw blurRad="152400" dist="63500" dir="8100000" algn="tr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190"/>
              </a:p>
            </p:txBody>
          </p:sp>
        </p:grpSp>
        <p:pic>
          <p:nvPicPr>
            <p:cNvPr id="22569" name="图片 1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7845" y="2166368"/>
              <a:ext cx="810316" cy="810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3" name="组合 22"/>
          <p:cNvGrpSpPr/>
          <p:nvPr/>
        </p:nvGrpSpPr>
        <p:grpSpPr bwMode="auto">
          <a:xfrm>
            <a:off x="1158875" y="4775200"/>
            <a:ext cx="1708150" cy="1471613"/>
            <a:chOff x="3512111" y="4315896"/>
            <a:chExt cx="1706880" cy="1471449"/>
          </a:xfrm>
        </p:grpSpPr>
        <p:grpSp>
          <p:nvGrpSpPr>
            <p:cNvPr id="22564" name="组合 23"/>
            <p:cNvGrpSpPr/>
            <p:nvPr/>
          </p:nvGrpSpPr>
          <p:grpSpPr bwMode="auto">
            <a:xfrm>
              <a:off x="3512111" y="4315896"/>
              <a:ext cx="1706880" cy="1471449"/>
              <a:chOff x="7508240" y="1228658"/>
              <a:chExt cx="1706880" cy="1471449"/>
            </a:xfrm>
          </p:grpSpPr>
          <p:sp>
            <p:nvSpPr>
              <p:cNvPr id="26" name="六边形 25"/>
              <p:cNvSpPr/>
              <p:nvPr/>
            </p:nvSpPr>
            <p:spPr>
              <a:xfrm>
                <a:off x="7508240" y="1228658"/>
                <a:ext cx="1706880" cy="1471449"/>
              </a:xfrm>
              <a:prstGeom prst="hexagon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 w="12700">
                <a:solidFill>
                  <a:schemeClr val="bg1"/>
                </a:solidFill>
              </a:ln>
              <a:effectLst>
                <a:outerShdw blurRad="152400" dist="63500" dir="8100000" algn="tr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190"/>
              </a:p>
            </p:txBody>
          </p:sp>
          <p:sp>
            <p:nvSpPr>
              <p:cNvPr id="27" name="六边形 26"/>
              <p:cNvSpPr/>
              <p:nvPr/>
            </p:nvSpPr>
            <p:spPr>
              <a:xfrm>
                <a:off x="7666872" y="1365168"/>
                <a:ext cx="1395961" cy="1203191"/>
              </a:xfrm>
              <a:prstGeom prst="hexagon">
                <a:avLst/>
              </a:prstGeom>
              <a:solidFill>
                <a:srgbClr val="F98663"/>
              </a:solidFill>
              <a:ln w="12700">
                <a:solidFill>
                  <a:schemeClr val="bg1"/>
                </a:solidFill>
              </a:ln>
              <a:effectLst>
                <a:outerShdw blurRad="152400" dist="63500" dir="8100000" algn="tr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190"/>
              </a:p>
            </p:txBody>
          </p:sp>
        </p:grpSp>
        <p:pic>
          <p:nvPicPr>
            <p:cNvPr id="22565" name="图片 2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1913" y="4656377"/>
              <a:ext cx="787525" cy="790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4" name="组合 27"/>
          <p:cNvGrpSpPr/>
          <p:nvPr/>
        </p:nvGrpSpPr>
        <p:grpSpPr bwMode="auto">
          <a:xfrm>
            <a:off x="5046663" y="2816225"/>
            <a:ext cx="1708150" cy="1471613"/>
            <a:chOff x="5628640" y="2435242"/>
            <a:chExt cx="1706880" cy="1471449"/>
          </a:xfrm>
        </p:grpSpPr>
        <p:grpSp>
          <p:nvGrpSpPr>
            <p:cNvPr id="22560" name="组合 28"/>
            <p:cNvGrpSpPr/>
            <p:nvPr/>
          </p:nvGrpSpPr>
          <p:grpSpPr bwMode="auto">
            <a:xfrm>
              <a:off x="5628640" y="2435242"/>
              <a:ext cx="1706880" cy="1471449"/>
              <a:chOff x="7508240" y="1228658"/>
              <a:chExt cx="1706880" cy="1471449"/>
            </a:xfrm>
          </p:grpSpPr>
          <p:sp>
            <p:nvSpPr>
              <p:cNvPr id="31" name="六边形 30"/>
              <p:cNvSpPr/>
              <p:nvPr/>
            </p:nvSpPr>
            <p:spPr>
              <a:xfrm>
                <a:off x="7508240" y="1228658"/>
                <a:ext cx="1706880" cy="1471449"/>
              </a:xfrm>
              <a:prstGeom prst="hexagon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 w="12700">
                <a:solidFill>
                  <a:schemeClr val="bg1"/>
                </a:solidFill>
              </a:ln>
              <a:effectLst>
                <a:outerShdw blurRad="152400" dist="63500" dir="8100000" algn="tr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190"/>
              </a:p>
            </p:txBody>
          </p:sp>
          <p:sp>
            <p:nvSpPr>
              <p:cNvPr id="32" name="六边形 31"/>
              <p:cNvSpPr/>
              <p:nvPr/>
            </p:nvSpPr>
            <p:spPr>
              <a:xfrm>
                <a:off x="7666872" y="1365168"/>
                <a:ext cx="1395961" cy="1203191"/>
              </a:xfrm>
              <a:prstGeom prst="hexagon">
                <a:avLst/>
              </a:prstGeom>
              <a:solidFill>
                <a:srgbClr val="474F59"/>
              </a:solidFill>
              <a:ln w="12700">
                <a:solidFill>
                  <a:schemeClr val="bg1"/>
                </a:solidFill>
              </a:ln>
              <a:effectLst>
                <a:outerShdw blurRad="152400" dist="63500" dir="8100000" algn="tr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190"/>
              </a:p>
            </p:txBody>
          </p:sp>
        </p:grpSp>
        <p:pic>
          <p:nvPicPr>
            <p:cNvPr id="22561" name="图片 2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7479" y="2736365"/>
              <a:ext cx="869202" cy="869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5" name="组合 32"/>
          <p:cNvGrpSpPr/>
          <p:nvPr/>
        </p:nvGrpSpPr>
        <p:grpSpPr bwMode="auto">
          <a:xfrm>
            <a:off x="7589838" y="1020763"/>
            <a:ext cx="1708150" cy="1471612"/>
            <a:chOff x="8639249" y="1051174"/>
            <a:chExt cx="1706880" cy="1471449"/>
          </a:xfrm>
        </p:grpSpPr>
        <p:grpSp>
          <p:nvGrpSpPr>
            <p:cNvPr id="22556" name="组合 33"/>
            <p:cNvGrpSpPr/>
            <p:nvPr/>
          </p:nvGrpSpPr>
          <p:grpSpPr bwMode="auto">
            <a:xfrm>
              <a:off x="8639249" y="1051174"/>
              <a:ext cx="1706880" cy="1471449"/>
              <a:chOff x="7508240" y="1228658"/>
              <a:chExt cx="1706880" cy="1471449"/>
            </a:xfrm>
          </p:grpSpPr>
          <p:sp>
            <p:nvSpPr>
              <p:cNvPr id="36" name="六边形 35"/>
              <p:cNvSpPr/>
              <p:nvPr/>
            </p:nvSpPr>
            <p:spPr>
              <a:xfrm>
                <a:off x="7508240" y="1228658"/>
                <a:ext cx="1706880" cy="1471449"/>
              </a:xfrm>
              <a:prstGeom prst="hexagon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 w="12700">
                <a:solidFill>
                  <a:schemeClr val="bg1"/>
                </a:solidFill>
              </a:ln>
              <a:effectLst>
                <a:outerShdw blurRad="152400" dist="63500" dir="8100000" algn="tr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190"/>
              </a:p>
            </p:txBody>
          </p:sp>
          <p:sp>
            <p:nvSpPr>
              <p:cNvPr id="37" name="六边形 36"/>
              <p:cNvSpPr/>
              <p:nvPr/>
            </p:nvSpPr>
            <p:spPr>
              <a:xfrm>
                <a:off x="7666872" y="1365168"/>
                <a:ext cx="1395961" cy="1203192"/>
              </a:xfrm>
              <a:prstGeom prst="hexagon">
                <a:avLst/>
              </a:prstGeom>
              <a:solidFill>
                <a:srgbClr val="5FBBBD"/>
              </a:solidFill>
              <a:ln w="12700">
                <a:solidFill>
                  <a:schemeClr val="bg1"/>
                </a:solidFill>
              </a:ln>
              <a:effectLst>
                <a:outerShdw blurRad="152400" dist="63500" dir="8100000" algn="tr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190"/>
              </a:p>
            </p:txBody>
          </p:sp>
        </p:grpSp>
        <p:pic>
          <p:nvPicPr>
            <p:cNvPr id="22557" name="图片 3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0042" y="1345817"/>
              <a:ext cx="977078" cy="972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6" name="组合 37"/>
          <p:cNvGrpSpPr/>
          <p:nvPr/>
        </p:nvGrpSpPr>
        <p:grpSpPr bwMode="auto">
          <a:xfrm>
            <a:off x="6896100" y="4843463"/>
            <a:ext cx="1706563" cy="1470025"/>
            <a:chOff x="8098081" y="4183464"/>
            <a:chExt cx="1706880" cy="1471449"/>
          </a:xfrm>
        </p:grpSpPr>
        <p:grpSp>
          <p:nvGrpSpPr>
            <p:cNvPr id="22552" name="组合 38"/>
            <p:cNvGrpSpPr/>
            <p:nvPr/>
          </p:nvGrpSpPr>
          <p:grpSpPr bwMode="auto">
            <a:xfrm>
              <a:off x="8098081" y="4183464"/>
              <a:ext cx="1706880" cy="1471449"/>
              <a:chOff x="7508240" y="1228658"/>
              <a:chExt cx="1706880" cy="1471449"/>
            </a:xfrm>
          </p:grpSpPr>
          <p:sp>
            <p:nvSpPr>
              <p:cNvPr id="41" name="六边形 40"/>
              <p:cNvSpPr/>
              <p:nvPr/>
            </p:nvSpPr>
            <p:spPr>
              <a:xfrm>
                <a:off x="7508240" y="1228658"/>
                <a:ext cx="1706880" cy="1471449"/>
              </a:xfrm>
              <a:prstGeom prst="hexagon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 w="12700">
                <a:solidFill>
                  <a:schemeClr val="bg1"/>
                </a:solidFill>
              </a:ln>
              <a:effectLst>
                <a:outerShdw blurRad="152400" dist="63500" dir="8100000" algn="tr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190"/>
              </a:p>
            </p:txBody>
          </p:sp>
          <p:sp>
            <p:nvSpPr>
              <p:cNvPr id="42" name="六边形 41"/>
              <p:cNvSpPr/>
              <p:nvPr/>
            </p:nvSpPr>
            <p:spPr>
              <a:xfrm>
                <a:off x="7667019" y="1365315"/>
                <a:ext cx="1395672" cy="1202901"/>
              </a:xfrm>
              <a:prstGeom prst="hexagon">
                <a:avLst/>
              </a:prstGeom>
              <a:solidFill>
                <a:srgbClr val="F98663"/>
              </a:solidFill>
              <a:ln w="12700">
                <a:solidFill>
                  <a:schemeClr val="bg1"/>
                </a:solidFill>
              </a:ln>
              <a:effectLst>
                <a:outerShdw blurRad="152400" dist="63500" dir="8100000" algn="tr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190"/>
              </a:p>
            </p:txBody>
          </p:sp>
        </p:grpSp>
        <p:pic>
          <p:nvPicPr>
            <p:cNvPr id="22553" name="图片 3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7929" y="4464216"/>
              <a:ext cx="947184" cy="942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7" name="组合 42"/>
          <p:cNvGrpSpPr/>
          <p:nvPr/>
        </p:nvGrpSpPr>
        <p:grpSpPr bwMode="auto">
          <a:xfrm>
            <a:off x="2057400" y="1992312"/>
            <a:ext cx="2395538" cy="655196"/>
            <a:chOff x="1812223" y="3334070"/>
            <a:chExt cx="2395616" cy="655529"/>
          </a:xfrm>
        </p:grpSpPr>
        <p:sp>
          <p:nvSpPr>
            <p:cNvPr id="22550" name="TextBox 35"/>
            <p:cNvSpPr txBox="1">
              <a:spLocks noChangeArrowheads="1"/>
            </p:cNvSpPr>
            <p:nvPr/>
          </p:nvSpPr>
          <p:spPr bwMode="auto">
            <a:xfrm>
              <a:off x="1815019" y="3681666"/>
              <a:ext cx="2392820" cy="307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51" name="文本框 44"/>
            <p:cNvSpPr txBox="1">
              <a:spLocks noChangeArrowheads="1"/>
            </p:cNvSpPr>
            <p:nvPr/>
          </p:nvSpPr>
          <p:spPr bwMode="auto">
            <a:xfrm>
              <a:off x="1812223" y="3334070"/>
              <a:ext cx="22267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b="1">
                  <a:solidFill>
                    <a:srgbClr val="1F32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</a:p>
          </p:txBody>
        </p:sp>
      </p:grpSp>
      <p:sp>
        <p:nvSpPr>
          <p:cNvPr id="22549" name="文本框 47"/>
          <p:cNvSpPr txBox="1">
            <a:spLocks noChangeArrowheads="1"/>
          </p:cNvSpPr>
          <p:nvPr/>
        </p:nvSpPr>
        <p:spPr bwMode="auto">
          <a:xfrm>
            <a:off x="9363075" y="1150934"/>
            <a:ext cx="2226652" cy="369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b="1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22547" name="文本框 50"/>
          <p:cNvSpPr txBox="1">
            <a:spLocks noChangeArrowheads="1"/>
          </p:cNvSpPr>
          <p:nvPr/>
        </p:nvSpPr>
        <p:spPr bwMode="auto">
          <a:xfrm>
            <a:off x="3087688" y="5013325"/>
            <a:ext cx="2226652" cy="36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b="1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22545" name="文本框 53"/>
          <p:cNvSpPr txBox="1">
            <a:spLocks noChangeArrowheads="1"/>
          </p:cNvSpPr>
          <p:nvPr/>
        </p:nvSpPr>
        <p:spPr bwMode="auto">
          <a:xfrm>
            <a:off x="8670925" y="4987928"/>
            <a:ext cx="2226652" cy="369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b="1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22543" name="文本框 56"/>
          <p:cNvSpPr txBox="1">
            <a:spLocks noChangeArrowheads="1"/>
          </p:cNvSpPr>
          <p:nvPr/>
        </p:nvSpPr>
        <p:spPr bwMode="auto">
          <a:xfrm>
            <a:off x="6967538" y="2951159"/>
            <a:ext cx="2226652" cy="369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b="1">
                <a:solidFill>
                  <a:srgbClr val="1F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文本框 153"/>
          <p:cNvSpPr txBox="1">
            <a:spLocks noChangeArrowheads="1"/>
          </p:cNvSpPr>
          <p:nvPr/>
        </p:nvSpPr>
        <p:spPr bwMode="auto">
          <a:xfrm>
            <a:off x="969963" y="165100"/>
            <a:ext cx="2827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grpSp>
        <p:nvGrpSpPr>
          <p:cNvPr id="23555" name="组合 154"/>
          <p:cNvGrpSpPr/>
          <p:nvPr/>
        </p:nvGrpSpPr>
        <p:grpSpPr bwMode="auto">
          <a:xfrm rot="-1452407">
            <a:off x="84138" y="231775"/>
            <a:ext cx="800100" cy="436563"/>
            <a:chOff x="-781049" y="1528762"/>
            <a:chExt cx="2354262" cy="1281113"/>
          </a:xfrm>
        </p:grpSpPr>
        <p:sp>
          <p:nvSpPr>
            <p:cNvPr id="23606" name="Rectangle 23"/>
            <p:cNvSpPr>
              <a:spLocks noChangeArrowheads="1"/>
            </p:cNvSpPr>
            <p:nvPr/>
          </p:nvSpPr>
          <p:spPr bwMode="auto">
            <a:xfrm>
              <a:off x="1101726" y="2603499"/>
              <a:ext cx="241300" cy="6350"/>
            </a:xfrm>
            <a:prstGeom prst="rect">
              <a:avLst/>
            </a:pr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07" name="Oval 24"/>
            <p:cNvSpPr>
              <a:spLocks noChangeArrowheads="1"/>
            </p:cNvSpPr>
            <p:nvPr/>
          </p:nvSpPr>
          <p:spPr bwMode="auto">
            <a:xfrm>
              <a:off x="1077913" y="2586037"/>
              <a:ext cx="47625" cy="41275"/>
            </a:xfrm>
            <a:prstGeom prst="ellipse">
              <a:avLst/>
            </a:pr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08" name="Rectangle 80"/>
            <p:cNvSpPr>
              <a:spLocks noChangeArrowheads="1"/>
            </p:cNvSpPr>
            <p:nvPr/>
          </p:nvSpPr>
          <p:spPr bwMode="auto">
            <a:xfrm>
              <a:off x="58738" y="2097087"/>
              <a:ext cx="306387" cy="1444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09" name="Rectangle 81"/>
            <p:cNvSpPr>
              <a:spLocks noChangeArrowheads="1"/>
            </p:cNvSpPr>
            <p:nvPr/>
          </p:nvSpPr>
          <p:spPr bwMode="auto">
            <a:xfrm>
              <a:off x="-690562" y="2047874"/>
              <a:ext cx="658812" cy="241300"/>
            </a:xfrm>
            <a:prstGeom prst="rect">
              <a:avLst/>
            </a:prstGeom>
            <a:solidFill>
              <a:srgbClr val="353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10" name="Freeform 82"/>
            <p:cNvSpPr>
              <a:spLocks noChangeArrowheads="1"/>
            </p:cNvSpPr>
            <p:nvPr/>
          </p:nvSpPr>
          <p:spPr bwMode="auto">
            <a:xfrm>
              <a:off x="-781049" y="2030412"/>
              <a:ext cx="90487" cy="277813"/>
            </a:xfrm>
            <a:custGeom>
              <a:avLst/>
              <a:gdLst>
                <a:gd name="T0" fmla="*/ 12065 w 15"/>
                <a:gd name="T1" fmla="*/ 277813 h 46"/>
                <a:gd name="T2" fmla="*/ 0 w 15"/>
                <a:gd name="T3" fmla="*/ 265734 h 46"/>
                <a:gd name="T4" fmla="*/ 0 w 15"/>
                <a:gd name="T5" fmla="*/ 12079 h 46"/>
                <a:gd name="T6" fmla="*/ 18097 w 15"/>
                <a:gd name="T7" fmla="*/ 0 h 46"/>
                <a:gd name="T8" fmla="*/ 72390 w 15"/>
                <a:gd name="T9" fmla="*/ 0 h 46"/>
                <a:gd name="T10" fmla="*/ 90487 w 15"/>
                <a:gd name="T11" fmla="*/ 12079 h 46"/>
                <a:gd name="T12" fmla="*/ 90487 w 15"/>
                <a:gd name="T13" fmla="*/ 265734 h 46"/>
                <a:gd name="T14" fmla="*/ 72390 w 15"/>
                <a:gd name="T15" fmla="*/ 277813 h 46"/>
                <a:gd name="T16" fmla="*/ 12065 w 15"/>
                <a:gd name="T17" fmla="*/ 27781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46">
                  <a:moveTo>
                    <a:pt x="2" y="46"/>
                  </a:moveTo>
                  <a:cubicBezTo>
                    <a:pt x="1" y="46"/>
                    <a:pt x="0" y="45"/>
                    <a:pt x="0" y="4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5"/>
                    <a:pt x="14" y="46"/>
                    <a:pt x="12" y="46"/>
                  </a:cubicBezTo>
                  <a:lnTo>
                    <a:pt x="2" y="46"/>
                  </a:ln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11" name="Freeform 83"/>
            <p:cNvSpPr>
              <a:spLocks noChangeArrowheads="1"/>
            </p:cNvSpPr>
            <p:nvPr/>
          </p:nvSpPr>
          <p:spPr bwMode="auto">
            <a:xfrm>
              <a:off x="-31749" y="2030412"/>
              <a:ext cx="90487" cy="277813"/>
            </a:xfrm>
            <a:custGeom>
              <a:avLst/>
              <a:gdLst>
                <a:gd name="T0" fmla="*/ 18097 w 15"/>
                <a:gd name="T1" fmla="*/ 277813 h 46"/>
                <a:gd name="T2" fmla="*/ 0 w 15"/>
                <a:gd name="T3" fmla="*/ 265734 h 46"/>
                <a:gd name="T4" fmla="*/ 0 w 15"/>
                <a:gd name="T5" fmla="*/ 12079 h 46"/>
                <a:gd name="T6" fmla="*/ 18097 w 15"/>
                <a:gd name="T7" fmla="*/ 0 h 46"/>
                <a:gd name="T8" fmla="*/ 78422 w 15"/>
                <a:gd name="T9" fmla="*/ 0 h 46"/>
                <a:gd name="T10" fmla="*/ 90487 w 15"/>
                <a:gd name="T11" fmla="*/ 12079 h 46"/>
                <a:gd name="T12" fmla="*/ 90487 w 15"/>
                <a:gd name="T13" fmla="*/ 265734 h 46"/>
                <a:gd name="T14" fmla="*/ 72390 w 15"/>
                <a:gd name="T15" fmla="*/ 277813 h 46"/>
                <a:gd name="T16" fmla="*/ 18097 w 15"/>
                <a:gd name="T17" fmla="*/ 27781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46">
                  <a:moveTo>
                    <a:pt x="3" y="46"/>
                  </a:moveTo>
                  <a:cubicBezTo>
                    <a:pt x="1" y="46"/>
                    <a:pt x="0" y="45"/>
                    <a:pt x="0" y="4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5"/>
                    <a:pt x="14" y="46"/>
                    <a:pt x="12" y="46"/>
                  </a:cubicBezTo>
                  <a:lnTo>
                    <a:pt x="3" y="46"/>
                  </a:ln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12" name="Freeform 84"/>
            <p:cNvSpPr>
              <a:spLocks noChangeArrowheads="1"/>
            </p:cNvSpPr>
            <p:nvPr/>
          </p:nvSpPr>
          <p:spPr bwMode="auto">
            <a:xfrm>
              <a:off x="293688" y="1528762"/>
              <a:ext cx="1279525" cy="1281113"/>
            </a:xfrm>
            <a:custGeom>
              <a:avLst/>
              <a:gdLst>
                <a:gd name="T0" fmla="*/ 1279525 w 212"/>
                <a:gd name="T1" fmla="*/ 640557 h 212"/>
                <a:gd name="T2" fmla="*/ 639763 w 212"/>
                <a:gd name="T3" fmla="*/ 0 h 212"/>
                <a:gd name="T4" fmla="*/ 0 w 212"/>
                <a:gd name="T5" fmla="*/ 640557 h 212"/>
                <a:gd name="T6" fmla="*/ 639763 w 212"/>
                <a:gd name="T7" fmla="*/ 1281113 h 212"/>
                <a:gd name="T8" fmla="*/ 1279525 w 212"/>
                <a:gd name="T9" fmla="*/ 640557 h 2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cubicBezTo>
                    <a:pt x="212" y="48"/>
                    <a:pt x="165" y="0"/>
                    <a:pt x="106" y="0"/>
                  </a:cubicBezTo>
                  <a:cubicBezTo>
                    <a:pt x="48" y="0"/>
                    <a:pt x="0" y="48"/>
                    <a:pt x="0" y="106"/>
                  </a:cubicBezTo>
                  <a:cubicBezTo>
                    <a:pt x="0" y="164"/>
                    <a:pt x="48" y="212"/>
                    <a:pt x="106" y="212"/>
                  </a:cubicBezTo>
                  <a:cubicBezTo>
                    <a:pt x="165" y="212"/>
                    <a:pt x="212" y="165"/>
                    <a:pt x="212" y="106"/>
                  </a:cubicBezTo>
                  <a:close/>
                </a:path>
              </a:pathLst>
            </a:custGeom>
            <a:solidFill>
              <a:srgbClr val="353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13" name="Oval 85"/>
            <p:cNvSpPr>
              <a:spLocks noChangeArrowheads="1"/>
            </p:cNvSpPr>
            <p:nvPr/>
          </p:nvSpPr>
          <p:spPr bwMode="auto">
            <a:xfrm>
              <a:off x="401638" y="1636712"/>
              <a:ext cx="1062037" cy="1063625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14" name="Freeform 86"/>
            <p:cNvSpPr>
              <a:spLocks noChangeArrowheads="1"/>
            </p:cNvSpPr>
            <p:nvPr/>
          </p:nvSpPr>
          <p:spPr bwMode="auto">
            <a:xfrm>
              <a:off x="884238" y="1793874"/>
              <a:ext cx="579437" cy="906463"/>
            </a:xfrm>
            <a:custGeom>
              <a:avLst/>
              <a:gdLst>
                <a:gd name="T0" fmla="*/ 0 w 96"/>
                <a:gd name="T1" fmla="*/ 259853 h 150"/>
                <a:gd name="T2" fmla="*/ 0 w 96"/>
                <a:gd name="T3" fmla="*/ 906463 h 150"/>
                <a:gd name="T4" fmla="*/ 48286 w 96"/>
                <a:gd name="T5" fmla="*/ 906463 h 150"/>
                <a:gd name="T6" fmla="*/ 579437 w 96"/>
                <a:gd name="T7" fmla="*/ 374671 h 150"/>
                <a:gd name="T8" fmla="*/ 422506 w 96"/>
                <a:gd name="T9" fmla="*/ 0 h 150"/>
                <a:gd name="T10" fmla="*/ 259539 w 96"/>
                <a:gd name="T11" fmla="*/ 0 h 150"/>
                <a:gd name="T12" fmla="*/ 0 w 96"/>
                <a:gd name="T13" fmla="*/ 259853 h 1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" h="150">
                  <a:moveTo>
                    <a:pt x="0" y="43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3" y="150"/>
                    <a:pt x="5" y="150"/>
                    <a:pt x="8" y="150"/>
                  </a:cubicBezTo>
                  <a:cubicBezTo>
                    <a:pt x="57" y="150"/>
                    <a:pt x="96" y="111"/>
                    <a:pt x="96" y="62"/>
                  </a:cubicBezTo>
                  <a:cubicBezTo>
                    <a:pt x="96" y="38"/>
                    <a:pt x="86" y="15"/>
                    <a:pt x="7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9" y="0"/>
                    <a:pt x="0" y="19"/>
                    <a:pt x="0" y="43"/>
                  </a:cubicBezTo>
                  <a:close/>
                </a:path>
              </a:pathLst>
            </a:custGeom>
            <a:solidFill>
              <a:srgbClr val="EB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15" name="Freeform 87"/>
            <p:cNvSpPr>
              <a:spLocks noChangeArrowheads="1"/>
            </p:cNvSpPr>
            <p:nvPr/>
          </p:nvSpPr>
          <p:spPr bwMode="auto">
            <a:xfrm>
              <a:off x="401638" y="1800224"/>
              <a:ext cx="900112" cy="900113"/>
            </a:xfrm>
            <a:custGeom>
              <a:avLst/>
              <a:gdLst>
                <a:gd name="T0" fmla="*/ 144984 w 149"/>
                <a:gd name="T1" fmla="*/ 0 h 149"/>
                <a:gd name="T2" fmla="*/ 0 w 149"/>
                <a:gd name="T3" fmla="*/ 368503 h 149"/>
                <a:gd name="T4" fmla="*/ 0 w 149"/>
                <a:gd name="T5" fmla="*/ 392667 h 149"/>
                <a:gd name="T6" fmla="*/ 507446 w 149"/>
                <a:gd name="T7" fmla="*/ 900113 h 149"/>
                <a:gd name="T8" fmla="*/ 531610 w 149"/>
                <a:gd name="T9" fmla="*/ 900113 h 149"/>
                <a:gd name="T10" fmla="*/ 900112 w 149"/>
                <a:gd name="T11" fmla="*/ 755128 h 149"/>
                <a:gd name="T12" fmla="*/ 144984 w 149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9" h="149">
                  <a:moveTo>
                    <a:pt x="24" y="0"/>
                  </a:moveTo>
                  <a:cubicBezTo>
                    <a:pt x="9" y="16"/>
                    <a:pt x="0" y="38"/>
                    <a:pt x="0" y="61"/>
                  </a:cubicBezTo>
                  <a:cubicBezTo>
                    <a:pt x="0" y="63"/>
                    <a:pt x="0" y="64"/>
                    <a:pt x="0" y="65"/>
                  </a:cubicBezTo>
                  <a:cubicBezTo>
                    <a:pt x="84" y="149"/>
                    <a:pt x="84" y="149"/>
                    <a:pt x="84" y="149"/>
                  </a:cubicBezTo>
                  <a:cubicBezTo>
                    <a:pt x="85" y="149"/>
                    <a:pt x="87" y="149"/>
                    <a:pt x="88" y="149"/>
                  </a:cubicBezTo>
                  <a:cubicBezTo>
                    <a:pt x="112" y="149"/>
                    <a:pt x="133" y="140"/>
                    <a:pt x="149" y="125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16" name="Freeform 88"/>
            <p:cNvSpPr>
              <a:spLocks noChangeArrowheads="1"/>
            </p:cNvSpPr>
            <p:nvPr/>
          </p:nvSpPr>
          <p:spPr bwMode="auto">
            <a:xfrm>
              <a:off x="601663" y="1673224"/>
              <a:ext cx="825500" cy="828675"/>
            </a:xfrm>
            <a:custGeom>
              <a:avLst/>
              <a:gdLst>
                <a:gd name="T0" fmla="*/ 144613 w 137"/>
                <a:gd name="T1" fmla="*/ 0 h 137"/>
                <a:gd name="T2" fmla="*/ 0 w 137"/>
                <a:gd name="T3" fmla="*/ 78633 h 137"/>
                <a:gd name="T4" fmla="*/ 747168 w 137"/>
                <a:gd name="T5" fmla="*/ 828675 h 137"/>
                <a:gd name="T6" fmla="*/ 825500 w 137"/>
                <a:gd name="T7" fmla="*/ 689554 h 137"/>
                <a:gd name="T8" fmla="*/ 144613 w 137"/>
                <a:gd name="T9" fmla="*/ 0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7" h="137">
                  <a:moveTo>
                    <a:pt x="24" y="0"/>
                  </a:moveTo>
                  <a:cubicBezTo>
                    <a:pt x="15" y="3"/>
                    <a:pt x="7" y="8"/>
                    <a:pt x="0" y="13"/>
                  </a:cubicBezTo>
                  <a:cubicBezTo>
                    <a:pt x="124" y="137"/>
                    <a:pt x="124" y="137"/>
                    <a:pt x="124" y="137"/>
                  </a:cubicBezTo>
                  <a:cubicBezTo>
                    <a:pt x="130" y="130"/>
                    <a:pt x="134" y="122"/>
                    <a:pt x="137" y="114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31" name="任意多边形 130"/>
          <p:cNvSpPr/>
          <p:nvPr/>
        </p:nvSpPr>
        <p:spPr>
          <a:xfrm rot="5400000">
            <a:off x="4910932" y="1804193"/>
            <a:ext cx="857250" cy="1173163"/>
          </a:xfrm>
          <a:custGeom>
            <a:avLst/>
            <a:gdLst>
              <a:gd name="connsiteX0" fmla="*/ 0 w 1032202"/>
              <a:gd name="connsiteY0" fmla="*/ 0 h 1414109"/>
              <a:gd name="connsiteX1" fmla="*/ 583649 w 1032202"/>
              <a:gd name="connsiteY1" fmla="*/ 0 h 1414109"/>
              <a:gd name="connsiteX2" fmla="*/ 1032202 w 1032202"/>
              <a:gd name="connsiteY2" fmla="*/ 897106 h 1414109"/>
              <a:gd name="connsiteX3" fmla="*/ 707055 w 1032202"/>
              <a:gd name="connsiteY3" fmla="*/ 1414109 h 1414109"/>
              <a:gd name="connsiteX4" fmla="*/ 0 w 1032202"/>
              <a:gd name="connsiteY4" fmla="*/ 0 h 141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2202" h="1414109">
                <a:moveTo>
                  <a:pt x="0" y="0"/>
                </a:moveTo>
                <a:lnTo>
                  <a:pt x="583649" y="0"/>
                </a:lnTo>
                <a:lnTo>
                  <a:pt x="1032202" y="897106"/>
                </a:lnTo>
                <a:lnTo>
                  <a:pt x="707055" y="1414109"/>
                </a:lnTo>
                <a:lnTo>
                  <a:pt x="0" y="0"/>
                </a:lnTo>
                <a:close/>
              </a:path>
            </a:pathLst>
          </a:custGeom>
          <a:solidFill>
            <a:srgbClr val="5FBB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132" name="直接连接符 131"/>
          <p:cNvCxnSpPr/>
          <p:nvPr/>
        </p:nvCxnSpPr>
        <p:spPr>
          <a:xfrm flipH="1" flipV="1">
            <a:off x="4322763" y="2289175"/>
            <a:ext cx="549275" cy="330200"/>
          </a:xfrm>
          <a:prstGeom prst="line">
            <a:avLst/>
          </a:prstGeom>
          <a:ln>
            <a:solidFill>
              <a:srgbClr val="5FBBBD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接连接符 132"/>
          <p:cNvCxnSpPr/>
          <p:nvPr/>
        </p:nvCxnSpPr>
        <p:spPr>
          <a:xfrm flipV="1">
            <a:off x="5918200" y="1527175"/>
            <a:ext cx="7938" cy="561975"/>
          </a:xfrm>
          <a:prstGeom prst="line">
            <a:avLst/>
          </a:prstGeom>
          <a:ln>
            <a:solidFill>
              <a:srgbClr val="5FBBBD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9" name="文本框 133"/>
          <p:cNvSpPr txBox="1">
            <a:spLocks noChangeArrowheads="1"/>
          </p:cNvSpPr>
          <p:nvPr/>
        </p:nvSpPr>
        <p:spPr bwMode="auto">
          <a:xfrm rot="-1593956">
            <a:off x="5067300" y="2255838"/>
            <a:ext cx="9032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27" name="任意多边形 126"/>
          <p:cNvSpPr/>
          <p:nvPr/>
        </p:nvSpPr>
        <p:spPr>
          <a:xfrm rot="5400000">
            <a:off x="4096544" y="3367882"/>
            <a:ext cx="1492250" cy="417512"/>
          </a:xfrm>
          <a:custGeom>
            <a:avLst/>
            <a:gdLst>
              <a:gd name="connsiteX0" fmla="*/ 0 w 1797207"/>
              <a:gd name="connsiteY0" fmla="*/ 503146 h 503146"/>
              <a:gd name="connsiteX1" fmla="*/ 316432 w 1797207"/>
              <a:gd name="connsiteY1" fmla="*/ 0 h 503146"/>
              <a:gd name="connsiteX2" fmla="*/ 1464073 w 1797207"/>
              <a:gd name="connsiteY2" fmla="*/ 0 h 503146"/>
              <a:gd name="connsiteX3" fmla="*/ 1797207 w 1797207"/>
              <a:gd name="connsiteY3" fmla="*/ 503146 h 503146"/>
              <a:gd name="connsiteX4" fmla="*/ 0 w 1797207"/>
              <a:gd name="connsiteY4" fmla="*/ 503146 h 503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7207" h="503146">
                <a:moveTo>
                  <a:pt x="0" y="503146"/>
                </a:moveTo>
                <a:lnTo>
                  <a:pt x="316432" y="0"/>
                </a:lnTo>
                <a:lnTo>
                  <a:pt x="1464073" y="0"/>
                </a:lnTo>
                <a:lnTo>
                  <a:pt x="1797207" y="503146"/>
                </a:lnTo>
                <a:lnTo>
                  <a:pt x="0" y="503146"/>
                </a:lnTo>
                <a:close/>
              </a:path>
            </a:pathLst>
          </a:custGeom>
          <a:solidFill>
            <a:srgbClr val="F98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128" name="直接连接符 127"/>
          <p:cNvCxnSpPr/>
          <p:nvPr/>
        </p:nvCxnSpPr>
        <p:spPr>
          <a:xfrm flipH="1" flipV="1">
            <a:off x="4229100" y="2593975"/>
            <a:ext cx="549275" cy="328613"/>
          </a:xfrm>
          <a:prstGeom prst="line">
            <a:avLst/>
          </a:prstGeom>
          <a:ln>
            <a:solidFill>
              <a:srgbClr val="F98663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接连接符 128"/>
          <p:cNvCxnSpPr/>
          <p:nvPr/>
        </p:nvCxnSpPr>
        <p:spPr>
          <a:xfrm flipH="1">
            <a:off x="4298950" y="4121150"/>
            <a:ext cx="622300" cy="414338"/>
          </a:xfrm>
          <a:prstGeom prst="line">
            <a:avLst/>
          </a:prstGeom>
          <a:ln>
            <a:solidFill>
              <a:srgbClr val="F98663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3" name="文本框 129"/>
          <p:cNvSpPr txBox="1">
            <a:spLocks noChangeArrowheads="1"/>
          </p:cNvSpPr>
          <p:nvPr/>
        </p:nvSpPr>
        <p:spPr bwMode="auto">
          <a:xfrm rot="-5400000">
            <a:off x="4389438" y="3367088"/>
            <a:ext cx="904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23" name="任意多边形 122"/>
          <p:cNvSpPr/>
          <p:nvPr/>
        </p:nvSpPr>
        <p:spPr>
          <a:xfrm rot="5400000">
            <a:off x="4930775" y="4162426"/>
            <a:ext cx="847725" cy="1143000"/>
          </a:xfrm>
          <a:custGeom>
            <a:avLst/>
            <a:gdLst>
              <a:gd name="connsiteX0" fmla="*/ 0 w 1021441"/>
              <a:gd name="connsiteY0" fmla="*/ 875584 h 1377819"/>
              <a:gd name="connsiteX1" fmla="*/ 437792 w 1021441"/>
              <a:gd name="connsiteY1" fmla="*/ 0 h 1377819"/>
              <a:gd name="connsiteX2" fmla="*/ 1021441 w 1021441"/>
              <a:gd name="connsiteY2" fmla="*/ 0 h 1377819"/>
              <a:gd name="connsiteX3" fmla="*/ 332531 w 1021441"/>
              <a:gd name="connsiteY3" fmla="*/ 1377819 h 1377819"/>
              <a:gd name="connsiteX4" fmla="*/ 0 w 1021441"/>
              <a:gd name="connsiteY4" fmla="*/ 875584 h 1377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441" h="1377819">
                <a:moveTo>
                  <a:pt x="0" y="875584"/>
                </a:moveTo>
                <a:lnTo>
                  <a:pt x="437792" y="0"/>
                </a:lnTo>
                <a:lnTo>
                  <a:pt x="1021441" y="0"/>
                </a:lnTo>
                <a:lnTo>
                  <a:pt x="332531" y="1377819"/>
                </a:lnTo>
                <a:lnTo>
                  <a:pt x="0" y="875584"/>
                </a:lnTo>
                <a:close/>
              </a:path>
            </a:pathLst>
          </a:custGeom>
          <a:solidFill>
            <a:srgbClr val="474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124" name="直接连接符 123"/>
          <p:cNvCxnSpPr/>
          <p:nvPr/>
        </p:nvCxnSpPr>
        <p:spPr>
          <a:xfrm flipH="1">
            <a:off x="4441825" y="4395788"/>
            <a:ext cx="622300" cy="414337"/>
          </a:xfrm>
          <a:prstGeom prst="line">
            <a:avLst/>
          </a:prstGeom>
          <a:ln>
            <a:solidFill>
              <a:srgbClr val="474F5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接连接符 124"/>
          <p:cNvCxnSpPr/>
          <p:nvPr/>
        </p:nvCxnSpPr>
        <p:spPr>
          <a:xfrm flipV="1">
            <a:off x="5908675" y="4991100"/>
            <a:ext cx="9525" cy="561975"/>
          </a:xfrm>
          <a:prstGeom prst="line">
            <a:avLst/>
          </a:prstGeom>
          <a:ln>
            <a:solidFill>
              <a:srgbClr val="474F59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7" name="文本框 125"/>
          <p:cNvSpPr txBox="1">
            <a:spLocks noChangeArrowheads="1"/>
          </p:cNvSpPr>
          <p:nvPr/>
        </p:nvSpPr>
        <p:spPr bwMode="auto">
          <a:xfrm rot="1632048">
            <a:off x="5041900" y="4540250"/>
            <a:ext cx="9032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19" name="任意多边形 118"/>
          <p:cNvSpPr/>
          <p:nvPr/>
        </p:nvSpPr>
        <p:spPr>
          <a:xfrm rot="5400000">
            <a:off x="6385719" y="4142582"/>
            <a:ext cx="857250" cy="1173162"/>
          </a:xfrm>
          <a:custGeom>
            <a:avLst/>
            <a:gdLst>
              <a:gd name="connsiteX0" fmla="*/ 0 w 1032204"/>
              <a:gd name="connsiteY0" fmla="*/ 517002 h 1414114"/>
              <a:gd name="connsiteX1" fmla="*/ 325147 w 1032204"/>
              <a:gd name="connsiteY1" fmla="*/ 0 h 1414114"/>
              <a:gd name="connsiteX2" fmla="*/ 1032204 w 1032204"/>
              <a:gd name="connsiteY2" fmla="*/ 1414114 h 1414114"/>
              <a:gd name="connsiteX3" fmla="*/ 448557 w 1032204"/>
              <a:gd name="connsiteY3" fmla="*/ 1414114 h 1414114"/>
              <a:gd name="connsiteX4" fmla="*/ 0 w 1032204"/>
              <a:gd name="connsiteY4" fmla="*/ 517002 h 141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2204" h="1414114">
                <a:moveTo>
                  <a:pt x="0" y="517002"/>
                </a:moveTo>
                <a:lnTo>
                  <a:pt x="325147" y="0"/>
                </a:lnTo>
                <a:lnTo>
                  <a:pt x="1032204" y="1414114"/>
                </a:lnTo>
                <a:lnTo>
                  <a:pt x="448557" y="1414114"/>
                </a:lnTo>
                <a:lnTo>
                  <a:pt x="0" y="517002"/>
                </a:lnTo>
                <a:close/>
              </a:path>
            </a:pathLst>
          </a:custGeom>
          <a:solidFill>
            <a:srgbClr val="5FBB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120" name="直接连接符 119"/>
          <p:cNvCxnSpPr/>
          <p:nvPr/>
        </p:nvCxnSpPr>
        <p:spPr>
          <a:xfrm flipV="1">
            <a:off x="6227763" y="4975225"/>
            <a:ext cx="7937" cy="561975"/>
          </a:xfrm>
          <a:prstGeom prst="line">
            <a:avLst/>
          </a:prstGeom>
          <a:ln>
            <a:solidFill>
              <a:srgbClr val="5FBBBD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接连接符 120"/>
          <p:cNvCxnSpPr/>
          <p:nvPr/>
        </p:nvCxnSpPr>
        <p:spPr>
          <a:xfrm flipH="1" flipV="1">
            <a:off x="7172325" y="4438650"/>
            <a:ext cx="549275" cy="328613"/>
          </a:xfrm>
          <a:prstGeom prst="line">
            <a:avLst/>
          </a:prstGeom>
          <a:ln>
            <a:solidFill>
              <a:srgbClr val="5FBBBD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71" name="文本框 121"/>
          <p:cNvSpPr txBox="1">
            <a:spLocks noChangeArrowheads="1"/>
          </p:cNvSpPr>
          <p:nvPr/>
        </p:nvSpPr>
        <p:spPr bwMode="auto">
          <a:xfrm rot="-1579221">
            <a:off x="6280150" y="4511675"/>
            <a:ext cx="9032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15" name="任意多边形 114"/>
          <p:cNvSpPr/>
          <p:nvPr/>
        </p:nvSpPr>
        <p:spPr>
          <a:xfrm rot="5400000">
            <a:off x="6369844" y="1820069"/>
            <a:ext cx="838200" cy="1122362"/>
          </a:xfrm>
          <a:custGeom>
            <a:avLst/>
            <a:gdLst>
              <a:gd name="connsiteX0" fmla="*/ 0 w 1009349"/>
              <a:gd name="connsiteY0" fmla="*/ 1353636 h 1353636"/>
              <a:gd name="connsiteX1" fmla="*/ 676819 w 1009349"/>
              <a:gd name="connsiteY1" fmla="*/ 0 h 1353636"/>
              <a:gd name="connsiteX2" fmla="*/ 1009349 w 1009349"/>
              <a:gd name="connsiteY2" fmla="*/ 502235 h 1353636"/>
              <a:gd name="connsiteX3" fmla="*/ 583649 w 1009349"/>
              <a:gd name="connsiteY3" fmla="*/ 1353636 h 1353636"/>
              <a:gd name="connsiteX4" fmla="*/ 0 w 1009349"/>
              <a:gd name="connsiteY4" fmla="*/ 1353636 h 1353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9349" h="1353636">
                <a:moveTo>
                  <a:pt x="0" y="1353636"/>
                </a:moveTo>
                <a:lnTo>
                  <a:pt x="676819" y="0"/>
                </a:lnTo>
                <a:lnTo>
                  <a:pt x="1009349" y="502235"/>
                </a:lnTo>
                <a:lnTo>
                  <a:pt x="583649" y="1353636"/>
                </a:lnTo>
                <a:lnTo>
                  <a:pt x="0" y="1353636"/>
                </a:lnTo>
                <a:close/>
              </a:path>
            </a:pathLst>
          </a:custGeom>
          <a:solidFill>
            <a:srgbClr val="474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116" name="直接连接符 115"/>
          <p:cNvCxnSpPr/>
          <p:nvPr/>
        </p:nvCxnSpPr>
        <p:spPr>
          <a:xfrm flipV="1">
            <a:off x="6227763" y="1527175"/>
            <a:ext cx="7937" cy="561975"/>
          </a:xfrm>
          <a:prstGeom prst="line">
            <a:avLst/>
          </a:prstGeom>
          <a:ln>
            <a:solidFill>
              <a:srgbClr val="474F5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连接符 116"/>
          <p:cNvCxnSpPr/>
          <p:nvPr/>
        </p:nvCxnSpPr>
        <p:spPr>
          <a:xfrm flipV="1">
            <a:off x="7200900" y="2255838"/>
            <a:ext cx="527050" cy="347662"/>
          </a:xfrm>
          <a:prstGeom prst="line">
            <a:avLst/>
          </a:prstGeom>
          <a:ln>
            <a:solidFill>
              <a:srgbClr val="474F5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75" name="文本框 117"/>
          <p:cNvSpPr txBox="1">
            <a:spLocks noChangeArrowheads="1"/>
          </p:cNvSpPr>
          <p:nvPr/>
        </p:nvSpPr>
        <p:spPr bwMode="auto">
          <a:xfrm rot="1663999">
            <a:off x="6224588" y="2255838"/>
            <a:ext cx="903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11" name="任意多边形 110"/>
          <p:cNvSpPr/>
          <p:nvPr/>
        </p:nvSpPr>
        <p:spPr>
          <a:xfrm rot="5400000">
            <a:off x="6552406" y="3323432"/>
            <a:ext cx="1514475" cy="417512"/>
          </a:xfrm>
          <a:custGeom>
            <a:avLst/>
            <a:gdLst>
              <a:gd name="connsiteX0" fmla="*/ 0 w 1825308"/>
              <a:gd name="connsiteY0" fmla="*/ 0 h 503144"/>
              <a:gd name="connsiteX1" fmla="*/ 1825308 w 1825308"/>
              <a:gd name="connsiteY1" fmla="*/ 0 h 503144"/>
              <a:gd name="connsiteX2" fmla="*/ 1508877 w 1825308"/>
              <a:gd name="connsiteY2" fmla="*/ 503144 h 503144"/>
              <a:gd name="connsiteX3" fmla="*/ 333132 w 1825308"/>
              <a:gd name="connsiteY3" fmla="*/ 503144 h 503144"/>
              <a:gd name="connsiteX4" fmla="*/ 0 w 1825308"/>
              <a:gd name="connsiteY4" fmla="*/ 0 h 50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5308" h="503144">
                <a:moveTo>
                  <a:pt x="0" y="0"/>
                </a:moveTo>
                <a:lnTo>
                  <a:pt x="1825308" y="0"/>
                </a:lnTo>
                <a:lnTo>
                  <a:pt x="1508877" y="503144"/>
                </a:lnTo>
                <a:lnTo>
                  <a:pt x="333132" y="503144"/>
                </a:lnTo>
                <a:lnTo>
                  <a:pt x="0" y="0"/>
                </a:lnTo>
                <a:close/>
              </a:path>
            </a:pathLst>
          </a:custGeom>
          <a:solidFill>
            <a:srgbClr val="F98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112" name="直接连接符 111"/>
          <p:cNvCxnSpPr/>
          <p:nvPr/>
        </p:nvCxnSpPr>
        <p:spPr>
          <a:xfrm flipV="1">
            <a:off x="7366000" y="2525713"/>
            <a:ext cx="500063" cy="371475"/>
          </a:xfrm>
          <a:prstGeom prst="line">
            <a:avLst/>
          </a:prstGeom>
          <a:ln>
            <a:solidFill>
              <a:srgbClr val="F98663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接连接符 112"/>
          <p:cNvCxnSpPr/>
          <p:nvPr/>
        </p:nvCxnSpPr>
        <p:spPr>
          <a:xfrm flipH="1" flipV="1">
            <a:off x="7329488" y="4164013"/>
            <a:ext cx="549275" cy="328612"/>
          </a:xfrm>
          <a:prstGeom prst="line">
            <a:avLst/>
          </a:prstGeom>
          <a:ln>
            <a:solidFill>
              <a:srgbClr val="F98663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79" name="文本框 113"/>
          <p:cNvSpPr txBox="1">
            <a:spLocks noChangeArrowheads="1"/>
          </p:cNvSpPr>
          <p:nvPr/>
        </p:nvSpPr>
        <p:spPr bwMode="auto">
          <a:xfrm rot="5400000">
            <a:off x="6870701" y="3419475"/>
            <a:ext cx="901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09" name="任意多边形 108"/>
          <p:cNvSpPr/>
          <p:nvPr/>
        </p:nvSpPr>
        <p:spPr>
          <a:xfrm rot="5400000">
            <a:off x="5264944" y="2845594"/>
            <a:ext cx="1657350" cy="1436688"/>
          </a:xfrm>
          <a:custGeom>
            <a:avLst/>
            <a:gdLst>
              <a:gd name="connsiteX0" fmla="*/ 0 w 3225733"/>
              <a:gd name="connsiteY0" fmla="*/ 1403953 h 2811692"/>
              <a:gd name="connsiteX1" fmla="*/ 674021 w 3225733"/>
              <a:gd name="connsiteY1" fmla="*/ 55915 h 2811692"/>
              <a:gd name="connsiteX2" fmla="*/ 665799 w 3225733"/>
              <a:gd name="connsiteY2" fmla="*/ 43497 h 2811692"/>
              <a:gd name="connsiteX3" fmla="*/ 2481884 w 3225733"/>
              <a:gd name="connsiteY3" fmla="*/ 43497 h 2811692"/>
              <a:gd name="connsiteX4" fmla="*/ 2509239 w 3225733"/>
              <a:gd name="connsiteY4" fmla="*/ 0 h 2811692"/>
              <a:gd name="connsiteX5" fmla="*/ 3216296 w 3225733"/>
              <a:gd name="connsiteY5" fmla="*/ 1414114 h 2811692"/>
              <a:gd name="connsiteX6" fmla="*/ 2744285 w 3225733"/>
              <a:gd name="connsiteY6" fmla="*/ 1414114 h 2811692"/>
              <a:gd name="connsiteX7" fmla="*/ 2744285 w 3225733"/>
              <a:gd name="connsiteY7" fmla="*/ 1415729 h 2811692"/>
              <a:gd name="connsiteX8" fmla="*/ 3225733 w 3225733"/>
              <a:gd name="connsiteY8" fmla="*/ 1415729 h 2811692"/>
              <a:gd name="connsiteX9" fmla="*/ 2536823 w 3225733"/>
              <a:gd name="connsiteY9" fmla="*/ 2793548 h 2811692"/>
              <a:gd name="connsiteX10" fmla="*/ 2284680 w 3225733"/>
              <a:gd name="connsiteY10" fmla="*/ 2412726 h 2811692"/>
              <a:gd name="connsiteX11" fmla="*/ 2280565 w 3225733"/>
              <a:gd name="connsiteY11" fmla="*/ 2414784 h 2811692"/>
              <a:gd name="connsiteX12" fmla="*/ 2534674 w 3225733"/>
              <a:gd name="connsiteY12" fmla="*/ 2795163 h 2811692"/>
              <a:gd name="connsiteX13" fmla="*/ 721344 w 3225733"/>
              <a:gd name="connsiteY13" fmla="*/ 2795163 h 2811692"/>
              <a:gd name="connsiteX14" fmla="*/ 975600 w 3225733"/>
              <a:gd name="connsiteY14" fmla="*/ 2394476 h 2811692"/>
              <a:gd name="connsiteX15" fmla="*/ 973505 w 3225733"/>
              <a:gd name="connsiteY15" fmla="*/ 2393428 h 2811692"/>
              <a:gd name="connsiteX16" fmla="*/ 710454 w 3225733"/>
              <a:gd name="connsiteY16" fmla="*/ 2811692 h 2811692"/>
              <a:gd name="connsiteX17" fmla="*/ 6584 w 3225733"/>
              <a:gd name="connsiteY17" fmla="*/ 1403953 h 2811692"/>
              <a:gd name="connsiteX0-1" fmla="*/ 0 w 3225733"/>
              <a:gd name="connsiteY0-2" fmla="*/ 1403953 h 2811692"/>
              <a:gd name="connsiteX1-3" fmla="*/ 674021 w 3225733"/>
              <a:gd name="connsiteY1-4" fmla="*/ 55915 h 2811692"/>
              <a:gd name="connsiteX2-5" fmla="*/ 665799 w 3225733"/>
              <a:gd name="connsiteY2-6" fmla="*/ 43497 h 2811692"/>
              <a:gd name="connsiteX3-7" fmla="*/ 2481884 w 3225733"/>
              <a:gd name="connsiteY3-8" fmla="*/ 43497 h 2811692"/>
              <a:gd name="connsiteX4-9" fmla="*/ 2509239 w 3225733"/>
              <a:gd name="connsiteY4-10" fmla="*/ 0 h 2811692"/>
              <a:gd name="connsiteX5-11" fmla="*/ 3216296 w 3225733"/>
              <a:gd name="connsiteY5-12" fmla="*/ 1414114 h 2811692"/>
              <a:gd name="connsiteX6-13" fmla="*/ 2744285 w 3225733"/>
              <a:gd name="connsiteY6-14" fmla="*/ 1414114 h 2811692"/>
              <a:gd name="connsiteX7-15" fmla="*/ 2744285 w 3225733"/>
              <a:gd name="connsiteY7-16" fmla="*/ 1415729 h 2811692"/>
              <a:gd name="connsiteX8-17" fmla="*/ 3225733 w 3225733"/>
              <a:gd name="connsiteY8-18" fmla="*/ 1415729 h 2811692"/>
              <a:gd name="connsiteX9-19" fmla="*/ 2536823 w 3225733"/>
              <a:gd name="connsiteY9-20" fmla="*/ 2793548 h 2811692"/>
              <a:gd name="connsiteX10-21" fmla="*/ 2284680 w 3225733"/>
              <a:gd name="connsiteY10-22" fmla="*/ 2412726 h 2811692"/>
              <a:gd name="connsiteX11-23" fmla="*/ 2280565 w 3225733"/>
              <a:gd name="connsiteY11-24" fmla="*/ 2414784 h 2811692"/>
              <a:gd name="connsiteX12-25" fmla="*/ 2534674 w 3225733"/>
              <a:gd name="connsiteY12-26" fmla="*/ 2795163 h 2811692"/>
              <a:gd name="connsiteX13-27" fmla="*/ 721344 w 3225733"/>
              <a:gd name="connsiteY13-28" fmla="*/ 2795163 h 2811692"/>
              <a:gd name="connsiteX14-29" fmla="*/ 975600 w 3225733"/>
              <a:gd name="connsiteY14-30" fmla="*/ 2394476 h 2811692"/>
              <a:gd name="connsiteX15-31" fmla="*/ 710454 w 3225733"/>
              <a:gd name="connsiteY15-32" fmla="*/ 2811692 h 2811692"/>
              <a:gd name="connsiteX16-33" fmla="*/ 6584 w 3225733"/>
              <a:gd name="connsiteY16-34" fmla="*/ 1403953 h 2811692"/>
              <a:gd name="connsiteX17-35" fmla="*/ 0 w 3225733"/>
              <a:gd name="connsiteY17-36" fmla="*/ 1403953 h 2811692"/>
              <a:gd name="connsiteX0-37" fmla="*/ 0 w 3225733"/>
              <a:gd name="connsiteY0-38" fmla="*/ 1403953 h 2811692"/>
              <a:gd name="connsiteX1-39" fmla="*/ 674021 w 3225733"/>
              <a:gd name="connsiteY1-40" fmla="*/ 55915 h 2811692"/>
              <a:gd name="connsiteX2-41" fmla="*/ 665799 w 3225733"/>
              <a:gd name="connsiteY2-42" fmla="*/ 43497 h 2811692"/>
              <a:gd name="connsiteX3-43" fmla="*/ 2481884 w 3225733"/>
              <a:gd name="connsiteY3-44" fmla="*/ 43497 h 2811692"/>
              <a:gd name="connsiteX4-45" fmla="*/ 2509239 w 3225733"/>
              <a:gd name="connsiteY4-46" fmla="*/ 0 h 2811692"/>
              <a:gd name="connsiteX5-47" fmla="*/ 3216296 w 3225733"/>
              <a:gd name="connsiteY5-48" fmla="*/ 1414114 h 2811692"/>
              <a:gd name="connsiteX6-49" fmla="*/ 2744285 w 3225733"/>
              <a:gd name="connsiteY6-50" fmla="*/ 1414114 h 2811692"/>
              <a:gd name="connsiteX7-51" fmla="*/ 2744285 w 3225733"/>
              <a:gd name="connsiteY7-52" fmla="*/ 1415729 h 2811692"/>
              <a:gd name="connsiteX8-53" fmla="*/ 3225733 w 3225733"/>
              <a:gd name="connsiteY8-54" fmla="*/ 1415729 h 2811692"/>
              <a:gd name="connsiteX9-55" fmla="*/ 2536823 w 3225733"/>
              <a:gd name="connsiteY9-56" fmla="*/ 2793548 h 2811692"/>
              <a:gd name="connsiteX10-57" fmla="*/ 2284680 w 3225733"/>
              <a:gd name="connsiteY10-58" fmla="*/ 2412726 h 2811692"/>
              <a:gd name="connsiteX11-59" fmla="*/ 2534674 w 3225733"/>
              <a:gd name="connsiteY11-60" fmla="*/ 2795163 h 2811692"/>
              <a:gd name="connsiteX12-61" fmla="*/ 721344 w 3225733"/>
              <a:gd name="connsiteY12-62" fmla="*/ 2795163 h 2811692"/>
              <a:gd name="connsiteX13-63" fmla="*/ 975600 w 3225733"/>
              <a:gd name="connsiteY13-64" fmla="*/ 2394476 h 2811692"/>
              <a:gd name="connsiteX14-65" fmla="*/ 710454 w 3225733"/>
              <a:gd name="connsiteY14-66" fmla="*/ 2811692 h 2811692"/>
              <a:gd name="connsiteX15-67" fmla="*/ 6584 w 3225733"/>
              <a:gd name="connsiteY15-68" fmla="*/ 1403953 h 2811692"/>
              <a:gd name="connsiteX16-69" fmla="*/ 0 w 3225733"/>
              <a:gd name="connsiteY16-70" fmla="*/ 1403953 h 2811692"/>
              <a:gd name="connsiteX0-71" fmla="*/ 0 w 3225733"/>
              <a:gd name="connsiteY0-72" fmla="*/ 1403953 h 2811692"/>
              <a:gd name="connsiteX1-73" fmla="*/ 674021 w 3225733"/>
              <a:gd name="connsiteY1-74" fmla="*/ 55915 h 2811692"/>
              <a:gd name="connsiteX2-75" fmla="*/ 665799 w 3225733"/>
              <a:gd name="connsiteY2-76" fmla="*/ 43497 h 2811692"/>
              <a:gd name="connsiteX3-77" fmla="*/ 2481884 w 3225733"/>
              <a:gd name="connsiteY3-78" fmla="*/ 43497 h 2811692"/>
              <a:gd name="connsiteX4-79" fmla="*/ 2509239 w 3225733"/>
              <a:gd name="connsiteY4-80" fmla="*/ 0 h 2811692"/>
              <a:gd name="connsiteX5-81" fmla="*/ 3216296 w 3225733"/>
              <a:gd name="connsiteY5-82" fmla="*/ 1414114 h 2811692"/>
              <a:gd name="connsiteX6-83" fmla="*/ 2744285 w 3225733"/>
              <a:gd name="connsiteY6-84" fmla="*/ 1414114 h 2811692"/>
              <a:gd name="connsiteX7-85" fmla="*/ 2744285 w 3225733"/>
              <a:gd name="connsiteY7-86" fmla="*/ 1415729 h 2811692"/>
              <a:gd name="connsiteX8-87" fmla="*/ 3225733 w 3225733"/>
              <a:gd name="connsiteY8-88" fmla="*/ 1415729 h 2811692"/>
              <a:gd name="connsiteX9-89" fmla="*/ 2536823 w 3225733"/>
              <a:gd name="connsiteY9-90" fmla="*/ 2793548 h 2811692"/>
              <a:gd name="connsiteX10-91" fmla="*/ 2284680 w 3225733"/>
              <a:gd name="connsiteY10-92" fmla="*/ 2412726 h 2811692"/>
              <a:gd name="connsiteX11-93" fmla="*/ 2534674 w 3225733"/>
              <a:gd name="connsiteY11-94" fmla="*/ 2795163 h 2811692"/>
              <a:gd name="connsiteX12-95" fmla="*/ 721344 w 3225733"/>
              <a:gd name="connsiteY12-96" fmla="*/ 2795163 h 2811692"/>
              <a:gd name="connsiteX13-97" fmla="*/ 710454 w 3225733"/>
              <a:gd name="connsiteY13-98" fmla="*/ 2811692 h 2811692"/>
              <a:gd name="connsiteX14-99" fmla="*/ 6584 w 3225733"/>
              <a:gd name="connsiteY14-100" fmla="*/ 1403953 h 2811692"/>
              <a:gd name="connsiteX15-101" fmla="*/ 0 w 3225733"/>
              <a:gd name="connsiteY15-102" fmla="*/ 1403953 h 2811692"/>
              <a:gd name="connsiteX0-103" fmla="*/ 0 w 3225733"/>
              <a:gd name="connsiteY0-104" fmla="*/ 1403953 h 2811692"/>
              <a:gd name="connsiteX1-105" fmla="*/ 674021 w 3225733"/>
              <a:gd name="connsiteY1-106" fmla="*/ 55915 h 2811692"/>
              <a:gd name="connsiteX2-107" fmla="*/ 665799 w 3225733"/>
              <a:gd name="connsiteY2-108" fmla="*/ 43497 h 2811692"/>
              <a:gd name="connsiteX3-109" fmla="*/ 2481884 w 3225733"/>
              <a:gd name="connsiteY3-110" fmla="*/ 43497 h 2811692"/>
              <a:gd name="connsiteX4-111" fmla="*/ 2509239 w 3225733"/>
              <a:gd name="connsiteY4-112" fmla="*/ 0 h 2811692"/>
              <a:gd name="connsiteX5-113" fmla="*/ 3216296 w 3225733"/>
              <a:gd name="connsiteY5-114" fmla="*/ 1414114 h 2811692"/>
              <a:gd name="connsiteX6-115" fmla="*/ 2744285 w 3225733"/>
              <a:gd name="connsiteY6-116" fmla="*/ 1414114 h 2811692"/>
              <a:gd name="connsiteX7-117" fmla="*/ 2744285 w 3225733"/>
              <a:gd name="connsiteY7-118" fmla="*/ 1415729 h 2811692"/>
              <a:gd name="connsiteX8-119" fmla="*/ 3225733 w 3225733"/>
              <a:gd name="connsiteY8-120" fmla="*/ 1415729 h 2811692"/>
              <a:gd name="connsiteX9-121" fmla="*/ 2536823 w 3225733"/>
              <a:gd name="connsiteY9-122" fmla="*/ 2793548 h 2811692"/>
              <a:gd name="connsiteX10-123" fmla="*/ 2534674 w 3225733"/>
              <a:gd name="connsiteY10-124" fmla="*/ 2795163 h 2811692"/>
              <a:gd name="connsiteX11-125" fmla="*/ 721344 w 3225733"/>
              <a:gd name="connsiteY11-126" fmla="*/ 2795163 h 2811692"/>
              <a:gd name="connsiteX12-127" fmla="*/ 710454 w 3225733"/>
              <a:gd name="connsiteY12-128" fmla="*/ 2811692 h 2811692"/>
              <a:gd name="connsiteX13-129" fmla="*/ 6584 w 3225733"/>
              <a:gd name="connsiteY13-130" fmla="*/ 1403953 h 2811692"/>
              <a:gd name="connsiteX14-131" fmla="*/ 0 w 3225733"/>
              <a:gd name="connsiteY14-132" fmla="*/ 1403953 h 2811692"/>
              <a:gd name="connsiteX0-133" fmla="*/ 0 w 3225733"/>
              <a:gd name="connsiteY0-134" fmla="*/ 1403953 h 2811692"/>
              <a:gd name="connsiteX1-135" fmla="*/ 674021 w 3225733"/>
              <a:gd name="connsiteY1-136" fmla="*/ 55915 h 2811692"/>
              <a:gd name="connsiteX2-137" fmla="*/ 665799 w 3225733"/>
              <a:gd name="connsiteY2-138" fmla="*/ 43497 h 2811692"/>
              <a:gd name="connsiteX3-139" fmla="*/ 2481884 w 3225733"/>
              <a:gd name="connsiteY3-140" fmla="*/ 43497 h 2811692"/>
              <a:gd name="connsiteX4-141" fmla="*/ 2509239 w 3225733"/>
              <a:gd name="connsiteY4-142" fmla="*/ 0 h 2811692"/>
              <a:gd name="connsiteX5-143" fmla="*/ 3216296 w 3225733"/>
              <a:gd name="connsiteY5-144" fmla="*/ 1414114 h 2811692"/>
              <a:gd name="connsiteX6-145" fmla="*/ 2744285 w 3225733"/>
              <a:gd name="connsiteY6-146" fmla="*/ 1414114 h 2811692"/>
              <a:gd name="connsiteX7-147" fmla="*/ 3225733 w 3225733"/>
              <a:gd name="connsiteY7-148" fmla="*/ 1415729 h 2811692"/>
              <a:gd name="connsiteX8-149" fmla="*/ 2536823 w 3225733"/>
              <a:gd name="connsiteY8-150" fmla="*/ 2793548 h 2811692"/>
              <a:gd name="connsiteX9-151" fmla="*/ 2534674 w 3225733"/>
              <a:gd name="connsiteY9-152" fmla="*/ 2795163 h 2811692"/>
              <a:gd name="connsiteX10-153" fmla="*/ 721344 w 3225733"/>
              <a:gd name="connsiteY10-154" fmla="*/ 2795163 h 2811692"/>
              <a:gd name="connsiteX11-155" fmla="*/ 710454 w 3225733"/>
              <a:gd name="connsiteY11-156" fmla="*/ 2811692 h 2811692"/>
              <a:gd name="connsiteX12-157" fmla="*/ 6584 w 3225733"/>
              <a:gd name="connsiteY12-158" fmla="*/ 1403953 h 2811692"/>
              <a:gd name="connsiteX13-159" fmla="*/ 0 w 3225733"/>
              <a:gd name="connsiteY13-160" fmla="*/ 1403953 h 2811692"/>
              <a:gd name="connsiteX0-161" fmla="*/ 0 w 3225733"/>
              <a:gd name="connsiteY0-162" fmla="*/ 1403953 h 2811692"/>
              <a:gd name="connsiteX1-163" fmla="*/ 674021 w 3225733"/>
              <a:gd name="connsiteY1-164" fmla="*/ 55915 h 2811692"/>
              <a:gd name="connsiteX2-165" fmla="*/ 665799 w 3225733"/>
              <a:gd name="connsiteY2-166" fmla="*/ 43497 h 2811692"/>
              <a:gd name="connsiteX3-167" fmla="*/ 2481884 w 3225733"/>
              <a:gd name="connsiteY3-168" fmla="*/ 43497 h 2811692"/>
              <a:gd name="connsiteX4-169" fmla="*/ 2509239 w 3225733"/>
              <a:gd name="connsiteY4-170" fmla="*/ 0 h 2811692"/>
              <a:gd name="connsiteX5-171" fmla="*/ 3216296 w 3225733"/>
              <a:gd name="connsiteY5-172" fmla="*/ 1414114 h 2811692"/>
              <a:gd name="connsiteX6-173" fmla="*/ 3225733 w 3225733"/>
              <a:gd name="connsiteY6-174" fmla="*/ 1415729 h 2811692"/>
              <a:gd name="connsiteX7-175" fmla="*/ 2536823 w 3225733"/>
              <a:gd name="connsiteY7-176" fmla="*/ 2793548 h 2811692"/>
              <a:gd name="connsiteX8-177" fmla="*/ 2534674 w 3225733"/>
              <a:gd name="connsiteY8-178" fmla="*/ 2795163 h 2811692"/>
              <a:gd name="connsiteX9-179" fmla="*/ 721344 w 3225733"/>
              <a:gd name="connsiteY9-180" fmla="*/ 2795163 h 2811692"/>
              <a:gd name="connsiteX10-181" fmla="*/ 710454 w 3225733"/>
              <a:gd name="connsiteY10-182" fmla="*/ 2811692 h 2811692"/>
              <a:gd name="connsiteX11-183" fmla="*/ 6584 w 3225733"/>
              <a:gd name="connsiteY11-184" fmla="*/ 1403953 h 2811692"/>
              <a:gd name="connsiteX12-185" fmla="*/ 0 w 3225733"/>
              <a:gd name="connsiteY12-186" fmla="*/ 1403953 h 2811692"/>
              <a:gd name="connsiteX0-187" fmla="*/ 0 w 3225733"/>
              <a:gd name="connsiteY0-188" fmla="*/ 1403953 h 2811692"/>
              <a:gd name="connsiteX1-189" fmla="*/ 674021 w 3225733"/>
              <a:gd name="connsiteY1-190" fmla="*/ 55915 h 2811692"/>
              <a:gd name="connsiteX2-191" fmla="*/ 665799 w 3225733"/>
              <a:gd name="connsiteY2-192" fmla="*/ 43497 h 2811692"/>
              <a:gd name="connsiteX3-193" fmla="*/ 2410767 w 3225733"/>
              <a:gd name="connsiteY3-194" fmla="*/ 2857 h 2811692"/>
              <a:gd name="connsiteX4-195" fmla="*/ 2509239 w 3225733"/>
              <a:gd name="connsiteY4-196" fmla="*/ 0 h 2811692"/>
              <a:gd name="connsiteX5-197" fmla="*/ 3216296 w 3225733"/>
              <a:gd name="connsiteY5-198" fmla="*/ 1414114 h 2811692"/>
              <a:gd name="connsiteX6-199" fmla="*/ 3225733 w 3225733"/>
              <a:gd name="connsiteY6-200" fmla="*/ 1415729 h 2811692"/>
              <a:gd name="connsiteX7-201" fmla="*/ 2536823 w 3225733"/>
              <a:gd name="connsiteY7-202" fmla="*/ 2793548 h 2811692"/>
              <a:gd name="connsiteX8-203" fmla="*/ 2534674 w 3225733"/>
              <a:gd name="connsiteY8-204" fmla="*/ 2795163 h 2811692"/>
              <a:gd name="connsiteX9-205" fmla="*/ 721344 w 3225733"/>
              <a:gd name="connsiteY9-206" fmla="*/ 2795163 h 2811692"/>
              <a:gd name="connsiteX10-207" fmla="*/ 710454 w 3225733"/>
              <a:gd name="connsiteY10-208" fmla="*/ 2811692 h 2811692"/>
              <a:gd name="connsiteX11-209" fmla="*/ 6584 w 3225733"/>
              <a:gd name="connsiteY11-210" fmla="*/ 1403953 h 2811692"/>
              <a:gd name="connsiteX12-211" fmla="*/ 0 w 3225733"/>
              <a:gd name="connsiteY12-212" fmla="*/ 1403953 h 2811692"/>
              <a:gd name="connsiteX0-213" fmla="*/ 0 w 3225733"/>
              <a:gd name="connsiteY0-214" fmla="*/ 1403953 h 2811692"/>
              <a:gd name="connsiteX1-215" fmla="*/ 674021 w 3225733"/>
              <a:gd name="connsiteY1-216" fmla="*/ 55915 h 2811692"/>
              <a:gd name="connsiteX2-217" fmla="*/ 721682 w 3225733"/>
              <a:gd name="connsiteY2-218" fmla="*/ 23177 h 2811692"/>
              <a:gd name="connsiteX3-219" fmla="*/ 2410767 w 3225733"/>
              <a:gd name="connsiteY3-220" fmla="*/ 2857 h 2811692"/>
              <a:gd name="connsiteX4-221" fmla="*/ 2509239 w 3225733"/>
              <a:gd name="connsiteY4-222" fmla="*/ 0 h 2811692"/>
              <a:gd name="connsiteX5-223" fmla="*/ 3216296 w 3225733"/>
              <a:gd name="connsiteY5-224" fmla="*/ 1414114 h 2811692"/>
              <a:gd name="connsiteX6-225" fmla="*/ 3225733 w 3225733"/>
              <a:gd name="connsiteY6-226" fmla="*/ 1415729 h 2811692"/>
              <a:gd name="connsiteX7-227" fmla="*/ 2536823 w 3225733"/>
              <a:gd name="connsiteY7-228" fmla="*/ 2793548 h 2811692"/>
              <a:gd name="connsiteX8-229" fmla="*/ 2534674 w 3225733"/>
              <a:gd name="connsiteY8-230" fmla="*/ 2795163 h 2811692"/>
              <a:gd name="connsiteX9-231" fmla="*/ 721344 w 3225733"/>
              <a:gd name="connsiteY9-232" fmla="*/ 2795163 h 2811692"/>
              <a:gd name="connsiteX10-233" fmla="*/ 710454 w 3225733"/>
              <a:gd name="connsiteY10-234" fmla="*/ 2811692 h 2811692"/>
              <a:gd name="connsiteX11-235" fmla="*/ 6584 w 3225733"/>
              <a:gd name="connsiteY11-236" fmla="*/ 1403953 h 2811692"/>
              <a:gd name="connsiteX12-237" fmla="*/ 0 w 3225733"/>
              <a:gd name="connsiteY12-238" fmla="*/ 1403953 h 2811692"/>
              <a:gd name="connsiteX0-239" fmla="*/ 0 w 3225733"/>
              <a:gd name="connsiteY0-240" fmla="*/ 1403953 h 2811692"/>
              <a:gd name="connsiteX1-241" fmla="*/ 674021 w 3225733"/>
              <a:gd name="connsiteY1-242" fmla="*/ 55915 h 2811692"/>
              <a:gd name="connsiteX2-243" fmla="*/ 2410767 w 3225733"/>
              <a:gd name="connsiteY2-244" fmla="*/ 2857 h 2811692"/>
              <a:gd name="connsiteX3-245" fmla="*/ 2509239 w 3225733"/>
              <a:gd name="connsiteY3-246" fmla="*/ 0 h 2811692"/>
              <a:gd name="connsiteX4-247" fmla="*/ 3216296 w 3225733"/>
              <a:gd name="connsiteY4-248" fmla="*/ 1414114 h 2811692"/>
              <a:gd name="connsiteX5-249" fmla="*/ 3225733 w 3225733"/>
              <a:gd name="connsiteY5-250" fmla="*/ 1415729 h 2811692"/>
              <a:gd name="connsiteX6-251" fmla="*/ 2536823 w 3225733"/>
              <a:gd name="connsiteY6-252" fmla="*/ 2793548 h 2811692"/>
              <a:gd name="connsiteX7-253" fmla="*/ 2534674 w 3225733"/>
              <a:gd name="connsiteY7-254" fmla="*/ 2795163 h 2811692"/>
              <a:gd name="connsiteX8-255" fmla="*/ 721344 w 3225733"/>
              <a:gd name="connsiteY8-256" fmla="*/ 2795163 h 2811692"/>
              <a:gd name="connsiteX9-257" fmla="*/ 710454 w 3225733"/>
              <a:gd name="connsiteY9-258" fmla="*/ 2811692 h 2811692"/>
              <a:gd name="connsiteX10-259" fmla="*/ 6584 w 3225733"/>
              <a:gd name="connsiteY10-260" fmla="*/ 1403953 h 2811692"/>
              <a:gd name="connsiteX11-261" fmla="*/ 0 w 3225733"/>
              <a:gd name="connsiteY11-262" fmla="*/ 1403953 h 2811692"/>
              <a:gd name="connsiteX0-263" fmla="*/ 0 w 3225733"/>
              <a:gd name="connsiteY0-264" fmla="*/ 1403953 h 2795163"/>
              <a:gd name="connsiteX1-265" fmla="*/ 674021 w 3225733"/>
              <a:gd name="connsiteY1-266" fmla="*/ 55915 h 2795163"/>
              <a:gd name="connsiteX2-267" fmla="*/ 2410767 w 3225733"/>
              <a:gd name="connsiteY2-268" fmla="*/ 2857 h 2795163"/>
              <a:gd name="connsiteX3-269" fmla="*/ 2509239 w 3225733"/>
              <a:gd name="connsiteY3-270" fmla="*/ 0 h 2795163"/>
              <a:gd name="connsiteX4-271" fmla="*/ 3216296 w 3225733"/>
              <a:gd name="connsiteY4-272" fmla="*/ 1414114 h 2795163"/>
              <a:gd name="connsiteX5-273" fmla="*/ 3225733 w 3225733"/>
              <a:gd name="connsiteY5-274" fmla="*/ 1415729 h 2795163"/>
              <a:gd name="connsiteX6-275" fmla="*/ 2536823 w 3225733"/>
              <a:gd name="connsiteY6-276" fmla="*/ 2793548 h 2795163"/>
              <a:gd name="connsiteX7-277" fmla="*/ 2534674 w 3225733"/>
              <a:gd name="connsiteY7-278" fmla="*/ 2795163 h 2795163"/>
              <a:gd name="connsiteX8-279" fmla="*/ 721344 w 3225733"/>
              <a:gd name="connsiteY8-280" fmla="*/ 2795163 h 2795163"/>
              <a:gd name="connsiteX9-281" fmla="*/ 6584 w 3225733"/>
              <a:gd name="connsiteY9-282" fmla="*/ 1403953 h 2795163"/>
              <a:gd name="connsiteX10-283" fmla="*/ 0 w 3225733"/>
              <a:gd name="connsiteY10-284" fmla="*/ 1403953 h 27951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3225733" h="2795163">
                <a:moveTo>
                  <a:pt x="0" y="1403953"/>
                </a:moveTo>
                <a:lnTo>
                  <a:pt x="674021" y="55915"/>
                </a:lnTo>
                <a:lnTo>
                  <a:pt x="2410767" y="2857"/>
                </a:lnTo>
                <a:lnTo>
                  <a:pt x="2509239" y="0"/>
                </a:lnTo>
                <a:lnTo>
                  <a:pt x="3216296" y="1414114"/>
                </a:lnTo>
                <a:lnTo>
                  <a:pt x="3225733" y="1415729"/>
                </a:lnTo>
                <a:lnTo>
                  <a:pt x="2536823" y="2793548"/>
                </a:lnTo>
                <a:lnTo>
                  <a:pt x="2534674" y="2795163"/>
                </a:lnTo>
                <a:lnTo>
                  <a:pt x="721344" y="2795163"/>
                </a:lnTo>
                <a:lnTo>
                  <a:pt x="6584" y="1403953"/>
                </a:lnTo>
                <a:lnTo>
                  <a:pt x="0" y="1403953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20648">
                <a:srgbClr val="F1F1F1"/>
              </a:gs>
              <a:gs pos="67000">
                <a:schemeClr val="bg1">
                  <a:lumMod val="8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190"/>
          </a:p>
        </p:txBody>
      </p:sp>
      <p:sp>
        <p:nvSpPr>
          <p:cNvPr id="23581" name="文本框 109"/>
          <p:cNvSpPr txBox="1">
            <a:spLocks noChangeArrowheads="1"/>
          </p:cNvSpPr>
          <p:nvPr/>
        </p:nvSpPr>
        <p:spPr bwMode="auto">
          <a:xfrm>
            <a:off x="5637213" y="3163888"/>
            <a:ext cx="9350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07" name="椭圆 106"/>
          <p:cNvSpPr/>
          <p:nvPr/>
        </p:nvSpPr>
        <p:spPr>
          <a:xfrm>
            <a:off x="6726238" y="1195388"/>
            <a:ext cx="831850" cy="8318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190"/>
          </a:p>
        </p:txBody>
      </p:sp>
      <p:pic>
        <p:nvPicPr>
          <p:cNvPr id="23583" name="图片 1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25" y="1331913"/>
            <a:ext cx="525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" name="椭圆 104"/>
          <p:cNvSpPr/>
          <p:nvPr/>
        </p:nvSpPr>
        <p:spPr>
          <a:xfrm>
            <a:off x="7815263" y="3070225"/>
            <a:ext cx="831850" cy="8318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190"/>
          </a:p>
        </p:txBody>
      </p:sp>
      <p:pic>
        <p:nvPicPr>
          <p:cNvPr id="23585" name="图片 10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738" y="3187700"/>
            <a:ext cx="5969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椭圆 102"/>
          <p:cNvSpPr/>
          <p:nvPr/>
        </p:nvSpPr>
        <p:spPr>
          <a:xfrm>
            <a:off x="6775450" y="4991100"/>
            <a:ext cx="830263" cy="8318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190"/>
          </a:p>
        </p:txBody>
      </p:sp>
      <p:pic>
        <p:nvPicPr>
          <p:cNvPr id="23587" name="图片 10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313" y="5162550"/>
            <a:ext cx="490537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" name="椭圆 100"/>
          <p:cNvSpPr/>
          <p:nvPr/>
        </p:nvSpPr>
        <p:spPr>
          <a:xfrm>
            <a:off x="4646613" y="5026025"/>
            <a:ext cx="830262" cy="8318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190"/>
          </a:p>
        </p:txBody>
      </p:sp>
      <p:pic>
        <p:nvPicPr>
          <p:cNvPr id="23589" name="图片 10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988" y="5248275"/>
            <a:ext cx="417512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" name="椭圆 98"/>
          <p:cNvSpPr/>
          <p:nvPr/>
        </p:nvSpPr>
        <p:spPr>
          <a:xfrm>
            <a:off x="3535363" y="3148013"/>
            <a:ext cx="831850" cy="8318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190"/>
          </a:p>
        </p:txBody>
      </p:sp>
      <p:pic>
        <p:nvPicPr>
          <p:cNvPr id="23591" name="图片 9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3303588"/>
            <a:ext cx="549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" name="椭圆 96"/>
          <p:cNvSpPr/>
          <p:nvPr/>
        </p:nvSpPr>
        <p:spPr>
          <a:xfrm>
            <a:off x="4637088" y="1190625"/>
            <a:ext cx="830262" cy="8318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190"/>
          </a:p>
        </p:txBody>
      </p:sp>
      <p:pic>
        <p:nvPicPr>
          <p:cNvPr id="23593" name="图片 9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1327150"/>
            <a:ext cx="569913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95" name="文本框 85"/>
          <p:cNvSpPr txBox="1">
            <a:spLocks noChangeArrowheads="1"/>
          </p:cNvSpPr>
          <p:nvPr/>
        </p:nvSpPr>
        <p:spPr bwMode="auto">
          <a:xfrm>
            <a:off x="7883525" y="1192213"/>
            <a:ext cx="183673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23597" name="文本框 87"/>
          <p:cNvSpPr txBox="1">
            <a:spLocks noChangeArrowheads="1"/>
          </p:cNvSpPr>
          <p:nvPr/>
        </p:nvSpPr>
        <p:spPr bwMode="auto">
          <a:xfrm>
            <a:off x="8740775" y="3106738"/>
            <a:ext cx="1836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23599" name="文本框 89"/>
          <p:cNvSpPr txBox="1">
            <a:spLocks noChangeArrowheads="1"/>
          </p:cNvSpPr>
          <p:nvPr/>
        </p:nvSpPr>
        <p:spPr bwMode="auto">
          <a:xfrm>
            <a:off x="7870825" y="5051425"/>
            <a:ext cx="1836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23601" name="文本框 91"/>
          <p:cNvSpPr txBox="1">
            <a:spLocks noChangeArrowheads="1"/>
          </p:cNvSpPr>
          <p:nvPr/>
        </p:nvSpPr>
        <p:spPr bwMode="auto">
          <a:xfrm>
            <a:off x="2655888" y="1162050"/>
            <a:ext cx="16986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23603" name="文本框 93"/>
          <p:cNvSpPr txBox="1">
            <a:spLocks noChangeArrowheads="1"/>
          </p:cNvSpPr>
          <p:nvPr/>
        </p:nvSpPr>
        <p:spPr bwMode="auto">
          <a:xfrm>
            <a:off x="1800225" y="3106738"/>
            <a:ext cx="1643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23605" name="文本框 95"/>
          <p:cNvSpPr txBox="1">
            <a:spLocks noChangeArrowheads="1"/>
          </p:cNvSpPr>
          <p:nvPr/>
        </p:nvSpPr>
        <p:spPr bwMode="auto">
          <a:xfrm>
            <a:off x="2757488" y="4991100"/>
            <a:ext cx="1676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文本框 4"/>
          <p:cNvSpPr txBox="1">
            <a:spLocks noChangeArrowheads="1"/>
          </p:cNvSpPr>
          <p:nvPr/>
        </p:nvSpPr>
        <p:spPr bwMode="auto">
          <a:xfrm>
            <a:off x="969963" y="165100"/>
            <a:ext cx="2827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grpSp>
        <p:nvGrpSpPr>
          <p:cNvPr id="24579" name="组合 5"/>
          <p:cNvGrpSpPr/>
          <p:nvPr/>
        </p:nvGrpSpPr>
        <p:grpSpPr bwMode="auto">
          <a:xfrm rot="-1452407">
            <a:off x="84138" y="231775"/>
            <a:ext cx="800100" cy="436563"/>
            <a:chOff x="-781049" y="1528762"/>
            <a:chExt cx="2354262" cy="1281113"/>
          </a:xfrm>
        </p:grpSpPr>
        <p:sp>
          <p:nvSpPr>
            <p:cNvPr id="24610" name="Rectangle 23"/>
            <p:cNvSpPr>
              <a:spLocks noChangeArrowheads="1"/>
            </p:cNvSpPr>
            <p:nvPr/>
          </p:nvSpPr>
          <p:spPr bwMode="auto">
            <a:xfrm>
              <a:off x="1101726" y="2603499"/>
              <a:ext cx="241300" cy="6350"/>
            </a:xfrm>
            <a:prstGeom prst="rect">
              <a:avLst/>
            </a:pr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611" name="Oval 24"/>
            <p:cNvSpPr>
              <a:spLocks noChangeArrowheads="1"/>
            </p:cNvSpPr>
            <p:nvPr/>
          </p:nvSpPr>
          <p:spPr bwMode="auto">
            <a:xfrm>
              <a:off x="1077913" y="2586037"/>
              <a:ext cx="47625" cy="41275"/>
            </a:xfrm>
            <a:prstGeom prst="ellipse">
              <a:avLst/>
            </a:pr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612" name="Rectangle 80"/>
            <p:cNvSpPr>
              <a:spLocks noChangeArrowheads="1"/>
            </p:cNvSpPr>
            <p:nvPr/>
          </p:nvSpPr>
          <p:spPr bwMode="auto">
            <a:xfrm>
              <a:off x="58738" y="2097087"/>
              <a:ext cx="306387" cy="1444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613" name="Rectangle 81"/>
            <p:cNvSpPr>
              <a:spLocks noChangeArrowheads="1"/>
            </p:cNvSpPr>
            <p:nvPr/>
          </p:nvSpPr>
          <p:spPr bwMode="auto">
            <a:xfrm>
              <a:off x="-690562" y="2047874"/>
              <a:ext cx="658812" cy="241300"/>
            </a:xfrm>
            <a:prstGeom prst="rect">
              <a:avLst/>
            </a:prstGeom>
            <a:solidFill>
              <a:srgbClr val="353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614" name="Freeform 82"/>
            <p:cNvSpPr>
              <a:spLocks noChangeArrowheads="1"/>
            </p:cNvSpPr>
            <p:nvPr/>
          </p:nvSpPr>
          <p:spPr bwMode="auto">
            <a:xfrm>
              <a:off x="-781049" y="2030412"/>
              <a:ext cx="90487" cy="277813"/>
            </a:xfrm>
            <a:custGeom>
              <a:avLst/>
              <a:gdLst>
                <a:gd name="T0" fmla="*/ 12065 w 15"/>
                <a:gd name="T1" fmla="*/ 277813 h 46"/>
                <a:gd name="T2" fmla="*/ 0 w 15"/>
                <a:gd name="T3" fmla="*/ 265734 h 46"/>
                <a:gd name="T4" fmla="*/ 0 w 15"/>
                <a:gd name="T5" fmla="*/ 12079 h 46"/>
                <a:gd name="T6" fmla="*/ 18097 w 15"/>
                <a:gd name="T7" fmla="*/ 0 h 46"/>
                <a:gd name="T8" fmla="*/ 72390 w 15"/>
                <a:gd name="T9" fmla="*/ 0 h 46"/>
                <a:gd name="T10" fmla="*/ 90487 w 15"/>
                <a:gd name="T11" fmla="*/ 12079 h 46"/>
                <a:gd name="T12" fmla="*/ 90487 w 15"/>
                <a:gd name="T13" fmla="*/ 265734 h 46"/>
                <a:gd name="T14" fmla="*/ 72390 w 15"/>
                <a:gd name="T15" fmla="*/ 277813 h 46"/>
                <a:gd name="T16" fmla="*/ 12065 w 15"/>
                <a:gd name="T17" fmla="*/ 27781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46">
                  <a:moveTo>
                    <a:pt x="2" y="46"/>
                  </a:moveTo>
                  <a:cubicBezTo>
                    <a:pt x="1" y="46"/>
                    <a:pt x="0" y="45"/>
                    <a:pt x="0" y="4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5"/>
                    <a:pt x="14" y="46"/>
                    <a:pt x="12" y="46"/>
                  </a:cubicBezTo>
                  <a:lnTo>
                    <a:pt x="2" y="46"/>
                  </a:ln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15" name="Freeform 83"/>
            <p:cNvSpPr>
              <a:spLocks noChangeArrowheads="1"/>
            </p:cNvSpPr>
            <p:nvPr/>
          </p:nvSpPr>
          <p:spPr bwMode="auto">
            <a:xfrm>
              <a:off x="-31749" y="2030412"/>
              <a:ext cx="90487" cy="277813"/>
            </a:xfrm>
            <a:custGeom>
              <a:avLst/>
              <a:gdLst>
                <a:gd name="T0" fmla="*/ 18097 w 15"/>
                <a:gd name="T1" fmla="*/ 277813 h 46"/>
                <a:gd name="T2" fmla="*/ 0 w 15"/>
                <a:gd name="T3" fmla="*/ 265734 h 46"/>
                <a:gd name="T4" fmla="*/ 0 w 15"/>
                <a:gd name="T5" fmla="*/ 12079 h 46"/>
                <a:gd name="T6" fmla="*/ 18097 w 15"/>
                <a:gd name="T7" fmla="*/ 0 h 46"/>
                <a:gd name="T8" fmla="*/ 78422 w 15"/>
                <a:gd name="T9" fmla="*/ 0 h 46"/>
                <a:gd name="T10" fmla="*/ 90487 w 15"/>
                <a:gd name="T11" fmla="*/ 12079 h 46"/>
                <a:gd name="T12" fmla="*/ 90487 w 15"/>
                <a:gd name="T13" fmla="*/ 265734 h 46"/>
                <a:gd name="T14" fmla="*/ 72390 w 15"/>
                <a:gd name="T15" fmla="*/ 277813 h 46"/>
                <a:gd name="T16" fmla="*/ 18097 w 15"/>
                <a:gd name="T17" fmla="*/ 27781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46">
                  <a:moveTo>
                    <a:pt x="3" y="46"/>
                  </a:moveTo>
                  <a:cubicBezTo>
                    <a:pt x="1" y="46"/>
                    <a:pt x="0" y="45"/>
                    <a:pt x="0" y="4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5"/>
                    <a:pt x="14" y="46"/>
                    <a:pt x="12" y="46"/>
                  </a:cubicBezTo>
                  <a:lnTo>
                    <a:pt x="3" y="46"/>
                  </a:ln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16" name="Freeform 84"/>
            <p:cNvSpPr>
              <a:spLocks noChangeArrowheads="1"/>
            </p:cNvSpPr>
            <p:nvPr/>
          </p:nvSpPr>
          <p:spPr bwMode="auto">
            <a:xfrm>
              <a:off x="293688" y="1528762"/>
              <a:ext cx="1279525" cy="1281113"/>
            </a:xfrm>
            <a:custGeom>
              <a:avLst/>
              <a:gdLst>
                <a:gd name="T0" fmla="*/ 1279525 w 212"/>
                <a:gd name="T1" fmla="*/ 640557 h 212"/>
                <a:gd name="T2" fmla="*/ 639763 w 212"/>
                <a:gd name="T3" fmla="*/ 0 h 212"/>
                <a:gd name="T4" fmla="*/ 0 w 212"/>
                <a:gd name="T5" fmla="*/ 640557 h 212"/>
                <a:gd name="T6" fmla="*/ 639763 w 212"/>
                <a:gd name="T7" fmla="*/ 1281113 h 212"/>
                <a:gd name="T8" fmla="*/ 1279525 w 212"/>
                <a:gd name="T9" fmla="*/ 640557 h 2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cubicBezTo>
                    <a:pt x="212" y="48"/>
                    <a:pt x="165" y="0"/>
                    <a:pt x="106" y="0"/>
                  </a:cubicBezTo>
                  <a:cubicBezTo>
                    <a:pt x="48" y="0"/>
                    <a:pt x="0" y="48"/>
                    <a:pt x="0" y="106"/>
                  </a:cubicBezTo>
                  <a:cubicBezTo>
                    <a:pt x="0" y="164"/>
                    <a:pt x="48" y="212"/>
                    <a:pt x="106" y="212"/>
                  </a:cubicBezTo>
                  <a:cubicBezTo>
                    <a:pt x="165" y="212"/>
                    <a:pt x="212" y="165"/>
                    <a:pt x="212" y="106"/>
                  </a:cubicBezTo>
                  <a:close/>
                </a:path>
              </a:pathLst>
            </a:custGeom>
            <a:solidFill>
              <a:srgbClr val="353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17" name="Oval 85"/>
            <p:cNvSpPr>
              <a:spLocks noChangeArrowheads="1"/>
            </p:cNvSpPr>
            <p:nvPr/>
          </p:nvSpPr>
          <p:spPr bwMode="auto">
            <a:xfrm>
              <a:off x="401638" y="1636712"/>
              <a:ext cx="1062037" cy="1063625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618" name="Freeform 86"/>
            <p:cNvSpPr>
              <a:spLocks noChangeArrowheads="1"/>
            </p:cNvSpPr>
            <p:nvPr/>
          </p:nvSpPr>
          <p:spPr bwMode="auto">
            <a:xfrm>
              <a:off x="884238" y="1793874"/>
              <a:ext cx="579437" cy="906463"/>
            </a:xfrm>
            <a:custGeom>
              <a:avLst/>
              <a:gdLst>
                <a:gd name="T0" fmla="*/ 0 w 96"/>
                <a:gd name="T1" fmla="*/ 259853 h 150"/>
                <a:gd name="T2" fmla="*/ 0 w 96"/>
                <a:gd name="T3" fmla="*/ 906463 h 150"/>
                <a:gd name="T4" fmla="*/ 48286 w 96"/>
                <a:gd name="T5" fmla="*/ 906463 h 150"/>
                <a:gd name="T6" fmla="*/ 579437 w 96"/>
                <a:gd name="T7" fmla="*/ 374671 h 150"/>
                <a:gd name="T8" fmla="*/ 422506 w 96"/>
                <a:gd name="T9" fmla="*/ 0 h 150"/>
                <a:gd name="T10" fmla="*/ 259539 w 96"/>
                <a:gd name="T11" fmla="*/ 0 h 150"/>
                <a:gd name="T12" fmla="*/ 0 w 96"/>
                <a:gd name="T13" fmla="*/ 259853 h 1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" h="150">
                  <a:moveTo>
                    <a:pt x="0" y="43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3" y="150"/>
                    <a:pt x="5" y="150"/>
                    <a:pt x="8" y="150"/>
                  </a:cubicBezTo>
                  <a:cubicBezTo>
                    <a:pt x="57" y="150"/>
                    <a:pt x="96" y="111"/>
                    <a:pt x="96" y="62"/>
                  </a:cubicBezTo>
                  <a:cubicBezTo>
                    <a:pt x="96" y="38"/>
                    <a:pt x="86" y="15"/>
                    <a:pt x="7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9" y="0"/>
                    <a:pt x="0" y="19"/>
                    <a:pt x="0" y="43"/>
                  </a:cubicBezTo>
                  <a:close/>
                </a:path>
              </a:pathLst>
            </a:custGeom>
            <a:solidFill>
              <a:srgbClr val="EB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19" name="Freeform 87"/>
            <p:cNvSpPr>
              <a:spLocks noChangeArrowheads="1"/>
            </p:cNvSpPr>
            <p:nvPr/>
          </p:nvSpPr>
          <p:spPr bwMode="auto">
            <a:xfrm>
              <a:off x="401638" y="1800224"/>
              <a:ext cx="900112" cy="900113"/>
            </a:xfrm>
            <a:custGeom>
              <a:avLst/>
              <a:gdLst>
                <a:gd name="T0" fmla="*/ 144984 w 149"/>
                <a:gd name="T1" fmla="*/ 0 h 149"/>
                <a:gd name="T2" fmla="*/ 0 w 149"/>
                <a:gd name="T3" fmla="*/ 368503 h 149"/>
                <a:gd name="T4" fmla="*/ 0 w 149"/>
                <a:gd name="T5" fmla="*/ 392667 h 149"/>
                <a:gd name="T6" fmla="*/ 507446 w 149"/>
                <a:gd name="T7" fmla="*/ 900113 h 149"/>
                <a:gd name="T8" fmla="*/ 531610 w 149"/>
                <a:gd name="T9" fmla="*/ 900113 h 149"/>
                <a:gd name="T10" fmla="*/ 900112 w 149"/>
                <a:gd name="T11" fmla="*/ 755128 h 149"/>
                <a:gd name="T12" fmla="*/ 144984 w 149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9" h="149">
                  <a:moveTo>
                    <a:pt x="24" y="0"/>
                  </a:moveTo>
                  <a:cubicBezTo>
                    <a:pt x="9" y="16"/>
                    <a:pt x="0" y="38"/>
                    <a:pt x="0" y="61"/>
                  </a:cubicBezTo>
                  <a:cubicBezTo>
                    <a:pt x="0" y="63"/>
                    <a:pt x="0" y="64"/>
                    <a:pt x="0" y="65"/>
                  </a:cubicBezTo>
                  <a:cubicBezTo>
                    <a:pt x="84" y="149"/>
                    <a:pt x="84" y="149"/>
                    <a:pt x="84" y="149"/>
                  </a:cubicBezTo>
                  <a:cubicBezTo>
                    <a:pt x="85" y="149"/>
                    <a:pt x="87" y="149"/>
                    <a:pt x="88" y="149"/>
                  </a:cubicBezTo>
                  <a:cubicBezTo>
                    <a:pt x="112" y="149"/>
                    <a:pt x="133" y="140"/>
                    <a:pt x="149" y="125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20" name="Freeform 88"/>
            <p:cNvSpPr>
              <a:spLocks noChangeArrowheads="1"/>
            </p:cNvSpPr>
            <p:nvPr/>
          </p:nvSpPr>
          <p:spPr bwMode="auto">
            <a:xfrm>
              <a:off x="601663" y="1673224"/>
              <a:ext cx="825500" cy="828675"/>
            </a:xfrm>
            <a:custGeom>
              <a:avLst/>
              <a:gdLst>
                <a:gd name="T0" fmla="*/ 144613 w 137"/>
                <a:gd name="T1" fmla="*/ 0 h 137"/>
                <a:gd name="T2" fmla="*/ 0 w 137"/>
                <a:gd name="T3" fmla="*/ 78633 h 137"/>
                <a:gd name="T4" fmla="*/ 747168 w 137"/>
                <a:gd name="T5" fmla="*/ 828675 h 137"/>
                <a:gd name="T6" fmla="*/ 825500 w 137"/>
                <a:gd name="T7" fmla="*/ 689554 h 137"/>
                <a:gd name="T8" fmla="*/ 144613 w 137"/>
                <a:gd name="T9" fmla="*/ 0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7" h="137">
                  <a:moveTo>
                    <a:pt x="24" y="0"/>
                  </a:moveTo>
                  <a:cubicBezTo>
                    <a:pt x="15" y="3"/>
                    <a:pt x="7" y="8"/>
                    <a:pt x="0" y="13"/>
                  </a:cubicBezTo>
                  <a:cubicBezTo>
                    <a:pt x="124" y="137"/>
                    <a:pt x="124" y="137"/>
                    <a:pt x="124" y="137"/>
                  </a:cubicBezTo>
                  <a:cubicBezTo>
                    <a:pt x="130" y="130"/>
                    <a:pt x="134" y="122"/>
                    <a:pt x="137" y="114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4580" name="组合 18"/>
          <p:cNvGrpSpPr/>
          <p:nvPr/>
        </p:nvGrpSpPr>
        <p:grpSpPr bwMode="auto">
          <a:xfrm>
            <a:off x="1479550" y="1687513"/>
            <a:ext cx="3568700" cy="2508250"/>
            <a:chOff x="1326777" y="1633819"/>
            <a:chExt cx="3568349" cy="2507876"/>
          </a:xfrm>
        </p:grpSpPr>
        <p:sp>
          <p:nvSpPr>
            <p:cNvPr id="21" name="圆角矩形 20"/>
            <p:cNvSpPr/>
            <p:nvPr/>
          </p:nvSpPr>
          <p:spPr>
            <a:xfrm>
              <a:off x="1326777" y="2106823"/>
              <a:ext cx="690495" cy="690459"/>
            </a:xfrm>
            <a:prstGeom prst="roundRect">
              <a:avLst>
                <a:gd name="adj" fmla="val 10976"/>
              </a:avLst>
            </a:prstGeom>
            <a:solidFill>
              <a:srgbClr val="F986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2" name="圆角矩形 21"/>
            <p:cNvSpPr/>
            <p:nvPr/>
          </p:nvSpPr>
          <p:spPr>
            <a:xfrm>
              <a:off x="2334741" y="2209995"/>
              <a:ext cx="1931797" cy="1931700"/>
            </a:xfrm>
            <a:prstGeom prst="roundRect">
              <a:avLst>
                <a:gd name="adj" fmla="val 10976"/>
              </a:avLst>
            </a:prstGeom>
            <a:solidFill>
              <a:srgbClr val="3A3A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3949069" y="1633819"/>
              <a:ext cx="946057" cy="946009"/>
            </a:xfrm>
            <a:prstGeom prst="roundRect">
              <a:avLst>
                <a:gd name="adj" fmla="val 10976"/>
              </a:avLst>
            </a:prstGeom>
            <a:solidFill>
              <a:srgbClr val="F986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0" name="圆角矩形 19"/>
          <p:cNvSpPr/>
          <p:nvPr/>
        </p:nvSpPr>
        <p:spPr>
          <a:xfrm>
            <a:off x="2981325" y="4000500"/>
            <a:ext cx="944563" cy="946150"/>
          </a:xfrm>
          <a:prstGeom prst="roundRect">
            <a:avLst>
              <a:gd name="adj" fmla="val 10976"/>
            </a:avLst>
          </a:prstGeom>
          <a:solidFill>
            <a:srgbClr val="F98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" name="圆角矩形 24"/>
          <p:cNvSpPr/>
          <p:nvPr/>
        </p:nvSpPr>
        <p:spPr>
          <a:xfrm>
            <a:off x="6440488" y="3613150"/>
            <a:ext cx="946150" cy="946150"/>
          </a:xfrm>
          <a:prstGeom prst="roundRect">
            <a:avLst>
              <a:gd name="adj" fmla="val 10976"/>
            </a:avLst>
          </a:pr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" name="圆角矩形 25"/>
          <p:cNvSpPr/>
          <p:nvPr/>
        </p:nvSpPr>
        <p:spPr>
          <a:xfrm>
            <a:off x="6149975" y="1927225"/>
            <a:ext cx="1846263" cy="1846263"/>
          </a:xfrm>
          <a:prstGeom prst="roundRect">
            <a:avLst>
              <a:gd name="adj" fmla="val 10976"/>
            </a:avLst>
          </a:prstGeom>
          <a:solidFill>
            <a:srgbClr val="5FBB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7" name="圆角矩形 26"/>
          <p:cNvSpPr/>
          <p:nvPr/>
        </p:nvSpPr>
        <p:spPr>
          <a:xfrm>
            <a:off x="8399463" y="2589213"/>
            <a:ext cx="700087" cy="698500"/>
          </a:xfrm>
          <a:prstGeom prst="roundRect">
            <a:avLst>
              <a:gd name="adj" fmla="val 10976"/>
            </a:avLst>
          </a:prstGeom>
          <a:solidFill>
            <a:srgbClr val="5FBB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8" name="圆角矩形 27"/>
          <p:cNvSpPr/>
          <p:nvPr/>
        </p:nvSpPr>
        <p:spPr>
          <a:xfrm>
            <a:off x="7843838" y="2060575"/>
            <a:ext cx="906462" cy="904875"/>
          </a:xfrm>
          <a:prstGeom prst="roundRect">
            <a:avLst>
              <a:gd name="adj" fmla="val 10976"/>
            </a:avLst>
          </a:pr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9" name="圆角矩形 28"/>
          <p:cNvSpPr/>
          <p:nvPr/>
        </p:nvSpPr>
        <p:spPr>
          <a:xfrm>
            <a:off x="9690100" y="1797050"/>
            <a:ext cx="933450" cy="933450"/>
          </a:xfrm>
          <a:prstGeom prst="roundRect">
            <a:avLst>
              <a:gd name="adj" fmla="val 10976"/>
            </a:avLst>
          </a:prstGeom>
          <a:solidFill>
            <a:srgbClr val="5FBB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0" name="圆角矩形 29"/>
          <p:cNvSpPr/>
          <p:nvPr/>
        </p:nvSpPr>
        <p:spPr>
          <a:xfrm>
            <a:off x="9144000" y="3906838"/>
            <a:ext cx="906463" cy="906462"/>
          </a:xfrm>
          <a:prstGeom prst="roundRect">
            <a:avLst>
              <a:gd name="adj" fmla="val 10976"/>
            </a:avLst>
          </a:pr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1" name="圆角矩形 30"/>
          <p:cNvSpPr/>
          <p:nvPr/>
        </p:nvSpPr>
        <p:spPr>
          <a:xfrm>
            <a:off x="4389438" y="4595813"/>
            <a:ext cx="946150" cy="944562"/>
          </a:xfrm>
          <a:prstGeom prst="roundRect">
            <a:avLst>
              <a:gd name="adj" fmla="val 10976"/>
            </a:avLst>
          </a:prstGeom>
          <a:solidFill>
            <a:srgbClr val="F98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2" name="圆角矩形 31"/>
          <p:cNvSpPr/>
          <p:nvPr/>
        </p:nvSpPr>
        <p:spPr>
          <a:xfrm>
            <a:off x="5180013" y="4157663"/>
            <a:ext cx="946150" cy="944562"/>
          </a:xfrm>
          <a:prstGeom prst="roundRect">
            <a:avLst>
              <a:gd name="adj" fmla="val 10976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4" name="圆角矩形 33"/>
          <p:cNvSpPr/>
          <p:nvPr/>
        </p:nvSpPr>
        <p:spPr>
          <a:xfrm>
            <a:off x="2395538" y="3367088"/>
            <a:ext cx="833437" cy="833437"/>
          </a:xfrm>
          <a:prstGeom prst="roundRect">
            <a:avLst>
              <a:gd name="adj" fmla="val 6355"/>
            </a:avLst>
          </a:prstGeom>
          <a:gradFill flip="none" rotWithShape="1">
            <a:gsLst>
              <a:gs pos="0">
                <a:schemeClr val="bg1"/>
              </a:gs>
              <a:gs pos="20648">
                <a:srgbClr val="F1F1F1"/>
              </a:gs>
              <a:gs pos="67000">
                <a:schemeClr val="bg1">
                  <a:lumMod val="8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190"/>
          </a:p>
        </p:txBody>
      </p:sp>
      <p:sp>
        <p:nvSpPr>
          <p:cNvPr id="24591" name="文本框 34"/>
          <p:cNvSpPr txBox="1">
            <a:spLocks noChangeArrowheads="1"/>
          </p:cNvSpPr>
          <p:nvPr/>
        </p:nvSpPr>
        <p:spPr bwMode="auto">
          <a:xfrm>
            <a:off x="2482850" y="3498850"/>
            <a:ext cx="644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/>
              <a:t>01</a:t>
            </a:r>
            <a:endParaRPr lang="zh-CN" altLang="en-US" sz="3200" b="1"/>
          </a:p>
        </p:txBody>
      </p:sp>
      <p:sp>
        <p:nvSpPr>
          <p:cNvPr id="37" name="圆角矩形 36"/>
          <p:cNvSpPr/>
          <p:nvPr/>
        </p:nvSpPr>
        <p:spPr>
          <a:xfrm>
            <a:off x="3359150" y="4354513"/>
            <a:ext cx="831850" cy="833437"/>
          </a:xfrm>
          <a:prstGeom prst="roundRect">
            <a:avLst>
              <a:gd name="adj" fmla="val 6355"/>
            </a:avLst>
          </a:prstGeom>
          <a:gradFill flip="none" rotWithShape="1">
            <a:gsLst>
              <a:gs pos="0">
                <a:schemeClr val="bg1"/>
              </a:gs>
              <a:gs pos="20648">
                <a:srgbClr val="F1F1F1"/>
              </a:gs>
              <a:gs pos="67000">
                <a:schemeClr val="bg1">
                  <a:lumMod val="8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190"/>
          </a:p>
        </p:txBody>
      </p:sp>
      <p:sp>
        <p:nvSpPr>
          <p:cNvPr id="24593" name="文本框 37"/>
          <p:cNvSpPr txBox="1">
            <a:spLocks noChangeArrowheads="1"/>
          </p:cNvSpPr>
          <p:nvPr/>
        </p:nvSpPr>
        <p:spPr bwMode="auto">
          <a:xfrm>
            <a:off x="3502025" y="4476750"/>
            <a:ext cx="6445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/>
              <a:t>02</a:t>
            </a:r>
            <a:endParaRPr lang="zh-CN" altLang="en-US" sz="3200" b="1"/>
          </a:p>
        </p:txBody>
      </p:sp>
      <p:sp>
        <p:nvSpPr>
          <p:cNvPr id="40" name="圆角矩形 39"/>
          <p:cNvSpPr/>
          <p:nvPr/>
        </p:nvSpPr>
        <p:spPr>
          <a:xfrm>
            <a:off x="1571625" y="4276725"/>
            <a:ext cx="1651000" cy="1652588"/>
          </a:xfrm>
          <a:prstGeom prst="roundRect">
            <a:avLst>
              <a:gd name="adj" fmla="val 6355"/>
            </a:avLst>
          </a:prstGeom>
          <a:gradFill flip="none" rotWithShape="1">
            <a:gsLst>
              <a:gs pos="0">
                <a:schemeClr val="bg1"/>
              </a:gs>
              <a:gs pos="20648">
                <a:srgbClr val="F1F1F1"/>
              </a:gs>
              <a:gs pos="67000">
                <a:schemeClr val="bg1">
                  <a:lumMod val="8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190"/>
          </a:p>
        </p:txBody>
      </p:sp>
      <p:sp>
        <p:nvSpPr>
          <p:cNvPr id="43" name="圆角矩形 42"/>
          <p:cNvSpPr/>
          <p:nvPr/>
        </p:nvSpPr>
        <p:spPr>
          <a:xfrm>
            <a:off x="3306763" y="2560638"/>
            <a:ext cx="1652587" cy="1651000"/>
          </a:xfrm>
          <a:prstGeom prst="roundRect">
            <a:avLst>
              <a:gd name="adj" fmla="val 6355"/>
            </a:avLst>
          </a:prstGeom>
          <a:gradFill flip="none" rotWithShape="1">
            <a:gsLst>
              <a:gs pos="0">
                <a:schemeClr val="bg1"/>
              </a:gs>
              <a:gs pos="20648">
                <a:srgbClr val="F1F1F1"/>
              </a:gs>
              <a:gs pos="67000">
                <a:schemeClr val="bg1">
                  <a:lumMod val="8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190"/>
          </a:p>
        </p:txBody>
      </p:sp>
      <p:sp>
        <p:nvSpPr>
          <p:cNvPr id="46" name="圆角矩形 45"/>
          <p:cNvSpPr/>
          <p:nvPr/>
        </p:nvSpPr>
        <p:spPr>
          <a:xfrm>
            <a:off x="7880350" y="3365500"/>
            <a:ext cx="831850" cy="833438"/>
          </a:xfrm>
          <a:prstGeom prst="roundRect">
            <a:avLst>
              <a:gd name="adj" fmla="val 6355"/>
            </a:avLst>
          </a:prstGeom>
          <a:gradFill flip="none" rotWithShape="1">
            <a:gsLst>
              <a:gs pos="0">
                <a:schemeClr val="bg1"/>
              </a:gs>
              <a:gs pos="20648">
                <a:srgbClr val="F1F1F1"/>
              </a:gs>
              <a:gs pos="67000">
                <a:schemeClr val="bg1">
                  <a:lumMod val="8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190"/>
          </a:p>
        </p:txBody>
      </p:sp>
      <p:sp>
        <p:nvSpPr>
          <p:cNvPr id="24599" name="文本框 46"/>
          <p:cNvSpPr txBox="1">
            <a:spLocks noChangeArrowheads="1"/>
          </p:cNvSpPr>
          <p:nvPr/>
        </p:nvSpPr>
        <p:spPr bwMode="auto">
          <a:xfrm>
            <a:off x="8012113" y="3467100"/>
            <a:ext cx="6445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/>
              <a:t>03</a:t>
            </a:r>
            <a:endParaRPr lang="zh-CN" altLang="en-US" sz="3200" b="1"/>
          </a:p>
        </p:txBody>
      </p:sp>
      <p:sp>
        <p:nvSpPr>
          <p:cNvPr id="49" name="圆角矩形 48"/>
          <p:cNvSpPr/>
          <p:nvPr/>
        </p:nvSpPr>
        <p:spPr>
          <a:xfrm>
            <a:off x="8782050" y="4295775"/>
            <a:ext cx="833438" cy="831850"/>
          </a:xfrm>
          <a:prstGeom prst="roundRect">
            <a:avLst>
              <a:gd name="adj" fmla="val 6355"/>
            </a:avLst>
          </a:prstGeom>
          <a:gradFill flip="none" rotWithShape="1">
            <a:gsLst>
              <a:gs pos="0">
                <a:schemeClr val="bg1"/>
              </a:gs>
              <a:gs pos="20648">
                <a:srgbClr val="F1F1F1"/>
              </a:gs>
              <a:gs pos="67000">
                <a:schemeClr val="bg1">
                  <a:lumMod val="8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190"/>
          </a:p>
        </p:txBody>
      </p:sp>
      <p:sp>
        <p:nvSpPr>
          <p:cNvPr id="24601" name="文本框 49"/>
          <p:cNvSpPr txBox="1">
            <a:spLocks noChangeArrowheads="1"/>
          </p:cNvSpPr>
          <p:nvPr/>
        </p:nvSpPr>
        <p:spPr bwMode="auto">
          <a:xfrm>
            <a:off x="8875713" y="4411663"/>
            <a:ext cx="6461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/>
              <a:t>04</a:t>
            </a:r>
            <a:endParaRPr lang="zh-CN" altLang="en-US" sz="3200" b="1"/>
          </a:p>
        </p:txBody>
      </p:sp>
      <p:sp>
        <p:nvSpPr>
          <p:cNvPr id="52" name="圆角矩形 51"/>
          <p:cNvSpPr/>
          <p:nvPr/>
        </p:nvSpPr>
        <p:spPr>
          <a:xfrm>
            <a:off x="7054850" y="4275138"/>
            <a:ext cx="1652588" cy="1652587"/>
          </a:xfrm>
          <a:prstGeom prst="roundRect">
            <a:avLst>
              <a:gd name="adj" fmla="val 6355"/>
            </a:avLst>
          </a:prstGeom>
          <a:gradFill flip="none" rotWithShape="1">
            <a:gsLst>
              <a:gs pos="0">
                <a:schemeClr val="bg1"/>
              </a:gs>
              <a:gs pos="20648">
                <a:srgbClr val="F1F1F1"/>
              </a:gs>
              <a:gs pos="67000">
                <a:schemeClr val="bg1">
                  <a:lumMod val="8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190"/>
          </a:p>
        </p:txBody>
      </p:sp>
      <p:sp>
        <p:nvSpPr>
          <p:cNvPr id="55" name="圆角矩形 54"/>
          <p:cNvSpPr/>
          <p:nvPr/>
        </p:nvSpPr>
        <p:spPr>
          <a:xfrm>
            <a:off x="8791575" y="2559050"/>
            <a:ext cx="1651000" cy="1651000"/>
          </a:xfrm>
          <a:prstGeom prst="roundRect">
            <a:avLst>
              <a:gd name="adj" fmla="val 6355"/>
            </a:avLst>
          </a:prstGeom>
          <a:gradFill flip="none" rotWithShape="1">
            <a:gsLst>
              <a:gs pos="0">
                <a:schemeClr val="bg1"/>
              </a:gs>
              <a:gs pos="20648">
                <a:srgbClr val="F1F1F1"/>
              </a:gs>
              <a:gs pos="67000">
                <a:schemeClr val="bg1">
                  <a:lumMod val="8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190"/>
          </a:p>
        </p:txBody>
      </p:sp>
      <p:sp>
        <p:nvSpPr>
          <p:cNvPr id="57" name="圆角矩形 56"/>
          <p:cNvSpPr/>
          <p:nvPr/>
        </p:nvSpPr>
        <p:spPr>
          <a:xfrm>
            <a:off x="5410200" y="2674938"/>
            <a:ext cx="831850" cy="831850"/>
          </a:xfrm>
          <a:prstGeom prst="roundRect">
            <a:avLst>
              <a:gd name="adj" fmla="val 6355"/>
            </a:avLst>
          </a:prstGeom>
          <a:gradFill flip="none" rotWithShape="1">
            <a:gsLst>
              <a:gs pos="0">
                <a:schemeClr val="bg1"/>
              </a:gs>
              <a:gs pos="20648">
                <a:srgbClr val="F1F1F1"/>
              </a:gs>
              <a:gs pos="67000">
                <a:schemeClr val="bg1">
                  <a:lumMod val="8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19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887413" y="4772025"/>
            <a:ext cx="974725" cy="635000"/>
          </a:xfrm>
          <a:prstGeom prst="rect">
            <a:avLst/>
          </a:prstGeom>
          <a:solidFill>
            <a:srgbClr val="F98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84238" y="3765550"/>
            <a:ext cx="974725" cy="633413"/>
          </a:xfrm>
          <a:prstGeom prst="rect">
            <a:avLst/>
          </a:prstGeom>
          <a:solidFill>
            <a:srgbClr val="5FBB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89000" y="2765425"/>
            <a:ext cx="973138" cy="635000"/>
          </a:xfrm>
          <a:prstGeom prst="rect">
            <a:avLst/>
          </a:prstGeom>
          <a:solidFill>
            <a:srgbClr val="F98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89000" y="1762125"/>
            <a:ext cx="973138" cy="633413"/>
          </a:xfrm>
          <a:prstGeom prst="rect">
            <a:avLst/>
          </a:prstGeom>
          <a:solidFill>
            <a:srgbClr val="5FBB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5126" name="组合 1235"/>
          <p:cNvGrpSpPr/>
          <p:nvPr/>
        </p:nvGrpSpPr>
        <p:grpSpPr bwMode="auto">
          <a:xfrm flipH="1">
            <a:off x="6642100" y="2268538"/>
            <a:ext cx="5549900" cy="4598987"/>
            <a:chOff x="-23446" y="1748456"/>
            <a:chExt cx="6165074" cy="5109545"/>
          </a:xfrm>
        </p:grpSpPr>
        <p:sp>
          <p:nvSpPr>
            <p:cNvPr id="26" name="任意多边形 25"/>
            <p:cNvSpPr/>
            <p:nvPr/>
          </p:nvSpPr>
          <p:spPr>
            <a:xfrm>
              <a:off x="-23446" y="1748456"/>
              <a:ext cx="6165074" cy="5109545"/>
            </a:xfrm>
            <a:custGeom>
              <a:avLst/>
              <a:gdLst>
                <a:gd name="connsiteX0" fmla="*/ 2123492 w 6193252"/>
                <a:gd name="connsiteY0" fmla="*/ 0 h 5109545"/>
                <a:gd name="connsiteX1" fmla="*/ 6193252 w 6193252"/>
                <a:gd name="connsiteY1" fmla="*/ 4069760 h 5109545"/>
                <a:gd name="connsiteX2" fmla="*/ 6065125 w 6193252"/>
                <a:gd name="connsiteY2" fmla="*/ 5086857 h 5109545"/>
                <a:gd name="connsiteX3" fmla="*/ 6058683 w 6193252"/>
                <a:gd name="connsiteY3" fmla="*/ 5109545 h 5109545"/>
                <a:gd name="connsiteX4" fmla="*/ 0 w 6193252"/>
                <a:gd name="connsiteY4" fmla="*/ 5109545 h 5109545"/>
                <a:gd name="connsiteX5" fmla="*/ 0 w 6193252"/>
                <a:gd name="connsiteY5" fmla="*/ 597639 h 5109545"/>
                <a:gd name="connsiteX6" fmla="*/ 13174 w 6193252"/>
                <a:gd name="connsiteY6" fmla="*/ 589193 h 5109545"/>
                <a:gd name="connsiteX7" fmla="*/ 2123492 w 6193252"/>
                <a:gd name="connsiteY7" fmla="*/ 0 h 5109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93252" h="5109545">
                  <a:moveTo>
                    <a:pt x="2123492" y="0"/>
                  </a:moveTo>
                  <a:cubicBezTo>
                    <a:pt x="4371158" y="0"/>
                    <a:pt x="6193252" y="1822094"/>
                    <a:pt x="6193252" y="4069760"/>
                  </a:cubicBezTo>
                  <a:cubicBezTo>
                    <a:pt x="6193252" y="4420958"/>
                    <a:pt x="6148768" y="4761766"/>
                    <a:pt x="6065125" y="5086857"/>
                  </a:cubicBezTo>
                  <a:lnTo>
                    <a:pt x="6058683" y="5109545"/>
                  </a:lnTo>
                  <a:lnTo>
                    <a:pt x="0" y="5109545"/>
                  </a:lnTo>
                  <a:lnTo>
                    <a:pt x="0" y="597639"/>
                  </a:lnTo>
                  <a:lnTo>
                    <a:pt x="13174" y="589193"/>
                  </a:lnTo>
                  <a:cubicBezTo>
                    <a:pt x="628509" y="215306"/>
                    <a:pt x="1350857" y="0"/>
                    <a:pt x="2123492" y="0"/>
                  </a:cubicBezTo>
                  <a:close/>
                </a:path>
              </a:pathLst>
            </a:custGeom>
            <a:solidFill>
              <a:srgbClr val="5FBB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-23446" y="2080039"/>
              <a:ext cx="5810617" cy="4777962"/>
            </a:xfrm>
            <a:custGeom>
              <a:avLst/>
              <a:gdLst>
                <a:gd name="connsiteX0" fmla="*/ 2071869 w 5810492"/>
                <a:gd name="connsiteY0" fmla="*/ 0 h 4778408"/>
                <a:gd name="connsiteX1" fmla="*/ 5810492 w 5810492"/>
                <a:gd name="connsiteY1" fmla="*/ 3738624 h 4778408"/>
                <a:gd name="connsiteX2" fmla="*/ 5692790 w 5810492"/>
                <a:gd name="connsiteY2" fmla="*/ 4672964 h 4778408"/>
                <a:gd name="connsiteX3" fmla="*/ 5662848 w 5810492"/>
                <a:gd name="connsiteY3" fmla="*/ 4778408 h 4778408"/>
                <a:gd name="connsiteX4" fmla="*/ 0 w 5810492"/>
                <a:gd name="connsiteY4" fmla="*/ 4778408 h 4778408"/>
                <a:gd name="connsiteX5" fmla="*/ 0 w 5810492"/>
                <a:gd name="connsiteY5" fmla="*/ 627302 h 4778408"/>
                <a:gd name="connsiteX6" fmla="*/ 289820 w 5810492"/>
                <a:gd name="connsiteY6" fmla="*/ 451232 h 4778408"/>
                <a:gd name="connsiteX7" fmla="*/ 2071869 w 5810492"/>
                <a:gd name="connsiteY7" fmla="*/ 0 h 477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10492" h="4778408">
                  <a:moveTo>
                    <a:pt x="2071869" y="0"/>
                  </a:moveTo>
                  <a:cubicBezTo>
                    <a:pt x="4136653" y="0"/>
                    <a:pt x="5810492" y="1673839"/>
                    <a:pt x="5810492" y="3738624"/>
                  </a:cubicBezTo>
                  <a:cubicBezTo>
                    <a:pt x="5810492" y="4061246"/>
                    <a:pt x="5769627" y="4374324"/>
                    <a:pt x="5692790" y="4672964"/>
                  </a:cubicBezTo>
                  <a:lnTo>
                    <a:pt x="5662848" y="4778408"/>
                  </a:lnTo>
                  <a:lnTo>
                    <a:pt x="0" y="4778408"/>
                  </a:lnTo>
                  <a:lnTo>
                    <a:pt x="0" y="627302"/>
                  </a:lnTo>
                  <a:lnTo>
                    <a:pt x="289820" y="451232"/>
                  </a:lnTo>
                  <a:cubicBezTo>
                    <a:pt x="819557" y="163461"/>
                    <a:pt x="1426624" y="0"/>
                    <a:pt x="2071869" y="0"/>
                  </a:cubicBezTo>
                  <a:close/>
                </a:path>
              </a:pathLst>
            </a:custGeom>
            <a:solidFill>
              <a:srgbClr val="F986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127" name="组合 1209"/>
          <p:cNvGrpSpPr/>
          <p:nvPr/>
        </p:nvGrpSpPr>
        <p:grpSpPr bwMode="auto">
          <a:xfrm>
            <a:off x="1936750" y="1762125"/>
            <a:ext cx="3636963" cy="633413"/>
            <a:chOff x="7721600" y="2357120"/>
            <a:chExt cx="3637280" cy="634642"/>
          </a:xfrm>
        </p:grpSpPr>
        <p:sp>
          <p:nvSpPr>
            <p:cNvPr id="29" name="矩形 28"/>
            <p:cNvSpPr/>
            <p:nvPr/>
          </p:nvSpPr>
          <p:spPr>
            <a:xfrm>
              <a:off x="7721600" y="2357120"/>
              <a:ext cx="3637280" cy="634642"/>
            </a:xfrm>
            <a:prstGeom prst="rect">
              <a:avLst/>
            </a:prstGeom>
            <a:solidFill>
              <a:srgbClr val="5FBB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343" name="文本框 1211"/>
            <p:cNvSpPr txBox="1">
              <a:spLocks noChangeArrowheads="1"/>
            </p:cNvSpPr>
            <p:nvPr/>
          </p:nvSpPr>
          <p:spPr bwMode="auto">
            <a:xfrm>
              <a:off x="8285431" y="2435931"/>
              <a:ext cx="25032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研究背景及意义</a:t>
              </a:r>
            </a:p>
          </p:txBody>
        </p:sp>
      </p:grpSp>
      <p:grpSp>
        <p:nvGrpSpPr>
          <p:cNvPr id="5128" name="组合 1216"/>
          <p:cNvGrpSpPr/>
          <p:nvPr/>
        </p:nvGrpSpPr>
        <p:grpSpPr bwMode="auto">
          <a:xfrm>
            <a:off x="1936750" y="2765425"/>
            <a:ext cx="3636963" cy="635000"/>
            <a:chOff x="7721600" y="2357120"/>
            <a:chExt cx="3637280" cy="634642"/>
          </a:xfrm>
        </p:grpSpPr>
        <p:sp>
          <p:nvSpPr>
            <p:cNvPr id="32" name="矩形 31"/>
            <p:cNvSpPr/>
            <p:nvPr/>
          </p:nvSpPr>
          <p:spPr>
            <a:xfrm>
              <a:off x="7721600" y="2357120"/>
              <a:ext cx="3637280" cy="634642"/>
            </a:xfrm>
            <a:prstGeom prst="rect">
              <a:avLst/>
            </a:prstGeom>
            <a:solidFill>
              <a:srgbClr val="F986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341" name="文本框 1218"/>
            <p:cNvSpPr txBox="1">
              <a:spLocks noChangeArrowheads="1"/>
            </p:cNvSpPr>
            <p:nvPr/>
          </p:nvSpPr>
          <p:spPr bwMode="auto">
            <a:xfrm>
              <a:off x="8285431" y="2443608"/>
              <a:ext cx="248976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研究的主要内容</a:t>
              </a:r>
            </a:p>
          </p:txBody>
        </p:sp>
      </p:grpSp>
      <p:grpSp>
        <p:nvGrpSpPr>
          <p:cNvPr id="5129" name="组合 1223"/>
          <p:cNvGrpSpPr/>
          <p:nvPr/>
        </p:nvGrpSpPr>
        <p:grpSpPr bwMode="auto">
          <a:xfrm>
            <a:off x="1933575" y="3768725"/>
            <a:ext cx="3636963" cy="635000"/>
            <a:chOff x="7721600" y="2357120"/>
            <a:chExt cx="3637280" cy="634642"/>
          </a:xfrm>
        </p:grpSpPr>
        <p:sp>
          <p:nvSpPr>
            <p:cNvPr id="35" name="矩形 34"/>
            <p:cNvSpPr/>
            <p:nvPr/>
          </p:nvSpPr>
          <p:spPr>
            <a:xfrm>
              <a:off x="7721600" y="2357120"/>
              <a:ext cx="3637280" cy="634642"/>
            </a:xfrm>
            <a:prstGeom prst="rect">
              <a:avLst/>
            </a:prstGeom>
            <a:solidFill>
              <a:srgbClr val="5FBB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339" name="文本框 1225"/>
            <p:cNvSpPr txBox="1">
              <a:spLocks noChangeArrowheads="1"/>
            </p:cNvSpPr>
            <p:nvPr/>
          </p:nvSpPr>
          <p:spPr bwMode="auto">
            <a:xfrm>
              <a:off x="8288634" y="2451287"/>
              <a:ext cx="247090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研究过程及方法</a:t>
              </a:r>
            </a:p>
          </p:txBody>
        </p:sp>
      </p:grpSp>
      <p:grpSp>
        <p:nvGrpSpPr>
          <p:cNvPr id="5130" name="组合 1230"/>
          <p:cNvGrpSpPr/>
          <p:nvPr/>
        </p:nvGrpSpPr>
        <p:grpSpPr bwMode="auto">
          <a:xfrm>
            <a:off x="1933575" y="4772025"/>
            <a:ext cx="3636963" cy="635000"/>
            <a:chOff x="7721600" y="2357120"/>
            <a:chExt cx="3637280" cy="634642"/>
          </a:xfrm>
        </p:grpSpPr>
        <p:sp>
          <p:nvSpPr>
            <p:cNvPr id="38" name="矩形 37"/>
            <p:cNvSpPr/>
            <p:nvPr/>
          </p:nvSpPr>
          <p:spPr>
            <a:xfrm>
              <a:off x="7721600" y="2357120"/>
              <a:ext cx="3637280" cy="634642"/>
            </a:xfrm>
            <a:prstGeom prst="rect">
              <a:avLst/>
            </a:prstGeom>
            <a:solidFill>
              <a:srgbClr val="F986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337" name="文本框 1232"/>
            <p:cNvSpPr txBox="1">
              <a:spLocks noChangeArrowheads="1"/>
            </p:cNvSpPr>
            <p:nvPr/>
          </p:nvSpPr>
          <p:spPr bwMode="auto">
            <a:xfrm>
              <a:off x="8371430" y="2424092"/>
              <a:ext cx="230150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研究所的结论</a:t>
              </a:r>
            </a:p>
          </p:txBody>
        </p:sp>
      </p:grpSp>
      <p:grpSp>
        <p:nvGrpSpPr>
          <p:cNvPr id="5131" name="组合 2438"/>
          <p:cNvGrpSpPr/>
          <p:nvPr/>
        </p:nvGrpSpPr>
        <p:grpSpPr bwMode="auto">
          <a:xfrm>
            <a:off x="8453438" y="2997200"/>
            <a:ext cx="3270250" cy="3870325"/>
            <a:chOff x="8506849" y="2997920"/>
            <a:chExt cx="3270857" cy="3870326"/>
          </a:xfrm>
        </p:grpSpPr>
        <p:sp>
          <p:nvSpPr>
            <p:cNvPr id="5138" name="AutoShape 3"/>
            <p:cNvSpPr>
              <a:spLocks noChangeAspect="1" noChangeArrowheads="1" noTextEdit="1"/>
            </p:cNvSpPr>
            <p:nvPr/>
          </p:nvSpPr>
          <p:spPr bwMode="auto">
            <a:xfrm>
              <a:off x="8520156" y="2997920"/>
              <a:ext cx="3257550" cy="3868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5139" name="组合 2437"/>
            <p:cNvGrpSpPr/>
            <p:nvPr/>
          </p:nvGrpSpPr>
          <p:grpSpPr bwMode="auto">
            <a:xfrm>
              <a:off x="8506849" y="3430750"/>
              <a:ext cx="3260725" cy="2243136"/>
              <a:chOff x="8518569" y="2996333"/>
              <a:chExt cx="3260725" cy="2243136"/>
            </a:xfrm>
          </p:grpSpPr>
          <p:sp>
            <p:nvSpPr>
              <p:cNvPr id="5152" name="Freeform 5"/>
              <p:cNvSpPr>
                <a:spLocks noChangeArrowheads="1"/>
              </p:cNvSpPr>
              <p:nvPr/>
            </p:nvSpPr>
            <p:spPr bwMode="auto">
              <a:xfrm>
                <a:off x="8826544" y="3118570"/>
                <a:ext cx="400050" cy="695325"/>
              </a:xfrm>
              <a:custGeom>
                <a:avLst/>
                <a:gdLst>
                  <a:gd name="T0" fmla="*/ 170115 w 214"/>
                  <a:gd name="T1" fmla="*/ 386083 h 371"/>
                  <a:gd name="T2" fmla="*/ 186939 w 214"/>
                  <a:gd name="T3" fmla="*/ 346725 h 371"/>
                  <a:gd name="T4" fmla="*/ 170115 w 214"/>
                  <a:gd name="T5" fmla="*/ 309242 h 371"/>
                  <a:gd name="T6" fmla="*/ 1869 w 214"/>
                  <a:gd name="T7" fmla="*/ 97458 h 371"/>
                  <a:gd name="T8" fmla="*/ 5608 w 214"/>
                  <a:gd name="T9" fmla="*/ 41232 h 371"/>
                  <a:gd name="T10" fmla="*/ 13086 w 214"/>
                  <a:gd name="T11" fmla="*/ 26239 h 371"/>
                  <a:gd name="T12" fmla="*/ 175723 w 214"/>
                  <a:gd name="T13" fmla="*/ 9371 h 371"/>
                  <a:gd name="T14" fmla="*/ 175723 w 214"/>
                  <a:gd name="T15" fmla="*/ 9371 h 371"/>
                  <a:gd name="T16" fmla="*/ 200025 w 214"/>
                  <a:gd name="T17" fmla="*/ 9371 h 371"/>
                  <a:gd name="T18" fmla="*/ 224327 w 214"/>
                  <a:gd name="T19" fmla="*/ 9371 h 371"/>
                  <a:gd name="T20" fmla="*/ 224327 w 214"/>
                  <a:gd name="T21" fmla="*/ 9371 h 371"/>
                  <a:gd name="T22" fmla="*/ 386964 w 214"/>
                  <a:gd name="T23" fmla="*/ 26239 h 371"/>
                  <a:gd name="T24" fmla="*/ 394442 w 214"/>
                  <a:gd name="T25" fmla="*/ 41232 h 371"/>
                  <a:gd name="T26" fmla="*/ 398181 w 214"/>
                  <a:gd name="T27" fmla="*/ 97458 h 371"/>
                  <a:gd name="T28" fmla="*/ 243021 w 214"/>
                  <a:gd name="T29" fmla="*/ 309242 h 371"/>
                  <a:gd name="T30" fmla="*/ 226196 w 214"/>
                  <a:gd name="T31" fmla="*/ 346725 h 371"/>
                  <a:gd name="T32" fmla="*/ 243021 w 214"/>
                  <a:gd name="T33" fmla="*/ 386083 h 371"/>
                  <a:gd name="T34" fmla="*/ 398181 w 214"/>
                  <a:gd name="T35" fmla="*/ 595993 h 371"/>
                  <a:gd name="T36" fmla="*/ 394442 w 214"/>
                  <a:gd name="T37" fmla="*/ 652219 h 371"/>
                  <a:gd name="T38" fmla="*/ 386964 w 214"/>
                  <a:gd name="T39" fmla="*/ 667212 h 371"/>
                  <a:gd name="T40" fmla="*/ 224327 w 214"/>
                  <a:gd name="T41" fmla="*/ 684080 h 371"/>
                  <a:gd name="T42" fmla="*/ 224327 w 214"/>
                  <a:gd name="T43" fmla="*/ 684080 h 371"/>
                  <a:gd name="T44" fmla="*/ 200025 w 214"/>
                  <a:gd name="T45" fmla="*/ 684080 h 371"/>
                  <a:gd name="T46" fmla="*/ 175723 w 214"/>
                  <a:gd name="T47" fmla="*/ 684080 h 371"/>
                  <a:gd name="T48" fmla="*/ 175723 w 214"/>
                  <a:gd name="T49" fmla="*/ 684080 h 371"/>
                  <a:gd name="T50" fmla="*/ 13086 w 214"/>
                  <a:gd name="T51" fmla="*/ 667212 h 371"/>
                  <a:gd name="T52" fmla="*/ 5608 w 214"/>
                  <a:gd name="T53" fmla="*/ 652219 h 371"/>
                  <a:gd name="T54" fmla="*/ 1869 w 214"/>
                  <a:gd name="T55" fmla="*/ 595993 h 371"/>
                  <a:gd name="T56" fmla="*/ 170115 w 214"/>
                  <a:gd name="T57" fmla="*/ 386083 h 37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14" h="371">
                    <a:moveTo>
                      <a:pt x="91" y="206"/>
                    </a:moveTo>
                    <a:cubicBezTo>
                      <a:pt x="97" y="198"/>
                      <a:pt x="99" y="191"/>
                      <a:pt x="100" y="185"/>
                    </a:cubicBezTo>
                    <a:cubicBezTo>
                      <a:pt x="100" y="179"/>
                      <a:pt x="97" y="172"/>
                      <a:pt x="91" y="165"/>
                    </a:cubicBezTo>
                    <a:cubicBezTo>
                      <a:pt x="75" y="144"/>
                      <a:pt x="4" y="127"/>
                      <a:pt x="1" y="52"/>
                    </a:cubicBezTo>
                    <a:cubicBezTo>
                      <a:pt x="1" y="39"/>
                      <a:pt x="0" y="30"/>
                      <a:pt x="3" y="22"/>
                    </a:cubicBezTo>
                    <a:cubicBezTo>
                      <a:pt x="3" y="19"/>
                      <a:pt x="5" y="17"/>
                      <a:pt x="7" y="14"/>
                    </a:cubicBezTo>
                    <a:cubicBezTo>
                      <a:pt x="18" y="0"/>
                      <a:pt x="52" y="4"/>
                      <a:pt x="94" y="5"/>
                    </a:cubicBezTo>
                    <a:cubicBezTo>
                      <a:pt x="94" y="5"/>
                      <a:pt x="94" y="5"/>
                      <a:pt x="94" y="5"/>
                    </a:cubicBezTo>
                    <a:cubicBezTo>
                      <a:pt x="98" y="5"/>
                      <a:pt x="103" y="5"/>
                      <a:pt x="107" y="5"/>
                    </a:cubicBezTo>
                    <a:cubicBezTo>
                      <a:pt x="111" y="5"/>
                      <a:pt x="116" y="5"/>
                      <a:pt x="120" y="5"/>
                    </a:cubicBezTo>
                    <a:cubicBezTo>
                      <a:pt x="120" y="5"/>
                      <a:pt x="120" y="5"/>
                      <a:pt x="120" y="5"/>
                    </a:cubicBezTo>
                    <a:cubicBezTo>
                      <a:pt x="162" y="4"/>
                      <a:pt x="196" y="0"/>
                      <a:pt x="207" y="14"/>
                    </a:cubicBezTo>
                    <a:cubicBezTo>
                      <a:pt x="209" y="17"/>
                      <a:pt x="211" y="19"/>
                      <a:pt x="211" y="22"/>
                    </a:cubicBezTo>
                    <a:cubicBezTo>
                      <a:pt x="214" y="30"/>
                      <a:pt x="213" y="39"/>
                      <a:pt x="213" y="52"/>
                    </a:cubicBezTo>
                    <a:cubicBezTo>
                      <a:pt x="210" y="127"/>
                      <a:pt x="146" y="144"/>
                      <a:pt x="130" y="165"/>
                    </a:cubicBezTo>
                    <a:cubicBezTo>
                      <a:pt x="124" y="172"/>
                      <a:pt x="121" y="179"/>
                      <a:pt x="121" y="185"/>
                    </a:cubicBezTo>
                    <a:cubicBezTo>
                      <a:pt x="121" y="191"/>
                      <a:pt x="124" y="198"/>
                      <a:pt x="130" y="206"/>
                    </a:cubicBezTo>
                    <a:cubicBezTo>
                      <a:pt x="146" y="226"/>
                      <a:pt x="210" y="244"/>
                      <a:pt x="213" y="318"/>
                    </a:cubicBezTo>
                    <a:cubicBezTo>
                      <a:pt x="213" y="331"/>
                      <a:pt x="214" y="341"/>
                      <a:pt x="211" y="348"/>
                    </a:cubicBezTo>
                    <a:cubicBezTo>
                      <a:pt x="211" y="351"/>
                      <a:pt x="209" y="353"/>
                      <a:pt x="207" y="356"/>
                    </a:cubicBezTo>
                    <a:cubicBezTo>
                      <a:pt x="196" y="371"/>
                      <a:pt x="162" y="366"/>
                      <a:pt x="120" y="365"/>
                    </a:cubicBezTo>
                    <a:cubicBezTo>
                      <a:pt x="120" y="365"/>
                      <a:pt x="120" y="365"/>
                      <a:pt x="120" y="365"/>
                    </a:cubicBezTo>
                    <a:cubicBezTo>
                      <a:pt x="116" y="365"/>
                      <a:pt x="111" y="365"/>
                      <a:pt x="107" y="365"/>
                    </a:cubicBezTo>
                    <a:cubicBezTo>
                      <a:pt x="103" y="365"/>
                      <a:pt x="98" y="365"/>
                      <a:pt x="94" y="365"/>
                    </a:cubicBezTo>
                    <a:cubicBezTo>
                      <a:pt x="94" y="365"/>
                      <a:pt x="94" y="365"/>
                      <a:pt x="94" y="365"/>
                    </a:cubicBezTo>
                    <a:cubicBezTo>
                      <a:pt x="52" y="366"/>
                      <a:pt x="18" y="371"/>
                      <a:pt x="7" y="356"/>
                    </a:cubicBezTo>
                    <a:cubicBezTo>
                      <a:pt x="5" y="353"/>
                      <a:pt x="3" y="351"/>
                      <a:pt x="3" y="348"/>
                    </a:cubicBezTo>
                    <a:cubicBezTo>
                      <a:pt x="0" y="341"/>
                      <a:pt x="1" y="331"/>
                      <a:pt x="1" y="318"/>
                    </a:cubicBezTo>
                    <a:cubicBezTo>
                      <a:pt x="4" y="244"/>
                      <a:pt x="75" y="226"/>
                      <a:pt x="91" y="20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3" name="Freeform 6"/>
              <p:cNvSpPr>
                <a:spLocks noChangeArrowheads="1"/>
              </p:cNvSpPr>
              <p:nvPr/>
            </p:nvSpPr>
            <p:spPr bwMode="auto">
              <a:xfrm>
                <a:off x="8839244" y="3216995"/>
                <a:ext cx="371475" cy="555625"/>
              </a:xfrm>
              <a:custGeom>
                <a:avLst/>
                <a:gdLst>
                  <a:gd name="T0" fmla="*/ 5628 w 198"/>
                  <a:gd name="T1" fmla="*/ 525591 h 296"/>
                  <a:gd name="T2" fmla="*/ 110692 w 198"/>
                  <a:gd name="T3" fmla="*/ 422350 h 296"/>
                  <a:gd name="T4" fmla="*/ 183861 w 198"/>
                  <a:gd name="T5" fmla="*/ 364160 h 296"/>
                  <a:gd name="T6" fmla="*/ 183861 w 198"/>
                  <a:gd name="T7" fmla="*/ 364160 h 296"/>
                  <a:gd name="T8" fmla="*/ 187614 w 198"/>
                  <a:gd name="T9" fmla="*/ 272181 h 296"/>
                  <a:gd name="T10" fmla="*/ 187614 w 198"/>
                  <a:gd name="T11" fmla="*/ 217745 h 296"/>
                  <a:gd name="T12" fmla="*/ 90055 w 198"/>
                  <a:gd name="T13" fmla="*/ 148292 h 296"/>
                  <a:gd name="T14" fmla="*/ 33770 w 198"/>
                  <a:gd name="T15" fmla="*/ 86347 h 296"/>
                  <a:gd name="T16" fmla="*/ 345209 w 198"/>
                  <a:gd name="T17" fmla="*/ 75084 h 296"/>
                  <a:gd name="T18" fmla="*/ 281420 w 198"/>
                  <a:gd name="T19" fmla="*/ 153923 h 296"/>
                  <a:gd name="T20" fmla="*/ 200747 w 198"/>
                  <a:gd name="T21" fmla="*/ 217745 h 296"/>
                  <a:gd name="T22" fmla="*/ 196994 w 198"/>
                  <a:gd name="T23" fmla="*/ 341634 h 296"/>
                  <a:gd name="T24" fmla="*/ 198870 w 198"/>
                  <a:gd name="T25" fmla="*/ 364160 h 296"/>
                  <a:gd name="T26" fmla="*/ 196994 w 198"/>
                  <a:gd name="T27" fmla="*/ 364160 h 296"/>
                  <a:gd name="T28" fmla="*/ 198870 w 198"/>
                  <a:gd name="T29" fmla="*/ 364160 h 296"/>
                  <a:gd name="T30" fmla="*/ 317067 w 198"/>
                  <a:gd name="T31" fmla="*/ 437367 h 296"/>
                  <a:gd name="T32" fmla="*/ 371475 w 198"/>
                  <a:gd name="T33" fmla="*/ 531223 h 296"/>
                  <a:gd name="T34" fmla="*/ 5628 w 198"/>
                  <a:gd name="T35" fmla="*/ 525591 h 29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98" h="296">
                    <a:moveTo>
                      <a:pt x="3" y="280"/>
                    </a:moveTo>
                    <a:cubicBezTo>
                      <a:pt x="5" y="264"/>
                      <a:pt x="4" y="241"/>
                      <a:pt x="59" y="225"/>
                    </a:cubicBezTo>
                    <a:cubicBezTo>
                      <a:pt x="90" y="216"/>
                      <a:pt x="94" y="214"/>
                      <a:pt x="98" y="194"/>
                    </a:cubicBezTo>
                    <a:cubicBezTo>
                      <a:pt x="98" y="194"/>
                      <a:pt x="98" y="194"/>
                      <a:pt x="98" y="194"/>
                    </a:cubicBezTo>
                    <a:cubicBezTo>
                      <a:pt x="100" y="179"/>
                      <a:pt x="99" y="162"/>
                      <a:pt x="100" y="145"/>
                    </a:cubicBezTo>
                    <a:cubicBezTo>
                      <a:pt x="99" y="133"/>
                      <a:pt x="100" y="118"/>
                      <a:pt x="100" y="116"/>
                    </a:cubicBezTo>
                    <a:cubicBezTo>
                      <a:pt x="98" y="105"/>
                      <a:pt x="67" y="91"/>
                      <a:pt x="48" y="79"/>
                    </a:cubicBezTo>
                    <a:cubicBezTo>
                      <a:pt x="30" y="67"/>
                      <a:pt x="16" y="47"/>
                      <a:pt x="18" y="46"/>
                    </a:cubicBezTo>
                    <a:cubicBezTo>
                      <a:pt x="119" y="0"/>
                      <a:pt x="184" y="40"/>
                      <a:pt x="184" y="40"/>
                    </a:cubicBezTo>
                    <a:cubicBezTo>
                      <a:pt x="182" y="56"/>
                      <a:pt x="164" y="71"/>
                      <a:pt x="150" y="82"/>
                    </a:cubicBezTo>
                    <a:cubicBezTo>
                      <a:pt x="136" y="93"/>
                      <a:pt x="115" y="97"/>
                      <a:pt x="107" y="116"/>
                    </a:cubicBezTo>
                    <a:cubicBezTo>
                      <a:pt x="106" y="119"/>
                      <a:pt x="104" y="159"/>
                      <a:pt x="105" y="182"/>
                    </a:cubicBezTo>
                    <a:cubicBezTo>
                      <a:pt x="105" y="186"/>
                      <a:pt x="105" y="190"/>
                      <a:pt x="106" y="194"/>
                    </a:cubicBezTo>
                    <a:cubicBezTo>
                      <a:pt x="105" y="194"/>
                      <a:pt x="105" y="194"/>
                      <a:pt x="105" y="194"/>
                    </a:cubicBezTo>
                    <a:cubicBezTo>
                      <a:pt x="106" y="194"/>
                      <a:pt x="106" y="194"/>
                      <a:pt x="106" y="194"/>
                    </a:cubicBezTo>
                    <a:cubicBezTo>
                      <a:pt x="111" y="230"/>
                      <a:pt x="126" y="214"/>
                      <a:pt x="169" y="233"/>
                    </a:cubicBezTo>
                    <a:cubicBezTo>
                      <a:pt x="194" y="245"/>
                      <a:pt x="198" y="283"/>
                      <a:pt x="198" y="283"/>
                    </a:cubicBezTo>
                    <a:cubicBezTo>
                      <a:pt x="171" y="293"/>
                      <a:pt x="0" y="296"/>
                      <a:pt x="3" y="280"/>
                    </a:cubicBezTo>
                    <a:close/>
                  </a:path>
                </a:pathLst>
              </a:custGeom>
              <a:solidFill>
                <a:srgbClr val="498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4" name="Freeform 7"/>
              <p:cNvSpPr>
                <a:spLocks noChangeArrowheads="1"/>
              </p:cNvSpPr>
              <p:nvPr/>
            </p:nvSpPr>
            <p:spPr bwMode="auto">
              <a:xfrm>
                <a:off x="8780506" y="3077295"/>
                <a:ext cx="492125" cy="76200"/>
              </a:xfrm>
              <a:custGeom>
                <a:avLst/>
                <a:gdLst>
                  <a:gd name="T0" fmla="*/ 0 w 262"/>
                  <a:gd name="T1" fmla="*/ 37171 h 41"/>
                  <a:gd name="T2" fmla="*/ 35688 w 262"/>
                  <a:gd name="T3" fmla="*/ 76200 h 41"/>
                  <a:gd name="T4" fmla="*/ 456437 w 262"/>
                  <a:gd name="T5" fmla="*/ 76200 h 41"/>
                  <a:gd name="T6" fmla="*/ 492125 w 262"/>
                  <a:gd name="T7" fmla="*/ 37171 h 41"/>
                  <a:gd name="T8" fmla="*/ 492125 w 262"/>
                  <a:gd name="T9" fmla="*/ 40888 h 41"/>
                  <a:gd name="T10" fmla="*/ 456437 w 262"/>
                  <a:gd name="T11" fmla="*/ 0 h 41"/>
                  <a:gd name="T12" fmla="*/ 35688 w 262"/>
                  <a:gd name="T13" fmla="*/ 0 h 41"/>
                  <a:gd name="T14" fmla="*/ 0 w 262"/>
                  <a:gd name="T15" fmla="*/ 40888 h 41"/>
                  <a:gd name="T16" fmla="*/ 0 w 262"/>
                  <a:gd name="T17" fmla="*/ 37171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2" h="41">
                    <a:moveTo>
                      <a:pt x="0" y="20"/>
                    </a:moveTo>
                    <a:cubicBezTo>
                      <a:pt x="0" y="32"/>
                      <a:pt x="8" y="41"/>
                      <a:pt x="19" y="41"/>
                    </a:cubicBezTo>
                    <a:cubicBezTo>
                      <a:pt x="243" y="41"/>
                      <a:pt x="243" y="41"/>
                      <a:pt x="243" y="41"/>
                    </a:cubicBezTo>
                    <a:cubicBezTo>
                      <a:pt x="254" y="41"/>
                      <a:pt x="262" y="32"/>
                      <a:pt x="262" y="20"/>
                    </a:cubicBezTo>
                    <a:cubicBezTo>
                      <a:pt x="262" y="22"/>
                      <a:pt x="262" y="22"/>
                      <a:pt x="262" y="22"/>
                    </a:cubicBezTo>
                    <a:cubicBezTo>
                      <a:pt x="262" y="10"/>
                      <a:pt x="254" y="0"/>
                      <a:pt x="243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8" y="0"/>
                      <a:pt x="0" y="10"/>
                      <a:pt x="0" y="22"/>
                    </a:cubicBez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FA5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5" name="Freeform 8"/>
              <p:cNvSpPr>
                <a:spLocks noChangeArrowheads="1"/>
              </p:cNvSpPr>
              <p:nvPr/>
            </p:nvSpPr>
            <p:spPr bwMode="auto">
              <a:xfrm>
                <a:off x="8780506" y="3728170"/>
                <a:ext cx="492125" cy="77788"/>
              </a:xfrm>
              <a:custGeom>
                <a:avLst/>
                <a:gdLst>
                  <a:gd name="T0" fmla="*/ 0 w 262"/>
                  <a:gd name="T1" fmla="*/ 36048 h 41"/>
                  <a:gd name="T2" fmla="*/ 35688 w 262"/>
                  <a:gd name="T3" fmla="*/ 77788 h 41"/>
                  <a:gd name="T4" fmla="*/ 456437 w 262"/>
                  <a:gd name="T5" fmla="*/ 77788 h 41"/>
                  <a:gd name="T6" fmla="*/ 492125 w 262"/>
                  <a:gd name="T7" fmla="*/ 36048 h 41"/>
                  <a:gd name="T8" fmla="*/ 492125 w 262"/>
                  <a:gd name="T9" fmla="*/ 39843 h 41"/>
                  <a:gd name="T10" fmla="*/ 456437 w 262"/>
                  <a:gd name="T11" fmla="*/ 0 h 41"/>
                  <a:gd name="T12" fmla="*/ 35688 w 262"/>
                  <a:gd name="T13" fmla="*/ 0 h 41"/>
                  <a:gd name="T14" fmla="*/ 0 w 262"/>
                  <a:gd name="T15" fmla="*/ 39843 h 41"/>
                  <a:gd name="T16" fmla="*/ 0 w 262"/>
                  <a:gd name="T17" fmla="*/ 36048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2" h="41">
                    <a:moveTo>
                      <a:pt x="0" y="19"/>
                    </a:moveTo>
                    <a:cubicBezTo>
                      <a:pt x="0" y="31"/>
                      <a:pt x="8" y="41"/>
                      <a:pt x="19" y="41"/>
                    </a:cubicBezTo>
                    <a:cubicBezTo>
                      <a:pt x="243" y="41"/>
                      <a:pt x="243" y="41"/>
                      <a:pt x="243" y="41"/>
                    </a:cubicBezTo>
                    <a:cubicBezTo>
                      <a:pt x="254" y="41"/>
                      <a:pt x="262" y="31"/>
                      <a:pt x="262" y="19"/>
                    </a:cubicBezTo>
                    <a:cubicBezTo>
                      <a:pt x="262" y="21"/>
                      <a:pt x="262" y="21"/>
                      <a:pt x="262" y="21"/>
                    </a:cubicBezTo>
                    <a:cubicBezTo>
                      <a:pt x="262" y="9"/>
                      <a:pt x="254" y="0"/>
                      <a:pt x="243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8" y="0"/>
                      <a:pt x="0" y="9"/>
                      <a:pt x="0" y="21"/>
                    </a:cubicBez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FA5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6" name="Freeform 9"/>
              <p:cNvSpPr>
                <a:spLocks noChangeArrowheads="1"/>
              </p:cNvSpPr>
              <p:nvPr/>
            </p:nvSpPr>
            <p:spPr bwMode="auto">
              <a:xfrm>
                <a:off x="9474244" y="4101233"/>
                <a:ext cx="1231900" cy="795338"/>
              </a:xfrm>
              <a:custGeom>
                <a:avLst/>
                <a:gdLst>
                  <a:gd name="T0" fmla="*/ 1138148 w 657"/>
                  <a:gd name="T1" fmla="*/ 0 h 424"/>
                  <a:gd name="T2" fmla="*/ 703139 w 657"/>
                  <a:gd name="T3" fmla="*/ 0 h 424"/>
                  <a:gd name="T4" fmla="*/ 639388 w 657"/>
                  <a:gd name="T5" fmla="*/ 26261 h 424"/>
                  <a:gd name="T6" fmla="*/ 620638 w 657"/>
                  <a:gd name="T7" fmla="*/ 26261 h 424"/>
                  <a:gd name="T8" fmla="*/ 555011 w 657"/>
                  <a:gd name="T9" fmla="*/ 0 h 424"/>
                  <a:gd name="T10" fmla="*/ 95627 w 657"/>
                  <a:gd name="T11" fmla="*/ 0 h 424"/>
                  <a:gd name="T12" fmla="*/ 0 w 657"/>
                  <a:gd name="T13" fmla="*/ 97541 h 424"/>
                  <a:gd name="T14" fmla="*/ 0 w 657"/>
                  <a:gd name="T15" fmla="*/ 697797 h 424"/>
                  <a:gd name="T16" fmla="*/ 95627 w 657"/>
                  <a:gd name="T17" fmla="*/ 795338 h 424"/>
                  <a:gd name="T18" fmla="*/ 555011 w 657"/>
                  <a:gd name="T19" fmla="*/ 795338 h 424"/>
                  <a:gd name="T20" fmla="*/ 630013 w 657"/>
                  <a:gd name="T21" fmla="*/ 757822 h 424"/>
                  <a:gd name="T22" fmla="*/ 703139 w 657"/>
                  <a:gd name="T23" fmla="*/ 795338 h 424"/>
                  <a:gd name="T24" fmla="*/ 1138148 w 657"/>
                  <a:gd name="T25" fmla="*/ 795338 h 424"/>
                  <a:gd name="T26" fmla="*/ 1231900 w 657"/>
                  <a:gd name="T27" fmla="*/ 697797 h 424"/>
                  <a:gd name="T28" fmla="*/ 1231900 w 657"/>
                  <a:gd name="T29" fmla="*/ 97541 h 424"/>
                  <a:gd name="T30" fmla="*/ 1138148 w 657"/>
                  <a:gd name="T31" fmla="*/ 0 h 42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57" h="424">
                    <a:moveTo>
                      <a:pt x="607" y="0"/>
                    </a:moveTo>
                    <a:cubicBezTo>
                      <a:pt x="375" y="0"/>
                      <a:pt x="375" y="0"/>
                      <a:pt x="375" y="0"/>
                    </a:cubicBezTo>
                    <a:cubicBezTo>
                      <a:pt x="362" y="0"/>
                      <a:pt x="350" y="5"/>
                      <a:pt x="341" y="14"/>
                    </a:cubicBezTo>
                    <a:cubicBezTo>
                      <a:pt x="331" y="14"/>
                      <a:pt x="331" y="14"/>
                      <a:pt x="331" y="14"/>
                    </a:cubicBezTo>
                    <a:cubicBezTo>
                      <a:pt x="322" y="5"/>
                      <a:pt x="309" y="0"/>
                      <a:pt x="296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23" y="0"/>
                      <a:pt x="0" y="23"/>
                      <a:pt x="0" y="52"/>
                    </a:cubicBezTo>
                    <a:cubicBezTo>
                      <a:pt x="0" y="372"/>
                      <a:pt x="0" y="372"/>
                      <a:pt x="0" y="372"/>
                    </a:cubicBezTo>
                    <a:cubicBezTo>
                      <a:pt x="0" y="400"/>
                      <a:pt x="23" y="424"/>
                      <a:pt x="51" y="424"/>
                    </a:cubicBezTo>
                    <a:cubicBezTo>
                      <a:pt x="296" y="424"/>
                      <a:pt x="296" y="424"/>
                      <a:pt x="296" y="424"/>
                    </a:cubicBezTo>
                    <a:cubicBezTo>
                      <a:pt x="312" y="424"/>
                      <a:pt x="327" y="416"/>
                      <a:pt x="336" y="404"/>
                    </a:cubicBezTo>
                    <a:cubicBezTo>
                      <a:pt x="345" y="416"/>
                      <a:pt x="360" y="424"/>
                      <a:pt x="375" y="424"/>
                    </a:cubicBezTo>
                    <a:cubicBezTo>
                      <a:pt x="607" y="424"/>
                      <a:pt x="607" y="424"/>
                      <a:pt x="607" y="424"/>
                    </a:cubicBezTo>
                    <a:cubicBezTo>
                      <a:pt x="635" y="424"/>
                      <a:pt x="657" y="400"/>
                      <a:pt x="657" y="372"/>
                    </a:cubicBezTo>
                    <a:cubicBezTo>
                      <a:pt x="657" y="52"/>
                      <a:pt x="657" y="52"/>
                      <a:pt x="657" y="52"/>
                    </a:cubicBezTo>
                    <a:cubicBezTo>
                      <a:pt x="657" y="23"/>
                      <a:pt x="635" y="0"/>
                      <a:pt x="607" y="0"/>
                    </a:cubicBezTo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7" name="Freeform 10"/>
              <p:cNvSpPr>
                <a:spLocks noChangeArrowheads="1"/>
              </p:cNvSpPr>
              <p:nvPr/>
            </p:nvSpPr>
            <p:spPr bwMode="auto">
              <a:xfrm>
                <a:off x="9513931" y="4139333"/>
                <a:ext cx="628650" cy="719138"/>
              </a:xfrm>
              <a:custGeom>
                <a:avLst/>
                <a:gdLst>
                  <a:gd name="T0" fmla="*/ 615514 w 335"/>
                  <a:gd name="T1" fmla="*/ 202258 h 384"/>
                  <a:gd name="T2" fmla="*/ 628650 w 335"/>
                  <a:gd name="T3" fmla="*/ 191021 h 384"/>
                  <a:gd name="T4" fmla="*/ 615514 w 335"/>
                  <a:gd name="T5" fmla="*/ 179785 h 384"/>
                  <a:gd name="T6" fmla="*/ 596748 w 335"/>
                  <a:gd name="T7" fmla="*/ 179785 h 384"/>
                  <a:gd name="T8" fmla="*/ 596748 w 335"/>
                  <a:gd name="T9" fmla="*/ 136711 h 384"/>
                  <a:gd name="T10" fmla="*/ 615514 w 335"/>
                  <a:gd name="T11" fmla="*/ 136711 h 384"/>
                  <a:gd name="T12" fmla="*/ 628650 w 335"/>
                  <a:gd name="T13" fmla="*/ 125475 h 384"/>
                  <a:gd name="T14" fmla="*/ 615514 w 335"/>
                  <a:gd name="T15" fmla="*/ 112365 h 384"/>
                  <a:gd name="T16" fmla="*/ 596748 w 335"/>
                  <a:gd name="T17" fmla="*/ 112365 h 384"/>
                  <a:gd name="T18" fmla="*/ 596748 w 335"/>
                  <a:gd name="T19" fmla="*/ 73037 h 384"/>
                  <a:gd name="T20" fmla="*/ 596748 w 335"/>
                  <a:gd name="T21" fmla="*/ 67419 h 384"/>
                  <a:gd name="T22" fmla="*/ 615514 w 335"/>
                  <a:gd name="T23" fmla="*/ 67419 h 384"/>
                  <a:gd name="T24" fmla="*/ 628650 w 335"/>
                  <a:gd name="T25" fmla="*/ 56183 h 384"/>
                  <a:gd name="T26" fmla="*/ 615514 w 335"/>
                  <a:gd name="T27" fmla="*/ 43073 h 384"/>
                  <a:gd name="T28" fmla="*/ 591119 w 335"/>
                  <a:gd name="T29" fmla="*/ 43073 h 384"/>
                  <a:gd name="T30" fmla="*/ 521686 w 335"/>
                  <a:gd name="T31" fmla="*/ 0 h 384"/>
                  <a:gd name="T32" fmla="*/ 75063 w 335"/>
                  <a:gd name="T33" fmla="*/ 0 h 384"/>
                  <a:gd name="T34" fmla="*/ 0 w 335"/>
                  <a:gd name="T35" fmla="*/ 73037 h 384"/>
                  <a:gd name="T36" fmla="*/ 0 w 335"/>
                  <a:gd name="T37" fmla="*/ 646101 h 384"/>
                  <a:gd name="T38" fmla="*/ 75063 w 335"/>
                  <a:gd name="T39" fmla="*/ 719138 h 384"/>
                  <a:gd name="T40" fmla="*/ 521686 w 335"/>
                  <a:gd name="T41" fmla="*/ 719138 h 384"/>
                  <a:gd name="T42" fmla="*/ 591119 w 335"/>
                  <a:gd name="T43" fmla="*/ 672319 h 384"/>
                  <a:gd name="T44" fmla="*/ 615514 w 335"/>
                  <a:gd name="T45" fmla="*/ 672319 h 384"/>
                  <a:gd name="T46" fmla="*/ 628650 w 335"/>
                  <a:gd name="T47" fmla="*/ 661083 h 384"/>
                  <a:gd name="T48" fmla="*/ 615514 w 335"/>
                  <a:gd name="T49" fmla="*/ 649846 h 384"/>
                  <a:gd name="T50" fmla="*/ 596748 w 335"/>
                  <a:gd name="T51" fmla="*/ 649846 h 384"/>
                  <a:gd name="T52" fmla="*/ 596748 w 335"/>
                  <a:gd name="T53" fmla="*/ 646101 h 384"/>
                  <a:gd name="T54" fmla="*/ 596748 w 335"/>
                  <a:gd name="T55" fmla="*/ 608645 h 384"/>
                  <a:gd name="T56" fmla="*/ 615514 w 335"/>
                  <a:gd name="T57" fmla="*/ 608645 h 384"/>
                  <a:gd name="T58" fmla="*/ 628650 w 335"/>
                  <a:gd name="T59" fmla="*/ 595536 h 384"/>
                  <a:gd name="T60" fmla="*/ 615514 w 335"/>
                  <a:gd name="T61" fmla="*/ 584300 h 384"/>
                  <a:gd name="T62" fmla="*/ 596748 w 335"/>
                  <a:gd name="T63" fmla="*/ 584300 h 384"/>
                  <a:gd name="T64" fmla="*/ 596748 w 335"/>
                  <a:gd name="T65" fmla="*/ 541226 h 384"/>
                  <a:gd name="T66" fmla="*/ 615514 w 335"/>
                  <a:gd name="T67" fmla="*/ 541226 h 384"/>
                  <a:gd name="T68" fmla="*/ 628650 w 335"/>
                  <a:gd name="T69" fmla="*/ 529990 h 384"/>
                  <a:gd name="T70" fmla="*/ 615514 w 335"/>
                  <a:gd name="T71" fmla="*/ 516880 h 384"/>
                  <a:gd name="T72" fmla="*/ 596748 w 335"/>
                  <a:gd name="T73" fmla="*/ 516880 h 384"/>
                  <a:gd name="T74" fmla="*/ 596748 w 335"/>
                  <a:gd name="T75" fmla="*/ 473807 h 384"/>
                  <a:gd name="T76" fmla="*/ 615514 w 335"/>
                  <a:gd name="T77" fmla="*/ 473807 h 384"/>
                  <a:gd name="T78" fmla="*/ 628650 w 335"/>
                  <a:gd name="T79" fmla="*/ 462571 h 384"/>
                  <a:gd name="T80" fmla="*/ 615514 w 335"/>
                  <a:gd name="T81" fmla="*/ 449461 h 384"/>
                  <a:gd name="T82" fmla="*/ 596748 w 335"/>
                  <a:gd name="T83" fmla="*/ 449461 h 384"/>
                  <a:gd name="T84" fmla="*/ 596748 w 335"/>
                  <a:gd name="T85" fmla="*/ 404515 h 384"/>
                  <a:gd name="T86" fmla="*/ 615514 w 335"/>
                  <a:gd name="T87" fmla="*/ 404515 h 384"/>
                  <a:gd name="T88" fmla="*/ 628650 w 335"/>
                  <a:gd name="T89" fmla="*/ 391406 h 384"/>
                  <a:gd name="T90" fmla="*/ 615514 w 335"/>
                  <a:gd name="T91" fmla="*/ 380169 h 384"/>
                  <a:gd name="T92" fmla="*/ 596748 w 335"/>
                  <a:gd name="T93" fmla="*/ 380169 h 384"/>
                  <a:gd name="T94" fmla="*/ 596748 w 335"/>
                  <a:gd name="T95" fmla="*/ 338969 h 384"/>
                  <a:gd name="T96" fmla="*/ 615514 w 335"/>
                  <a:gd name="T97" fmla="*/ 338969 h 384"/>
                  <a:gd name="T98" fmla="*/ 628650 w 335"/>
                  <a:gd name="T99" fmla="*/ 325859 h 384"/>
                  <a:gd name="T100" fmla="*/ 615514 w 335"/>
                  <a:gd name="T101" fmla="*/ 314623 h 384"/>
                  <a:gd name="T102" fmla="*/ 596748 w 335"/>
                  <a:gd name="T103" fmla="*/ 314623 h 384"/>
                  <a:gd name="T104" fmla="*/ 596748 w 335"/>
                  <a:gd name="T105" fmla="*/ 271550 h 384"/>
                  <a:gd name="T106" fmla="*/ 615514 w 335"/>
                  <a:gd name="T107" fmla="*/ 271550 h 384"/>
                  <a:gd name="T108" fmla="*/ 628650 w 335"/>
                  <a:gd name="T109" fmla="*/ 260313 h 384"/>
                  <a:gd name="T110" fmla="*/ 615514 w 335"/>
                  <a:gd name="T111" fmla="*/ 249076 h 384"/>
                  <a:gd name="T112" fmla="*/ 596748 w 335"/>
                  <a:gd name="T113" fmla="*/ 249076 h 384"/>
                  <a:gd name="T114" fmla="*/ 596748 w 335"/>
                  <a:gd name="T115" fmla="*/ 202258 h 384"/>
                  <a:gd name="T116" fmla="*/ 615514 w 335"/>
                  <a:gd name="T117" fmla="*/ 202258 h 38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335" h="384">
                    <a:moveTo>
                      <a:pt x="328" y="108"/>
                    </a:moveTo>
                    <a:cubicBezTo>
                      <a:pt x="332" y="108"/>
                      <a:pt x="335" y="105"/>
                      <a:pt x="335" y="102"/>
                    </a:cubicBezTo>
                    <a:cubicBezTo>
                      <a:pt x="335" y="98"/>
                      <a:pt x="332" y="96"/>
                      <a:pt x="328" y="96"/>
                    </a:cubicBezTo>
                    <a:cubicBezTo>
                      <a:pt x="318" y="96"/>
                      <a:pt x="318" y="96"/>
                      <a:pt x="318" y="96"/>
                    </a:cubicBezTo>
                    <a:cubicBezTo>
                      <a:pt x="318" y="73"/>
                      <a:pt x="318" y="73"/>
                      <a:pt x="318" y="73"/>
                    </a:cubicBezTo>
                    <a:cubicBezTo>
                      <a:pt x="328" y="73"/>
                      <a:pt x="328" y="73"/>
                      <a:pt x="328" y="73"/>
                    </a:cubicBezTo>
                    <a:cubicBezTo>
                      <a:pt x="332" y="73"/>
                      <a:pt x="335" y="70"/>
                      <a:pt x="335" y="67"/>
                    </a:cubicBezTo>
                    <a:cubicBezTo>
                      <a:pt x="335" y="63"/>
                      <a:pt x="332" y="60"/>
                      <a:pt x="328" y="60"/>
                    </a:cubicBezTo>
                    <a:cubicBezTo>
                      <a:pt x="318" y="60"/>
                      <a:pt x="318" y="60"/>
                      <a:pt x="318" y="60"/>
                    </a:cubicBezTo>
                    <a:cubicBezTo>
                      <a:pt x="318" y="39"/>
                      <a:pt x="318" y="39"/>
                      <a:pt x="318" y="39"/>
                    </a:cubicBezTo>
                    <a:cubicBezTo>
                      <a:pt x="318" y="38"/>
                      <a:pt x="318" y="37"/>
                      <a:pt x="318" y="36"/>
                    </a:cubicBezTo>
                    <a:cubicBezTo>
                      <a:pt x="328" y="36"/>
                      <a:pt x="328" y="36"/>
                      <a:pt x="328" y="36"/>
                    </a:cubicBezTo>
                    <a:cubicBezTo>
                      <a:pt x="332" y="36"/>
                      <a:pt x="335" y="33"/>
                      <a:pt x="335" y="30"/>
                    </a:cubicBezTo>
                    <a:cubicBezTo>
                      <a:pt x="335" y="26"/>
                      <a:pt x="332" y="23"/>
                      <a:pt x="328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08" y="9"/>
                      <a:pt x="294" y="0"/>
                      <a:pt x="278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18" y="0"/>
                      <a:pt x="0" y="17"/>
                      <a:pt x="0" y="39"/>
                    </a:cubicBezTo>
                    <a:cubicBezTo>
                      <a:pt x="0" y="345"/>
                      <a:pt x="0" y="345"/>
                      <a:pt x="0" y="345"/>
                    </a:cubicBezTo>
                    <a:cubicBezTo>
                      <a:pt x="0" y="366"/>
                      <a:pt x="18" y="384"/>
                      <a:pt x="40" y="384"/>
                    </a:cubicBezTo>
                    <a:cubicBezTo>
                      <a:pt x="278" y="384"/>
                      <a:pt x="278" y="384"/>
                      <a:pt x="278" y="384"/>
                    </a:cubicBezTo>
                    <a:cubicBezTo>
                      <a:pt x="295" y="384"/>
                      <a:pt x="309" y="374"/>
                      <a:pt x="315" y="359"/>
                    </a:cubicBezTo>
                    <a:cubicBezTo>
                      <a:pt x="328" y="359"/>
                      <a:pt x="328" y="359"/>
                      <a:pt x="328" y="359"/>
                    </a:cubicBezTo>
                    <a:cubicBezTo>
                      <a:pt x="332" y="359"/>
                      <a:pt x="335" y="357"/>
                      <a:pt x="335" y="353"/>
                    </a:cubicBezTo>
                    <a:cubicBezTo>
                      <a:pt x="335" y="350"/>
                      <a:pt x="332" y="347"/>
                      <a:pt x="328" y="347"/>
                    </a:cubicBezTo>
                    <a:cubicBezTo>
                      <a:pt x="318" y="347"/>
                      <a:pt x="318" y="347"/>
                      <a:pt x="318" y="347"/>
                    </a:cubicBezTo>
                    <a:cubicBezTo>
                      <a:pt x="318" y="346"/>
                      <a:pt x="318" y="345"/>
                      <a:pt x="318" y="345"/>
                    </a:cubicBezTo>
                    <a:cubicBezTo>
                      <a:pt x="318" y="325"/>
                      <a:pt x="318" y="325"/>
                      <a:pt x="318" y="325"/>
                    </a:cubicBezTo>
                    <a:cubicBezTo>
                      <a:pt x="328" y="325"/>
                      <a:pt x="328" y="325"/>
                      <a:pt x="328" y="325"/>
                    </a:cubicBezTo>
                    <a:cubicBezTo>
                      <a:pt x="332" y="325"/>
                      <a:pt x="335" y="322"/>
                      <a:pt x="335" y="318"/>
                    </a:cubicBezTo>
                    <a:cubicBezTo>
                      <a:pt x="335" y="315"/>
                      <a:pt x="332" y="312"/>
                      <a:pt x="328" y="312"/>
                    </a:cubicBezTo>
                    <a:cubicBezTo>
                      <a:pt x="318" y="312"/>
                      <a:pt x="318" y="312"/>
                      <a:pt x="318" y="312"/>
                    </a:cubicBezTo>
                    <a:cubicBezTo>
                      <a:pt x="318" y="289"/>
                      <a:pt x="318" y="289"/>
                      <a:pt x="318" y="289"/>
                    </a:cubicBezTo>
                    <a:cubicBezTo>
                      <a:pt x="328" y="289"/>
                      <a:pt x="328" y="289"/>
                      <a:pt x="328" y="289"/>
                    </a:cubicBezTo>
                    <a:cubicBezTo>
                      <a:pt x="332" y="289"/>
                      <a:pt x="335" y="286"/>
                      <a:pt x="335" y="283"/>
                    </a:cubicBezTo>
                    <a:cubicBezTo>
                      <a:pt x="335" y="279"/>
                      <a:pt x="332" y="276"/>
                      <a:pt x="328" y="276"/>
                    </a:cubicBezTo>
                    <a:cubicBezTo>
                      <a:pt x="318" y="276"/>
                      <a:pt x="318" y="276"/>
                      <a:pt x="318" y="276"/>
                    </a:cubicBezTo>
                    <a:cubicBezTo>
                      <a:pt x="318" y="253"/>
                      <a:pt x="318" y="253"/>
                      <a:pt x="318" y="253"/>
                    </a:cubicBezTo>
                    <a:cubicBezTo>
                      <a:pt x="328" y="253"/>
                      <a:pt x="328" y="253"/>
                      <a:pt x="328" y="253"/>
                    </a:cubicBezTo>
                    <a:cubicBezTo>
                      <a:pt x="332" y="253"/>
                      <a:pt x="335" y="250"/>
                      <a:pt x="335" y="247"/>
                    </a:cubicBezTo>
                    <a:cubicBezTo>
                      <a:pt x="335" y="243"/>
                      <a:pt x="332" y="240"/>
                      <a:pt x="328" y="240"/>
                    </a:cubicBezTo>
                    <a:cubicBezTo>
                      <a:pt x="318" y="240"/>
                      <a:pt x="318" y="240"/>
                      <a:pt x="318" y="240"/>
                    </a:cubicBezTo>
                    <a:cubicBezTo>
                      <a:pt x="318" y="216"/>
                      <a:pt x="318" y="216"/>
                      <a:pt x="318" y="216"/>
                    </a:cubicBezTo>
                    <a:cubicBezTo>
                      <a:pt x="328" y="216"/>
                      <a:pt x="328" y="216"/>
                      <a:pt x="328" y="216"/>
                    </a:cubicBezTo>
                    <a:cubicBezTo>
                      <a:pt x="332" y="216"/>
                      <a:pt x="335" y="213"/>
                      <a:pt x="335" y="209"/>
                    </a:cubicBezTo>
                    <a:cubicBezTo>
                      <a:pt x="335" y="206"/>
                      <a:pt x="332" y="203"/>
                      <a:pt x="328" y="203"/>
                    </a:cubicBezTo>
                    <a:cubicBezTo>
                      <a:pt x="318" y="203"/>
                      <a:pt x="318" y="203"/>
                      <a:pt x="318" y="203"/>
                    </a:cubicBezTo>
                    <a:cubicBezTo>
                      <a:pt x="318" y="181"/>
                      <a:pt x="318" y="181"/>
                      <a:pt x="318" y="181"/>
                    </a:cubicBezTo>
                    <a:cubicBezTo>
                      <a:pt x="328" y="181"/>
                      <a:pt x="328" y="181"/>
                      <a:pt x="328" y="181"/>
                    </a:cubicBezTo>
                    <a:cubicBezTo>
                      <a:pt x="332" y="181"/>
                      <a:pt x="335" y="178"/>
                      <a:pt x="335" y="174"/>
                    </a:cubicBezTo>
                    <a:cubicBezTo>
                      <a:pt x="335" y="171"/>
                      <a:pt x="332" y="168"/>
                      <a:pt x="328" y="168"/>
                    </a:cubicBezTo>
                    <a:cubicBezTo>
                      <a:pt x="318" y="168"/>
                      <a:pt x="318" y="168"/>
                      <a:pt x="318" y="168"/>
                    </a:cubicBezTo>
                    <a:cubicBezTo>
                      <a:pt x="318" y="145"/>
                      <a:pt x="318" y="145"/>
                      <a:pt x="318" y="145"/>
                    </a:cubicBezTo>
                    <a:cubicBezTo>
                      <a:pt x="328" y="145"/>
                      <a:pt x="328" y="145"/>
                      <a:pt x="328" y="145"/>
                    </a:cubicBezTo>
                    <a:cubicBezTo>
                      <a:pt x="332" y="145"/>
                      <a:pt x="335" y="142"/>
                      <a:pt x="335" y="139"/>
                    </a:cubicBezTo>
                    <a:cubicBezTo>
                      <a:pt x="335" y="136"/>
                      <a:pt x="332" y="133"/>
                      <a:pt x="328" y="133"/>
                    </a:cubicBezTo>
                    <a:cubicBezTo>
                      <a:pt x="318" y="133"/>
                      <a:pt x="318" y="133"/>
                      <a:pt x="318" y="133"/>
                    </a:cubicBezTo>
                    <a:cubicBezTo>
                      <a:pt x="318" y="108"/>
                      <a:pt x="318" y="108"/>
                      <a:pt x="318" y="108"/>
                    </a:cubicBezTo>
                    <a:cubicBezTo>
                      <a:pt x="328" y="108"/>
                      <a:pt x="328" y="108"/>
                      <a:pt x="328" y="108"/>
                    </a:cubicBezTo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8" name="Freeform 11"/>
              <p:cNvSpPr>
                <a:spLocks noChangeArrowheads="1"/>
              </p:cNvSpPr>
              <p:nvPr/>
            </p:nvSpPr>
            <p:spPr bwMode="auto">
              <a:xfrm>
                <a:off x="10110831" y="4139333"/>
                <a:ext cx="563563" cy="719138"/>
              </a:xfrm>
              <a:custGeom>
                <a:avLst/>
                <a:gdLst>
                  <a:gd name="T0" fmla="*/ 563563 w 301"/>
                  <a:gd name="T1" fmla="*/ 646101 h 384"/>
                  <a:gd name="T2" fmla="*/ 494288 w 301"/>
                  <a:gd name="T3" fmla="*/ 719138 h 384"/>
                  <a:gd name="T4" fmla="*/ 71147 w 301"/>
                  <a:gd name="T5" fmla="*/ 719138 h 384"/>
                  <a:gd name="T6" fmla="*/ 0 w 301"/>
                  <a:gd name="T7" fmla="*/ 646101 h 384"/>
                  <a:gd name="T8" fmla="*/ 0 w 301"/>
                  <a:gd name="T9" fmla="*/ 73037 h 384"/>
                  <a:gd name="T10" fmla="*/ 71147 w 301"/>
                  <a:gd name="T11" fmla="*/ 0 h 384"/>
                  <a:gd name="T12" fmla="*/ 494288 w 301"/>
                  <a:gd name="T13" fmla="*/ 0 h 384"/>
                  <a:gd name="T14" fmla="*/ 563563 w 301"/>
                  <a:gd name="T15" fmla="*/ 73037 h 384"/>
                  <a:gd name="T16" fmla="*/ 563563 w 301"/>
                  <a:gd name="T17" fmla="*/ 646101 h 38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01" h="384">
                    <a:moveTo>
                      <a:pt x="301" y="345"/>
                    </a:moveTo>
                    <a:cubicBezTo>
                      <a:pt x="301" y="366"/>
                      <a:pt x="284" y="384"/>
                      <a:pt x="264" y="384"/>
                    </a:cubicBezTo>
                    <a:cubicBezTo>
                      <a:pt x="38" y="384"/>
                      <a:pt x="38" y="384"/>
                      <a:pt x="38" y="384"/>
                    </a:cubicBezTo>
                    <a:cubicBezTo>
                      <a:pt x="17" y="384"/>
                      <a:pt x="0" y="366"/>
                      <a:pt x="0" y="345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17"/>
                      <a:pt x="17" y="0"/>
                      <a:pt x="38" y="0"/>
                    </a:cubicBezTo>
                    <a:cubicBezTo>
                      <a:pt x="264" y="0"/>
                      <a:pt x="264" y="0"/>
                      <a:pt x="264" y="0"/>
                    </a:cubicBezTo>
                    <a:cubicBezTo>
                      <a:pt x="284" y="0"/>
                      <a:pt x="301" y="17"/>
                      <a:pt x="301" y="39"/>
                    </a:cubicBezTo>
                    <a:lnTo>
                      <a:pt x="301" y="345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9" name="Oval 12"/>
              <p:cNvSpPr>
                <a:spLocks noChangeArrowheads="1"/>
              </p:cNvSpPr>
              <p:nvPr/>
            </p:nvSpPr>
            <p:spPr bwMode="auto">
              <a:xfrm>
                <a:off x="10048919" y="4763220"/>
                <a:ext cx="44450" cy="39688"/>
              </a:xfrm>
              <a:prstGeom prst="ellipse">
                <a:avLst/>
              </a:prstGeom>
              <a:solidFill>
                <a:srgbClr val="D530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60" name="Oval 13"/>
              <p:cNvSpPr>
                <a:spLocks noChangeArrowheads="1"/>
              </p:cNvSpPr>
              <p:nvPr/>
            </p:nvSpPr>
            <p:spPr bwMode="auto">
              <a:xfrm>
                <a:off x="10048919" y="4696545"/>
                <a:ext cx="44450" cy="38100"/>
              </a:xfrm>
              <a:prstGeom prst="ellipse">
                <a:avLst/>
              </a:prstGeom>
              <a:solidFill>
                <a:srgbClr val="D530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61" name="Oval 14"/>
              <p:cNvSpPr>
                <a:spLocks noChangeArrowheads="1"/>
              </p:cNvSpPr>
              <p:nvPr/>
            </p:nvSpPr>
            <p:spPr bwMode="auto">
              <a:xfrm>
                <a:off x="10048919" y="4628283"/>
                <a:ext cx="44450" cy="39688"/>
              </a:xfrm>
              <a:prstGeom prst="ellipse">
                <a:avLst/>
              </a:prstGeom>
              <a:solidFill>
                <a:srgbClr val="D530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62" name="Oval 15"/>
              <p:cNvSpPr>
                <a:spLocks noChangeArrowheads="1"/>
              </p:cNvSpPr>
              <p:nvPr/>
            </p:nvSpPr>
            <p:spPr bwMode="auto">
              <a:xfrm>
                <a:off x="10048919" y="4561608"/>
                <a:ext cx="44450" cy="38100"/>
              </a:xfrm>
              <a:prstGeom prst="ellipse">
                <a:avLst/>
              </a:prstGeom>
              <a:solidFill>
                <a:srgbClr val="D530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63" name="Oval 16"/>
              <p:cNvSpPr>
                <a:spLocks noChangeArrowheads="1"/>
              </p:cNvSpPr>
              <p:nvPr/>
            </p:nvSpPr>
            <p:spPr bwMode="auto">
              <a:xfrm>
                <a:off x="10048919" y="4493345"/>
                <a:ext cx="44450" cy="39688"/>
              </a:xfrm>
              <a:prstGeom prst="ellipse">
                <a:avLst/>
              </a:prstGeom>
              <a:solidFill>
                <a:srgbClr val="D530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64" name="Oval 17"/>
              <p:cNvSpPr>
                <a:spLocks noChangeArrowheads="1"/>
              </p:cNvSpPr>
              <p:nvPr/>
            </p:nvSpPr>
            <p:spPr bwMode="auto">
              <a:xfrm>
                <a:off x="10048919" y="4426670"/>
                <a:ext cx="44450" cy="38100"/>
              </a:xfrm>
              <a:prstGeom prst="ellipse">
                <a:avLst/>
              </a:prstGeom>
              <a:solidFill>
                <a:srgbClr val="D530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65" name="Oval 18"/>
              <p:cNvSpPr>
                <a:spLocks noChangeArrowheads="1"/>
              </p:cNvSpPr>
              <p:nvPr/>
            </p:nvSpPr>
            <p:spPr bwMode="auto">
              <a:xfrm>
                <a:off x="10048919" y="4359995"/>
                <a:ext cx="44450" cy="38100"/>
              </a:xfrm>
              <a:prstGeom prst="ellipse">
                <a:avLst/>
              </a:prstGeom>
              <a:solidFill>
                <a:srgbClr val="D530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66" name="Oval 19"/>
              <p:cNvSpPr>
                <a:spLocks noChangeArrowheads="1"/>
              </p:cNvSpPr>
              <p:nvPr/>
            </p:nvSpPr>
            <p:spPr bwMode="auto">
              <a:xfrm>
                <a:off x="10048919" y="4293320"/>
                <a:ext cx="44450" cy="39688"/>
              </a:xfrm>
              <a:prstGeom prst="ellipse">
                <a:avLst/>
              </a:prstGeom>
              <a:solidFill>
                <a:srgbClr val="D530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67" name="Oval 20"/>
              <p:cNvSpPr>
                <a:spLocks noChangeArrowheads="1"/>
              </p:cNvSpPr>
              <p:nvPr/>
            </p:nvSpPr>
            <p:spPr bwMode="auto">
              <a:xfrm>
                <a:off x="10048919" y="4225058"/>
                <a:ext cx="44450" cy="39688"/>
              </a:xfrm>
              <a:prstGeom prst="ellipse">
                <a:avLst/>
              </a:prstGeom>
              <a:solidFill>
                <a:srgbClr val="D530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68" name="Oval 21"/>
              <p:cNvSpPr>
                <a:spLocks noChangeArrowheads="1"/>
              </p:cNvSpPr>
              <p:nvPr/>
            </p:nvSpPr>
            <p:spPr bwMode="auto">
              <a:xfrm>
                <a:off x="10048919" y="4158383"/>
                <a:ext cx="44450" cy="39688"/>
              </a:xfrm>
              <a:prstGeom prst="ellipse">
                <a:avLst/>
              </a:prstGeom>
              <a:solidFill>
                <a:srgbClr val="D530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69" name="Freeform 22"/>
              <p:cNvSpPr>
                <a:spLocks noChangeArrowheads="1"/>
              </p:cNvSpPr>
              <p:nvPr/>
            </p:nvSpPr>
            <p:spPr bwMode="auto">
              <a:xfrm>
                <a:off x="10063206" y="4163145"/>
                <a:ext cx="79375" cy="25400"/>
              </a:xfrm>
              <a:custGeom>
                <a:avLst/>
                <a:gdLst>
                  <a:gd name="T0" fmla="*/ 0 w 42"/>
                  <a:gd name="T1" fmla="*/ 13677 h 13"/>
                  <a:gd name="T2" fmla="*/ 13229 w 42"/>
                  <a:gd name="T3" fmla="*/ 25400 h 13"/>
                  <a:gd name="T4" fmla="*/ 66146 w 42"/>
                  <a:gd name="T5" fmla="*/ 25400 h 13"/>
                  <a:gd name="T6" fmla="*/ 79375 w 42"/>
                  <a:gd name="T7" fmla="*/ 13677 h 13"/>
                  <a:gd name="T8" fmla="*/ 66146 w 42"/>
                  <a:gd name="T9" fmla="*/ 0 h 13"/>
                  <a:gd name="T10" fmla="*/ 13229 w 42"/>
                  <a:gd name="T11" fmla="*/ 0 h 13"/>
                  <a:gd name="T12" fmla="*/ 0 w 42"/>
                  <a:gd name="T13" fmla="*/ 1367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" h="13">
                    <a:moveTo>
                      <a:pt x="0" y="7"/>
                    </a:moveTo>
                    <a:cubicBezTo>
                      <a:pt x="0" y="10"/>
                      <a:pt x="3" y="13"/>
                      <a:pt x="7" y="13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9" y="13"/>
                      <a:pt x="42" y="10"/>
                      <a:pt x="42" y="7"/>
                    </a:cubicBezTo>
                    <a:cubicBezTo>
                      <a:pt x="42" y="3"/>
                      <a:pt x="39" y="0"/>
                      <a:pt x="35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0" name="Freeform 23"/>
              <p:cNvSpPr>
                <a:spLocks noChangeArrowheads="1"/>
              </p:cNvSpPr>
              <p:nvPr/>
            </p:nvSpPr>
            <p:spPr bwMode="auto">
              <a:xfrm>
                <a:off x="10063206" y="4232995"/>
                <a:ext cx="79375" cy="23813"/>
              </a:xfrm>
              <a:custGeom>
                <a:avLst/>
                <a:gdLst>
                  <a:gd name="T0" fmla="*/ 0 w 42"/>
                  <a:gd name="T1" fmla="*/ 12822 h 13"/>
                  <a:gd name="T2" fmla="*/ 13229 w 42"/>
                  <a:gd name="T3" fmla="*/ 23813 h 13"/>
                  <a:gd name="T4" fmla="*/ 66146 w 42"/>
                  <a:gd name="T5" fmla="*/ 23813 h 13"/>
                  <a:gd name="T6" fmla="*/ 79375 w 42"/>
                  <a:gd name="T7" fmla="*/ 12822 h 13"/>
                  <a:gd name="T8" fmla="*/ 66146 w 42"/>
                  <a:gd name="T9" fmla="*/ 0 h 13"/>
                  <a:gd name="T10" fmla="*/ 13229 w 42"/>
                  <a:gd name="T11" fmla="*/ 0 h 13"/>
                  <a:gd name="T12" fmla="*/ 0 w 42"/>
                  <a:gd name="T13" fmla="*/ 12822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" h="13">
                    <a:moveTo>
                      <a:pt x="0" y="7"/>
                    </a:moveTo>
                    <a:cubicBezTo>
                      <a:pt x="0" y="10"/>
                      <a:pt x="3" y="13"/>
                      <a:pt x="7" y="13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9" y="13"/>
                      <a:pt x="42" y="10"/>
                      <a:pt x="42" y="7"/>
                    </a:cubicBezTo>
                    <a:cubicBezTo>
                      <a:pt x="42" y="3"/>
                      <a:pt x="39" y="0"/>
                      <a:pt x="35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1" name="Freeform 24"/>
              <p:cNvSpPr>
                <a:spLocks noChangeArrowheads="1"/>
              </p:cNvSpPr>
              <p:nvPr/>
            </p:nvSpPr>
            <p:spPr bwMode="auto">
              <a:xfrm>
                <a:off x="10063206" y="4298083"/>
                <a:ext cx="79375" cy="25400"/>
              </a:xfrm>
              <a:custGeom>
                <a:avLst/>
                <a:gdLst>
                  <a:gd name="T0" fmla="*/ 0 w 42"/>
                  <a:gd name="T1" fmla="*/ 13677 h 13"/>
                  <a:gd name="T2" fmla="*/ 13229 w 42"/>
                  <a:gd name="T3" fmla="*/ 25400 h 13"/>
                  <a:gd name="T4" fmla="*/ 66146 w 42"/>
                  <a:gd name="T5" fmla="*/ 25400 h 13"/>
                  <a:gd name="T6" fmla="*/ 79375 w 42"/>
                  <a:gd name="T7" fmla="*/ 13677 h 13"/>
                  <a:gd name="T8" fmla="*/ 66146 w 42"/>
                  <a:gd name="T9" fmla="*/ 0 h 13"/>
                  <a:gd name="T10" fmla="*/ 13229 w 42"/>
                  <a:gd name="T11" fmla="*/ 0 h 13"/>
                  <a:gd name="T12" fmla="*/ 0 w 42"/>
                  <a:gd name="T13" fmla="*/ 1367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" h="13">
                    <a:moveTo>
                      <a:pt x="0" y="7"/>
                    </a:moveTo>
                    <a:cubicBezTo>
                      <a:pt x="0" y="10"/>
                      <a:pt x="3" y="13"/>
                      <a:pt x="7" y="13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9" y="13"/>
                      <a:pt x="42" y="10"/>
                      <a:pt x="42" y="7"/>
                    </a:cubicBezTo>
                    <a:cubicBezTo>
                      <a:pt x="42" y="3"/>
                      <a:pt x="39" y="0"/>
                      <a:pt x="35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2" name="Freeform 25"/>
              <p:cNvSpPr>
                <a:spLocks noChangeArrowheads="1"/>
              </p:cNvSpPr>
              <p:nvPr/>
            </p:nvSpPr>
            <p:spPr bwMode="auto">
              <a:xfrm>
                <a:off x="10063206" y="4369520"/>
                <a:ext cx="79375" cy="22225"/>
              </a:xfrm>
              <a:custGeom>
                <a:avLst/>
                <a:gdLst>
                  <a:gd name="T0" fmla="*/ 0 w 42"/>
                  <a:gd name="T1" fmla="*/ 11113 h 12"/>
                  <a:gd name="T2" fmla="*/ 13229 w 42"/>
                  <a:gd name="T3" fmla="*/ 22225 h 12"/>
                  <a:gd name="T4" fmla="*/ 66146 w 42"/>
                  <a:gd name="T5" fmla="*/ 22225 h 12"/>
                  <a:gd name="T6" fmla="*/ 79375 w 42"/>
                  <a:gd name="T7" fmla="*/ 11113 h 12"/>
                  <a:gd name="T8" fmla="*/ 66146 w 42"/>
                  <a:gd name="T9" fmla="*/ 0 h 12"/>
                  <a:gd name="T10" fmla="*/ 13229 w 42"/>
                  <a:gd name="T11" fmla="*/ 0 h 12"/>
                  <a:gd name="T12" fmla="*/ 0 w 42"/>
                  <a:gd name="T13" fmla="*/ 11113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" h="12">
                    <a:moveTo>
                      <a:pt x="0" y="6"/>
                    </a:moveTo>
                    <a:cubicBezTo>
                      <a:pt x="0" y="9"/>
                      <a:pt x="3" y="12"/>
                      <a:pt x="7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9" y="12"/>
                      <a:pt x="42" y="9"/>
                      <a:pt x="42" y="6"/>
                    </a:cubicBezTo>
                    <a:cubicBezTo>
                      <a:pt x="42" y="2"/>
                      <a:pt x="39" y="0"/>
                      <a:pt x="35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2"/>
                      <a:pt x="0" y="6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3" name="Freeform 26"/>
              <p:cNvSpPr>
                <a:spLocks noChangeArrowheads="1"/>
              </p:cNvSpPr>
              <p:nvPr/>
            </p:nvSpPr>
            <p:spPr bwMode="auto">
              <a:xfrm>
                <a:off x="10063206" y="4436195"/>
                <a:ext cx="79375" cy="23813"/>
              </a:xfrm>
              <a:custGeom>
                <a:avLst/>
                <a:gdLst>
                  <a:gd name="T0" fmla="*/ 0 w 42"/>
                  <a:gd name="T1" fmla="*/ 10991 h 13"/>
                  <a:gd name="T2" fmla="*/ 13229 w 42"/>
                  <a:gd name="T3" fmla="*/ 23813 h 13"/>
                  <a:gd name="T4" fmla="*/ 66146 w 42"/>
                  <a:gd name="T5" fmla="*/ 23813 h 13"/>
                  <a:gd name="T6" fmla="*/ 79375 w 42"/>
                  <a:gd name="T7" fmla="*/ 10991 h 13"/>
                  <a:gd name="T8" fmla="*/ 66146 w 42"/>
                  <a:gd name="T9" fmla="*/ 0 h 13"/>
                  <a:gd name="T10" fmla="*/ 13229 w 42"/>
                  <a:gd name="T11" fmla="*/ 0 h 13"/>
                  <a:gd name="T12" fmla="*/ 0 w 42"/>
                  <a:gd name="T13" fmla="*/ 10991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" h="13">
                    <a:moveTo>
                      <a:pt x="0" y="6"/>
                    </a:moveTo>
                    <a:cubicBezTo>
                      <a:pt x="0" y="10"/>
                      <a:pt x="3" y="13"/>
                      <a:pt x="7" y="13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9" y="13"/>
                      <a:pt x="42" y="10"/>
                      <a:pt x="42" y="6"/>
                    </a:cubicBezTo>
                    <a:cubicBezTo>
                      <a:pt x="42" y="3"/>
                      <a:pt x="39" y="0"/>
                      <a:pt x="35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4" name="Freeform 27"/>
              <p:cNvSpPr>
                <a:spLocks noChangeArrowheads="1"/>
              </p:cNvSpPr>
              <p:nvPr/>
            </p:nvSpPr>
            <p:spPr bwMode="auto">
              <a:xfrm>
                <a:off x="10063206" y="4501283"/>
                <a:ext cx="79375" cy="23813"/>
              </a:xfrm>
              <a:custGeom>
                <a:avLst/>
                <a:gdLst>
                  <a:gd name="T0" fmla="*/ 0 w 42"/>
                  <a:gd name="T1" fmla="*/ 10991 h 13"/>
                  <a:gd name="T2" fmla="*/ 13229 w 42"/>
                  <a:gd name="T3" fmla="*/ 23813 h 13"/>
                  <a:gd name="T4" fmla="*/ 66146 w 42"/>
                  <a:gd name="T5" fmla="*/ 23813 h 13"/>
                  <a:gd name="T6" fmla="*/ 79375 w 42"/>
                  <a:gd name="T7" fmla="*/ 10991 h 13"/>
                  <a:gd name="T8" fmla="*/ 66146 w 42"/>
                  <a:gd name="T9" fmla="*/ 0 h 13"/>
                  <a:gd name="T10" fmla="*/ 13229 w 42"/>
                  <a:gd name="T11" fmla="*/ 0 h 13"/>
                  <a:gd name="T12" fmla="*/ 0 w 42"/>
                  <a:gd name="T13" fmla="*/ 10991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" h="13">
                    <a:moveTo>
                      <a:pt x="0" y="6"/>
                    </a:moveTo>
                    <a:cubicBezTo>
                      <a:pt x="0" y="10"/>
                      <a:pt x="3" y="13"/>
                      <a:pt x="7" y="13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9" y="13"/>
                      <a:pt x="42" y="10"/>
                      <a:pt x="42" y="6"/>
                    </a:cubicBezTo>
                    <a:cubicBezTo>
                      <a:pt x="42" y="3"/>
                      <a:pt x="39" y="0"/>
                      <a:pt x="35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5" name="Freeform 28"/>
              <p:cNvSpPr>
                <a:spLocks noChangeArrowheads="1"/>
              </p:cNvSpPr>
              <p:nvPr/>
            </p:nvSpPr>
            <p:spPr bwMode="auto">
              <a:xfrm>
                <a:off x="10063206" y="4571133"/>
                <a:ext cx="79375" cy="23813"/>
              </a:xfrm>
              <a:custGeom>
                <a:avLst/>
                <a:gdLst>
                  <a:gd name="T0" fmla="*/ 0 w 42"/>
                  <a:gd name="T1" fmla="*/ 12822 h 13"/>
                  <a:gd name="T2" fmla="*/ 13229 w 42"/>
                  <a:gd name="T3" fmla="*/ 23813 h 13"/>
                  <a:gd name="T4" fmla="*/ 66146 w 42"/>
                  <a:gd name="T5" fmla="*/ 23813 h 13"/>
                  <a:gd name="T6" fmla="*/ 79375 w 42"/>
                  <a:gd name="T7" fmla="*/ 12822 h 13"/>
                  <a:gd name="T8" fmla="*/ 66146 w 42"/>
                  <a:gd name="T9" fmla="*/ 0 h 13"/>
                  <a:gd name="T10" fmla="*/ 13229 w 42"/>
                  <a:gd name="T11" fmla="*/ 0 h 13"/>
                  <a:gd name="T12" fmla="*/ 0 w 42"/>
                  <a:gd name="T13" fmla="*/ 12822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" h="13">
                    <a:moveTo>
                      <a:pt x="0" y="7"/>
                    </a:moveTo>
                    <a:cubicBezTo>
                      <a:pt x="0" y="10"/>
                      <a:pt x="3" y="13"/>
                      <a:pt x="7" y="13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9" y="13"/>
                      <a:pt x="42" y="10"/>
                      <a:pt x="42" y="7"/>
                    </a:cubicBezTo>
                    <a:cubicBezTo>
                      <a:pt x="42" y="3"/>
                      <a:pt x="39" y="0"/>
                      <a:pt x="35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6" name="Freeform 29"/>
              <p:cNvSpPr>
                <a:spLocks noChangeArrowheads="1"/>
              </p:cNvSpPr>
              <p:nvPr/>
            </p:nvSpPr>
            <p:spPr bwMode="auto">
              <a:xfrm>
                <a:off x="10063206" y="4637808"/>
                <a:ext cx="79375" cy="23813"/>
              </a:xfrm>
              <a:custGeom>
                <a:avLst/>
                <a:gdLst>
                  <a:gd name="T0" fmla="*/ 0 w 42"/>
                  <a:gd name="T1" fmla="*/ 12822 h 13"/>
                  <a:gd name="T2" fmla="*/ 13229 w 42"/>
                  <a:gd name="T3" fmla="*/ 23813 h 13"/>
                  <a:gd name="T4" fmla="*/ 66146 w 42"/>
                  <a:gd name="T5" fmla="*/ 23813 h 13"/>
                  <a:gd name="T6" fmla="*/ 79375 w 42"/>
                  <a:gd name="T7" fmla="*/ 12822 h 13"/>
                  <a:gd name="T8" fmla="*/ 66146 w 42"/>
                  <a:gd name="T9" fmla="*/ 0 h 13"/>
                  <a:gd name="T10" fmla="*/ 13229 w 42"/>
                  <a:gd name="T11" fmla="*/ 0 h 13"/>
                  <a:gd name="T12" fmla="*/ 0 w 42"/>
                  <a:gd name="T13" fmla="*/ 12822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" h="13">
                    <a:moveTo>
                      <a:pt x="0" y="7"/>
                    </a:moveTo>
                    <a:cubicBezTo>
                      <a:pt x="0" y="10"/>
                      <a:pt x="3" y="13"/>
                      <a:pt x="7" y="13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9" y="13"/>
                      <a:pt x="42" y="10"/>
                      <a:pt x="42" y="7"/>
                    </a:cubicBezTo>
                    <a:cubicBezTo>
                      <a:pt x="42" y="3"/>
                      <a:pt x="39" y="0"/>
                      <a:pt x="35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7" name="Freeform 30"/>
              <p:cNvSpPr>
                <a:spLocks noChangeArrowheads="1"/>
              </p:cNvSpPr>
              <p:nvPr/>
            </p:nvSpPr>
            <p:spPr bwMode="auto">
              <a:xfrm>
                <a:off x="10063206" y="4706070"/>
                <a:ext cx="79375" cy="23813"/>
              </a:xfrm>
              <a:custGeom>
                <a:avLst/>
                <a:gdLst>
                  <a:gd name="T0" fmla="*/ 0 w 42"/>
                  <a:gd name="T1" fmla="*/ 10991 h 13"/>
                  <a:gd name="T2" fmla="*/ 13229 w 42"/>
                  <a:gd name="T3" fmla="*/ 23813 h 13"/>
                  <a:gd name="T4" fmla="*/ 66146 w 42"/>
                  <a:gd name="T5" fmla="*/ 23813 h 13"/>
                  <a:gd name="T6" fmla="*/ 79375 w 42"/>
                  <a:gd name="T7" fmla="*/ 10991 h 13"/>
                  <a:gd name="T8" fmla="*/ 66146 w 42"/>
                  <a:gd name="T9" fmla="*/ 0 h 13"/>
                  <a:gd name="T10" fmla="*/ 13229 w 42"/>
                  <a:gd name="T11" fmla="*/ 0 h 13"/>
                  <a:gd name="T12" fmla="*/ 0 w 42"/>
                  <a:gd name="T13" fmla="*/ 10991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" h="13">
                    <a:moveTo>
                      <a:pt x="0" y="6"/>
                    </a:moveTo>
                    <a:cubicBezTo>
                      <a:pt x="0" y="10"/>
                      <a:pt x="3" y="13"/>
                      <a:pt x="7" y="13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9" y="13"/>
                      <a:pt x="42" y="10"/>
                      <a:pt x="42" y="6"/>
                    </a:cubicBezTo>
                    <a:cubicBezTo>
                      <a:pt x="42" y="3"/>
                      <a:pt x="39" y="0"/>
                      <a:pt x="35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8" name="Freeform 31"/>
              <p:cNvSpPr>
                <a:spLocks noChangeArrowheads="1"/>
              </p:cNvSpPr>
              <p:nvPr/>
            </p:nvSpPr>
            <p:spPr bwMode="auto">
              <a:xfrm>
                <a:off x="10063206" y="4771158"/>
                <a:ext cx="79375" cy="22225"/>
              </a:xfrm>
              <a:custGeom>
                <a:avLst/>
                <a:gdLst>
                  <a:gd name="T0" fmla="*/ 0 w 42"/>
                  <a:gd name="T1" fmla="*/ 11113 h 12"/>
                  <a:gd name="T2" fmla="*/ 13229 w 42"/>
                  <a:gd name="T3" fmla="*/ 22225 h 12"/>
                  <a:gd name="T4" fmla="*/ 66146 w 42"/>
                  <a:gd name="T5" fmla="*/ 22225 h 12"/>
                  <a:gd name="T6" fmla="*/ 79375 w 42"/>
                  <a:gd name="T7" fmla="*/ 11113 h 12"/>
                  <a:gd name="T8" fmla="*/ 66146 w 42"/>
                  <a:gd name="T9" fmla="*/ 0 h 12"/>
                  <a:gd name="T10" fmla="*/ 13229 w 42"/>
                  <a:gd name="T11" fmla="*/ 0 h 12"/>
                  <a:gd name="T12" fmla="*/ 0 w 42"/>
                  <a:gd name="T13" fmla="*/ 11113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" h="12">
                    <a:moveTo>
                      <a:pt x="0" y="6"/>
                    </a:moveTo>
                    <a:cubicBezTo>
                      <a:pt x="0" y="10"/>
                      <a:pt x="3" y="12"/>
                      <a:pt x="7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9" y="12"/>
                      <a:pt x="42" y="10"/>
                      <a:pt x="42" y="6"/>
                    </a:cubicBezTo>
                    <a:cubicBezTo>
                      <a:pt x="42" y="3"/>
                      <a:pt x="39" y="0"/>
                      <a:pt x="35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9" name="Freeform 32"/>
              <p:cNvSpPr>
                <a:spLocks noChangeArrowheads="1"/>
              </p:cNvSpPr>
              <p:nvPr/>
            </p:nvSpPr>
            <p:spPr bwMode="auto">
              <a:xfrm>
                <a:off x="10290219" y="3872633"/>
                <a:ext cx="598488" cy="752475"/>
              </a:xfrm>
              <a:custGeom>
                <a:avLst/>
                <a:gdLst>
                  <a:gd name="T0" fmla="*/ 598488 w 319"/>
                  <a:gd name="T1" fmla="*/ 22518 h 401"/>
                  <a:gd name="T2" fmla="*/ 581603 w 319"/>
                  <a:gd name="T3" fmla="*/ 5629 h 401"/>
                  <a:gd name="T4" fmla="*/ 16885 w 319"/>
                  <a:gd name="T5" fmla="*/ 0 h 401"/>
                  <a:gd name="T6" fmla="*/ 0 w 319"/>
                  <a:gd name="T7" fmla="*/ 18765 h 401"/>
                  <a:gd name="T8" fmla="*/ 1876 w 319"/>
                  <a:gd name="T9" fmla="*/ 729957 h 401"/>
                  <a:gd name="T10" fmla="*/ 20638 w 319"/>
                  <a:gd name="T11" fmla="*/ 748722 h 401"/>
                  <a:gd name="T12" fmla="*/ 452149 w 319"/>
                  <a:gd name="T13" fmla="*/ 752475 h 401"/>
                  <a:gd name="T14" fmla="*/ 598488 w 319"/>
                  <a:gd name="T15" fmla="*/ 613614 h 401"/>
                  <a:gd name="T16" fmla="*/ 598488 w 319"/>
                  <a:gd name="T17" fmla="*/ 22518 h 40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19" h="401">
                    <a:moveTo>
                      <a:pt x="319" y="12"/>
                    </a:moveTo>
                    <a:cubicBezTo>
                      <a:pt x="319" y="7"/>
                      <a:pt x="315" y="3"/>
                      <a:pt x="310" y="3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5"/>
                      <a:pt x="0" y="10"/>
                    </a:cubicBezTo>
                    <a:cubicBezTo>
                      <a:pt x="1" y="389"/>
                      <a:pt x="1" y="389"/>
                      <a:pt x="1" y="389"/>
                    </a:cubicBezTo>
                    <a:cubicBezTo>
                      <a:pt x="1" y="394"/>
                      <a:pt x="6" y="399"/>
                      <a:pt x="11" y="399"/>
                    </a:cubicBezTo>
                    <a:cubicBezTo>
                      <a:pt x="241" y="401"/>
                      <a:pt x="241" y="401"/>
                      <a:pt x="241" y="401"/>
                    </a:cubicBezTo>
                    <a:cubicBezTo>
                      <a:pt x="319" y="327"/>
                      <a:pt x="319" y="327"/>
                      <a:pt x="319" y="327"/>
                    </a:cubicBezTo>
                    <a:lnTo>
                      <a:pt x="319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80" name="Freeform 33"/>
              <p:cNvSpPr>
                <a:spLocks noChangeArrowheads="1"/>
              </p:cNvSpPr>
              <p:nvPr/>
            </p:nvSpPr>
            <p:spPr bwMode="auto">
              <a:xfrm>
                <a:off x="10741069" y="4485408"/>
                <a:ext cx="147638" cy="139700"/>
              </a:xfrm>
              <a:custGeom>
                <a:avLst/>
                <a:gdLst>
                  <a:gd name="T0" fmla="*/ 20557 w 79"/>
                  <a:gd name="T1" fmla="*/ 0 h 74"/>
                  <a:gd name="T2" fmla="*/ 5607 w 79"/>
                  <a:gd name="T3" fmla="*/ 5664 h 74"/>
                  <a:gd name="T4" fmla="*/ 0 w 79"/>
                  <a:gd name="T5" fmla="*/ 20766 h 74"/>
                  <a:gd name="T6" fmla="*/ 1869 w 79"/>
                  <a:gd name="T7" fmla="*/ 139700 h 74"/>
                  <a:gd name="T8" fmla="*/ 147638 w 79"/>
                  <a:gd name="T9" fmla="*/ 1888 h 74"/>
                  <a:gd name="T10" fmla="*/ 20557 w 79"/>
                  <a:gd name="T11" fmla="*/ 0 h 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9" h="74">
                    <a:moveTo>
                      <a:pt x="11" y="0"/>
                    </a:moveTo>
                    <a:cubicBezTo>
                      <a:pt x="8" y="0"/>
                      <a:pt x="5" y="1"/>
                      <a:pt x="3" y="3"/>
                    </a:cubicBezTo>
                    <a:cubicBezTo>
                      <a:pt x="1" y="5"/>
                      <a:pt x="0" y="8"/>
                      <a:pt x="0" y="11"/>
                    </a:cubicBezTo>
                    <a:cubicBezTo>
                      <a:pt x="1" y="74"/>
                      <a:pt x="1" y="74"/>
                      <a:pt x="1" y="74"/>
                    </a:cubicBezTo>
                    <a:cubicBezTo>
                      <a:pt x="79" y="1"/>
                      <a:pt x="79" y="1"/>
                      <a:pt x="79" y="1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A5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81" name="Rectangle 34"/>
              <p:cNvSpPr>
                <a:spLocks noChangeArrowheads="1"/>
              </p:cNvSpPr>
              <p:nvPr/>
            </p:nvSpPr>
            <p:spPr bwMode="auto">
              <a:xfrm>
                <a:off x="10364831" y="3972645"/>
                <a:ext cx="447675" cy="17463"/>
              </a:xfrm>
              <a:prstGeom prst="rect">
                <a:avLst/>
              </a:pr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82" name="Rectangle 35"/>
              <p:cNvSpPr>
                <a:spLocks noChangeArrowheads="1"/>
              </p:cNvSpPr>
              <p:nvPr/>
            </p:nvSpPr>
            <p:spPr bwMode="auto">
              <a:xfrm>
                <a:off x="10364831" y="4034558"/>
                <a:ext cx="447675" cy="17463"/>
              </a:xfrm>
              <a:prstGeom prst="rect">
                <a:avLst/>
              </a:pr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83" name="Rectangle 36"/>
              <p:cNvSpPr>
                <a:spLocks noChangeArrowheads="1"/>
              </p:cNvSpPr>
              <p:nvPr/>
            </p:nvSpPr>
            <p:spPr bwMode="auto">
              <a:xfrm>
                <a:off x="10364831" y="4096470"/>
                <a:ext cx="447675" cy="14288"/>
              </a:xfrm>
              <a:prstGeom prst="rect">
                <a:avLst/>
              </a:pr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84" name="Rectangle 37"/>
              <p:cNvSpPr>
                <a:spLocks noChangeArrowheads="1"/>
              </p:cNvSpPr>
              <p:nvPr/>
            </p:nvSpPr>
            <p:spPr bwMode="auto">
              <a:xfrm>
                <a:off x="10364831" y="4156795"/>
                <a:ext cx="447675" cy="15875"/>
              </a:xfrm>
              <a:prstGeom prst="rect">
                <a:avLst/>
              </a:pr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85" name="Rectangle 38"/>
              <p:cNvSpPr>
                <a:spLocks noChangeArrowheads="1"/>
              </p:cNvSpPr>
              <p:nvPr/>
            </p:nvSpPr>
            <p:spPr bwMode="auto">
              <a:xfrm>
                <a:off x="10364831" y="4218708"/>
                <a:ext cx="447675" cy="15875"/>
              </a:xfrm>
              <a:prstGeom prst="rect">
                <a:avLst/>
              </a:pr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86" name="Rectangle 39"/>
              <p:cNvSpPr>
                <a:spLocks noChangeArrowheads="1"/>
              </p:cNvSpPr>
              <p:nvPr/>
            </p:nvSpPr>
            <p:spPr bwMode="auto">
              <a:xfrm>
                <a:off x="10364831" y="4277445"/>
                <a:ext cx="447675" cy="17463"/>
              </a:xfrm>
              <a:prstGeom prst="rect">
                <a:avLst/>
              </a:pr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87" name="Rectangle 40"/>
              <p:cNvSpPr>
                <a:spLocks noChangeArrowheads="1"/>
              </p:cNvSpPr>
              <p:nvPr/>
            </p:nvSpPr>
            <p:spPr bwMode="auto">
              <a:xfrm>
                <a:off x="10364831" y="4339358"/>
                <a:ext cx="447675" cy="17463"/>
              </a:xfrm>
              <a:prstGeom prst="rect">
                <a:avLst/>
              </a:pr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88" name="Rectangle 41"/>
              <p:cNvSpPr>
                <a:spLocks noChangeArrowheads="1"/>
              </p:cNvSpPr>
              <p:nvPr/>
            </p:nvSpPr>
            <p:spPr bwMode="auto">
              <a:xfrm>
                <a:off x="10364831" y="4401270"/>
                <a:ext cx="447675" cy="17463"/>
              </a:xfrm>
              <a:prstGeom prst="rect">
                <a:avLst/>
              </a:pr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89" name="Freeform 42"/>
              <p:cNvSpPr>
                <a:spLocks noChangeArrowheads="1"/>
              </p:cNvSpPr>
              <p:nvPr/>
            </p:nvSpPr>
            <p:spPr bwMode="auto">
              <a:xfrm>
                <a:off x="9540919" y="4199658"/>
                <a:ext cx="492125" cy="617538"/>
              </a:xfrm>
              <a:custGeom>
                <a:avLst/>
                <a:gdLst>
                  <a:gd name="T0" fmla="*/ 492125 w 263"/>
                  <a:gd name="T1" fmla="*/ 18713 h 330"/>
                  <a:gd name="T2" fmla="*/ 477155 w 263"/>
                  <a:gd name="T3" fmla="*/ 3743 h 330"/>
                  <a:gd name="T4" fmla="*/ 14970 w 263"/>
                  <a:gd name="T5" fmla="*/ 0 h 330"/>
                  <a:gd name="T6" fmla="*/ 0 w 263"/>
                  <a:gd name="T7" fmla="*/ 14971 h 330"/>
                  <a:gd name="T8" fmla="*/ 1871 w 263"/>
                  <a:gd name="T9" fmla="*/ 598825 h 330"/>
                  <a:gd name="T10" fmla="*/ 16841 w 263"/>
                  <a:gd name="T11" fmla="*/ 613795 h 330"/>
                  <a:gd name="T12" fmla="*/ 372368 w 263"/>
                  <a:gd name="T13" fmla="*/ 617538 h 330"/>
                  <a:gd name="T14" fmla="*/ 492125 w 263"/>
                  <a:gd name="T15" fmla="*/ 503387 h 330"/>
                  <a:gd name="T16" fmla="*/ 492125 w 263"/>
                  <a:gd name="T17" fmla="*/ 18713 h 3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3" h="330">
                    <a:moveTo>
                      <a:pt x="263" y="10"/>
                    </a:moveTo>
                    <a:cubicBezTo>
                      <a:pt x="263" y="5"/>
                      <a:pt x="260" y="2"/>
                      <a:pt x="255" y="2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8"/>
                    </a:cubicBezTo>
                    <a:cubicBezTo>
                      <a:pt x="1" y="320"/>
                      <a:pt x="1" y="320"/>
                      <a:pt x="1" y="320"/>
                    </a:cubicBezTo>
                    <a:cubicBezTo>
                      <a:pt x="1" y="324"/>
                      <a:pt x="5" y="328"/>
                      <a:pt x="9" y="328"/>
                    </a:cubicBezTo>
                    <a:cubicBezTo>
                      <a:pt x="199" y="330"/>
                      <a:pt x="199" y="330"/>
                      <a:pt x="199" y="330"/>
                    </a:cubicBezTo>
                    <a:cubicBezTo>
                      <a:pt x="263" y="269"/>
                      <a:pt x="263" y="269"/>
                      <a:pt x="263" y="269"/>
                    </a:cubicBezTo>
                    <a:lnTo>
                      <a:pt x="263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90" name="Freeform 43"/>
              <p:cNvSpPr>
                <a:spLocks noChangeArrowheads="1"/>
              </p:cNvSpPr>
              <p:nvPr/>
            </p:nvSpPr>
            <p:spPr bwMode="auto">
              <a:xfrm>
                <a:off x="9912394" y="4702895"/>
                <a:ext cx="120650" cy="114300"/>
              </a:xfrm>
              <a:custGeom>
                <a:avLst/>
                <a:gdLst>
                  <a:gd name="T0" fmla="*/ 16705 w 65"/>
                  <a:gd name="T1" fmla="*/ 0 h 61"/>
                  <a:gd name="T2" fmla="*/ 3712 w 65"/>
                  <a:gd name="T3" fmla="*/ 3748 h 61"/>
                  <a:gd name="T4" fmla="*/ 0 w 65"/>
                  <a:gd name="T5" fmla="*/ 16864 h 61"/>
                  <a:gd name="T6" fmla="*/ 1856 w 65"/>
                  <a:gd name="T7" fmla="*/ 114300 h 61"/>
                  <a:gd name="T8" fmla="*/ 120650 w 65"/>
                  <a:gd name="T9" fmla="*/ 0 h 61"/>
                  <a:gd name="T10" fmla="*/ 16705 w 65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5" h="61">
                    <a:moveTo>
                      <a:pt x="9" y="0"/>
                    </a:moveTo>
                    <a:cubicBezTo>
                      <a:pt x="7" y="0"/>
                      <a:pt x="4" y="1"/>
                      <a:pt x="2" y="2"/>
                    </a:cubicBezTo>
                    <a:cubicBezTo>
                      <a:pt x="1" y="4"/>
                      <a:pt x="0" y="6"/>
                      <a:pt x="0" y="9"/>
                    </a:cubicBezTo>
                    <a:cubicBezTo>
                      <a:pt x="1" y="61"/>
                      <a:pt x="1" y="61"/>
                      <a:pt x="1" y="61"/>
                    </a:cubicBezTo>
                    <a:cubicBezTo>
                      <a:pt x="65" y="0"/>
                      <a:pt x="65" y="0"/>
                      <a:pt x="65" y="0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A5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91" name="Rectangle 44"/>
              <p:cNvSpPr>
                <a:spLocks noChangeArrowheads="1"/>
              </p:cNvSpPr>
              <p:nvPr/>
            </p:nvSpPr>
            <p:spPr bwMode="auto">
              <a:xfrm>
                <a:off x="9602831" y="4280620"/>
                <a:ext cx="366713" cy="14288"/>
              </a:xfrm>
              <a:prstGeom prst="rect">
                <a:avLst/>
              </a:pr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92" name="Rectangle 45"/>
              <p:cNvSpPr>
                <a:spLocks noChangeArrowheads="1"/>
              </p:cNvSpPr>
              <p:nvPr/>
            </p:nvSpPr>
            <p:spPr bwMode="auto">
              <a:xfrm>
                <a:off x="9602831" y="4329833"/>
                <a:ext cx="366713" cy="15875"/>
              </a:xfrm>
              <a:prstGeom prst="rect">
                <a:avLst/>
              </a:pr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93" name="Rectangle 46"/>
              <p:cNvSpPr>
                <a:spLocks noChangeArrowheads="1"/>
              </p:cNvSpPr>
              <p:nvPr/>
            </p:nvSpPr>
            <p:spPr bwMode="auto">
              <a:xfrm>
                <a:off x="9602831" y="4380633"/>
                <a:ext cx="366713" cy="14288"/>
              </a:xfrm>
              <a:prstGeom prst="rect">
                <a:avLst/>
              </a:pr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94" name="Rectangle 47"/>
              <p:cNvSpPr>
                <a:spLocks noChangeArrowheads="1"/>
              </p:cNvSpPr>
              <p:nvPr/>
            </p:nvSpPr>
            <p:spPr bwMode="auto">
              <a:xfrm>
                <a:off x="9602831" y="4431433"/>
                <a:ext cx="366713" cy="12700"/>
              </a:xfrm>
              <a:prstGeom prst="rect">
                <a:avLst/>
              </a:pr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95" name="Rectangle 48"/>
              <p:cNvSpPr>
                <a:spLocks noChangeArrowheads="1"/>
              </p:cNvSpPr>
              <p:nvPr/>
            </p:nvSpPr>
            <p:spPr bwMode="auto">
              <a:xfrm>
                <a:off x="9602831" y="4482233"/>
                <a:ext cx="366713" cy="12700"/>
              </a:xfrm>
              <a:prstGeom prst="rect">
                <a:avLst/>
              </a:pr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96" name="Rectangle 49"/>
              <p:cNvSpPr>
                <a:spLocks noChangeArrowheads="1"/>
              </p:cNvSpPr>
              <p:nvPr/>
            </p:nvSpPr>
            <p:spPr bwMode="auto">
              <a:xfrm>
                <a:off x="9602831" y="4533033"/>
                <a:ext cx="366713" cy="12700"/>
              </a:xfrm>
              <a:prstGeom prst="rect">
                <a:avLst/>
              </a:pr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97" name="Rectangle 50"/>
              <p:cNvSpPr>
                <a:spLocks noChangeArrowheads="1"/>
              </p:cNvSpPr>
              <p:nvPr/>
            </p:nvSpPr>
            <p:spPr bwMode="auto">
              <a:xfrm>
                <a:off x="9602831" y="4583833"/>
                <a:ext cx="366713" cy="12700"/>
              </a:xfrm>
              <a:prstGeom prst="rect">
                <a:avLst/>
              </a:pr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98" name="Rectangle 51"/>
              <p:cNvSpPr>
                <a:spLocks noChangeArrowheads="1"/>
              </p:cNvSpPr>
              <p:nvPr/>
            </p:nvSpPr>
            <p:spPr bwMode="auto">
              <a:xfrm>
                <a:off x="9602831" y="4634633"/>
                <a:ext cx="366713" cy="12700"/>
              </a:xfrm>
              <a:prstGeom prst="rect">
                <a:avLst/>
              </a:pr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99" name="Oval 52"/>
              <p:cNvSpPr>
                <a:spLocks noChangeArrowheads="1"/>
              </p:cNvSpPr>
              <p:nvPr/>
            </p:nvSpPr>
            <p:spPr bwMode="auto">
              <a:xfrm>
                <a:off x="10653756" y="3877395"/>
                <a:ext cx="458788" cy="455613"/>
              </a:xfrm>
              <a:prstGeom prst="ellipse">
                <a:avLst/>
              </a:prstGeom>
              <a:solidFill>
                <a:srgbClr val="498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200" name="Freeform 53"/>
              <p:cNvSpPr>
                <a:spLocks noChangeArrowheads="1"/>
              </p:cNvSpPr>
              <p:nvPr/>
            </p:nvSpPr>
            <p:spPr bwMode="auto">
              <a:xfrm>
                <a:off x="10739481" y="3996458"/>
                <a:ext cx="296863" cy="239713"/>
              </a:xfrm>
              <a:custGeom>
                <a:avLst/>
                <a:gdLst>
                  <a:gd name="T0" fmla="*/ 283794 w 159"/>
                  <a:gd name="T1" fmla="*/ 14982 h 128"/>
                  <a:gd name="T2" fmla="*/ 253921 w 159"/>
                  <a:gd name="T3" fmla="*/ 9364 h 128"/>
                  <a:gd name="T4" fmla="*/ 115758 w 159"/>
                  <a:gd name="T5" fmla="*/ 170421 h 128"/>
                  <a:gd name="T6" fmla="*/ 31740 w 159"/>
                  <a:gd name="T7" fmla="*/ 73038 h 128"/>
                  <a:gd name="T8" fmla="*/ 9335 w 159"/>
                  <a:gd name="T9" fmla="*/ 76783 h 128"/>
                  <a:gd name="T10" fmla="*/ 5601 w 159"/>
                  <a:gd name="T11" fmla="*/ 104874 h 128"/>
                  <a:gd name="T12" fmla="*/ 115758 w 159"/>
                  <a:gd name="T13" fmla="*/ 232222 h 128"/>
                  <a:gd name="T14" fmla="*/ 138163 w 159"/>
                  <a:gd name="T15" fmla="*/ 228476 h 128"/>
                  <a:gd name="T16" fmla="*/ 140030 w 159"/>
                  <a:gd name="T17" fmla="*/ 226604 h 128"/>
                  <a:gd name="T18" fmla="*/ 289395 w 159"/>
                  <a:gd name="T19" fmla="*/ 52437 h 128"/>
                  <a:gd name="T20" fmla="*/ 283794 w 159"/>
                  <a:gd name="T21" fmla="*/ 14982 h 1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59" h="128">
                    <a:moveTo>
                      <a:pt x="152" y="8"/>
                    </a:moveTo>
                    <a:cubicBezTo>
                      <a:pt x="147" y="2"/>
                      <a:pt x="140" y="0"/>
                      <a:pt x="136" y="5"/>
                    </a:cubicBezTo>
                    <a:cubicBezTo>
                      <a:pt x="62" y="91"/>
                      <a:pt x="62" y="91"/>
                      <a:pt x="62" y="91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14" y="36"/>
                      <a:pt x="9" y="37"/>
                      <a:pt x="5" y="41"/>
                    </a:cubicBezTo>
                    <a:cubicBezTo>
                      <a:pt x="1" y="46"/>
                      <a:pt x="0" y="52"/>
                      <a:pt x="3" y="56"/>
                    </a:cubicBezTo>
                    <a:cubicBezTo>
                      <a:pt x="62" y="124"/>
                      <a:pt x="62" y="124"/>
                      <a:pt x="62" y="124"/>
                    </a:cubicBezTo>
                    <a:cubicBezTo>
                      <a:pt x="65" y="128"/>
                      <a:pt x="70" y="127"/>
                      <a:pt x="74" y="122"/>
                    </a:cubicBezTo>
                    <a:cubicBezTo>
                      <a:pt x="74" y="122"/>
                      <a:pt x="75" y="121"/>
                      <a:pt x="75" y="121"/>
                    </a:cubicBezTo>
                    <a:cubicBezTo>
                      <a:pt x="155" y="28"/>
                      <a:pt x="155" y="28"/>
                      <a:pt x="155" y="28"/>
                    </a:cubicBezTo>
                    <a:cubicBezTo>
                      <a:pt x="159" y="23"/>
                      <a:pt x="158" y="14"/>
                      <a:pt x="152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01" name="Freeform 65"/>
              <p:cNvSpPr>
                <a:spLocks noChangeArrowheads="1"/>
              </p:cNvSpPr>
              <p:nvPr/>
            </p:nvSpPr>
            <p:spPr bwMode="auto">
              <a:xfrm>
                <a:off x="11249069" y="3558308"/>
                <a:ext cx="488950" cy="600075"/>
              </a:xfrm>
              <a:custGeom>
                <a:avLst/>
                <a:gdLst>
                  <a:gd name="T0" fmla="*/ 488950 w 261"/>
                  <a:gd name="T1" fmla="*/ 538192 h 320"/>
                  <a:gd name="T2" fmla="*/ 423382 w 261"/>
                  <a:gd name="T3" fmla="*/ 600075 h 320"/>
                  <a:gd name="T4" fmla="*/ 65568 w 261"/>
                  <a:gd name="T5" fmla="*/ 600075 h 320"/>
                  <a:gd name="T6" fmla="*/ 0 w 261"/>
                  <a:gd name="T7" fmla="*/ 538192 h 320"/>
                  <a:gd name="T8" fmla="*/ 0 w 261"/>
                  <a:gd name="T9" fmla="*/ 61883 h 320"/>
                  <a:gd name="T10" fmla="*/ 65568 w 261"/>
                  <a:gd name="T11" fmla="*/ 0 h 320"/>
                  <a:gd name="T12" fmla="*/ 423382 w 261"/>
                  <a:gd name="T13" fmla="*/ 0 h 320"/>
                  <a:gd name="T14" fmla="*/ 488950 w 261"/>
                  <a:gd name="T15" fmla="*/ 61883 h 320"/>
                  <a:gd name="T16" fmla="*/ 488950 w 261"/>
                  <a:gd name="T17" fmla="*/ 538192 h 3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1" h="320">
                    <a:moveTo>
                      <a:pt x="261" y="287"/>
                    </a:moveTo>
                    <a:cubicBezTo>
                      <a:pt x="261" y="305"/>
                      <a:pt x="245" y="320"/>
                      <a:pt x="226" y="320"/>
                    </a:cubicBezTo>
                    <a:cubicBezTo>
                      <a:pt x="35" y="320"/>
                      <a:pt x="35" y="320"/>
                      <a:pt x="35" y="320"/>
                    </a:cubicBezTo>
                    <a:cubicBezTo>
                      <a:pt x="15" y="320"/>
                      <a:pt x="0" y="305"/>
                      <a:pt x="0" y="287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4"/>
                      <a:pt x="15" y="0"/>
                      <a:pt x="35" y="0"/>
                    </a:cubicBezTo>
                    <a:cubicBezTo>
                      <a:pt x="226" y="0"/>
                      <a:pt x="226" y="0"/>
                      <a:pt x="226" y="0"/>
                    </a:cubicBezTo>
                    <a:cubicBezTo>
                      <a:pt x="245" y="0"/>
                      <a:pt x="261" y="14"/>
                      <a:pt x="261" y="33"/>
                    </a:cubicBezTo>
                    <a:lnTo>
                      <a:pt x="261" y="287"/>
                    </a:ln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02" name="Rectangle 66"/>
              <p:cNvSpPr>
                <a:spLocks noChangeArrowheads="1"/>
              </p:cNvSpPr>
              <p:nvPr/>
            </p:nvSpPr>
            <p:spPr bwMode="auto">
              <a:xfrm>
                <a:off x="11293519" y="3601170"/>
                <a:ext cx="400050" cy="4937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203" name="Freeform 67"/>
              <p:cNvSpPr>
                <a:spLocks noChangeArrowheads="1"/>
              </p:cNvSpPr>
              <p:nvPr/>
            </p:nvSpPr>
            <p:spPr bwMode="auto">
              <a:xfrm>
                <a:off x="10029869" y="3571008"/>
                <a:ext cx="61913" cy="98425"/>
              </a:xfrm>
              <a:custGeom>
                <a:avLst/>
                <a:gdLst>
                  <a:gd name="T0" fmla="*/ 35647 w 33"/>
                  <a:gd name="T1" fmla="*/ 0 h 52"/>
                  <a:gd name="T2" fmla="*/ 61913 w 33"/>
                  <a:gd name="T3" fmla="*/ 17035 h 52"/>
                  <a:gd name="T4" fmla="*/ 61913 w 33"/>
                  <a:gd name="T5" fmla="*/ 79497 h 52"/>
                  <a:gd name="T6" fmla="*/ 37523 w 33"/>
                  <a:gd name="T7" fmla="*/ 98425 h 52"/>
                  <a:gd name="T8" fmla="*/ 0 w 33"/>
                  <a:gd name="T9" fmla="*/ 98425 h 52"/>
                  <a:gd name="T10" fmla="*/ 0 w 33"/>
                  <a:gd name="T11" fmla="*/ 0 h 52"/>
                  <a:gd name="T12" fmla="*/ 35647 w 33"/>
                  <a:gd name="T13" fmla="*/ 0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3" h="52">
                    <a:moveTo>
                      <a:pt x="19" y="0"/>
                    </a:moveTo>
                    <a:cubicBezTo>
                      <a:pt x="26" y="0"/>
                      <a:pt x="33" y="4"/>
                      <a:pt x="33" y="9"/>
                    </a:cubicBezTo>
                    <a:cubicBezTo>
                      <a:pt x="33" y="42"/>
                      <a:pt x="33" y="42"/>
                      <a:pt x="33" y="42"/>
                    </a:cubicBezTo>
                    <a:cubicBezTo>
                      <a:pt x="33" y="47"/>
                      <a:pt x="27" y="52"/>
                      <a:pt x="20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04" name="Freeform 68"/>
              <p:cNvSpPr>
                <a:spLocks noChangeArrowheads="1"/>
              </p:cNvSpPr>
              <p:nvPr/>
            </p:nvSpPr>
            <p:spPr bwMode="auto">
              <a:xfrm>
                <a:off x="9512344" y="3569420"/>
                <a:ext cx="117475" cy="101600"/>
              </a:xfrm>
              <a:custGeom>
                <a:avLst/>
                <a:gdLst>
                  <a:gd name="T0" fmla="*/ 115610 w 63"/>
                  <a:gd name="T1" fmla="*/ 99719 h 54"/>
                  <a:gd name="T2" fmla="*/ 0 w 63"/>
                  <a:gd name="T3" fmla="*/ 65852 h 54"/>
                  <a:gd name="T4" fmla="*/ 0 w 63"/>
                  <a:gd name="T5" fmla="*/ 33867 h 54"/>
                  <a:gd name="T6" fmla="*/ 102558 w 63"/>
                  <a:gd name="T7" fmla="*/ 1881 h 54"/>
                  <a:gd name="T8" fmla="*/ 115610 w 63"/>
                  <a:gd name="T9" fmla="*/ 99719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54">
                    <a:moveTo>
                      <a:pt x="62" y="53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6" y="0"/>
                      <a:pt x="63" y="54"/>
                      <a:pt x="62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05" name="Freeform 69"/>
              <p:cNvSpPr>
                <a:spLocks noChangeArrowheads="1"/>
              </p:cNvSpPr>
              <p:nvPr/>
            </p:nvSpPr>
            <p:spPr bwMode="auto">
              <a:xfrm>
                <a:off x="9583781" y="3571008"/>
                <a:ext cx="446088" cy="98425"/>
              </a:xfrm>
              <a:custGeom>
                <a:avLst/>
                <a:gdLst>
                  <a:gd name="T0" fmla="*/ 69350 w 238"/>
                  <a:gd name="T1" fmla="*/ 0 h 52"/>
                  <a:gd name="T2" fmla="*/ 431093 w 238"/>
                  <a:gd name="T3" fmla="*/ 0 h 52"/>
                  <a:gd name="T4" fmla="*/ 446088 w 238"/>
                  <a:gd name="T5" fmla="*/ 0 h 52"/>
                  <a:gd name="T6" fmla="*/ 446088 w 238"/>
                  <a:gd name="T7" fmla="*/ 37856 h 52"/>
                  <a:gd name="T8" fmla="*/ 446088 w 238"/>
                  <a:gd name="T9" fmla="*/ 81390 h 52"/>
                  <a:gd name="T10" fmla="*/ 446088 w 238"/>
                  <a:gd name="T11" fmla="*/ 98425 h 52"/>
                  <a:gd name="T12" fmla="*/ 446088 w 238"/>
                  <a:gd name="T13" fmla="*/ 98425 h 52"/>
                  <a:gd name="T14" fmla="*/ 84344 w 238"/>
                  <a:gd name="T15" fmla="*/ 98425 h 52"/>
                  <a:gd name="T16" fmla="*/ 63727 w 238"/>
                  <a:gd name="T17" fmla="*/ 98425 h 52"/>
                  <a:gd name="T18" fmla="*/ 48732 w 238"/>
                  <a:gd name="T19" fmla="*/ 98425 h 52"/>
                  <a:gd name="T20" fmla="*/ 44984 w 238"/>
                  <a:gd name="T21" fmla="*/ 98425 h 52"/>
                  <a:gd name="T22" fmla="*/ 18743 w 238"/>
                  <a:gd name="T23" fmla="*/ 90854 h 52"/>
                  <a:gd name="T24" fmla="*/ 43109 w 238"/>
                  <a:gd name="T25" fmla="*/ 81390 h 52"/>
                  <a:gd name="T26" fmla="*/ 13120 w 238"/>
                  <a:gd name="T27" fmla="*/ 60569 h 52"/>
                  <a:gd name="T28" fmla="*/ 37486 w 238"/>
                  <a:gd name="T29" fmla="*/ 37856 h 52"/>
                  <a:gd name="T30" fmla="*/ 7497 w 238"/>
                  <a:gd name="T31" fmla="*/ 15142 h 52"/>
                  <a:gd name="T32" fmla="*/ 31863 w 238"/>
                  <a:gd name="T33" fmla="*/ 0 h 52"/>
                  <a:gd name="T34" fmla="*/ 35612 w 238"/>
                  <a:gd name="T35" fmla="*/ 0 h 52"/>
                  <a:gd name="T36" fmla="*/ 48732 w 238"/>
                  <a:gd name="T37" fmla="*/ 0 h 52"/>
                  <a:gd name="T38" fmla="*/ 69350 w 238"/>
                  <a:gd name="T39" fmla="*/ 0 h 5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38" h="52">
                    <a:moveTo>
                      <a:pt x="37" y="0"/>
                    </a:moveTo>
                    <a:cubicBezTo>
                      <a:pt x="230" y="0"/>
                      <a:pt x="230" y="0"/>
                      <a:pt x="230" y="0"/>
                    </a:cubicBezTo>
                    <a:cubicBezTo>
                      <a:pt x="238" y="0"/>
                      <a:pt x="238" y="0"/>
                      <a:pt x="238" y="0"/>
                    </a:cubicBezTo>
                    <a:cubicBezTo>
                      <a:pt x="238" y="20"/>
                      <a:pt x="238" y="20"/>
                      <a:pt x="238" y="20"/>
                    </a:cubicBezTo>
                    <a:cubicBezTo>
                      <a:pt x="238" y="43"/>
                      <a:pt x="238" y="43"/>
                      <a:pt x="238" y="43"/>
                    </a:cubicBezTo>
                    <a:cubicBezTo>
                      <a:pt x="238" y="52"/>
                      <a:pt x="238" y="52"/>
                      <a:pt x="238" y="52"/>
                    </a:cubicBezTo>
                    <a:cubicBezTo>
                      <a:pt x="238" y="52"/>
                      <a:pt x="238" y="52"/>
                      <a:pt x="238" y="52"/>
                    </a:cubicBezTo>
                    <a:cubicBezTo>
                      <a:pt x="45" y="52"/>
                      <a:pt x="45" y="52"/>
                      <a:pt x="45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26" y="52"/>
                      <a:pt x="26" y="52"/>
                      <a:pt x="26" y="52"/>
                    </a:cubicBezTo>
                    <a:cubicBezTo>
                      <a:pt x="25" y="52"/>
                      <a:pt x="25" y="52"/>
                      <a:pt x="24" y="52"/>
                    </a:cubicBezTo>
                    <a:cubicBezTo>
                      <a:pt x="24" y="52"/>
                      <a:pt x="19" y="51"/>
                      <a:pt x="10" y="48"/>
                    </a:cubicBezTo>
                    <a:cubicBezTo>
                      <a:pt x="0" y="46"/>
                      <a:pt x="23" y="43"/>
                      <a:pt x="23" y="43"/>
                    </a:cubicBezTo>
                    <a:cubicBezTo>
                      <a:pt x="23" y="43"/>
                      <a:pt x="7" y="36"/>
                      <a:pt x="7" y="32"/>
                    </a:cubicBezTo>
                    <a:cubicBezTo>
                      <a:pt x="8" y="28"/>
                      <a:pt x="20" y="20"/>
                      <a:pt x="20" y="20"/>
                    </a:cubicBezTo>
                    <a:cubicBezTo>
                      <a:pt x="20" y="20"/>
                      <a:pt x="1" y="12"/>
                      <a:pt x="4" y="8"/>
                    </a:cubicBezTo>
                    <a:cubicBezTo>
                      <a:pt x="7" y="5"/>
                      <a:pt x="17" y="0"/>
                      <a:pt x="17" y="0"/>
                    </a:cubicBezTo>
                    <a:cubicBezTo>
                      <a:pt x="17" y="0"/>
                      <a:pt x="18" y="0"/>
                      <a:pt x="19" y="0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498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06" name="Freeform 70"/>
              <p:cNvSpPr>
                <a:spLocks noChangeArrowheads="1"/>
              </p:cNvSpPr>
              <p:nvPr/>
            </p:nvSpPr>
            <p:spPr bwMode="auto">
              <a:xfrm>
                <a:off x="9458369" y="3601170"/>
                <a:ext cx="57150" cy="36513"/>
              </a:xfrm>
              <a:custGeom>
                <a:avLst/>
                <a:gdLst>
                  <a:gd name="T0" fmla="*/ 57150 w 31"/>
                  <a:gd name="T1" fmla="*/ 36513 h 19"/>
                  <a:gd name="T2" fmla="*/ 1844 w 31"/>
                  <a:gd name="T3" fmla="*/ 19217 h 19"/>
                  <a:gd name="T4" fmla="*/ 0 w 31"/>
                  <a:gd name="T5" fmla="*/ 19217 h 19"/>
                  <a:gd name="T6" fmla="*/ 1844 w 31"/>
                  <a:gd name="T7" fmla="*/ 17296 h 19"/>
                  <a:gd name="T8" fmla="*/ 57150 w 31"/>
                  <a:gd name="T9" fmla="*/ 0 h 19"/>
                  <a:gd name="T10" fmla="*/ 57150 w 31"/>
                  <a:gd name="T11" fmla="*/ 36513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1" h="19">
                    <a:moveTo>
                      <a:pt x="31" y="19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6"/>
                      <a:pt x="31" y="13"/>
                      <a:pt x="31" y="19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07" name="Freeform 71"/>
              <p:cNvSpPr>
                <a:spLocks noChangeArrowheads="1"/>
              </p:cNvSpPr>
              <p:nvPr/>
            </p:nvSpPr>
            <p:spPr bwMode="auto">
              <a:xfrm>
                <a:off x="10029869" y="3280495"/>
                <a:ext cx="61913" cy="98425"/>
              </a:xfrm>
              <a:custGeom>
                <a:avLst/>
                <a:gdLst>
                  <a:gd name="T0" fmla="*/ 35647 w 33"/>
                  <a:gd name="T1" fmla="*/ 0 h 52"/>
                  <a:gd name="T2" fmla="*/ 61913 w 33"/>
                  <a:gd name="T3" fmla="*/ 17035 h 52"/>
                  <a:gd name="T4" fmla="*/ 61913 w 33"/>
                  <a:gd name="T5" fmla="*/ 79497 h 52"/>
                  <a:gd name="T6" fmla="*/ 37523 w 33"/>
                  <a:gd name="T7" fmla="*/ 98425 h 52"/>
                  <a:gd name="T8" fmla="*/ 0 w 33"/>
                  <a:gd name="T9" fmla="*/ 98425 h 52"/>
                  <a:gd name="T10" fmla="*/ 0 w 33"/>
                  <a:gd name="T11" fmla="*/ 0 h 52"/>
                  <a:gd name="T12" fmla="*/ 35647 w 33"/>
                  <a:gd name="T13" fmla="*/ 0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3" h="52">
                    <a:moveTo>
                      <a:pt x="19" y="0"/>
                    </a:moveTo>
                    <a:cubicBezTo>
                      <a:pt x="26" y="0"/>
                      <a:pt x="33" y="4"/>
                      <a:pt x="33" y="9"/>
                    </a:cubicBezTo>
                    <a:cubicBezTo>
                      <a:pt x="33" y="42"/>
                      <a:pt x="33" y="42"/>
                      <a:pt x="33" y="42"/>
                    </a:cubicBezTo>
                    <a:cubicBezTo>
                      <a:pt x="33" y="47"/>
                      <a:pt x="27" y="52"/>
                      <a:pt x="20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08" name="Freeform 72"/>
              <p:cNvSpPr>
                <a:spLocks noChangeArrowheads="1"/>
              </p:cNvSpPr>
              <p:nvPr/>
            </p:nvSpPr>
            <p:spPr bwMode="auto">
              <a:xfrm>
                <a:off x="9512344" y="3278908"/>
                <a:ext cx="117475" cy="101600"/>
              </a:xfrm>
              <a:custGeom>
                <a:avLst/>
                <a:gdLst>
                  <a:gd name="T0" fmla="*/ 115610 w 63"/>
                  <a:gd name="T1" fmla="*/ 99719 h 54"/>
                  <a:gd name="T2" fmla="*/ 0 w 63"/>
                  <a:gd name="T3" fmla="*/ 65852 h 54"/>
                  <a:gd name="T4" fmla="*/ 0 w 63"/>
                  <a:gd name="T5" fmla="*/ 33867 h 54"/>
                  <a:gd name="T6" fmla="*/ 102558 w 63"/>
                  <a:gd name="T7" fmla="*/ 1881 h 54"/>
                  <a:gd name="T8" fmla="*/ 115610 w 63"/>
                  <a:gd name="T9" fmla="*/ 99719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54">
                    <a:moveTo>
                      <a:pt x="62" y="53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6" y="0"/>
                      <a:pt x="63" y="54"/>
                      <a:pt x="62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09" name="Freeform 73"/>
              <p:cNvSpPr>
                <a:spLocks noChangeArrowheads="1"/>
              </p:cNvSpPr>
              <p:nvPr/>
            </p:nvSpPr>
            <p:spPr bwMode="auto">
              <a:xfrm>
                <a:off x="9583781" y="3280495"/>
                <a:ext cx="446088" cy="98425"/>
              </a:xfrm>
              <a:custGeom>
                <a:avLst/>
                <a:gdLst>
                  <a:gd name="T0" fmla="*/ 69350 w 238"/>
                  <a:gd name="T1" fmla="*/ 0 h 52"/>
                  <a:gd name="T2" fmla="*/ 431093 w 238"/>
                  <a:gd name="T3" fmla="*/ 0 h 52"/>
                  <a:gd name="T4" fmla="*/ 446088 w 238"/>
                  <a:gd name="T5" fmla="*/ 0 h 52"/>
                  <a:gd name="T6" fmla="*/ 446088 w 238"/>
                  <a:gd name="T7" fmla="*/ 37856 h 52"/>
                  <a:gd name="T8" fmla="*/ 446088 w 238"/>
                  <a:gd name="T9" fmla="*/ 81390 h 52"/>
                  <a:gd name="T10" fmla="*/ 446088 w 238"/>
                  <a:gd name="T11" fmla="*/ 98425 h 52"/>
                  <a:gd name="T12" fmla="*/ 446088 w 238"/>
                  <a:gd name="T13" fmla="*/ 98425 h 52"/>
                  <a:gd name="T14" fmla="*/ 84344 w 238"/>
                  <a:gd name="T15" fmla="*/ 98425 h 52"/>
                  <a:gd name="T16" fmla="*/ 63727 w 238"/>
                  <a:gd name="T17" fmla="*/ 98425 h 52"/>
                  <a:gd name="T18" fmla="*/ 48732 w 238"/>
                  <a:gd name="T19" fmla="*/ 98425 h 52"/>
                  <a:gd name="T20" fmla="*/ 44984 w 238"/>
                  <a:gd name="T21" fmla="*/ 98425 h 52"/>
                  <a:gd name="T22" fmla="*/ 18743 w 238"/>
                  <a:gd name="T23" fmla="*/ 90854 h 52"/>
                  <a:gd name="T24" fmla="*/ 43109 w 238"/>
                  <a:gd name="T25" fmla="*/ 81390 h 52"/>
                  <a:gd name="T26" fmla="*/ 13120 w 238"/>
                  <a:gd name="T27" fmla="*/ 60569 h 52"/>
                  <a:gd name="T28" fmla="*/ 37486 w 238"/>
                  <a:gd name="T29" fmla="*/ 37856 h 52"/>
                  <a:gd name="T30" fmla="*/ 7497 w 238"/>
                  <a:gd name="T31" fmla="*/ 15142 h 52"/>
                  <a:gd name="T32" fmla="*/ 31863 w 238"/>
                  <a:gd name="T33" fmla="*/ 0 h 52"/>
                  <a:gd name="T34" fmla="*/ 35612 w 238"/>
                  <a:gd name="T35" fmla="*/ 0 h 52"/>
                  <a:gd name="T36" fmla="*/ 48732 w 238"/>
                  <a:gd name="T37" fmla="*/ 0 h 52"/>
                  <a:gd name="T38" fmla="*/ 69350 w 238"/>
                  <a:gd name="T39" fmla="*/ 0 h 5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38" h="52">
                    <a:moveTo>
                      <a:pt x="37" y="0"/>
                    </a:moveTo>
                    <a:cubicBezTo>
                      <a:pt x="230" y="0"/>
                      <a:pt x="230" y="0"/>
                      <a:pt x="230" y="0"/>
                    </a:cubicBezTo>
                    <a:cubicBezTo>
                      <a:pt x="238" y="0"/>
                      <a:pt x="238" y="0"/>
                      <a:pt x="238" y="0"/>
                    </a:cubicBezTo>
                    <a:cubicBezTo>
                      <a:pt x="238" y="20"/>
                      <a:pt x="238" y="20"/>
                      <a:pt x="238" y="20"/>
                    </a:cubicBezTo>
                    <a:cubicBezTo>
                      <a:pt x="238" y="43"/>
                      <a:pt x="238" y="43"/>
                      <a:pt x="238" y="43"/>
                    </a:cubicBezTo>
                    <a:cubicBezTo>
                      <a:pt x="238" y="52"/>
                      <a:pt x="238" y="52"/>
                      <a:pt x="238" y="52"/>
                    </a:cubicBezTo>
                    <a:cubicBezTo>
                      <a:pt x="238" y="52"/>
                      <a:pt x="238" y="52"/>
                      <a:pt x="238" y="52"/>
                    </a:cubicBezTo>
                    <a:cubicBezTo>
                      <a:pt x="45" y="52"/>
                      <a:pt x="45" y="52"/>
                      <a:pt x="45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26" y="52"/>
                      <a:pt x="26" y="52"/>
                      <a:pt x="26" y="52"/>
                    </a:cubicBezTo>
                    <a:cubicBezTo>
                      <a:pt x="25" y="52"/>
                      <a:pt x="25" y="52"/>
                      <a:pt x="24" y="52"/>
                    </a:cubicBezTo>
                    <a:cubicBezTo>
                      <a:pt x="24" y="52"/>
                      <a:pt x="19" y="51"/>
                      <a:pt x="10" y="48"/>
                    </a:cubicBezTo>
                    <a:cubicBezTo>
                      <a:pt x="0" y="46"/>
                      <a:pt x="23" y="43"/>
                      <a:pt x="23" y="43"/>
                    </a:cubicBezTo>
                    <a:cubicBezTo>
                      <a:pt x="23" y="43"/>
                      <a:pt x="7" y="36"/>
                      <a:pt x="7" y="32"/>
                    </a:cubicBezTo>
                    <a:cubicBezTo>
                      <a:pt x="8" y="28"/>
                      <a:pt x="20" y="20"/>
                      <a:pt x="20" y="20"/>
                    </a:cubicBezTo>
                    <a:cubicBezTo>
                      <a:pt x="20" y="20"/>
                      <a:pt x="1" y="12"/>
                      <a:pt x="4" y="8"/>
                    </a:cubicBezTo>
                    <a:cubicBezTo>
                      <a:pt x="7" y="5"/>
                      <a:pt x="17" y="0"/>
                      <a:pt x="17" y="0"/>
                    </a:cubicBezTo>
                    <a:cubicBezTo>
                      <a:pt x="17" y="0"/>
                      <a:pt x="18" y="0"/>
                      <a:pt x="19" y="0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A5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10" name="Freeform 74"/>
              <p:cNvSpPr>
                <a:spLocks noChangeArrowheads="1"/>
              </p:cNvSpPr>
              <p:nvPr/>
            </p:nvSpPr>
            <p:spPr bwMode="auto">
              <a:xfrm>
                <a:off x="9458369" y="3310658"/>
                <a:ext cx="57150" cy="36513"/>
              </a:xfrm>
              <a:custGeom>
                <a:avLst/>
                <a:gdLst>
                  <a:gd name="T0" fmla="*/ 57150 w 31"/>
                  <a:gd name="T1" fmla="*/ 36513 h 19"/>
                  <a:gd name="T2" fmla="*/ 1844 w 31"/>
                  <a:gd name="T3" fmla="*/ 19217 h 19"/>
                  <a:gd name="T4" fmla="*/ 0 w 31"/>
                  <a:gd name="T5" fmla="*/ 19217 h 19"/>
                  <a:gd name="T6" fmla="*/ 1844 w 31"/>
                  <a:gd name="T7" fmla="*/ 17296 h 19"/>
                  <a:gd name="T8" fmla="*/ 57150 w 31"/>
                  <a:gd name="T9" fmla="*/ 0 h 19"/>
                  <a:gd name="T10" fmla="*/ 57150 w 31"/>
                  <a:gd name="T11" fmla="*/ 36513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1" h="19">
                    <a:moveTo>
                      <a:pt x="31" y="19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6"/>
                      <a:pt x="31" y="13"/>
                      <a:pt x="31" y="19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11" name="Freeform 75"/>
              <p:cNvSpPr>
                <a:spLocks noChangeArrowheads="1"/>
              </p:cNvSpPr>
              <p:nvPr/>
            </p:nvSpPr>
            <p:spPr bwMode="auto">
              <a:xfrm>
                <a:off x="9485356" y="3426545"/>
                <a:ext cx="60325" cy="98425"/>
              </a:xfrm>
              <a:custGeom>
                <a:avLst/>
                <a:gdLst>
                  <a:gd name="T0" fmla="*/ 26392 w 32"/>
                  <a:gd name="T1" fmla="*/ 96532 h 52"/>
                  <a:gd name="T2" fmla="*/ 0 w 32"/>
                  <a:gd name="T3" fmla="*/ 81390 h 52"/>
                  <a:gd name="T4" fmla="*/ 0 w 32"/>
                  <a:gd name="T5" fmla="*/ 18928 h 52"/>
                  <a:gd name="T6" fmla="*/ 24507 w 32"/>
                  <a:gd name="T7" fmla="*/ 0 h 52"/>
                  <a:gd name="T8" fmla="*/ 60325 w 32"/>
                  <a:gd name="T9" fmla="*/ 0 h 52"/>
                  <a:gd name="T10" fmla="*/ 60325 w 32"/>
                  <a:gd name="T11" fmla="*/ 98425 h 52"/>
                  <a:gd name="T12" fmla="*/ 26392 w 32"/>
                  <a:gd name="T13" fmla="*/ 96532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52">
                    <a:moveTo>
                      <a:pt x="14" y="51"/>
                    </a:moveTo>
                    <a:cubicBezTo>
                      <a:pt x="7" y="51"/>
                      <a:pt x="0" y="48"/>
                      <a:pt x="0" y="43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6" y="0"/>
                      <a:pt x="13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52"/>
                      <a:pt x="32" y="52"/>
                      <a:pt x="32" y="52"/>
                    </a:cubicBez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12" name="Freeform 76"/>
              <p:cNvSpPr>
                <a:spLocks noChangeArrowheads="1"/>
              </p:cNvSpPr>
              <p:nvPr/>
            </p:nvSpPr>
            <p:spPr bwMode="auto">
              <a:xfrm>
                <a:off x="9947319" y="3424958"/>
                <a:ext cx="117475" cy="101600"/>
              </a:xfrm>
              <a:custGeom>
                <a:avLst/>
                <a:gdLst>
                  <a:gd name="T0" fmla="*/ 1865 w 63"/>
                  <a:gd name="T1" fmla="*/ 1881 h 54"/>
                  <a:gd name="T2" fmla="*/ 117475 w 63"/>
                  <a:gd name="T3" fmla="*/ 35748 h 54"/>
                  <a:gd name="T4" fmla="*/ 117475 w 63"/>
                  <a:gd name="T5" fmla="*/ 65852 h 54"/>
                  <a:gd name="T6" fmla="*/ 14917 w 63"/>
                  <a:gd name="T7" fmla="*/ 99719 h 54"/>
                  <a:gd name="T8" fmla="*/ 1865 w 63"/>
                  <a:gd name="T9" fmla="*/ 1881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54">
                    <a:moveTo>
                      <a:pt x="1" y="1"/>
                    </a:moveTo>
                    <a:cubicBezTo>
                      <a:pt x="63" y="19"/>
                      <a:pt x="63" y="19"/>
                      <a:pt x="63" y="19"/>
                    </a:cubicBezTo>
                    <a:cubicBezTo>
                      <a:pt x="63" y="35"/>
                      <a:pt x="63" y="35"/>
                      <a:pt x="63" y="35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7" y="54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13" name="Freeform 77"/>
              <p:cNvSpPr>
                <a:spLocks noChangeArrowheads="1"/>
              </p:cNvSpPr>
              <p:nvPr/>
            </p:nvSpPr>
            <p:spPr bwMode="auto">
              <a:xfrm>
                <a:off x="9545681" y="3426545"/>
                <a:ext cx="449263" cy="98425"/>
              </a:xfrm>
              <a:custGeom>
                <a:avLst/>
                <a:gdLst>
                  <a:gd name="T0" fmla="*/ 379712 w 239"/>
                  <a:gd name="T1" fmla="*/ 98425 h 52"/>
                  <a:gd name="T2" fmla="*/ 15038 w 239"/>
                  <a:gd name="T3" fmla="*/ 98425 h 52"/>
                  <a:gd name="T4" fmla="*/ 0 w 239"/>
                  <a:gd name="T5" fmla="*/ 98425 h 52"/>
                  <a:gd name="T6" fmla="*/ 0 w 239"/>
                  <a:gd name="T7" fmla="*/ 60569 h 52"/>
                  <a:gd name="T8" fmla="*/ 0 w 239"/>
                  <a:gd name="T9" fmla="*/ 17035 h 52"/>
                  <a:gd name="T10" fmla="*/ 0 w 239"/>
                  <a:gd name="T11" fmla="*/ 0 h 52"/>
                  <a:gd name="T12" fmla="*/ 1880 w 239"/>
                  <a:gd name="T13" fmla="*/ 0 h 52"/>
                  <a:gd name="T14" fmla="*/ 364674 w 239"/>
                  <a:gd name="T15" fmla="*/ 0 h 52"/>
                  <a:gd name="T16" fmla="*/ 385351 w 239"/>
                  <a:gd name="T17" fmla="*/ 0 h 52"/>
                  <a:gd name="T18" fmla="*/ 400389 w 239"/>
                  <a:gd name="T19" fmla="*/ 0 h 52"/>
                  <a:gd name="T20" fmla="*/ 404149 w 239"/>
                  <a:gd name="T21" fmla="*/ 0 h 52"/>
                  <a:gd name="T22" fmla="*/ 430465 w 239"/>
                  <a:gd name="T23" fmla="*/ 5678 h 52"/>
                  <a:gd name="T24" fmla="*/ 406028 w 239"/>
                  <a:gd name="T25" fmla="*/ 17035 h 52"/>
                  <a:gd name="T26" fmla="*/ 434225 w 239"/>
                  <a:gd name="T27" fmla="*/ 37856 h 52"/>
                  <a:gd name="T28" fmla="*/ 411668 w 239"/>
                  <a:gd name="T29" fmla="*/ 60569 h 52"/>
                  <a:gd name="T30" fmla="*/ 441744 w 239"/>
                  <a:gd name="T31" fmla="*/ 81390 h 52"/>
                  <a:gd name="T32" fmla="*/ 417307 w 239"/>
                  <a:gd name="T33" fmla="*/ 98425 h 52"/>
                  <a:gd name="T34" fmla="*/ 413548 w 239"/>
                  <a:gd name="T35" fmla="*/ 98425 h 52"/>
                  <a:gd name="T36" fmla="*/ 398509 w 239"/>
                  <a:gd name="T37" fmla="*/ 98425 h 52"/>
                  <a:gd name="T38" fmla="*/ 379712 w 239"/>
                  <a:gd name="T39" fmla="*/ 98425 h 5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39" h="52">
                    <a:moveTo>
                      <a:pt x="202" y="52"/>
                    </a:moveTo>
                    <a:cubicBezTo>
                      <a:pt x="8" y="52"/>
                      <a:pt x="8" y="52"/>
                      <a:pt x="8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94" y="0"/>
                      <a:pt x="194" y="0"/>
                      <a:pt x="194" y="0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213" y="0"/>
                      <a:pt x="213" y="0"/>
                      <a:pt x="213" y="0"/>
                    </a:cubicBezTo>
                    <a:cubicBezTo>
                      <a:pt x="213" y="0"/>
                      <a:pt x="214" y="0"/>
                      <a:pt x="215" y="0"/>
                    </a:cubicBezTo>
                    <a:cubicBezTo>
                      <a:pt x="215" y="0"/>
                      <a:pt x="219" y="1"/>
                      <a:pt x="229" y="3"/>
                    </a:cubicBezTo>
                    <a:cubicBezTo>
                      <a:pt x="239" y="6"/>
                      <a:pt x="216" y="9"/>
                      <a:pt x="216" y="9"/>
                    </a:cubicBezTo>
                    <a:cubicBezTo>
                      <a:pt x="216" y="9"/>
                      <a:pt x="232" y="15"/>
                      <a:pt x="231" y="20"/>
                    </a:cubicBezTo>
                    <a:cubicBezTo>
                      <a:pt x="231" y="24"/>
                      <a:pt x="219" y="32"/>
                      <a:pt x="219" y="32"/>
                    </a:cubicBezTo>
                    <a:cubicBezTo>
                      <a:pt x="219" y="32"/>
                      <a:pt x="237" y="40"/>
                      <a:pt x="235" y="43"/>
                    </a:cubicBezTo>
                    <a:cubicBezTo>
                      <a:pt x="232" y="47"/>
                      <a:pt x="222" y="52"/>
                      <a:pt x="222" y="52"/>
                    </a:cubicBezTo>
                    <a:cubicBezTo>
                      <a:pt x="221" y="52"/>
                      <a:pt x="221" y="52"/>
                      <a:pt x="220" y="52"/>
                    </a:cubicBezTo>
                    <a:cubicBezTo>
                      <a:pt x="212" y="52"/>
                      <a:pt x="212" y="52"/>
                      <a:pt x="212" y="52"/>
                    </a:cubicBezTo>
                    <a:lnTo>
                      <a:pt x="202" y="52"/>
                    </a:ln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14" name="Freeform 78"/>
              <p:cNvSpPr>
                <a:spLocks noChangeArrowheads="1"/>
              </p:cNvSpPr>
              <p:nvPr/>
            </p:nvSpPr>
            <p:spPr bwMode="auto">
              <a:xfrm>
                <a:off x="10060031" y="3458295"/>
                <a:ext cx="60325" cy="34925"/>
              </a:xfrm>
              <a:custGeom>
                <a:avLst/>
                <a:gdLst>
                  <a:gd name="T0" fmla="*/ 0 w 32"/>
                  <a:gd name="T1" fmla="*/ 0 h 18"/>
                  <a:gd name="T2" fmla="*/ 58440 w 32"/>
                  <a:gd name="T3" fmla="*/ 17463 h 18"/>
                  <a:gd name="T4" fmla="*/ 60325 w 32"/>
                  <a:gd name="T5" fmla="*/ 17463 h 18"/>
                  <a:gd name="T6" fmla="*/ 58440 w 32"/>
                  <a:gd name="T7" fmla="*/ 17463 h 18"/>
                  <a:gd name="T8" fmla="*/ 0 w 32"/>
                  <a:gd name="T9" fmla="*/ 34925 h 18"/>
                  <a:gd name="T10" fmla="*/ 0 w 32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2" h="18">
                    <a:moveTo>
                      <a:pt x="0" y="0"/>
                    </a:moveTo>
                    <a:cubicBezTo>
                      <a:pt x="31" y="9"/>
                      <a:pt x="31" y="9"/>
                      <a:pt x="31" y="9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2"/>
                      <a:pt x="1" y="6"/>
                      <a:pt x="0" y="0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15" name="Freeform 79"/>
              <p:cNvSpPr>
                <a:spLocks noChangeArrowheads="1"/>
              </p:cNvSpPr>
              <p:nvPr/>
            </p:nvSpPr>
            <p:spPr bwMode="auto">
              <a:xfrm>
                <a:off x="9423444" y="3720233"/>
                <a:ext cx="682625" cy="101600"/>
              </a:xfrm>
              <a:custGeom>
                <a:avLst/>
                <a:gdLst>
                  <a:gd name="T0" fmla="*/ 39382 w 364"/>
                  <a:gd name="T1" fmla="*/ 0 h 55"/>
                  <a:gd name="T2" fmla="*/ 0 w 364"/>
                  <a:gd name="T3" fmla="*/ 24015 h 55"/>
                  <a:gd name="T4" fmla="*/ 0 w 364"/>
                  <a:gd name="T5" fmla="*/ 77585 h 55"/>
                  <a:gd name="T6" fmla="*/ 39382 w 364"/>
                  <a:gd name="T7" fmla="*/ 101600 h 55"/>
                  <a:gd name="T8" fmla="*/ 641367 w 364"/>
                  <a:gd name="T9" fmla="*/ 101600 h 55"/>
                  <a:gd name="T10" fmla="*/ 682625 w 364"/>
                  <a:gd name="T11" fmla="*/ 77585 h 55"/>
                  <a:gd name="T12" fmla="*/ 682625 w 364"/>
                  <a:gd name="T13" fmla="*/ 24015 h 55"/>
                  <a:gd name="T14" fmla="*/ 641367 w 364"/>
                  <a:gd name="T15" fmla="*/ 0 h 55"/>
                  <a:gd name="T16" fmla="*/ 39382 w 364"/>
                  <a:gd name="T17" fmla="*/ 0 h 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64" h="55">
                    <a:moveTo>
                      <a:pt x="21" y="0"/>
                    </a:moveTo>
                    <a:cubicBezTo>
                      <a:pt x="9" y="0"/>
                      <a:pt x="0" y="6"/>
                      <a:pt x="0" y="13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49"/>
                      <a:pt x="9" y="55"/>
                      <a:pt x="21" y="55"/>
                    </a:cubicBezTo>
                    <a:cubicBezTo>
                      <a:pt x="342" y="55"/>
                      <a:pt x="342" y="55"/>
                      <a:pt x="342" y="55"/>
                    </a:cubicBezTo>
                    <a:cubicBezTo>
                      <a:pt x="354" y="55"/>
                      <a:pt x="364" y="49"/>
                      <a:pt x="364" y="42"/>
                    </a:cubicBezTo>
                    <a:cubicBezTo>
                      <a:pt x="364" y="13"/>
                      <a:pt x="364" y="13"/>
                      <a:pt x="364" y="13"/>
                    </a:cubicBezTo>
                    <a:cubicBezTo>
                      <a:pt x="364" y="6"/>
                      <a:pt x="354" y="0"/>
                      <a:pt x="342" y="0"/>
                    </a:cubicBez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16" name="Freeform 80"/>
              <p:cNvSpPr>
                <a:spLocks noChangeArrowheads="1"/>
              </p:cNvSpPr>
              <p:nvPr/>
            </p:nvSpPr>
            <p:spPr bwMode="auto">
              <a:xfrm>
                <a:off x="10052094" y="3720233"/>
                <a:ext cx="12700" cy="34925"/>
              </a:xfrm>
              <a:custGeom>
                <a:avLst/>
                <a:gdLst>
                  <a:gd name="T0" fmla="*/ 0 w 8"/>
                  <a:gd name="T1" fmla="*/ 34925 h 22"/>
                  <a:gd name="T2" fmla="*/ 1588 w 8"/>
                  <a:gd name="T3" fmla="*/ 0 h 22"/>
                  <a:gd name="T4" fmla="*/ 12700 w 8"/>
                  <a:gd name="T5" fmla="*/ 0 h 22"/>
                  <a:gd name="T6" fmla="*/ 12700 w 8"/>
                  <a:gd name="T7" fmla="*/ 34925 h 22"/>
                  <a:gd name="T8" fmla="*/ 0 w 8"/>
                  <a:gd name="T9" fmla="*/ 34925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22">
                    <a:moveTo>
                      <a:pt x="0" y="22"/>
                    </a:moveTo>
                    <a:lnTo>
                      <a:pt x="1" y="0"/>
                    </a:lnTo>
                    <a:lnTo>
                      <a:pt x="8" y="0"/>
                    </a:lnTo>
                    <a:lnTo>
                      <a:pt x="8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17" name="Rectangle 81"/>
              <p:cNvSpPr>
                <a:spLocks noChangeArrowheads="1"/>
              </p:cNvSpPr>
              <p:nvPr/>
            </p:nvSpPr>
            <p:spPr bwMode="auto">
              <a:xfrm>
                <a:off x="10052094" y="3755158"/>
                <a:ext cx="12700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218" name="Rectangle 82"/>
              <p:cNvSpPr>
                <a:spLocks noChangeArrowheads="1"/>
              </p:cNvSpPr>
              <p:nvPr/>
            </p:nvSpPr>
            <p:spPr bwMode="auto">
              <a:xfrm>
                <a:off x="10052094" y="3753570"/>
                <a:ext cx="12700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219" name="Rectangle 83"/>
              <p:cNvSpPr>
                <a:spLocks noChangeArrowheads="1"/>
              </p:cNvSpPr>
              <p:nvPr/>
            </p:nvSpPr>
            <p:spPr bwMode="auto">
              <a:xfrm>
                <a:off x="10052094" y="3753570"/>
                <a:ext cx="12700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220" name="Rectangle 84"/>
              <p:cNvSpPr>
                <a:spLocks noChangeArrowheads="1"/>
              </p:cNvSpPr>
              <p:nvPr/>
            </p:nvSpPr>
            <p:spPr bwMode="auto">
              <a:xfrm>
                <a:off x="10052094" y="3751983"/>
                <a:ext cx="12700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221" name="Rectangle 85"/>
              <p:cNvSpPr>
                <a:spLocks noChangeArrowheads="1"/>
              </p:cNvSpPr>
              <p:nvPr/>
            </p:nvSpPr>
            <p:spPr bwMode="auto">
              <a:xfrm>
                <a:off x="10052094" y="3748808"/>
                <a:ext cx="12700" cy="3175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222" name="Rectangle 86"/>
              <p:cNvSpPr>
                <a:spLocks noChangeArrowheads="1"/>
              </p:cNvSpPr>
              <p:nvPr/>
            </p:nvSpPr>
            <p:spPr bwMode="auto">
              <a:xfrm>
                <a:off x="10052094" y="3748808"/>
                <a:ext cx="12700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223" name="Rectangle 87"/>
              <p:cNvSpPr>
                <a:spLocks noChangeArrowheads="1"/>
              </p:cNvSpPr>
              <p:nvPr/>
            </p:nvSpPr>
            <p:spPr bwMode="auto">
              <a:xfrm>
                <a:off x="10052094" y="3747220"/>
                <a:ext cx="12700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224" name="Freeform 88"/>
              <p:cNvSpPr>
                <a:spLocks noChangeArrowheads="1"/>
              </p:cNvSpPr>
              <p:nvPr/>
            </p:nvSpPr>
            <p:spPr bwMode="auto">
              <a:xfrm>
                <a:off x="10052094" y="3745633"/>
                <a:ext cx="12700" cy="1588"/>
              </a:xfrm>
              <a:custGeom>
                <a:avLst/>
                <a:gdLst>
                  <a:gd name="T0" fmla="*/ 12700 w 8"/>
                  <a:gd name="T1" fmla="*/ 0 h 1"/>
                  <a:gd name="T2" fmla="*/ 0 w 8"/>
                  <a:gd name="T3" fmla="*/ 1588 h 1"/>
                  <a:gd name="T4" fmla="*/ 12700 w 8"/>
                  <a:gd name="T5" fmla="*/ 1588 h 1"/>
                  <a:gd name="T6" fmla="*/ 12700 w 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0" y="1"/>
                    </a:lnTo>
                    <a:lnTo>
                      <a:pt x="8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25" name="Freeform 89"/>
              <p:cNvSpPr>
                <a:spLocks noChangeArrowheads="1"/>
              </p:cNvSpPr>
              <p:nvPr/>
            </p:nvSpPr>
            <p:spPr bwMode="auto">
              <a:xfrm>
                <a:off x="10052094" y="3745633"/>
                <a:ext cx="12700" cy="1588"/>
              </a:xfrm>
              <a:custGeom>
                <a:avLst/>
                <a:gdLst>
                  <a:gd name="T0" fmla="*/ 12700 w 8"/>
                  <a:gd name="T1" fmla="*/ 0 h 1"/>
                  <a:gd name="T2" fmla="*/ 0 w 8"/>
                  <a:gd name="T3" fmla="*/ 0 h 1"/>
                  <a:gd name="T4" fmla="*/ 0 w 8"/>
                  <a:gd name="T5" fmla="*/ 1588 h 1"/>
                  <a:gd name="T6" fmla="*/ 12700 w 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26" name="Rectangle 90"/>
              <p:cNvSpPr>
                <a:spLocks noChangeArrowheads="1"/>
              </p:cNvSpPr>
              <p:nvPr/>
            </p:nvSpPr>
            <p:spPr bwMode="auto">
              <a:xfrm>
                <a:off x="10052094" y="3744045"/>
                <a:ext cx="12700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227" name="Rectangle 91"/>
              <p:cNvSpPr>
                <a:spLocks noChangeArrowheads="1"/>
              </p:cNvSpPr>
              <p:nvPr/>
            </p:nvSpPr>
            <p:spPr bwMode="auto">
              <a:xfrm>
                <a:off x="10052094" y="3744045"/>
                <a:ext cx="12700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228" name="Rectangle 92"/>
              <p:cNvSpPr>
                <a:spLocks noChangeArrowheads="1"/>
              </p:cNvSpPr>
              <p:nvPr/>
            </p:nvSpPr>
            <p:spPr bwMode="auto">
              <a:xfrm>
                <a:off x="10052094" y="3742458"/>
                <a:ext cx="12700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229" name="Rectangle 93"/>
              <p:cNvSpPr>
                <a:spLocks noChangeArrowheads="1"/>
              </p:cNvSpPr>
              <p:nvPr/>
            </p:nvSpPr>
            <p:spPr bwMode="auto">
              <a:xfrm>
                <a:off x="10052094" y="3740870"/>
                <a:ext cx="12700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230" name="Rectangle 94"/>
              <p:cNvSpPr>
                <a:spLocks noChangeArrowheads="1"/>
              </p:cNvSpPr>
              <p:nvPr/>
            </p:nvSpPr>
            <p:spPr bwMode="auto">
              <a:xfrm>
                <a:off x="10052094" y="3740870"/>
                <a:ext cx="12700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231" name="Rectangle 95"/>
              <p:cNvSpPr>
                <a:spLocks noChangeArrowheads="1"/>
              </p:cNvSpPr>
              <p:nvPr/>
            </p:nvSpPr>
            <p:spPr bwMode="auto">
              <a:xfrm>
                <a:off x="10052094" y="3737695"/>
                <a:ext cx="12700" cy="3175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232" name="Rectangle 96"/>
              <p:cNvSpPr>
                <a:spLocks noChangeArrowheads="1"/>
              </p:cNvSpPr>
              <p:nvPr/>
            </p:nvSpPr>
            <p:spPr bwMode="auto">
              <a:xfrm>
                <a:off x="10052094" y="3736108"/>
                <a:ext cx="12700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233" name="Rectangle 97"/>
              <p:cNvSpPr>
                <a:spLocks noChangeArrowheads="1"/>
              </p:cNvSpPr>
              <p:nvPr/>
            </p:nvSpPr>
            <p:spPr bwMode="auto">
              <a:xfrm>
                <a:off x="10052094" y="3736108"/>
                <a:ext cx="12700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234" name="Rectangle 98"/>
              <p:cNvSpPr>
                <a:spLocks noChangeArrowheads="1"/>
              </p:cNvSpPr>
              <p:nvPr/>
            </p:nvSpPr>
            <p:spPr bwMode="auto">
              <a:xfrm>
                <a:off x="10052094" y="3734520"/>
                <a:ext cx="12700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235" name="Freeform 99"/>
              <p:cNvSpPr>
                <a:spLocks noChangeArrowheads="1"/>
              </p:cNvSpPr>
              <p:nvPr/>
            </p:nvSpPr>
            <p:spPr bwMode="auto">
              <a:xfrm>
                <a:off x="10052094" y="3732933"/>
                <a:ext cx="12700" cy="1588"/>
              </a:xfrm>
              <a:custGeom>
                <a:avLst/>
                <a:gdLst>
                  <a:gd name="T0" fmla="*/ 12700 w 8"/>
                  <a:gd name="T1" fmla="*/ 0 h 1"/>
                  <a:gd name="T2" fmla="*/ 0 w 8"/>
                  <a:gd name="T3" fmla="*/ 1588 h 1"/>
                  <a:gd name="T4" fmla="*/ 12700 w 8"/>
                  <a:gd name="T5" fmla="*/ 1588 h 1"/>
                  <a:gd name="T6" fmla="*/ 12700 w 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0" y="1"/>
                    </a:lnTo>
                    <a:lnTo>
                      <a:pt x="8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36" name="Freeform 100"/>
              <p:cNvSpPr>
                <a:spLocks noChangeArrowheads="1"/>
              </p:cNvSpPr>
              <p:nvPr/>
            </p:nvSpPr>
            <p:spPr bwMode="auto">
              <a:xfrm>
                <a:off x="10052094" y="3732933"/>
                <a:ext cx="12700" cy="1588"/>
              </a:xfrm>
              <a:custGeom>
                <a:avLst/>
                <a:gdLst>
                  <a:gd name="T0" fmla="*/ 12700 w 8"/>
                  <a:gd name="T1" fmla="*/ 0 h 1"/>
                  <a:gd name="T2" fmla="*/ 0 w 8"/>
                  <a:gd name="T3" fmla="*/ 0 h 1"/>
                  <a:gd name="T4" fmla="*/ 0 w 8"/>
                  <a:gd name="T5" fmla="*/ 1588 h 1"/>
                  <a:gd name="T6" fmla="*/ 12700 w 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37" name="Rectangle 101"/>
              <p:cNvSpPr>
                <a:spLocks noChangeArrowheads="1"/>
              </p:cNvSpPr>
              <p:nvPr/>
            </p:nvSpPr>
            <p:spPr bwMode="auto">
              <a:xfrm>
                <a:off x="10052094" y="3731345"/>
                <a:ext cx="12700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238" name="Rectangle 102"/>
              <p:cNvSpPr>
                <a:spLocks noChangeArrowheads="1"/>
              </p:cNvSpPr>
              <p:nvPr/>
            </p:nvSpPr>
            <p:spPr bwMode="auto">
              <a:xfrm>
                <a:off x="10052094" y="3731345"/>
                <a:ext cx="12700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239" name="Rectangle 103"/>
              <p:cNvSpPr>
                <a:spLocks noChangeArrowheads="1"/>
              </p:cNvSpPr>
              <p:nvPr/>
            </p:nvSpPr>
            <p:spPr bwMode="auto">
              <a:xfrm>
                <a:off x="10052094" y="3728170"/>
                <a:ext cx="12700" cy="3175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240" name="Rectangle 104"/>
              <p:cNvSpPr>
                <a:spLocks noChangeArrowheads="1"/>
              </p:cNvSpPr>
              <p:nvPr/>
            </p:nvSpPr>
            <p:spPr bwMode="auto">
              <a:xfrm>
                <a:off x="10052094" y="3726583"/>
                <a:ext cx="12700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241" name="Rectangle 105"/>
              <p:cNvSpPr>
                <a:spLocks noChangeArrowheads="1"/>
              </p:cNvSpPr>
              <p:nvPr/>
            </p:nvSpPr>
            <p:spPr bwMode="auto">
              <a:xfrm>
                <a:off x="10052094" y="3726583"/>
                <a:ext cx="12700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242" name="Rectangle 106"/>
              <p:cNvSpPr>
                <a:spLocks noChangeArrowheads="1"/>
              </p:cNvSpPr>
              <p:nvPr/>
            </p:nvSpPr>
            <p:spPr bwMode="auto">
              <a:xfrm>
                <a:off x="10052094" y="3724995"/>
                <a:ext cx="12700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243" name="Rectangle 107"/>
              <p:cNvSpPr>
                <a:spLocks noChangeArrowheads="1"/>
              </p:cNvSpPr>
              <p:nvPr/>
            </p:nvSpPr>
            <p:spPr bwMode="auto">
              <a:xfrm>
                <a:off x="10052094" y="3723408"/>
                <a:ext cx="12700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244" name="Rectangle 108"/>
              <p:cNvSpPr>
                <a:spLocks noChangeArrowheads="1"/>
              </p:cNvSpPr>
              <p:nvPr/>
            </p:nvSpPr>
            <p:spPr bwMode="auto">
              <a:xfrm>
                <a:off x="10052094" y="3723408"/>
                <a:ext cx="12700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245" name="Rectangle 109"/>
              <p:cNvSpPr>
                <a:spLocks noChangeArrowheads="1"/>
              </p:cNvSpPr>
              <p:nvPr/>
            </p:nvSpPr>
            <p:spPr bwMode="auto">
              <a:xfrm>
                <a:off x="10052094" y="3721820"/>
                <a:ext cx="12700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246" name="Freeform 110"/>
              <p:cNvSpPr>
                <a:spLocks noChangeArrowheads="1"/>
              </p:cNvSpPr>
              <p:nvPr/>
            </p:nvSpPr>
            <p:spPr bwMode="auto">
              <a:xfrm>
                <a:off x="10052094" y="3720233"/>
                <a:ext cx="12700" cy="1588"/>
              </a:xfrm>
              <a:custGeom>
                <a:avLst/>
                <a:gdLst>
                  <a:gd name="T0" fmla="*/ 4763 w 8"/>
                  <a:gd name="T1" fmla="*/ 0 h 1"/>
                  <a:gd name="T2" fmla="*/ 0 w 8"/>
                  <a:gd name="T3" fmla="*/ 1588 h 1"/>
                  <a:gd name="T4" fmla="*/ 12700 w 8"/>
                  <a:gd name="T5" fmla="*/ 1588 h 1"/>
                  <a:gd name="T6" fmla="*/ 12700 w 8"/>
                  <a:gd name="T7" fmla="*/ 0 h 1"/>
                  <a:gd name="T8" fmla="*/ 4763 w 8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">
                    <a:moveTo>
                      <a:pt x="3" y="0"/>
                    </a:moveTo>
                    <a:lnTo>
                      <a:pt x="0" y="1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47" name="Freeform 111"/>
              <p:cNvSpPr>
                <a:spLocks noChangeArrowheads="1"/>
              </p:cNvSpPr>
              <p:nvPr/>
            </p:nvSpPr>
            <p:spPr bwMode="auto">
              <a:xfrm>
                <a:off x="10052094" y="3720233"/>
                <a:ext cx="4763" cy="1588"/>
              </a:xfrm>
              <a:custGeom>
                <a:avLst/>
                <a:gdLst>
                  <a:gd name="T0" fmla="*/ 0 w 3"/>
                  <a:gd name="T1" fmla="*/ 1588 h 1"/>
                  <a:gd name="T2" fmla="*/ 4763 w 3"/>
                  <a:gd name="T3" fmla="*/ 0 h 1"/>
                  <a:gd name="T4" fmla="*/ 0 w 3"/>
                  <a:gd name="T5" fmla="*/ 0 h 1"/>
                  <a:gd name="T6" fmla="*/ 0 w 3"/>
                  <a:gd name="T7" fmla="*/ 1588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48" name="Rectangle 112"/>
              <p:cNvSpPr>
                <a:spLocks noChangeArrowheads="1"/>
              </p:cNvSpPr>
              <p:nvPr/>
            </p:nvSpPr>
            <p:spPr bwMode="auto">
              <a:xfrm>
                <a:off x="10031456" y="3720233"/>
                <a:ext cx="4763" cy="17463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249" name="Rectangle 113"/>
              <p:cNvSpPr>
                <a:spLocks noChangeArrowheads="1"/>
              </p:cNvSpPr>
              <p:nvPr/>
            </p:nvSpPr>
            <p:spPr bwMode="auto">
              <a:xfrm>
                <a:off x="10031456" y="3737695"/>
                <a:ext cx="4763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250" name="Rectangle 114"/>
              <p:cNvSpPr>
                <a:spLocks noChangeArrowheads="1"/>
              </p:cNvSpPr>
              <p:nvPr/>
            </p:nvSpPr>
            <p:spPr bwMode="auto">
              <a:xfrm>
                <a:off x="10031456" y="3736108"/>
                <a:ext cx="4763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251" name="Rectangle 115"/>
              <p:cNvSpPr>
                <a:spLocks noChangeArrowheads="1"/>
              </p:cNvSpPr>
              <p:nvPr/>
            </p:nvSpPr>
            <p:spPr bwMode="auto">
              <a:xfrm>
                <a:off x="10031456" y="3736108"/>
                <a:ext cx="4763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252" name="Rectangle 116"/>
              <p:cNvSpPr>
                <a:spLocks noChangeArrowheads="1"/>
              </p:cNvSpPr>
              <p:nvPr/>
            </p:nvSpPr>
            <p:spPr bwMode="auto">
              <a:xfrm>
                <a:off x="10031456" y="3734520"/>
                <a:ext cx="4763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253" name="Freeform 117"/>
              <p:cNvSpPr>
                <a:spLocks noChangeArrowheads="1"/>
              </p:cNvSpPr>
              <p:nvPr/>
            </p:nvSpPr>
            <p:spPr bwMode="auto">
              <a:xfrm>
                <a:off x="10031456" y="3732933"/>
                <a:ext cx="4763" cy="1588"/>
              </a:xfrm>
              <a:custGeom>
                <a:avLst/>
                <a:gdLst>
                  <a:gd name="T0" fmla="*/ 4763 w 3"/>
                  <a:gd name="T1" fmla="*/ 0 h 1"/>
                  <a:gd name="T2" fmla="*/ 0 w 3"/>
                  <a:gd name="T3" fmla="*/ 1588 h 1"/>
                  <a:gd name="T4" fmla="*/ 4763 w 3"/>
                  <a:gd name="T5" fmla="*/ 1588 h 1"/>
                  <a:gd name="T6" fmla="*/ 4763 w 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0" y="1"/>
                    </a:lnTo>
                    <a:lnTo>
                      <a:pt x="3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54" name="Freeform 118"/>
              <p:cNvSpPr>
                <a:spLocks noChangeArrowheads="1"/>
              </p:cNvSpPr>
              <p:nvPr/>
            </p:nvSpPr>
            <p:spPr bwMode="auto">
              <a:xfrm>
                <a:off x="10031456" y="3732933"/>
                <a:ext cx="4763" cy="1588"/>
              </a:xfrm>
              <a:custGeom>
                <a:avLst/>
                <a:gdLst>
                  <a:gd name="T0" fmla="*/ 4763 w 3"/>
                  <a:gd name="T1" fmla="*/ 0 h 1"/>
                  <a:gd name="T2" fmla="*/ 0 w 3"/>
                  <a:gd name="T3" fmla="*/ 0 h 1"/>
                  <a:gd name="T4" fmla="*/ 0 w 3"/>
                  <a:gd name="T5" fmla="*/ 1588 h 1"/>
                  <a:gd name="T6" fmla="*/ 4763 w 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55" name="Rectangle 119"/>
              <p:cNvSpPr>
                <a:spLocks noChangeArrowheads="1"/>
              </p:cNvSpPr>
              <p:nvPr/>
            </p:nvSpPr>
            <p:spPr bwMode="auto">
              <a:xfrm>
                <a:off x="10031456" y="3731345"/>
                <a:ext cx="4763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256" name="Rectangle 120"/>
              <p:cNvSpPr>
                <a:spLocks noChangeArrowheads="1"/>
              </p:cNvSpPr>
              <p:nvPr/>
            </p:nvSpPr>
            <p:spPr bwMode="auto">
              <a:xfrm>
                <a:off x="10031456" y="3731345"/>
                <a:ext cx="4763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257" name="Rectangle 121"/>
              <p:cNvSpPr>
                <a:spLocks noChangeArrowheads="1"/>
              </p:cNvSpPr>
              <p:nvPr/>
            </p:nvSpPr>
            <p:spPr bwMode="auto">
              <a:xfrm>
                <a:off x="10031456" y="3728170"/>
                <a:ext cx="4763" cy="3175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258" name="Rectangle 122"/>
              <p:cNvSpPr>
                <a:spLocks noChangeArrowheads="1"/>
              </p:cNvSpPr>
              <p:nvPr/>
            </p:nvSpPr>
            <p:spPr bwMode="auto">
              <a:xfrm>
                <a:off x="10031456" y="3726583"/>
                <a:ext cx="4763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259" name="Rectangle 123"/>
              <p:cNvSpPr>
                <a:spLocks noChangeArrowheads="1"/>
              </p:cNvSpPr>
              <p:nvPr/>
            </p:nvSpPr>
            <p:spPr bwMode="auto">
              <a:xfrm>
                <a:off x="10031456" y="3726583"/>
                <a:ext cx="4763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260" name="Rectangle 124"/>
              <p:cNvSpPr>
                <a:spLocks noChangeArrowheads="1"/>
              </p:cNvSpPr>
              <p:nvPr/>
            </p:nvSpPr>
            <p:spPr bwMode="auto">
              <a:xfrm>
                <a:off x="10031456" y="3724995"/>
                <a:ext cx="4763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261" name="Rectangle 125"/>
              <p:cNvSpPr>
                <a:spLocks noChangeArrowheads="1"/>
              </p:cNvSpPr>
              <p:nvPr/>
            </p:nvSpPr>
            <p:spPr bwMode="auto">
              <a:xfrm>
                <a:off x="10031456" y="3723408"/>
                <a:ext cx="4763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262" name="Rectangle 126"/>
              <p:cNvSpPr>
                <a:spLocks noChangeArrowheads="1"/>
              </p:cNvSpPr>
              <p:nvPr/>
            </p:nvSpPr>
            <p:spPr bwMode="auto">
              <a:xfrm>
                <a:off x="10031456" y="3723408"/>
                <a:ext cx="4763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263" name="Rectangle 127"/>
              <p:cNvSpPr>
                <a:spLocks noChangeArrowheads="1"/>
              </p:cNvSpPr>
              <p:nvPr/>
            </p:nvSpPr>
            <p:spPr bwMode="auto">
              <a:xfrm>
                <a:off x="10031456" y="3721820"/>
                <a:ext cx="4763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264" name="Freeform 128"/>
              <p:cNvSpPr>
                <a:spLocks noChangeArrowheads="1"/>
              </p:cNvSpPr>
              <p:nvPr/>
            </p:nvSpPr>
            <p:spPr bwMode="auto">
              <a:xfrm>
                <a:off x="10031456" y="3720233"/>
                <a:ext cx="4763" cy="1588"/>
              </a:xfrm>
              <a:custGeom>
                <a:avLst/>
                <a:gdLst>
                  <a:gd name="T0" fmla="*/ 4763 w 3"/>
                  <a:gd name="T1" fmla="*/ 0 h 1"/>
                  <a:gd name="T2" fmla="*/ 0 w 3"/>
                  <a:gd name="T3" fmla="*/ 1588 h 1"/>
                  <a:gd name="T4" fmla="*/ 4763 w 3"/>
                  <a:gd name="T5" fmla="*/ 1588 h 1"/>
                  <a:gd name="T6" fmla="*/ 4763 w 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0" y="1"/>
                    </a:lnTo>
                    <a:lnTo>
                      <a:pt x="3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65" name="Freeform 129"/>
              <p:cNvSpPr>
                <a:spLocks noChangeArrowheads="1"/>
              </p:cNvSpPr>
              <p:nvPr/>
            </p:nvSpPr>
            <p:spPr bwMode="auto">
              <a:xfrm>
                <a:off x="10031456" y="3720233"/>
                <a:ext cx="4763" cy="1588"/>
              </a:xfrm>
              <a:custGeom>
                <a:avLst/>
                <a:gdLst>
                  <a:gd name="T0" fmla="*/ 0 w 3"/>
                  <a:gd name="T1" fmla="*/ 1588 h 1"/>
                  <a:gd name="T2" fmla="*/ 4763 w 3"/>
                  <a:gd name="T3" fmla="*/ 0 h 1"/>
                  <a:gd name="T4" fmla="*/ 0 w 3"/>
                  <a:gd name="T5" fmla="*/ 0 h 1"/>
                  <a:gd name="T6" fmla="*/ 0 w 3"/>
                  <a:gd name="T7" fmla="*/ 1588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66" name="Rectangle 130"/>
              <p:cNvSpPr>
                <a:spLocks noChangeArrowheads="1"/>
              </p:cNvSpPr>
              <p:nvPr/>
            </p:nvSpPr>
            <p:spPr bwMode="auto">
              <a:xfrm>
                <a:off x="10042569" y="3720233"/>
                <a:ext cx="4763" cy="17463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267" name="Rectangle 131"/>
              <p:cNvSpPr>
                <a:spLocks noChangeArrowheads="1"/>
              </p:cNvSpPr>
              <p:nvPr/>
            </p:nvSpPr>
            <p:spPr bwMode="auto">
              <a:xfrm>
                <a:off x="10042569" y="3737695"/>
                <a:ext cx="4763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268" name="Rectangle 132"/>
              <p:cNvSpPr>
                <a:spLocks noChangeArrowheads="1"/>
              </p:cNvSpPr>
              <p:nvPr/>
            </p:nvSpPr>
            <p:spPr bwMode="auto">
              <a:xfrm>
                <a:off x="10042569" y="3736108"/>
                <a:ext cx="4763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269" name="Rectangle 133"/>
              <p:cNvSpPr>
                <a:spLocks noChangeArrowheads="1"/>
              </p:cNvSpPr>
              <p:nvPr/>
            </p:nvSpPr>
            <p:spPr bwMode="auto">
              <a:xfrm>
                <a:off x="10042569" y="3736108"/>
                <a:ext cx="4763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270" name="Rectangle 134"/>
              <p:cNvSpPr>
                <a:spLocks noChangeArrowheads="1"/>
              </p:cNvSpPr>
              <p:nvPr/>
            </p:nvSpPr>
            <p:spPr bwMode="auto">
              <a:xfrm>
                <a:off x="10042569" y="3734520"/>
                <a:ext cx="4763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271" name="Freeform 135"/>
              <p:cNvSpPr>
                <a:spLocks noChangeArrowheads="1"/>
              </p:cNvSpPr>
              <p:nvPr/>
            </p:nvSpPr>
            <p:spPr bwMode="auto">
              <a:xfrm>
                <a:off x="10042569" y="3732933"/>
                <a:ext cx="4763" cy="1588"/>
              </a:xfrm>
              <a:custGeom>
                <a:avLst/>
                <a:gdLst>
                  <a:gd name="T0" fmla="*/ 4763 w 3"/>
                  <a:gd name="T1" fmla="*/ 0 h 1"/>
                  <a:gd name="T2" fmla="*/ 0 w 3"/>
                  <a:gd name="T3" fmla="*/ 1588 h 1"/>
                  <a:gd name="T4" fmla="*/ 4763 w 3"/>
                  <a:gd name="T5" fmla="*/ 1588 h 1"/>
                  <a:gd name="T6" fmla="*/ 4763 w 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0" y="1"/>
                    </a:lnTo>
                    <a:lnTo>
                      <a:pt x="3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72" name="Freeform 136"/>
              <p:cNvSpPr>
                <a:spLocks noChangeArrowheads="1"/>
              </p:cNvSpPr>
              <p:nvPr/>
            </p:nvSpPr>
            <p:spPr bwMode="auto">
              <a:xfrm>
                <a:off x="10042569" y="3732933"/>
                <a:ext cx="4763" cy="1588"/>
              </a:xfrm>
              <a:custGeom>
                <a:avLst/>
                <a:gdLst>
                  <a:gd name="T0" fmla="*/ 4763 w 3"/>
                  <a:gd name="T1" fmla="*/ 0 h 1"/>
                  <a:gd name="T2" fmla="*/ 0 w 3"/>
                  <a:gd name="T3" fmla="*/ 0 h 1"/>
                  <a:gd name="T4" fmla="*/ 0 w 3"/>
                  <a:gd name="T5" fmla="*/ 1588 h 1"/>
                  <a:gd name="T6" fmla="*/ 4763 w 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73" name="Rectangle 137"/>
              <p:cNvSpPr>
                <a:spLocks noChangeArrowheads="1"/>
              </p:cNvSpPr>
              <p:nvPr/>
            </p:nvSpPr>
            <p:spPr bwMode="auto">
              <a:xfrm>
                <a:off x="10042569" y="3731345"/>
                <a:ext cx="4763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274" name="Rectangle 138"/>
              <p:cNvSpPr>
                <a:spLocks noChangeArrowheads="1"/>
              </p:cNvSpPr>
              <p:nvPr/>
            </p:nvSpPr>
            <p:spPr bwMode="auto">
              <a:xfrm>
                <a:off x="10042569" y="3731345"/>
                <a:ext cx="4763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275" name="Rectangle 139"/>
              <p:cNvSpPr>
                <a:spLocks noChangeArrowheads="1"/>
              </p:cNvSpPr>
              <p:nvPr/>
            </p:nvSpPr>
            <p:spPr bwMode="auto">
              <a:xfrm>
                <a:off x="10042569" y="3728170"/>
                <a:ext cx="4763" cy="3175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276" name="Rectangle 140"/>
              <p:cNvSpPr>
                <a:spLocks noChangeArrowheads="1"/>
              </p:cNvSpPr>
              <p:nvPr/>
            </p:nvSpPr>
            <p:spPr bwMode="auto">
              <a:xfrm>
                <a:off x="10042569" y="3726583"/>
                <a:ext cx="4763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277" name="Rectangle 141"/>
              <p:cNvSpPr>
                <a:spLocks noChangeArrowheads="1"/>
              </p:cNvSpPr>
              <p:nvPr/>
            </p:nvSpPr>
            <p:spPr bwMode="auto">
              <a:xfrm>
                <a:off x="10042569" y="3726583"/>
                <a:ext cx="4763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278" name="Rectangle 142"/>
              <p:cNvSpPr>
                <a:spLocks noChangeArrowheads="1"/>
              </p:cNvSpPr>
              <p:nvPr/>
            </p:nvSpPr>
            <p:spPr bwMode="auto">
              <a:xfrm>
                <a:off x="10042569" y="3724995"/>
                <a:ext cx="4763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279" name="Rectangle 143"/>
              <p:cNvSpPr>
                <a:spLocks noChangeArrowheads="1"/>
              </p:cNvSpPr>
              <p:nvPr/>
            </p:nvSpPr>
            <p:spPr bwMode="auto">
              <a:xfrm>
                <a:off x="10042569" y="3723408"/>
                <a:ext cx="4763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280" name="Rectangle 144"/>
              <p:cNvSpPr>
                <a:spLocks noChangeArrowheads="1"/>
              </p:cNvSpPr>
              <p:nvPr/>
            </p:nvSpPr>
            <p:spPr bwMode="auto">
              <a:xfrm>
                <a:off x="10042569" y="3723408"/>
                <a:ext cx="4763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281" name="Rectangle 145"/>
              <p:cNvSpPr>
                <a:spLocks noChangeArrowheads="1"/>
              </p:cNvSpPr>
              <p:nvPr/>
            </p:nvSpPr>
            <p:spPr bwMode="auto">
              <a:xfrm>
                <a:off x="10042569" y="3721820"/>
                <a:ext cx="4763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282" name="Freeform 146"/>
              <p:cNvSpPr>
                <a:spLocks noChangeArrowheads="1"/>
              </p:cNvSpPr>
              <p:nvPr/>
            </p:nvSpPr>
            <p:spPr bwMode="auto">
              <a:xfrm>
                <a:off x="10042569" y="3720233"/>
                <a:ext cx="4763" cy="1588"/>
              </a:xfrm>
              <a:custGeom>
                <a:avLst/>
                <a:gdLst>
                  <a:gd name="T0" fmla="*/ 4763 w 3"/>
                  <a:gd name="T1" fmla="*/ 0 h 1"/>
                  <a:gd name="T2" fmla="*/ 0 w 3"/>
                  <a:gd name="T3" fmla="*/ 1588 h 1"/>
                  <a:gd name="T4" fmla="*/ 4763 w 3"/>
                  <a:gd name="T5" fmla="*/ 1588 h 1"/>
                  <a:gd name="T6" fmla="*/ 4763 w 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0" y="1"/>
                    </a:lnTo>
                    <a:lnTo>
                      <a:pt x="3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83" name="Freeform 147"/>
              <p:cNvSpPr>
                <a:spLocks noChangeArrowheads="1"/>
              </p:cNvSpPr>
              <p:nvPr/>
            </p:nvSpPr>
            <p:spPr bwMode="auto">
              <a:xfrm>
                <a:off x="10042569" y="3720233"/>
                <a:ext cx="4763" cy="1588"/>
              </a:xfrm>
              <a:custGeom>
                <a:avLst/>
                <a:gdLst>
                  <a:gd name="T0" fmla="*/ 0 w 3"/>
                  <a:gd name="T1" fmla="*/ 1588 h 1"/>
                  <a:gd name="T2" fmla="*/ 4763 w 3"/>
                  <a:gd name="T3" fmla="*/ 0 h 1"/>
                  <a:gd name="T4" fmla="*/ 0 w 3"/>
                  <a:gd name="T5" fmla="*/ 0 h 1"/>
                  <a:gd name="T6" fmla="*/ 0 w 3"/>
                  <a:gd name="T7" fmla="*/ 1588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84" name="Rectangle 148"/>
              <p:cNvSpPr>
                <a:spLocks noChangeArrowheads="1"/>
              </p:cNvSpPr>
              <p:nvPr/>
            </p:nvSpPr>
            <p:spPr bwMode="auto">
              <a:xfrm>
                <a:off x="9998119" y="3720233"/>
                <a:ext cx="3175" cy="23813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285" name="Rectangle 149"/>
              <p:cNvSpPr>
                <a:spLocks noChangeArrowheads="1"/>
              </p:cNvSpPr>
              <p:nvPr/>
            </p:nvSpPr>
            <p:spPr bwMode="auto">
              <a:xfrm>
                <a:off x="9998119" y="3744045"/>
                <a:ext cx="3175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286" name="Rectangle 150"/>
              <p:cNvSpPr>
                <a:spLocks noChangeArrowheads="1"/>
              </p:cNvSpPr>
              <p:nvPr/>
            </p:nvSpPr>
            <p:spPr bwMode="auto">
              <a:xfrm>
                <a:off x="9998119" y="3742458"/>
                <a:ext cx="3175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287" name="Rectangle 151"/>
              <p:cNvSpPr>
                <a:spLocks noChangeArrowheads="1"/>
              </p:cNvSpPr>
              <p:nvPr/>
            </p:nvSpPr>
            <p:spPr bwMode="auto">
              <a:xfrm>
                <a:off x="9998119" y="3740870"/>
                <a:ext cx="3175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288" name="Rectangle 152"/>
              <p:cNvSpPr>
                <a:spLocks noChangeArrowheads="1"/>
              </p:cNvSpPr>
              <p:nvPr/>
            </p:nvSpPr>
            <p:spPr bwMode="auto">
              <a:xfrm>
                <a:off x="9998119" y="3740870"/>
                <a:ext cx="3175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289" name="Rectangle 153"/>
              <p:cNvSpPr>
                <a:spLocks noChangeArrowheads="1"/>
              </p:cNvSpPr>
              <p:nvPr/>
            </p:nvSpPr>
            <p:spPr bwMode="auto">
              <a:xfrm>
                <a:off x="9998119" y="3737695"/>
                <a:ext cx="3175" cy="3175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290" name="Rectangle 154"/>
              <p:cNvSpPr>
                <a:spLocks noChangeArrowheads="1"/>
              </p:cNvSpPr>
              <p:nvPr/>
            </p:nvSpPr>
            <p:spPr bwMode="auto">
              <a:xfrm>
                <a:off x="9998119" y="3736108"/>
                <a:ext cx="3175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291" name="Rectangle 155"/>
              <p:cNvSpPr>
                <a:spLocks noChangeArrowheads="1"/>
              </p:cNvSpPr>
              <p:nvPr/>
            </p:nvSpPr>
            <p:spPr bwMode="auto">
              <a:xfrm>
                <a:off x="9998119" y="3736108"/>
                <a:ext cx="3175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292" name="Rectangle 156"/>
              <p:cNvSpPr>
                <a:spLocks noChangeArrowheads="1"/>
              </p:cNvSpPr>
              <p:nvPr/>
            </p:nvSpPr>
            <p:spPr bwMode="auto">
              <a:xfrm>
                <a:off x="9998119" y="3734520"/>
                <a:ext cx="3175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293" name="Freeform 157"/>
              <p:cNvSpPr>
                <a:spLocks noChangeArrowheads="1"/>
              </p:cNvSpPr>
              <p:nvPr/>
            </p:nvSpPr>
            <p:spPr bwMode="auto">
              <a:xfrm>
                <a:off x="9998119" y="3732933"/>
                <a:ext cx="3175" cy="1588"/>
              </a:xfrm>
              <a:custGeom>
                <a:avLst/>
                <a:gdLst>
                  <a:gd name="T0" fmla="*/ 3175 w 2"/>
                  <a:gd name="T1" fmla="*/ 0 h 1"/>
                  <a:gd name="T2" fmla="*/ 0 w 2"/>
                  <a:gd name="T3" fmla="*/ 1588 h 1"/>
                  <a:gd name="T4" fmla="*/ 3175 w 2"/>
                  <a:gd name="T5" fmla="*/ 1588 h 1"/>
                  <a:gd name="T6" fmla="*/ 3175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94" name="Freeform 158"/>
              <p:cNvSpPr>
                <a:spLocks noChangeArrowheads="1"/>
              </p:cNvSpPr>
              <p:nvPr/>
            </p:nvSpPr>
            <p:spPr bwMode="auto">
              <a:xfrm>
                <a:off x="9998119" y="3732933"/>
                <a:ext cx="3175" cy="1588"/>
              </a:xfrm>
              <a:custGeom>
                <a:avLst/>
                <a:gdLst>
                  <a:gd name="T0" fmla="*/ 3175 w 2"/>
                  <a:gd name="T1" fmla="*/ 0 h 1"/>
                  <a:gd name="T2" fmla="*/ 0 w 2"/>
                  <a:gd name="T3" fmla="*/ 0 h 1"/>
                  <a:gd name="T4" fmla="*/ 0 w 2"/>
                  <a:gd name="T5" fmla="*/ 1588 h 1"/>
                  <a:gd name="T6" fmla="*/ 3175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95" name="Rectangle 159"/>
              <p:cNvSpPr>
                <a:spLocks noChangeArrowheads="1"/>
              </p:cNvSpPr>
              <p:nvPr/>
            </p:nvSpPr>
            <p:spPr bwMode="auto">
              <a:xfrm>
                <a:off x="9998119" y="3731345"/>
                <a:ext cx="3175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296" name="Rectangle 160"/>
              <p:cNvSpPr>
                <a:spLocks noChangeArrowheads="1"/>
              </p:cNvSpPr>
              <p:nvPr/>
            </p:nvSpPr>
            <p:spPr bwMode="auto">
              <a:xfrm>
                <a:off x="9998119" y="3731345"/>
                <a:ext cx="3175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297" name="Rectangle 161"/>
              <p:cNvSpPr>
                <a:spLocks noChangeArrowheads="1"/>
              </p:cNvSpPr>
              <p:nvPr/>
            </p:nvSpPr>
            <p:spPr bwMode="auto">
              <a:xfrm>
                <a:off x="9998119" y="3728170"/>
                <a:ext cx="3175" cy="3175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298" name="Rectangle 162"/>
              <p:cNvSpPr>
                <a:spLocks noChangeArrowheads="1"/>
              </p:cNvSpPr>
              <p:nvPr/>
            </p:nvSpPr>
            <p:spPr bwMode="auto">
              <a:xfrm>
                <a:off x="9998119" y="3726583"/>
                <a:ext cx="3175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299" name="Rectangle 163"/>
              <p:cNvSpPr>
                <a:spLocks noChangeArrowheads="1"/>
              </p:cNvSpPr>
              <p:nvPr/>
            </p:nvSpPr>
            <p:spPr bwMode="auto">
              <a:xfrm>
                <a:off x="9998119" y="3726583"/>
                <a:ext cx="3175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300" name="Rectangle 164"/>
              <p:cNvSpPr>
                <a:spLocks noChangeArrowheads="1"/>
              </p:cNvSpPr>
              <p:nvPr/>
            </p:nvSpPr>
            <p:spPr bwMode="auto">
              <a:xfrm>
                <a:off x="9998119" y="3724995"/>
                <a:ext cx="3175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301" name="Rectangle 165"/>
              <p:cNvSpPr>
                <a:spLocks noChangeArrowheads="1"/>
              </p:cNvSpPr>
              <p:nvPr/>
            </p:nvSpPr>
            <p:spPr bwMode="auto">
              <a:xfrm>
                <a:off x="9998119" y="3723408"/>
                <a:ext cx="3175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302" name="Rectangle 166"/>
              <p:cNvSpPr>
                <a:spLocks noChangeArrowheads="1"/>
              </p:cNvSpPr>
              <p:nvPr/>
            </p:nvSpPr>
            <p:spPr bwMode="auto">
              <a:xfrm>
                <a:off x="9998119" y="3723408"/>
                <a:ext cx="3175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303" name="Rectangle 167"/>
              <p:cNvSpPr>
                <a:spLocks noChangeArrowheads="1"/>
              </p:cNvSpPr>
              <p:nvPr/>
            </p:nvSpPr>
            <p:spPr bwMode="auto">
              <a:xfrm>
                <a:off x="9998119" y="3721820"/>
                <a:ext cx="3175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304" name="Freeform 168"/>
              <p:cNvSpPr>
                <a:spLocks noChangeArrowheads="1"/>
              </p:cNvSpPr>
              <p:nvPr/>
            </p:nvSpPr>
            <p:spPr bwMode="auto">
              <a:xfrm>
                <a:off x="9998119" y="3720233"/>
                <a:ext cx="3175" cy="1588"/>
              </a:xfrm>
              <a:custGeom>
                <a:avLst/>
                <a:gdLst>
                  <a:gd name="T0" fmla="*/ 3175 w 2"/>
                  <a:gd name="T1" fmla="*/ 0 h 1"/>
                  <a:gd name="T2" fmla="*/ 0 w 2"/>
                  <a:gd name="T3" fmla="*/ 1588 h 1"/>
                  <a:gd name="T4" fmla="*/ 3175 w 2"/>
                  <a:gd name="T5" fmla="*/ 1588 h 1"/>
                  <a:gd name="T6" fmla="*/ 3175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05" name="Freeform 169"/>
              <p:cNvSpPr>
                <a:spLocks noChangeArrowheads="1"/>
              </p:cNvSpPr>
              <p:nvPr/>
            </p:nvSpPr>
            <p:spPr bwMode="auto">
              <a:xfrm>
                <a:off x="9998119" y="3720233"/>
                <a:ext cx="3175" cy="1588"/>
              </a:xfrm>
              <a:custGeom>
                <a:avLst/>
                <a:gdLst>
                  <a:gd name="T0" fmla="*/ 0 w 2"/>
                  <a:gd name="T1" fmla="*/ 1588 h 1"/>
                  <a:gd name="T2" fmla="*/ 3175 w 2"/>
                  <a:gd name="T3" fmla="*/ 0 h 1"/>
                  <a:gd name="T4" fmla="*/ 0 w 2"/>
                  <a:gd name="T5" fmla="*/ 0 h 1"/>
                  <a:gd name="T6" fmla="*/ 0 w 2"/>
                  <a:gd name="T7" fmla="*/ 1588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06" name="Rectangle 170"/>
              <p:cNvSpPr>
                <a:spLocks noChangeArrowheads="1"/>
              </p:cNvSpPr>
              <p:nvPr/>
            </p:nvSpPr>
            <p:spPr bwMode="auto">
              <a:xfrm>
                <a:off x="10010819" y="3720233"/>
                <a:ext cx="4763" cy="17463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307" name="Rectangle 171"/>
              <p:cNvSpPr>
                <a:spLocks noChangeArrowheads="1"/>
              </p:cNvSpPr>
              <p:nvPr/>
            </p:nvSpPr>
            <p:spPr bwMode="auto">
              <a:xfrm>
                <a:off x="10010819" y="3737695"/>
                <a:ext cx="4763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308" name="Rectangle 172"/>
              <p:cNvSpPr>
                <a:spLocks noChangeArrowheads="1"/>
              </p:cNvSpPr>
              <p:nvPr/>
            </p:nvSpPr>
            <p:spPr bwMode="auto">
              <a:xfrm>
                <a:off x="10010819" y="3736108"/>
                <a:ext cx="4763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309" name="Rectangle 173"/>
              <p:cNvSpPr>
                <a:spLocks noChangeArrowheads="1"/>
              </p:cNvSpPr>
              <p:nvPr/>
            </p:nvSpPr>
            <p:spPr bwMode="auto">
              <a:xfrm>
                <a:off x="10010819" y="3736108"/>
                <a:ext cx="4763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310" name="Rectangle 174"/>
              <p:cNvSpPr>
                <a:spLocks noChangeArrowheads="1"/>
              </p:cNvSpPr>
              <p:nvPr/>
            </p:nvSpPr>
            <p:spPr bwMode="auto">
              <a:xfrm>
                <a:off x="10010819" y="3734520"/>
                <a:ext cx="4763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311" name="Freeform 175"/>
              <p:cNvSpPr>
                <a:spLocks noChangeArrowheads="1"/>
              </p:cNvSpPr>
              <p:nvPr/>
            </p:nvSpPr>
            <p:spPr bwMode="auto">
              <a:xfrm>
                <a:off x="10010819" y="3732933"/>
                <a:ext cx="4763" cy="1588"/>
              </a:xfrm>
              <a:custGeom>
                <a:avLst/>
                <a:gdLst>
                  <a:gd name="T0" fmla="*/ 4763 w 3"/>
                  <a:gd name="T1" fmla="*/ 0 h 1"/>
                  <a:gd name="T2" fmla="*/ 0 w 3"/>
                  <a:gd name="T3" fmla="*/ 1588 h 1"/>
                  <a:gd name="T4" fmla="*/ 4763 w 3"/>
                  <a:gd name="T5" fmla="*/ 1588 h 1"/>
                  <a:gd name="T6" fmla="*/ 4763 w 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0" y="1"/>
                    </a:lnTo>
                    <a:lnTo>
                      <a:pt x="3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12" name="Freeform 176"/>
              <p:cNvSpPr>
                <a:spLocks noChangeArrowheads="1"/>
              </p:cNvSpPr>
              <p:nvPr/>
            </p:nvSpPr>
            <p:spPr bwMode="auto">
              <a:xfrm>
                <a:off x="10010819" y="3732933"/>
                <a:ext cx="4763" cy="1588"/>
              </a:xfrm>
              <a:custGeom>
                <a:avLst/>
                <a:gdLst>
                  <a:gd name="T0" fmla="*/ 4763 w 3"/>
                  <a:gd name="T1" fmla="*/ 0 h 1"/>
                  <a:gd name="T2" fmla="*/ 0 w 3"/>
                  <a:gd name="T3" fmla="*/ 0 h 1"/>
                  <a:gd name="T4" fmla="*/ 0 w 3"/>
                  <a:gd name="T5" fmla="*/ 1588 h 1"/>
                  <a:gd name="T6" fmla="*/ 4763 w 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13" name="Rectangle 177"/>
              <p:cNvSpPr>
                <a:spLocks noChangeArrowheads="1"/>
              </p:cNvSpPr>
              <p:nvPr/>
            </p:nvSpPr>
            <p:spPr bwMode="auto">
              <a:xfrm>
                <a:off x="10010819" y="3731345"/>
                <a:ext cx="4763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314" name="Rectangle 178"/>
              <p:cNvSpPr>
                <a:spLocks noChangeArrowheads="1"/>
              </p:cNvSpPr>
              <p:nvPr/>
            </p:nvSpPr>
            <p:spPr bwMode="auto">
              <a:xfrm>
                <a:off x="10010819" y="3731345"/>
                <a:ext cx="4763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315" name="Rectangle 179"/>
              <p:cNvSpPr>
                <a:spLocks noChangeArrowheads="1"/>
              </p:cNvSpPr>
              <p:nvPr/>
            </p:nvSpPr>
            <p:spPr bwMode="auto">
              <a:xfrm>
                <a:off x="10010819" y="3728170"/>
                <a:ext cx="4763" cy="3175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316" name="Rectangle 180"/>
              <p:cNvSpPr>
                <a:spLocks noChangeArrowheads="1"/>
              </p:cNvSpPr>
              <p:nvPr/>
            </p:nvSpPr>
            <p:spPr bwMode="auto">
              <a:xfrm>
                <a:off x="10010819" y="3726583"/>
                <a:ext cx="4763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317" name="Rectangle 181"/>
              <p:cNvSpPr>
                <a:spLocks noChangeArrowheads="1"/>
              </p:cNvSpPr>
              <p:nvPr/>
            </p:nvSpPr>
            <p:spPr bwMode="auto">
              <a:xfrm>
                <a:off x="10010819" y="3726583"/>
                <a:ext cx="4763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318" name="Rectangle 182"/>
              <p:cNvSpPr>
                <a:spLocks noChangeArrowheads="1"/>
              </p:cNvSpPr>
              <p:nvPr/>
            </p:nvSpPr>
            <p:spPr bwMode="auto">
              <a:xfrm>
                <a:off x="10010819" y="3724995"/>
                <a:ext cx="4763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319" name="Rectangle 183"/>
              <p:cNvSpPr>
                <a:spLocks noChangeArrowheads="1"/>
              </p:cNvSpPr>
              <p:nvPr/>
            </p:nvSpPr>
            <p:spPr bwMode="auto">
              <a:xfrm>
                <a:off x="10010819" y="3723408"/>
                <a:ext cx="4763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320" name="Rectangle 184"/>
              <p:cNvSpPr>
                <a:spLocks noChangeArrowheads="1"/>
              </p:cNvSpPr>
              <p:nvPr/>
            </p:nvSpPr>
            <p:spPr bwMode="auto">
              <a:xfrm>
                <a:off x="10010819" y="3723408"/>
                <a:ext cx="4763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321" name="Rectangle 185"/>
              <p:cNvSpPr>
                <a:spLocks noChangeArrowheads="1"/>
              </p:cNvSpPr>
              <p:nvPr/>
            </p:nvSpPr>
            <p:spPr bwMode="auto">
              <a:xfrm>
                <a:off x="10010819" y="3721820"/>
                <a:ext cx="4763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322" name="Freeform 186"/>
              <p:cNvSpPr>
                <a:spLocks noChangeArrowheads="1"/>
              </p:cNvSpPr>
              <p:nvPr/>
            </p:nvSpPr>
            <p:spPr bwMode="auto">
              <a:xfrm>
                <a:off x="10010819" y="3720233"/>
                <a:ext cx="4763" cy="1588"/>
              </a:xfrm>
              <a:custGeom>
                <a:avLst/>
                <a:gdLst>
                  <a:gd name="T0" fmla="*/ 4763 w 3"/>
                  <a:gd name="T1" fmla="*/ 0 h 1"/>
                  <a:gd name="T2" fmla="*/ 0 w 3"/>
                  <a:gd name="T3" fmla="*/ 1588 h 1"/>
                  <a:gd name="T4" fmla="*/ 4763 w 3"/>
                  <a:gd name="T5" fmla="*/ 1588 h 1"/>
                  <a:gd name="T6" fmla="*/ 4763 w 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0" y="1"/>
                    </a:lnTo>
                    <a:lnTo>
                      <a:pt x="3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23" name="Freeform 187"/>
              <p:cNvSpPr>
                <a:spLocks noChangeArrowheads="1"/>
              </p:cNvSpPr>
              <p:nvPr/>
            </p:nvSpPr>
            <p:spPr bwMode="auto">
              <a:xfrm>
                <a:off x="10010819" y="3720233"/>
                <a:ext cx="4763" cy="1588"/>
              </a:xfrm>
              <a:custGeom>
                <a:avLst/>
                <a:gdLst>
                  <a:gd name="T0" fmla="*/ 0 w 3"/>
                  <a:gd name="T1" fmla="*/ 1588 h 1"/>
                  <a:gd name="T2" fmla="*/ 4763 w 3"/>
                  <a:gd name="T3" fmla="*/ 0 h 1"/>
                  <a:gd name="T4" fmla="*/ 0 w 3"/>
                  <a:gd name="T5" fmla="*/ 0 h 1"/>
                  <a:gd name="T6" fmla="*/ 0 w 3"/>
                  <a:gd name="T7" fmla="*/ 1588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24" name="Rectangle 188"/>
              <p:cNvSpPr>
                <a:spLocks noChangeArrowheads="1"/>
              </p:cNvSpPr>
              <p:nvPr/>
            </p:nvSpPr>
            <p:spPr bwMode="auto">
              <a:xfrm>
                <a:off x="10021931" y="3720233"/>
                <a:ext cx="1588" cy="17463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325" name="Rectangle 189"/>
              <p:cNvSpPr>
                <a:spLocks noChangeArrowheads="1"/>
              </p:cNvSpPr>
              <p:nvPr/>
            </p:nvSpPr>
            <p:spPr bwMode="auto">
              <a:xfrm>
                <a:off x="10021931" y="3737695"/>
                <a:ext cx="1588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326" name="Rectangle 190"/>
              <p:cNvSpPr>
                <a:spLocks noChangeArrowheads="1"/>
              </p:cNvSpPr>
              <p:nvPr/>
            </p:nvSpPr>
            <p:spPr bwMode="auto">
              <a:xfrm>
                <a:off x="10021931" y="3736108"/>
                <a:ext cx="1588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327" name="Rectangle 191"/>
              <p:cNvSpPr>
                <a:spLocks noChangeArrowheads="1"/>
              </p:cNvSpPr>
              <p:nvPr/>
            </p:nvSpPr>
            <p:spPr bwMode="auto">
              <a:xfrm>
                <a:off x="10021931" y="3736108"/>
                <a:ext cx="1588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328" name="Rectangle 192"/>
              <p:cNvSpPr>
                <a:spLocks noChangeArrowheads="1"/>
              </p:cNvSpPr>
              <p:nvPr/>
            </p:nvSpPr>
            <p:spPr bwMode="auto">
              <a:xfrm>
                <a:off x="10021931" y="3734520"/>
                <a:ext cx="1588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329" name="Freeform 193"/>
              <p:cNvSpPr>
                <a:spLocks noChangeArrowheads="1"/>
              </p:cNvSpPr>
              <p:nvPr/>
            </p:nvSpPr>
            <p:spPr bwMode="auto">
              <a:xfrm>
                <a:off x="10021931" y="3732933"/>
                <a:ext cx="1588" cy="1588"/>
              </a:xfrm>
              <a:custGeom>
                <a:avLst/>
                <a:gdLst>
                  <a:gd name="T0" fmla="*/ 1588 w 1"/>
                  <a:gd name="T1" fmla="*/ 0 h 1"/>
                  <a:gd name="T2" fmla="*/ 0 w 1"/>
                  <a:gd name="T3" fmla="*/ 1588 h 1"/>
                  <a:gd name="T4" fmla="*/ 1588 w 1"/>
                  <a:gd name="T5" fmla="*/ 1588 h 1"/>
                  <a:gd name="T6" fmla="*/ 1588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30" name="Freeform 194"/>
              <p:cNvSpPr>
                <a:spLocks noChangeArrowheads="1"/>
              </p:cNvSpPr>
              <p:nvPr/>
            </p:nvSpPr>
            <p:spPr bwMode="auto">
              <a:xfrm>
                <a:off x="10021931" y="3732933"/>
                <a:ext cx="1588" cy="1588"/>
              </a:xfrm>
              <a:custGeom>
                <a:avLst/>
                <a:gdLst>
                  <a:gd name="T0" fmla="*/ 1588 w 1"/>
                  <a:gd name="T1" fmla="*/ 0 h 1"/>
                  <a:gd name="T2" fmla="*/ 0 w 1"/>
                  <a:gd name="T3" fmla="*/ 0 h 1"/>
                  <a:gd name="T4" fmla="*/ 0 w 1"/>
                  <a:gd name="T5" fmla="*/ 1588 h 1"/>
                  <a:gd name="T6" fmla="*/ 1588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31" name="Rectangle 195"/>
              <p:cNvSpPr>
                <a:spLocks noChangeArrowheads="1"/>
              </p:cNvSpPr>
              <p:nvPr/>
            </p:nvSpPr>
            <p:spPr bwMode="auto">
              <a:xfrm>
                <a:off x="10021931" y="3731345"/>
                <a:ext cx="1588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332" name="Rectangle 196"/>
              <p:cNvSpPr>
                <a:spLocks noChangeArrowheads="1"/>
              </p:cNvSpPr>
              <p:nvPr/>
            </p:nvSpPr>
            <p:spPr bwMode="auto">
              <a:xfrm>
                <a:off x="10021931" y="3731345"/>
                <a:ext cx="1588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333" name="Rectangle 197"/>
              <p:cNvSpPr>
                <a:spLocks noChangeArrowheads="1"/>
              </p:cNvSpPr>
              <p:nvPr/>
            </p:nvSpPr>
            <p:spPr bwMode="auto">
              <a:xfrm>
                <a:off x="10021931" y="3728170"/>
                <a:ext cx="1588" cy="3175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334" name="Rectangle 198"/>
              <p:cNvSpPr>
                <a:spLocks noChangeArrowheads="1"/>
              </p:cNvSpPr>
              <p:nvPr/>
            </p:nvSpPr>
            <p:spPr bwMode="auto">
              <a:xfrm>
                <a:off x="10021931" y="3726583"/>
                <a:ext cx="1588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335" name="Rectangle 199"/>
              <p:cNvSpPr>
                <a:spLocks noChangeArrowheads="1"/>
              </p:cNvSpPr>
              <p:nvPr/>
            </p:nvSpPr>
            <p:spPr bwMode="auto">
              <a:xfrm>
                <a:off x="10021931" y="3726583"/>
                <a:ext cx="1588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336" name="Rectangle 200"/>
              <p:cNvSpPr>
                <a:spLocks noChangeArrowheads="1"/>
              </p:cNvSpPr>
              <p:nvPr/>
            </p:nvSpPr>
            <p:spPr bwMode="auto">
              <a:xfrm>
                <a:off x="10021931" y="3724995"/>
                <a:ext cx="1588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337" name="Rectangle 201"/>
              <p:cNvSpPr>
                <a:spLocks noChangeArrowheads="1"/>
              </p:cNvSpPr>
              <p:nvPr/>
            </p:nvSpPr>
            <p:spPr bwMode="auto">
              <a:xfrm>
                <a:off x="10021931" y="3723408"/>
                <a:ext cx="1588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338" name="Rectangle 202"/>
              <p:cNvSpPr>
                <a:spLocks noChangeArrowheads="1"/>
              </p:cNvSpPr>
              <p:nvPr/>
            </p:nvSpPr>
            <p:spPr bwMode="auto">
              <a:xfrm>
                <a:off x="10021931" y="3723408"/>
                <a:ext cx="1588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339" name="Rectangle 203"/>
              <p:cNvSpPr>
                <a:spLocks noChangeArrowheads="1"/>
              </p:cNvSpPr>
              <p:nvPr/>
            </p:nvSpPr>
            <p:spPr bwMode="auto">
              <a:xfrm>
                <a:off x="10021931" y="3721820"/>
                <a:ext cx="1588" cy="1588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340" name="Freeform 204"/>
              <p:cNvSpPr>
                <a:spLocks noChangeArrowheads="1"/>
              </p:cNvSpPr>
              <p:nvPr/>
            </p:nvSpPr>
            <p:spPr bwMode="auto">
              <a:xfrm>
                <a:off x="10021931" y="3720233"/>
                <a:ext cx="1588" cy="1588"/>
              </a:xfrm>
              <a:custGeom>
                <a:avLst/>
                <a:gdLst>
                  <a:gd name="T0" fmla="*/ 1588 w 1"/>
                  <a:gd name="T1" fmla="*/ 0 h 1"/>
                  <a:gd name="T2" fmla="*/ 0 w 1"/>
                  <a:gd name="T3" fmla="*/ 1588 h 1"/>
                  <a:gd name="T4" fmla="*/ 1588 w 1"/>
                  <a:gd name="T5" fmla="*/ 1588 h 1"/>
                  <a:gd name="T6" fmla="*/ 1588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5341" name="Group 406"/>
              <p:cNvGrpSpPr/>
              <p:nvPr/>
            </p:nvGrpSpPr>
            <p:grpSpPr bwMode="auto">
              <a:xfrm>
                <a:off x="9858419" y="3720232"/>
                <a:ext cx="165100" cy="36512"/>
                <a:chOff x="2371" y="1508"/>
                <a:chExt cx="104" cy="23"/>
              </a:xfrm>
            </p:grpSpPr>
            <p:sp>
              <p:nvSpPr>
                <p:cNvPr id="6136" name="Freeform 206"/>
                <p:cNvSpPr>
                  <a:spLocks noChangeArrowheads="1"/>
                </p:cNvSpPr>
                <p:nvPr/>
              </p:nvSpPr>
              <p:spPr bwMode="auto">
                <a:xfrm>
                  <a:off x="2474" y="1508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0 h 1"/>
                    <a:gd name="T6" fmla="*/ 0 w 1"/>
                    <a:gd name="T7" fmla="*/ 1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37" name="Rectangle 207"/>
                <p:cNvSpPr>
                  <a:spLocks noChangeArrowheads="1"/>
                </p:cNvSpPr>
                <p:nvPr/>
              </p:nvSpPr>
              <p:spPr bwMode="auto">
                <a:xfrm>
                  <a:off x="2446" y="1508"/>
                  <a:ext cx="1" cy="1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138" name="Rectangle 208"/>
                <p:cNvSpPr>
                  <a:spLocks noChangeArrowheads="1"/>
                </p:cNvSpPr>
                <p:nvPr/>
              </p:nvSpPr>
              <p:spPr bwMode="auto">
                <a:xfrm>
                  <a:off x="2446" y="1519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139" name="Rectangle 209"/>
                <p:cNvSpPr>
                  <a:spLocks noChangeArrowheads="1"/>
                </p:cNvSpPr>
                <p:nvPr/>
              </p:nvSpPr>
              <p:spPr bwMode="auto">
                <a:xfrm>
                  <a:off x="2446" y="1518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140" name="Rectangle 210"/>
                <p:cNvSpPr>
                  <a:spLocks noChangeArrowheads="1"/>
                </p:cNvSpPr>
                <p:nvPr/>
              </p:nvSpPr>
              <p:spPr bwMode="auto">
                <a:xfrm>
                  <a:off x="2446" y="1518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141" name="Rectangle 211"/>
                <p:cNvSpPr>
                  <a:spLocks noChangeArrowheads="1"/>
                </p:cNvSpPr>
                <p:nvPr/>
              </p:nvSpPr>
              <p:spPr bwMode="auto">
                <a:xfrm>
                  <a:off x="2446" y="1517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142" name="Rectangle 212"/>
                <p:cNvSpPr>
                  <a:spLocks noChangeArrowheads="1"/>
                </p:cNvSpPr>
                <p:nvPr/>
              </p:nvSpPr>
              <p:spPr bwMode="auto">
                <a:xfrm>
                  <a:off x="2446" y="1517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143" name="Rectangle 213"/>
                <p:cNvSpPr>
                  <a:spLocks noChangeArrowheads="1"/>
                </p:cNvSpPr>
                <p:nvPr/>
              </p:nvSpPr>
              <p:spPr bwMode="auto">
                <a:xfrm>
                  <a:off x="2446" y="1516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144" name="Rectangle 214"/>
                <p:cNvSpPr>
                  <a:spLocks noChangeArrowheads="1"/>
                </p:cNvSpPr>
                <p:nvPr/>
              </p:nvSpPr>
              <p:spPr bwMode="auto">
                <a:xfrm>
                  <a:off x="2446" y="1515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145" name="Rectangle 215"/>
                <p:cNvSpPr>
                  <a:spLocks noChangeArrowheads="1"/>
                </p:cNvSpPr>
                <p:nvPr/>
              </p:nvSpPr>
              <p:spPr bwMode="auto">
                <a:xfrm>
                  <a:off x="2446" y="1515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146" name="Rectangle 216"/>
                <p:cNvSpPr>
                  <a:spLocks noChangeArrowheads="1"/>
                </p:cNvSpPr>
                <p:nvPr/>
              </p:nvSpPr>
              <p:spPr bwMode="auto">
                <a:xfrm>
                  <a:off x="2446" y="1513"/>
                  <a:ext cx="1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147" name="Rectangle 217"/>
                <p:cNvSpPr>
                  <a:spLocks noChangeArrowheads="1"/>
                </p:cNvSpPr>
                <p:nvPr/>
              </p:nvSpPr>
              <p:spPr bwMode="auto">
                <a:xfrm>
                  <a:off x="2446" y="1512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148" name="Rectangle 218"/>
                <p:cNvSpPr>
                  <a:spLocks noChangeArrowheads="1"/>
                </p:cNvSpPr>
                <p:nvPr/>
              </p:nvSpPr>
              <p:spPr bwMode="auto">
                <a:xfrm>
                  <a:off x="2446" y="1512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149" name="Rectangle 219"/>
                <p:cNvSpPr>
                  <a:spLocks noChangeArrowheads="1"/>
                </p:cNvSpPr>
                <p:nvPr/>
              </p:nvSpPr>
              <p:spPr bwMode="auto">
                <a:xfrm>
                  <a:off x="2446" y="1511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150" name="Rectangle 220"/>
                <p:cNvSpPr>
                  <a:spLocks noChangeArrowheads="1"/>
                </p:cNvSpPr>
                <p:nvPr/>
              </p:nvSpPr>
              <p:spPr bwMode="auto">
                <a:xfrm>
                  <a:off x="2446" y="1510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151" name="Rectangle 221"/>
                <p:cNvSpPr>
                  <a:spLocks noChangeArrowheads="1"/>
                </p:cNvSpPr>
                <p:nvPr/>
              </p:nvSpPr>
              <p:spPr bwMode="auto">
                <a:xfrm>
                  <a:off x="2446" y="1510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152" name="Rectangle 222"/>
                <p:cNvSpPr>
                  <a:spLocks noChangeArrowheads="1"/>
                </p:cNvSpPr>
                <p:nvPr/>
              </p:nvSpPr>
              <p:spPr bwMode="auto">
                <a:xfrm>
                  <a:off x="2446" y="1509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153" name="Rectangle 223"/>
                <p:cNvSpPr>
                  <a:spLocks noChangeArrowheads="1"/>
                </p:cNvSpPr>
                <p:nvPr/>
              </p:nvSpPr>
              <p:spPr bwMode="auto">
                <a:xfrm>
                  <a:off x="2446" y="1509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154" name="Rectangle 224"/>
                <p:cNvSpPr>
                  <a:spLocks noChangeArrowheads="1"/>
                </p:cNvSpPr>
                <p:nvPr/>
              </p:nvSpPr>
              <p:spPr bwMode="auto">
                <a:xfrm>
                  <a:off x="2446" y="1508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155" name="Rectangle 225"/>
                <p:cNvSpPr>
                  <a:spLocks noChangeArrowheads="1"/>
                </p:cNvSpPr>
                <p:nvPr/>
              </p:nvSpPr>
              <p:spPr bwMode="auto">
                <a:xfrm>
                  <a:off x="2452" y="1508"/>
                  <a:ext cx="2" cy="1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156" name="Rectangle 226"/>
                <p:cNvSpPr>
                  <a:spLocks noChangeArrowheads="1"/>
                </p:cNvSpPr>
                <p:nvPr/>
              </p:nvSpPr>
              <p:spPr bwMode="auto">
                <a:xfrm>
                  <a:off x="2452" y="151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157" name="Rectangle 227"/>
                <p:cNvSpPr>
                  <a:spLocks noChangeArrowheads="1"/>
                </p:cNvSpPr>
                <p:nvPr/>
              </p:nvSpPr>
              <p:spPr bwMode="auto">
                <a:xfrm>
                  <a:off x="2452" y="1518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158" name="Rectangle 228"/>
                <p:cNvSpPr>
                  <a:spLocks noChangeArrowheads="1"/>
                </p:cNvSpPr>
                <p:nvPr/>
              </p:nvSpPr>
              <p:spPr bwMode="auto">
                <a:xfrm>
                  <a:off x="2452" y="1518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159" name="Rectangle 229"/>
                <p:cNvSpPr>
                  <a:spLocks noChangeArrowheads="1"/>
                </p:cNvSpPr>
                <p:nvPr/>
              </p:nvSpPr>
              <p:spPr bwMode="auto">
                <a:xfrm>
                  <a:off x="2452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160" name="Rectangle 230"/>
                <p:cNvSpPr>
                  <a:spLocks noChangeArrowheads="1"/>
                </p:cNvSpPr>
                <p:nvPr/>
              </p:nvSpPr>
              <p:spPr bwMode="auto">
                <a:xfrm>
                  <a:off x="2452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161" name="Rectangle 231"/>
                <p:cNvSpPr>
                  <a:spLocks noChangeArrowheads="1"/>
                </p:cNvSpPr>
                <p:nvPr/>
              </p:nvSpPr>
              <p:spPr bwMode="auto">
                <a:xfrm>
                  <a:off x="2452" y="1516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162" name="Rectangle 232"/>
                <p:cNvSpPr>
                  <a:spLocks noChangeArrowheads="1"/>
                </p:cNvSpPr>
                <p:nvPr/>
              </p:nvSpPr>
              <p:spPr bwMode="auto">
                <a:xfrm>
                  <a:off x="2452" y="1515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163" name="Rectangle 233"/>
                <p:cNvSpPr>
                  <a:spLocks noChangeArrowheads="1"/>
                </p:cNvSpPr>
                <p:nvPr/>
              </p:nvSpPr>
              <p:spPr bwMode="auto">
                <a:xfrm>
                  <a:off x="2452" y="1515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164" name="Rectangle 234"/>
                <p:cNvSpPr>
                  <a:spLocks noChangeArrowheads="1"/>
                </p:cNvSpPr>
                <p:nvPr/>
              </p:nvSpPr>
              <p:spPr bwMode="auto">
                <a:xfrm>
                  <a:off x="2452" y="1513"/>
                  <a:ext cx="2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165" name="Rectangle 235"/>
                <p:cNvSpPr>
                  <a:spLocks noChangeArrowheads="1"/>
                </p:cNvSpPr>
                <p:nvPr/>
              </p:nvSpPr>
              <p:spPr bwMode="auto">
                <a:xfrm>
                  <a:off x="2452" y="151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166" name="Rectangle 236"/>
                <p:cNvSpPr>
                  <a:spLocks noChangeArrowheads="1"/>
                </p:cNvSpPr>
                <p:nvPr/>
              </p:nvSpPr>
              <p:spPr bwMode="auto">
                <a:xfrm>
                  <a:off x="2452" y="151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167" name="Rectangle 237"/>
                <p:cNvSpPr>
                  <a:spLocks noChangeArrowheads="1"/>
                </p:cNvSpPr>
                <p:nvPr/>
              </p:nvSpPr>
              <p:spPr bwMode="auto">
                <a:xfrm>
                  <a:off x="2452" y="1511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168" name="Rectangle 238"/>
                <p:cNvSpPr>
                  <a:spLocks noChangeArrowheads="1"/>
                </p:cNvSpPr>
                <p:nvPr/>
              </p:nvSpPr>
              <p:spPr bwMode="auto">
                <a:xfrm>
                  <a:off x="2452" y="1510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169" name="Rectangle 239"/>
                <p:cNvSpPr>
                  <a:spLocks noChangeArrowheads="1"/>
                </p:cNvSpPr>
                <p:nvPr/>
              </p:nvSpPr>
              <p:spPr bwMode="auto">
                <a:xfrm>
                  <a:off x="2452" y="1510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170" name="Rectangle 240"/>
                <p:cNvSpPr>
                  <a:spLocks noChangeArrowheads="1"/>
                </p:cNvSpPr>
                <p:nvPr/>
              </p:nvSpPr>
              <p:spPr bwMode="auto">
                <a:xfrm>
                  <a:off x="2452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171" name="Freeform 241"/>
                <p:cNvSpPr>
                  <a:spLocks noChangeArrowheads="1"/>
                </p:cNvSpPr>
                <p:nvPr/>
              </p:nvSpPr>
              <p:spPr bwMode="auto">
                <a:xfrm>
                  <a:off x="2452" y="1508"/>
                  <a:ext cx="2" cy="1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1 h 1"/>
                    <a:gd name="T4" fmla="*/ 2 w 2"/>
                    <a:gd name="T5" fmla="*/ 1 h 1"/>
                    <a:gd name="T6" fmla="*/ 2 w 2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72" name="Freeform 242"/>
                <p:cNvSpPr>
                  <a:spLocks noChangeArrowheads="1"/>
                </p:cNvSpPr>
                <p:nvPr/>
              </p:nvSpPr>
              <p:spPr bwMode="auto">
                <a:xfrm>
                  <a:off x="2452" y="1508"/>
                  <a:ext cx="2" cy="1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0 h 1"/>
                    <a:gd name="T4" fmla="*/ 0 w 2"/>
                    <a:gd name="T5" fmla="*/ 0 h 1"/>
                    <a:gd name="T6" fmla="*/ 0 w 2"/>
                    <a:gd name="T7" fmla="*/ 1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73" name="Freeform 243"/>
                <p:cNvSpPr>
                  <a:spLocks noChangeArrowheads="1"/>
                </p:cNvSpPr>
                <p:nvPr/>
              </p:nvSpPr>
              <p:spPr bwMode="auto">
                <a:xfrm>
                  <a:off x="2432" y="1508"/>
                  <a:ext cx="2" cy="11"/>
                </a:xfrm>
                <a:custGeom>
                  <a:avLst/>
                  <a:gdLst>
                    <a:gd name="T0" fmla="*/ 0 w 2"/>
                    <a:gd name="T1" fmla="*/ 11 h 11"/>
                    <a:gd name="T2" fmla="*/ 0 w 2"/>
                    <a:gd name="T3" fmla="*/ 0 h 11"/>
                    <a:gd name="T4" fmla="*/ 2 w 2"/>
                    <a:gd name="T5" fmla="*/ 1 h 11"/>
                    <a:gd name="T6" fmla="*/ 2 w 2"/>
                    <a:gd name="T7" fmla="*/ 11 h 11"/>
                    <a:gd name="T8" fmla="*/ 0 w 2"/>
                    <a:gd name="T9" fmla="*/ 11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" h="11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2" y="1"/>
                      </a:lnTo>
                      <a:lnTo>
                        <a:pt x="2" y="1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74" name="Rectangle 244"/>
                <p:cNvSpPr>
                  <a:spLocks noChangeArrowheads="1"/>
                </p:cNvSpPr>
                <p:nvPr/>
              </p:nvSpPr>
              <p:spPr bwMode="auto">
                <a:xfrm>
                  <a:off x="2432" y="151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175" name="Rectangle 245"/>
                <p:cNvSpPr>
                  <a:spLocks noChangeArrowheads="1"/>
                </p:cNvSpPr>
                <p:nvPr/>
              </p:nvSpPr>
              <p:spPr bwMode="auto">
                <a:xfrm>
                  <a:off x="2432" y="1518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176" name="Rectangle 246"/>
                <p:cNvSpPr>
                  <a:spLocks noChangeArrowheads="1"/>
                </p:cNvSpPr>
                <p:nvPr/>
              </p:nvSpPr>
              <p:spPr bwMode="auto">
                <a:xfrm>
                  <a:off x="2432" y="1518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177" name="Rectangle 247"/>
                <p:cNvSpPr>
                  <a:spLocks noChangeArrowheads="1"/>
                </p:cNvSpPr>
                <p:nvPr/>
              </p:nvSpPr>
              <p:spPr bwMode="auto">
                <a:xfrm>
                  <a:off x="2432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178" name="Rectangle 248"/>
                <p:cNvSpPr>
                  <a:spLocks noChangeArrowheads="1"/>
                </p:cNvSpPr>
                <p:nvPr/>
              </p:nvSpPr>
              <p:spPr bwMode="auto">
                <a:xfrm>
                  <a:off x="2432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179" name="Rectangle 249"/>
                <p:cNvSpPr>
                  <a:spLocks noChangeArrowheads="1"/>
                </p:cNvSpPr>
                <p:nvPr/>
              </p:nvSpPr>
              <p:spPr bwMode="auto">
                <a:xfrm>
                  <a:off x="2432" y="1516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180" name="Rectangle 250"/>
                <p:cNvSpPr>
                  <a:spLocks noChangeArrowheads="1"/>
                </p:cNvSpPr>
                <p:nvPr/>
              </p:nvSpPr>
              <p:spPr bwMode="auto">
                <a:xfrm>
                  <a:off x="2432" y="1515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181" name="Rectangle 251"/>
                <p:cNvSpPr>
                  <a:spLocks noChangeArrowheads="1"/>
                </p:cNvSpPr>
                <p:nvPr/>
              </p:nvSpPr>
              <p:spPr bwMode="auto">
                <a:xfrm>
                  <a:off x="2432" y="1515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182" name="Rectangle 252"/>
                <p:cNvSpPr>
                  <a:spLocks noChangeArrowheads="1"/>
                </p:cNvSpPr>
                <p:nvPr/>
              </p:nvSpPr>
              <p:spPr bwMode="auto">
                <a:xfrm>
                  <a:off x="2432" y="1513"/>
                  <a:ext cx="2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183" name="Rectangle 253"/>
                <p:cNvSpPr>
                  <a:spLocks noChangeArrowheads="1"/>
                </p:cNvSpPr>
                <p:nvPr/>
              </p:nvSpPr>
              <p:spPr bwMode="auto">
                <a:xfrm>
                  <a:off x="2432" y="151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184" name="Rectangle 254"/>
                <p:cNvSpPr>
                  <a:spLocks noChangeArrowheads="1"/>
                </p:cNvSpPr>
                <p:nvPr/>
              </p:nvSpPr>
              <p:spPr bwMode="auto">
                <a:xfrm>
                  <a:off x="2432" y="151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185" name="Rectangle 255"/>
                <p:cNvSpPr>
                  <a:spLocks noChangeArrowheads="1"/>
                </p:cNvSpPr>
                <p:nvPr/>
              </p:nvSpPr>
              <p:spPr bwMode="auto">
                <a:xfrm>
                  <a:off x="2432" y="1511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186" name="Rectangle 256"/>
                <p:cNvSpPr>
                  <a:spLocks noChangeArrowheads="1"/>
                </p:cNvSpPr>
                <p:nvPr/>
              </p:nvSpPr>
              <p:spPr bwMode="auto">
                <a:xfrm>
                  <a:off x="2432" y="1510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187" name="Rectangle 257"/>
                <p:cNvSpPr>
                  <a:spLocks noChangeArrowheads="1"/>
                </p:cNvSpPr>
                <p:nvPr/>
              </p:nvSpPr>
              <p:spPr bwMode="auto">
                <a:xfrm>
                  <a:off x="2432" y="1510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188" name="Rectangle 258"/>
                <p:cNvSpPr>
                  <a:spLocks noChangeArrowheads="1"/>
                </p:cNvSpPr>
                <p:nvPr/>
              </p:nvSpPr>
              <p:spPr bwMode="auto">
                <a:xfrm>
                  <a:off x="2432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189" name="Rectangle 259"/>
                <p:cNvSpPr>
                  <a:spLocks noChangeArrowheads="1"/>
                </p:cNvSpPr>
                <p:nvPr/>
              </p:nvSpPr>
              <p:spPr bwMode="auto">
                <a:xfrm>
                  <a:off x="2432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190" name="Rectangle 260"/>
                <p:cNvSpPr>
                  <a:spLocks noChangeArrowheads="1"/>
                </p:cNvSpPr>
                <p:nvPr/>
              </p:nvSpPr>
              <p:spPr bwMode="auto">
                <a:xfrm>
                  <a:off x="2432" y="1508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191" name="Rectangle 261"/>
                <p:cNvSpPr>
                  <a:spLocks noChangeArrowheads="1"/>
                </p:cNvSpPr>
                <p:nvPr/>
              </p:nvSpPr>
              <p:spPr bwMode="auto">
                <a:xfrm>
                  <a:off x="2439" y="1509"/>
                  <a:ext cx="2" cy="10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192" name="Rectangle 262"/>
                <p:cNvSpPr>
                  <a:spLocks noChangeArrowheads="1"/>
                </p:cNvSpPr>
                <p:nvPr/>
              </p:nvSpPr>
              <p:spPr bwMode="auto">
                <a:xfrm>
                  <a:off x="2439" y="151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193" name="Rectangle 263"/>
                <p:cNvSpPr>
                  <a:spLocks noChangeArrowheads="1"/>
                </p:cNvSpPr>
                <p:nvPr/>
              </p:nvSpPr>
              <p:spPr bwMode="auto">
                <a:xfrm>
                  <a:off x="2439" y="1518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194" name="Rectangle 264"/>
                <p:cNvSpPr>
                  <a:spLocks noChangeArrowheads="1"/>
                </p:cNvSpPr>
                <p:nvPr/>
              </p:nvSpPr>
              <p:spPr bwMode="auto">
                <a:xfrm>
                  <a:off x="2439" y="1518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195" name="Rectangle 265"/>
                <p:cNvSpPr>
                  <a:spLocks noChangeArrowheads="1"/>
                </p:cNvSpPr>
                <p:nvPr/>
              </p:nvSpPr>
              <p:spPr bwMode="auto">
                <a:xfrm>
                  <a:off x="2439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196" name="Rectangle 266"/>
                <p:cNvSpPr>
                  <a:spLocks noChangeArrowheads="1"/>
                </p:cNvSpPr>
                <p:nvPr/>
              </p:nvSpPr>
              <p:spPr bwMode="auto">
                <a:xfrm>
                  <a:off x="2439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197" name="Rectangle 267"/>
                <p:cNvSpPr>
                  <a:spLocks noChangeArrowheads="1"/>
                </p:cNvSpPr>
                <p:nvPr/>
              </p:nvSpPr>
              <p:spPr bwMode="auto">
                <a:xfrm>
                  <a:off x="2439" y="1516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198" name="Rectangle 268"/>
                <p:cNvSpPr>
                  <a:spLocks noChangeArrowheads="1"/>
                </p:cNvSpPr>
                <p:nvPr/>
              </p:nvSpPr>
              <p:spPr bwMode="auto">
                <a:xfrm>
                  <a:off x="2439" y="1515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199" name="Rectangle 269"/>
                <p:cNvSpPr>
                  <a:spLocks noChangeArrowheads="1"/>
                </p:cNvSpPr>
                <p:nvPr/>
              </p:nvSpPr>
              <p:spPr bwMode="auto">
                <a:xfrm>
                  <a:off x="2439" y="1515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200" name="Rectangle 270"/>
                <p:cNvSpPr>
                  <a:spLocks noChangeArrowheads="1"/>
                </p:cNvSpPr>
                <p:nvPr/>
              </p:nvSpPr>
              <p:spPr bwMode="auto">
                <a:xfrm>
                  <a:off x="2439" y="1513"/>
                  <a:ext cx="2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201" name="Rectangle 271"/>
                <p:cNvSpPr>
                  <a:spLocks noChangeArrowheads="1"/>
                </p:cNvSpPr>
                <p:nvPr/>
              </p:nvSpPr>
              <p:spPr bwMode="auto">
                <a:xfrm>
                  <a:off x="2439" y="151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202" name="Rectangle 272"/>
                <p:cNvSpPr>
                  <a:spLocks noChangeArrowheads="1"/>
                </p:cNvSpPr>
                <p:nvPr/>
              </p:nvSpPr>
              <p:spPr bwMode="auto">
                <a:xfrm>
                  <a:off x="2439" y="151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203" name="Rectangle 273"/>
                <p:cNvSpPr>
                  <a:spLocks noChangeArrowheads="1"/>
                </p:cNvSpPr>
                <p:nvPr/>
              </p:nvSpPr>
              <p:spPr bwMode="auto">
                <a:xfrm>
                  <a:off x="2439" y="1511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204" name="Rectangle 274"/>
                <p:cNvSpPr>
                  <a:spLocks noChangeArrowheads="1"/>
                </p:cNvSpPr>
                <p:nvPr/>
              </p:nvSpPr>
              <p:spPr bwMode="auto">
                <a:xfrm>
                  <a:off x="2439" y="1510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205" name="Rectangle 275"/>
                <p:cNvSpPr>
                  <a:spLocks noChangeArrowheads="1"/>
                </p:cNvSpPr>
                <p:nvPr/>
              </p:nvSpPr>
              <p:spPr bwMode="auto">
                <a:xfrm>
                  <a:off x="2439" y="1510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206" name="Rectangle 276"/>
                <p:cNvSpPr>
                  <a:spLocks noChangeArrowheads="1"/>
                </p:cNvSpPr>
                <p:nvPr/>
              </p:nvSpPr>
              <p:spPr bwMode="auto">
                <a:xfrm>
                  <a:off x="2439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207" name="Rectangle 277"/>
                <p:cNvSpPr>
                  <a:spLocks noChangeArrowheads="1"/>
                </p:cNvSpPr>
                <p:nvPr/>
              </p:nvSpPr>
              <p:spPr bwMode="auto">
                <a:xfrm>
                  <a:off x="2439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208" name="Freeform 278"/>
                <p:cNvSpPr>
                  <a:spLocks noChangeArrowheads="1"/>
                </p:cNvSpPr>
                <p:nvPr/>
              </p:nvSpPr>
              <p:spPr bwMode="auto">
                <a:xfrm>
                  <a:off x="2439" y="1509"/>
                  <a:ext cx="2" cy="0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0 h 1"/>
                    <a:gd name="T4" fmla="*/ 0 w 2"/>
                    <a:gd name="T5" fmla="*/ 0 h 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209" name="Rectangle 279"/>
                <p:cNvSpPr>
                  <a:spLocks noChangeArrowheads="1"/>
                </p:cNvSpPr>
                <p:nvPr/>
              </p:nvSpPr>
              <p:spPr bwMode="auto">
                <a:xfrm>
                  <a:off x="2420" y="1509"/>
                  <a:ext cx="8" cy="2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210" name="Rectangle 280"/>
                <p:cNvSpPr>
                  <a:spLocks noChangeArrowheads="1"/>
                </p:cNvSpPr>
                <p:nvPr/>
              </p:nvSpPr>
              <p:spPr bwMode="auto">
                <a:xfrm>
                  <a:off x="2420" y="1530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211" name="Rectangle 281"/>
                <p:cNvSpPr>
                  <a:spLocks noChangeArrowheads="1"/>
                </p:cNvSpPr>
                <p:nvPr/>
              </p:nvSpPr>
              <p:spPr bwMode="auto">
                <a:xfrm>
                  <a:off x="2420" y="1529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212" name="Rectangle 282"/>
                <p:cNvSpPr>
                  <a:spLocks noChangeArrowheads="1"/>
                </p:cNvSpPr>
                <p:nvPr/>
              </p:nvSpPr>
              <p:spPr bwMode="auto">
                <a:xfrm>
                  <a:off x="2420" y="1529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213" name="Rectangle 283"/>
                <p:cNvSpPr>
                  <a:spLocks noChangeArrowheads="1"/>
                </p:cNvSpPr>
                <p:nvPr/>
              </p:nvSpPr>
              <p:spPr bwMode="auto">
                <a:xfrm>
                  <a:off x="2420" y="1528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214" name="Freeform 284"/>
                <p:cNvSpPr>
                  <a:spLocks noChangeArrowheads="1"/>
                </p:cNvSpPr>
                <p:nvPr/>
              </p:nvSpPr>
              <p:spPr bwMode="auto">
                <a:xfrm>
                  <a:off x="2420" y="1526"/>
                  <a:ext cx="8" cy="2"/>
                </a:xfrm>
                <a:custGeom>
                  <a:avLst/>
                  <a:gdLst>
                    <a:gd name="T0" fmla="*/ 8 w 8"/>
                    <a:gd name="T1" fmla="*/ 0 h 2"/>
                    <a:gd name="T2" fmla="*/ 0 w 8"/>
                    <a:gd name="T3" fmla="*/ 2 h 2"/>
                    <a:gd name="T4" fmla="*/ 8 w 8"/>
                    <a:gd name="T5" fmla="*/ 2 h 2"/>
                    <a:gd name="T6" fmla="*/ 8 w 8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" h="2">
                      <a:moveTo>
                        <a:pt x="8" y="0"/>
                      </a:moveTo>
                      <a:lnTo>
                        <a:pt x="0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215" name="Freeform 285"/>
                <p:cNvSpPr>
                  <a:spLocks noChangeArrowheads="1"/>
                </p:cNvSpPr>
                <p:nvPr/>
              </p:nvSpPr>
              <p:spPr bwMode="auto">
                <a:xfrm>
                  <a:off x="2420" y="1526"/>
                  <a:ext cx="8" cy="2"/>
                </a:xfrm>
                <a:custGeom>
                  <a:avLst/>
                  <a:gdLst>
                    <a:gd name="T0" fmla="*/ 8 w 8"/>
                    <a:gd name="T1" fmla="*/ 0 h 2"/>
                    <a:gd name="T2" fmla="*/ 0 w 8"/>
                    <a:gd name="T3" fmla="*/ 0 h 2"/>
                    <a:gd name="T4" fmla="*/ 0 w 8"/>
                    <a:gd name="T5" fmla="*/ 2 h 2"/>
                    <a:gd name="T6" fmla="*/ 8 w 8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" h="2">
                      <a:moveTo>
                        <a:pt x="8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216" name="Rectangle 286"/>
                <p:cNvSpPr>
                  <a:spLocks noChangeArrowheads="1"/>
                </p:cNvSpPr>
                <p:nvPr/>
              </p:nvSpPr>
              <p:spPr bwMode="auto">
                <a:xfrm>
                  <a:off x="2420" y="1525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217" name="Freeform 287"/>
                <p:cNvSpPr>
                  <a:spLocks noChangeArrowheads="1"/>
                </p:cNvSpPr>
                <p:nvPr/>
              </p:nvSpPr>
              <p:spPr bwMode="auto">
                <a:xfrm>
                  <a:off x="2420" y="1524"/>
                  <a:ext cx="8" cy="1"/>
                </a:xfrm>
                <a:custGeom>
                  <a:avLst/>
                  <a:gdLst>
                    <a:gd name="T0" fmla="*/ 8 w 8"/>
                    <a:gd name="T1" fmla="*/ 0 h 1"/>
                    <a:gd name="T2" fmla="*/ 0 w 8"/>
                    <a:gd name="T3" fmla="*/ 1 h 1"/>
                    <a:gd name="T4" fmla="*/ 8 w 8"/>
                    <a:gd name="T5" fmla="*/ 1 h 1"/>
                    <a:gd name="T6" fmla="*/ 8 w 8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0"/>
                      </a:moveTo>
                      <a:lnTo>
                        <a:pt x="0" y="1"/>
                      </a:lnTo>
                      <a:lnTo>
                        <a:pt x="8" y="1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218" name="Freeform 288"/>
                <p:cNvSpPr>
                  <a:spLocks noChangeArrowheads="1"/>
                </p:cNvSpPr>
                <p:nvPr/>
              </p:nvSpPr>
              <p:spPr bwMode="auto">
                <a:xfrm>
                  <a:off x="2420" y="1524"/>
                  <a:ext cx="8" cy="1"/>
                </a:xfrm>
                <a:custGeom>
                  <a:avLst/>
                  <a:gdLst>
                    <a:gd name="T0" fmla="*/ 8 w 8"/>
                    <a:gd name="T1" fmla="*/ 0 h 1"/>
                    <a:gd name="T2" fmla="*/ 0 w 8"/>
                    <a:gd name="T3" fmla="*/ 0 h 1"/>
                    <a:gd name="T4" fmla="*/ 0 w 8"/>
                    <a:gd name="T5" fmla="*/ 1 h 1"/>
                    <a:gd name="T6" fmla="*/ 8 w 8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219" name="Rectangle 289"/>
                <p:cNvSpPr>
                  <a:spLocks noChangeArrowheads="1"/>
                </p:cNvSpPr>
                <p:nvPr/>
              </p:nvSpPr>
              <p:spPr bwMode="auto">
                <a:xfrm>
                  <a:off x="2420" y="1523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220" name="Rectangle 290"/>
                <p:cNvSpPr>
                  <a:spLocks noChangeArrowheads="1"/>
                </p:cNvSpPr>
                <p:nvPr/>
              </p:nvSpPr>
              <p:spPr bwMode="auto">
                <a:xfrm>
                  <a:off x="2420" y="1523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221" name="Rectangle 291"/>
                <p:cNvSpPr>
                  <a:spLocks noChangeArrowheads="1"/>
                </p:cNvSpPr>
                <p:nvPr/>
              </p:nvSpPr>
              <p:spPr bwMode="auto">
                <a:xfrm>
                  <a:off x="2420" y="1522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222" name="Rectangle 292"/>
                <p:cNvSpPr>
                  <a:spLocks noChangeArrowheads="1"/>
                </p:cNvSpPr>
                <p:nvPr/>
              </p:nvSpPr>
              <p:spPr bwMode="auto">
                <a:xfrm>
                  <a:off x="2420" y="1521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223" name="Rectangle 293"/>
                <p:cNvSpPr>
                  <a:spLocks noChangeArrowheads="1"/>
                </p:cNvSpPr>
                <p:nvPr/>
              </p:nvSpPr>
              <p:spPr bwMode="auto">
                <a:xfrm>
                  <a:off x="2420" y="1521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224" name="Rectangle 294"/>
                <p:cNvSpPr>
                  <a:spLocks noChangeArrowheads="1"/>
                </p:cNvSpPr>
                <p:nvPr/>
              </p:nvSpPr>
              <p:spPr bwMode="auto">
                <a:xfrm>
                  <a:off x="2420" y="1519"/>
                  <a:ext cx="8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225" name="Rectangle 295"/>
                <p:cNvSpPr>
                  <a:spLocks noChangeArrowheads="1"/>
                </p:cNvSpPr>
                <p:nvPr/>
              </p:nvSpPr>
              <p:spPr bwMode="auto">
                <a:xfrm>
                  <a:off x="2420" y="1518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226" name="Rectangle 296"/>
                <p:cNvSpPr>
                  <a:spLocks noChangeArrowheads="1"/>
                </p:cNvSpPr>
                <p:nvPr/>
              </p:nvSpPr>
              <p:spPr bwMode="auto">
                <a:xfrm>
                  <a:off x="2420" y="1518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227" name="Rectangle 297"/>
                <p:cNvSpPr>
                  <a:spLocks noChangeArrowheads="1"/>
                </p:cNvSpPr>
                <p:nvPr/>
              </p:nvSpPr>
              <p:spPr bwMode="auto">
                <a:xfrm>
                  <a:off x="2420" y="1517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228" name="Freeform 298"/>
                <p:cNvSpPr>
                  <a:spLocks noChangeArrowheads="1"/>
                </p:cNvSpPr>
                <p:nvPr/>
              </p:nvSpPr>
              <p:spPr bwMode="auto">
                <a:xfrm>
                  <a:off x="2420" y="1516"/>
                  <a:ext cx="8" cy="1"/>
                </a:xfrm>
                <a:custGeom>
                  <a:avLst/>
                  <a:gdLst>
                    <a:gd name="T0" fmla="*/ 8 w 8"/>
                    <a:gd name="T1" fmla="*/ 0 h 1"/>
                    <a:gd name="T2" fmla="*/ 0 w 8"/>
                    <a:gd name="T3" fmla="*/ 1 h 1"/>
                    <a:gd name="T4" fmla="*/ 8 w 8"/>
                    <a:gd name="T5" fmla="*/ 1 h 1"/>
                    <a:gd name="T6" fmla="*/ 8 w 8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0"/>
                      </a:moveTo>
                      <a:lnTo>
                        <a:pt x="0" y="1"/>
                      </a:lnTo>
                      <a:lnTo>
                        <a:pt x="8" y="1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229" name="Freeform 299"/>
                <p:cNvSpPr>
                  <a:spLocks noChangeArrowheads="1"/>
                </p:cNvSpPr>
                <p:nvPr/>
              </p:nvSpPr>
              <p:spPr bwMode="auto">
                <a:xfrm>
                  <a:off x="2420" y="1516"/>
                  <a:ext cx="8" cy="1"/>
                </a:xfrm>
                <a:custGeom>
                  <a:avLst/>
                  <a:gdLst>
                    <a:gd name="T0" fmla="*/ 8 w 8"/>
                    <a:gd name="T1" fmla="*/ 0 h 1"/>
                    <a:gd name="T2" fmla="*/ 0 w 8"/>
                    <a:gd name="T3" fmla="*/ 0 h 1"/>
                    <a:gd name="T4" fmla="*/ 0 w 8"/>
                    <a:gd name="T5" fmla="*/ 1 h 1"/>
                    <a:gd name="T6" fmla="*/ 8 w 8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230" name="Rectangle 300"/>
                <p:cNvSpPr>
                  <a:spLocks noChangeArrowheads="1"/>
                </p:cNvSpPr>
                <p:nvPr/>
              </p:nvSpPr>
              <p:spPr bwMode="auto">
                <a:xfrm>
                  <a:off x="2420" y="1515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231" name="Rectangle 301"/>
                <p:cNvSpPr>
                  <a:spLocks noChangeArrowheads="1"/>
                </p:cNvSpPr>
                <p:nvPr/>
              </p:nvSpPr>
              <p:spPr bwMode="auto">
                <a:xfrm>
                  <a:off x="2420" y="1515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232" name="Rectangle 302"/>
                <p:cNvSpPr>
                  <a:spLocks noChangeArrowheads="1"/>
                </p:cNvSpPr>
                <p:nvPr/>
              </p:nvSpPr>
              <p:spPr bwMode="auto">
                <a:xfrm>
                  <a:off x="2420" y="1513"/>
                  <a:ext cx="8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233" name="Rectangle 303"/>
                <p:cNvSpPr>
                  <a:spLocks noChangeArrowheads="1"/>
                </p:cNvSpPr>
                <p:nvPr/>
              </p:nvSpPr>
              <p:spPr bwMode="auto">
                <a:xfrm>
                  <a:off x="2420" y="1512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234" name="Rectangle 304"/>
                <p:cNvSpPr>
                  <a:spLocks noChangeArrowheads="1"/>
                </p:cNvSpPr>
                <p:nvPr/>
              </p:nvSpPr>
              <p:spPr bwMode="auto">
                <a:xfrm>
                  <a:off x="2420" y="1512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235" name="Rectangle 305"/>
                <p:cNvSpPr>
                  <a:spLocks noChangeArrowheads="1"/>
                </p:cNvSpPr>
                <p:nvPr/>
              </p:nvSpPr>
              <p:spPr bwMode="auto">
                <a:xfrm>
                  <a:off x="2420" y="1511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236" name="Rectangle 306"/>
                <p:cNvSpPr>
                  <a:spLocks noChangeArrowheads="1"/>
                </p:cNvSpPr>
                <p:nvPr/>
              </p:nvSpPr>
              <p:spPr bwMode="auto">
                <a:xfrm>
                  <a:off x="2420" y="1510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237" name="Rectangle 307"/>
                <p:cNvSpPr>
                  <a:spLocks noChangeArrowheads="1"/>
                </p:cNvSpPr>
                <p:nvPr/>
              </p:nvSpPr>
              <p:spPr bwMode="auto">
                <a:xfrm>
                  <a:off x="2420" y="1510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238" name="Rectangle 308"/>
                <p:cNvSpPr>
                  <a:spLocks noChangeArrowheads="1"/>
                </p:cNvSpPr>
                <p:nvPr/>
              </p:nvSpPr>
              <p:spPr bwMode="auto">
                <a:xfrm>
                  <a:off x="2420" y="1509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239" name="Freeform 309"/>
                <p:cNvSpPr>
                  <a:spLocks noChangeArrowheads="1"/>
                </p:cNvSpPr>
                <p:nvPr/>
              </p:nvSpPr>
              <p:spPr bwMode="auto">
                <a:xfrm>
                  <a:off x="2420" y="1509"/>
                  <a:ext cx="8" cy="0"/>
                </a:xfrm>
                <a:custGeom>
                  <a:avLst/>
                  <a:gdLst>
                    <a:gd name="T0" fmla="*/ 2 w 8"/>
                    <a:gd name="T1" fmla="*/ 0 h 1"/>
                    <a:gd name="T2" fmla="*/ 0 w 8"/>
                    <a:gd name="T3" fmla="*/ 0 h 1"/>
                    <a:gd name="T4" fmla="*/ 8 w 8"/>
                    <a:gd name="T5" fmla="*/ 0 h 1"/>
                    <a:gd name="T6" fmla="*/ 2 w 8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240" name="Freeform 310"/>
                <p:cNvSpPr>
                  <a:spLocks noChangeArrowheads="1"/>
                </p:cNvSpPr>
                <p:nvPr/>
              </p:nvSpPr>
              <p:spPr bwMode="auto">
                <a:xfrm>
                  <a:off x="2420" y="1509"/>
                  <a:ext cx="2" cy="0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0 h 1"/>
                    <a:gd name="T4" fmla="*/ 0 w 2"/>
                    <a:gd name="T5" fmla="*/ 0 h 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241" name="Rectangle 311"/>
                <p:cNvSpPr>
                  <a:spLocks noChangeArrowheads="1"/>
                </p:cNvSpPr>
                <p:nvPr/>
              </p:nvSpPr>
              <p:spPr bwMode="auto">
                <a:xfrm>
                  <a:off x="2407" y="1509"/>
                  <a:ext cx="2" cy="10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242" name="Rectangle 312"/>
                <p:cNvSpPr>
                  <a:spLocks noChangeArrowheads="1"/>
                </p:cNvSpPr>
                <p:nvPr/>
              </p:nvSpPr>
              <p:spPr bwMode="auto">
                <a:xfrm>
                  <a:off x="2407" y="151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243" name="Rectangle 313"/>
                <p:cNvSpPr>
                  <a:spLocks noChangeArrowheads="1"/>
                </p:cNvSpPr>
                <p:nvPr/>
              </p:nvSpPr>
              <p:spPr bwMode="auto">
                <a:xfrm>
                  <a:off x="2407" y="1518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244" name="Rectangle 314"/>
                <p:cNvSpPr>
                  <a:spLocks noChangeArrowheads="1"/>
                </p:cNvSpPr>
                <p:nvPr/>
              </p:nvSpPr>
              <p:spPr bwMode="auto">
                <a:xfrm>
                  <a:off x="2407" y="1518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245" name="Rectangle 315"/>
                <p:cNvSpPr>
                  <a:spLocks noChangeArrowheads="1"/>
                </p:cNvSpPr>
                <p:nvPr/>
              </p:nvSpPr>
              <p:spPr bwMode="auto">
                <a:xfrm>
                  <a:off x="2407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246" name="Rectangle 316"/>
                <p:cNvSpPr>
                  <a:spLocks noChangeArrowheads="1"/>
                </p:cNvSpPr>
                <p:nvPr/>
              </p:nvSpPr>
              <p:spPr bwMode="auto">
                <a:xfrm>
                  <a:off x="2407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247" name="Rectangle 317"/>
                <p:cNvSpPr>
                  <a:spLocks noChangeArrowheads="1"/>
                </p:cNvSpPr>
                <p:nvPr/>
              </p:nvSpPr>
              <p:spPr bwMode="auto">
                <a:xfrm>
                  <a:off x="2407" y="1516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248" name="Rectangle 318"/>
                <p:cNvSpPr>
                  <a:spLocks noChangeArrowheads="1"/>
                </p:cNvSpPr>
                <p:nvPr/>
              </p:nvSpPr>
              <p:spPr bwMode="auto">
                <a:xfrm>
                  <a:off x="2407" y="1515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249" name="Rectangle 319"/>
                <p:cNvSpPr>
                  <a:spLocks noChangeArrowheads="1"/>
                </p:cNvSpPr>
                <p:nvPr/>
              </p:nvSpPr>
              <p:spPr bwMode="auto">
                <a:xfrm>
                  <a:off x="2407" y="1515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250" name="Rectangle 320"/>
                <p:cNvSpPr>
                  <a:spLocks noChangeArrowheads="1"/>
                </p:cNvSpPr>
                <p:nvPr/>
              </p:nvSpPr>
              <p:spPr bwMode="auto">
                <a:xfrm>
                  <a:off x="2407" y="1513"/>
                  <a:ext cx="2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251" name="Rectangle 321"/>
                <p:cNvSpPr>
                  <a:spLocks noChangeArrowheads="1"/>
                </p:cNvSpPr>
                <p:nvPr/>
              </p:nvSpPr>
              <p:spPr bwMode="auto">
                <a:xfrm>
                  <a:off x="2407" y="151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252" name="Rectangle 322"/>
                <p:cNvSpPr>
                  <a:spLocks noChangeArrowheads="1"/>
                </p:cNvSpPr>
                <p:nvPr/>
              </p:nvSpPr>
              <p:spPr bwMode="auto">
                <a:xfrm>
                  <a:off x="2407" y="151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253" name="Rectangle 323"/>
                <p:cNvSpPr>
                  <a:spLocks noChangeArrowheads="1"/>
                </p:cNvSpPr>
                <p:nvPr/>
              </p:nvSpPr>
              <p:spPr bwMode="auto">
                <a:xfrm>
                  <a:off x="2407" y="1511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254" name="Rectangle 324"/>
                <p:cNvSpPr>
                  <a:spLocks noChangeArrowheads="1"/>
                </p:cNvSpPr>
                <p:nvPr/>
              </p:nvSpPr>
              <p:spPr bwMode="auto">
                <a:xfrm>
                  <a:off x="2407" y="1510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255" name="Rectangle 325"/>
                <p:cNvSpPr>
                  <a:spLocks noChangeArrowheads="1"/>
                </p:cNvSpPr>
                <p:nvPr/>
              </p:nvSpPr>
              <p:spPr bwMode="auto">
                <a:xfrm>
                  <a:off x="2407" y="1510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256" name="Rectangle 326"/>
                <p:cNvSpPr>
                  <a:spLocks noChangeArrowheads="1"/>
                </p:cNvSpPr>
                <p:nvPr/>
              </p:nvSpPr>
              <p:spPr bwMode="auto">
                <a:xfrm>
                  <a:off x="2407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257" name="Rectangle 327"/>
                <p:cNvSpPr>
                  <a:spLocks noChangeArrowheads="1"/>
                </p:cNvSpPr>
                <p:nvPr/>
              </p:nvSpPr>
              <p:spPr bwMode="auto">
                <a:xfrm>
                  <a:off x="2407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258" name="Rectangle 328"/>
                <p:cNvSpPr>
                  <a:spLocks noChangeArrowheads="1"/>
                </p:cNvSpPr>
                <p:nvPr/>
              </p:nvSpPr>
              <p:spPr bwMode="auto">
                <a:xfrm>
                  <a:off x="2407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259" name="Rectangle 329"/>
                <p:cNvSpPr>
                  <a:spLocks noChangeArrowheads="1"/>
                </p:cNvSpPr>
                <p:nvPr/>
              </p:nvSpPr>
              <p:spPr bwMode="auto">
                <a:xfrm>
                  <a:off x="2414" y="1509"/>
                  <a:ext cx="1" cy="10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260" name="Rectangle 330"/>
                <p:cNvSpPr>
                  <a:spLocks noChangeArrowheads="1"/>
                </p:cNvSpPr>
                <p:nvPr/>
              </p:nvSpPr>
              <p:spPr bwMode="auto">
                <a:xfrm>
                  <a:off x="2414" y="1519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261" name="Rectangle 331"/>
                <p:cNvSpPr>
                  <a:spLocks noChangeArrowheads="1"/>
                </p:cNvSpPr>
                <p:nvPr/>
              </p:nvSpPr>
              <p:spPr bwMode="auto">
                <a:xfrm>
                  <a:off x="2414" y="1518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262" name="Rectangle 332"/>
                <p:cNvSpPr>
                  <a:spLocks noChangeArrowheads="1"/>
                </p:cNvSpPr>
                <p:nvPr/>
              </p:nvSpPr>
              <p:spPr bwMode="auto">
                <a:xfrm>
                  <a:off x="2414" y="1518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263" name="Rectangle 333"/>
                <p:cNvSpPr>
                  <a:spLocks noChangeArrowheads="1"/>
                </p:cNvSpPr>
                <p:nvPr/>
              </p:nvSpPr>
              <p:spPr bwMode="auto">
                <a:xfrm>
                  <a:off x="2414" y="1517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264" name="Rectangle 334"/>
                <p:cNvSpPr>
                  <a:spLocks noChangeArrowheads="1"/>
                </p:cNvSpPr>
                <p:nvPr/>
              </p:nvSpPr>
              <p:spPr bwMode="auto">
                <a:xfrm>
                  <a:off x="2414" y="1517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265" name="Rectangle 335"/>
                <p:cNvSpPr>
                  <a:spLocks noChangeArrowheads="1"/>
                </p:cNvSpPr>
                <p:nvPr/>
              </p:nvSpPr>
              <p:spPr bwMode="auto">
                <a:xfrm>
                  <a:off x="2414" y="1516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266" name="Rectangle 336"/>
                <p:cNvSpPr>
                  <a:spLocks noChangeArrowheads="1"/>
                </p:cNvSpPr>
                <p:nvPr/>
              </p:nvSpPr>
              <p:spPr bwMode="auto">
                <a:xfrm>
                  <a:off x="2414" y="1515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267" name="Rectangle 337"/>
                <p:cNvSpPr>
                  <a:spLocks noChangeArrowheads="1"/>
                </p:cNvSpPr>
                <p:nvPr/>
              </p:nvSpPr>
              <p:spPr bwMode="auto">
                <a:xfrm>
                  <a:off x="2414" y="1515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268" name="Rectangle 338"/>
                <p:cNvSpPr>
                  <a:spLocks noChangeArrowheads="1"/>
                </p:cNvSpPr>
                <p:nvPr/>
              </p:nvSpPr>
              <p:spPr bwMode="auto">
                <a:xfrm>
                  <a:off x="2414" y="1513"/>
                  <a:ext cx="1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269" name="Rectangle 339"/>
                <p:cNvSpPr>
                  <a:spLocks noChangeArrowheads="1"/>
                </p:cNvSpPr>
                <p:nvPr/>
              </p:nvSpPr>
              <p:spPr bwMode="auto">
                <a:xfrm>
                  <a:off x="2414" y="1512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270" name="Rectangle 340"/>
                <p:cNvSpPr>
                  <a:spLocks noChangeArrowheads="1"/>
                </p:cNvSpPr>
                <p:nvPr/>
              </p:nvSpPr>
              <p:spPr bwMode="auto">
                <a:xfrm>
                  <a:off x="2414" y="1512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271" name="Rectangle 341"/>
                <p:cNvSpPr>
                  <a:spLocks noChangeArrowheads="1"/>
                </p:cNvSpPr>
                <p:nvPr/>
              </p:nvSpPr>
              <p:spPr bwMode="auto">
                <a:xfrm>
                  <a:off x="2414" y="1511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272" name="Rectangle 342"/>
                <p:cNvSpPr>
                  <a:spLocks noChangeArrowheads="1"/>
                </p:cNvSpPr>
                <p:nvPr/>
              </p:nvSpPr>
              <p:spPr bwMode="auto">
                <a:xfrm>
                  <a:off x="2414" y="1510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273" name="Rectangle 343"/>
                <p:cNvSpPr>
                  <a:spLocks noChangeArrowheads="1"/>
                </p:cNvSpPr>
                <p:nvPr/>
              </p:nvSpPr>
              <p:spPr bwMode="auto">
                <a:xfrm>
                  <a:off x="2414" y="1510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274" name="Rectangle 344"/>
                <p:cNvSpPr>
                  <a:spLocks noChangeArrowheads="1"/>
                </p:cNvSpPr>
                <p:nvPr/>
              </p:nvSpPr>
              <p:spPr bwMode="auto">
                <a:xfrm>
                  <a:off x="2414" y="1509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275" name="Rectangle 345"/>
                <p:cNvSpPr>
                  <a:spLocks noChangeArrowheads="1"/>
                </p:cNvSpPr>
                <p:nvPr/>
              </p:nvSpPr>
              <p:spPr bwMode="auto">
                <a:xfrm>
                  <a:off x="2414" y="1509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276" name="Freeform 346"/>
                <p:cNvSpPr>
                  <a:spLocks noChangeArrowheads="1"/>
                </p:cNvSpPr>
                <p:nvPr/>
              </p:nvSpPr>
              <p:spPr bwMode="auto">
                <a:xfrm>
                  <a:off x="2414" y="1509"/>
                  <a:ext cx="1" cy="0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277" name="Rectangle 347"/>
                <p:cNvSpPr>
                  <a:spLocks noChangeArrowheads="1"/>
                </p:cNvSpPr>
                <p:nvPr/>
              </p:nvSpPr>
              <p:spPr bwMode="auto">
                <a:xfrm>
                  <a:off x="2386" y="1509"/>
                  <a:ext cx="2" cy="14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278" name="Rectangle 348"/>
                <p:cNvSpPr>
                  <a:spLocks noChangeArrowheads="1"/>
                </p:cNvSpPr>
                <p:nvPr/>
              </p:nvSpPr>
              <p:spPr bwMode="auto">
                <a:xfrm>
                  <a:off x="2386" y="1523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279" name="Rectangle 349"/>
                <p:cNvSpPr>
                  <a:spLocks noChangeArrowheads="1"/>
                </p:cNvSpPr>
                <p:nvPr/>
              </p:nvSpPr>
              <p:spPr bwMode="auto">
                <a:xfrm>
                  <a:off x="2386" y="152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280" name="Rectangle 350"/>
                <p:cNvSpPr>
                  <a:spLocks noChangeArrowheads="1"/>
                </p:cNvSpPr>
                <p:nvPr/>
              </p:nvSpPr>
              <p:spPr bwMode="auto">
                <a:xfrm>
                  <a:off x="2386" y="1521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281" name="Rectangle 351"/>
                <p:cNvSpPr>
                  <a:spLocks noChangeArrowheads="1"/>
                </p:cNvSpPr>
                <p:nvPr/>
              </p:nvSpPr>
              <p:spPr bwMode="auto">
                <a:xfrm>
                  <a:off x="2386" y="1521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282" name="Rectangle 352"/>
                <p:cNvSpPr>
                  <a:spLocks noChangeArrowheads="1"/>
                </p:cNvSpPr>
                <p:nvPr/>
              </p:nvSpPr>
              <p:spPr bwMode="auto">
                <a:xfrm>
                  <a:off x="2386" y="1519"/>
                  <a:ext cx="2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283" name="Rectangle 353"/>
                <p:cNvSpPr>
                  <a:spLocks noChangeArrowheads="1"/>
                </p:cNvSpPr>
                <p:nvPr/>
              </p:nvSpPr>
              <p:spPr bwMode="auto">
                <a:xfrm>
                  <a:off x="2386" y="1518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284" name="Rectangle 354"/>
                <p:cNvSpPr>
                  <a:spLocks noChangeArrowheads="1"/>
                </p:cNvSpPr>
                <p:nvPr/>
              </p:nvSpPr>
              <p:spPr bwMode="auto">
                <a:xfrm>
                  <a:off x="2386" y="1518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285" name="Rectangle 355"/>
                <p:cNvSpPr>
                  <a:spLocks noChangeArrowheads="1"/>
                </p:cNvSpPr>
                <p:nvPr/>
              </p:nvSpPr>
              <p:spPr bwMode="auto">
                <a:xfrm>
                  <a:off x="2386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286" name="Rectangle 356"/>
                <p:cNvSpPr>
                  <a:spLocks noChangeArrowheads="1"/>
                </p:cNvSpPr>
                <p:nvPr/>
              </p:nvSpPr>
              <p:spPr bwMode="auto">
                <a:xfrm>
                  <a:off x="2386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287" name="Rectangle 357"/>
                <p:cNvSpPr>
                  <a:spLocks noChangeArrowheads="1"/>
                </p:cNvSpPr>
                <p:nvPr/>
              </p:nvSpPr>
              <p:spPr bwMode="auto">
                <a:xfrm>
                  <a:off x="2386" y="1516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288" name="Rectangle 358"/>
                <p:cNvSpPr>
                  <a:spLocks noChangeArrowheads="1"/>
                </p:cNvSpPr>
                <p:nvPr/>
              </p:nvSpPr>
              <p:spPr bwMode="auto">
                <a:xfrm>
                  <a:off x="2386" y="1515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289" name="Rectangle 359"/>
                <p:cNvSpPr>
                  <a:spLocks noChangeArrowheads="1"/>
                </p:cNvSpPr>
                <p:nvPr/>
              </p:nvSpPr>
              <p:spPr bwMode="auto">
                <a:xfrm>
                  <a:off x="2386" y="1515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290" name="Rectangle 360"/>
                <p:cNvSpPr>
                  <a:spLocks noChangeArrowheads="1"/>
                </p:cNvSpPr>
                <p:nvPr/>
              </p:nvSpPr>
              <p:spPr bwMode="auto">
                <a:xfrm>
                  <a:off x="2386" y="1513"/>
                  <a:ext cx="2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291" name="Rectangle 361"/>
                <p:cNvSpPr>
                  <a:spLocks noChangeArrowheads="1"/>
                </p:cNvSpPr>
                <p:nvPr/>
              </p:nvSpPr>
              <p:spPr bwMode="auto">
                <a:xfrm>
                  <a:off x="2386" y="151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292" name="Rectangle 362"/>
                <p:cNvSpPr>
                  <a:spLocks noChangeArrowheads="1"/>
                </p:cNvSpPr>
                <p:nvPr/>
              </p:nvSpPr>
              <p:spPr bwMode="auto">
                <a:xfrm>
                  <a:off x="2386" y="151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293" name="Rectangle 363"/>
                <p:cNvSpPr>
                  <a:spLocks noChangeArrowheads="1"/>
                </p:cNvSpPr>
                <p:nvPr/>
              </p:nvSpPr>
              <p:spPr bwMode="auto">
                <a:xfrm>
                  <a:off x="2386" y="1511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294" name="Rectangle 364"/>
                <p:cNvSpPr>
                  <a:spLocks noChangeArrowheads="1"/>
                </p:cNvSpPr>
                <p:nvPr/>
              </p:nvSpPr>
              <p:spPr bwMode="auto">
                <a:xfrm>
                  <a:off x="2386" y="1510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295" name="Rectangle 365"/>
                <p:cNvSpPr>
                  <a:spLocks noChangeArrowheads="1"/>
                </p:cNvSpPr>
                <p:nvPr/>
              </p:nvSpPr>
              <p:spPr bwMode="auto">
                <a:xfrm>
                  <a:off x="2386" y="1510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296" name="Rectangle 366"/>
                <p:cNvSpPr>
                  <a:spLocks noChangeArrowheads="1"/>
                </p:cNvSpPr>
                <p:nvPr/>
              </p:nvSpPr>
              <p:spPr bwMode="auto">
                <a:xfrm>
                  <a:off x="2386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297" name="Freeform 367"/>
                <p:cNvSpPr>
                  <a:spLocks noChangeArrowheads="1"/>
                </p:cNvSpPr>
                <p:nvPr/>
              </p:nvSpPr>
              <p:spPr bwMode="auto">
                <a:xfrm>
                  <a:off x="2386" y="1509"/>
                  <a:ext cx="2" cy="0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298" name="Freeform 368"/>
                <p:cNvSpPr>
                  <a:spLocks noChangeArrowheads="1"/>
                </p:cNvSpPr>
                <p:nvPr/>
              </p:nvSpPr>
              <p:spPr bwMode="auto">
                <a:xfrm>
                  <a:off x="2386" y="1509"/>
                  <a:ext cx="2" cy="0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0 h 1"/>
                    <a:gd name="T4" fmla="*/ 0 w 2"/>
                    <a:gd name="T5" fmla="*/ 0 h 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299" name="Rectangle 369"/>
                <p:cNvSpPr>
                  <a:spLocks noChangeArrowheads="1"/>
                </p:cNvSpPr>
                <p:nvPr/>
              </p:nvSpPr>
              <p:spPr bwMode="auto">
                <a:xfrm>
                  <a:off x="2394" y="1509"/>
                  <a:ext cx="1" cy="10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300" name="Rectangle 370"/>
                <p:cNvSpPr>
                  <a:spLocks noChangeArrowheads="1"/>
                </p:cNvSpPr>
                <p:nvPr/>
              </p:nvSpPr>
              <p:spPr bwMode="auto">
                <a:xfrm>
                  <a:off x="2394" y="1519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301" name="Rectangle 371"/>
                <p:cNvSpPr>
                  <a:spLocks noChangeArrowheads="1"/>
                </p:cNvSpPr>
                <p:nvPr/>
              </p:nvSpPr>
              <p:spPr bwMode="auto">
                <a:xfrm>
                  <a:off x="2394" y="1518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302" name="Rectangle 372"/>
                <p:cNvSpPr>
                  <a:spLocks noChangeArrowheads="1"/>
                </p:cNvSpPr>
                <p:nvPr/>
              </p:nvSpPr>
              <p:spPr bwMode="auto">
                <a:xfrm>
                  <a:off x="2394" y="1518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303" name="Rectangle 373"/>
                <p:cNvSpPr>
                  <a:spLocks noChangeArrowheads="1"/>
                </p:cNvSpPr>
                <p:nvPr/>
              </p:nvSpPr>
              <p:spPr bwMode="auto">
                <a:xfrm>
                  <a:off x="2394" y="1517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304" name="Rectangle 374"/>
                <p:cNvSpPr>
                  <a:spLocks noChangeArrowheads="1"/>
                </p:cNvSpPr>
                <p:nvPr/>
              </p:nvSpPr>
              <p:spPr bwMode="auto">
                <a:xfrm>
                  <a:off x="2394" y="1517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305" name="Rectangle 375"/>
                <p:cNvSpPr>
                  <a:spLocks noChangeArrowheads="1"/>
                </p:cNvSpPr>
                <p:nvPr/>
              </p:nvSpPr>
              <p:spPr bwMode="auto">
                <a:xfrm>
                  <a:off x="2394" y="1516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306" name="Rectangle 376"/>
                <p:cNvSpPr>
                  <a:spLocks noChangeArrowheads="1"/>
                </p:cNvSpPr>
                <p:nvPr/>
              </p:nvSpPr>
              <p:spPr bwMode="auto">
                <a:xfrm>
                  <a:off x="2394" y="1515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307" name="Rectangle 377"/>
                <p:cNvSpPr>
                  <a:spLocks noChangeArrowheads="1"/>
                </p:cNvSpPr>
                <p:nvPr/>
              </p:nvSpPr>
              <p:spPr bwMode="auto">
                <a:xfrm>
                  <a:off x="2394" y="1515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308" name="Rectangle 378"/>
                <p:cNvSpPr>
                  <a:spLocks noChangeArrowheads="1"/>
                </p:cNvSpPr>
                <p:nvPr/>
              </p:nvSpPr>
              <p:spPr bwMode="auto">
                <a:xfrm>
                  <a:off x="2394" y="1513"/>
                  <a:ext cx="1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309" name="Rectangle 379"/>
                <p:cNvSpPr>
                  <a:spLocks noChangeArrowheads="1"/>
                </p:cNvSpPr>
                <p:nvPr/>
              </p:nvSpPr>
              <p:spPr bwMode="auto">
                <a:xfrm>
                  <a:off x="2394" y="1512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310" name="Rectangle 380"/>
                <p:cNvSpPr>
                  <a:spLocks noChangeArrowheads="1"/>
                </p:cNvSpPr>
                <p:nvPr/>
              </p:nvSpPr>
              <p:spPr bwMode="auto">
                <a:xfrm>
                  <a:off x="2394" y="1512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311" name="Rectangle 381"/>
                <p:cNvSpPr>
                  <a:spLocks noChangeArrowheads="1"/>
                </p:cNvSpPr>
                <p:nvPr/>
              </p:nvSpPr>
              <p:spPr bwMode="auto">
                <a:xfrm>
                  <a:off x="2394" y="1511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312" name="Rectangle 382"/>
                <p:cNvSpPr>
                  <a:spLocks noChangeArrowheads="1"/>
                </p:cNvSpPr>
                <p:nvPr/>
              </p:nvSpPr>
              <p:spPr bwMode="auto">
                <a:xfrm>
                  <a:off x="2394" y="1510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313" name="Rectangle 383"/>
                <p:cNvSpPr>
                  <a:spLocks noChangeArrowheads="1"/>
                </p:cNvSpPr>
                <p:nvPr/>
              </p:nvSpPr>
              <p:spPr bwMode="auto">
                <a:xfrm>
                  <a:off x="2394" y="1510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314" name="Rectangle 384"/>
                <p:cNvSpPr>
                  <a:spLocks noChangeArrowheads="1"/>
                </p:cNvSpPr>
                <p:nvPr/>
              </p:nvSpPr>
              <p:spPr bwMode="auto">
                <a:xfrm>
                  <a:off x="2394" y="1509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315" name="Rectangle 385"/>
                <p:cNvSpPr>
                  <a:spLocks noChangeArrowheads="1"/>
                </p:cNvSpPr>
                <p:nvPr/>
              </p:nvSpPr>
              <p:spPr bwMode="auto">
                <a:xfrm>
                  <a:off x="2394" y="1509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316" name="Freeform 386"/>
                <p:cNvSpPr>
                  <a:spLocks noChangeArrowheads="1"/>
                </p:cNvSpPr>
                <p:nvPr/>
              </p:nvSpPr>
              <p:spPr bwMode="auto">
                <a:xfrm>
                  <a:off x="2394" y="1509"/>
                  <a:ext cx="1" cy="0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17" name="Rectangle 387"/>
                <p:cNvSpPr>
                  <a:spLocks noChangeArrowheads="1"/>
                </p:cNvSpPr>
                <p:nvPr/>
              </p:nvSpPr>
              <p:spPr bwMode="auto">
                <a:xfrm>
                  <a:off x="2400" y="1509"/>
                  <a:ext cx="2" cy="10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318" name="Rectangle 388"/>
                <p:cNvSpPr>
                  <a:spLocks noChangeArrowheads="1"/>
                </p:cNvSpPr>
                <p:nvPr/>
              </p:nvSpPr>
              <p:spPr bwMode="auto">
                <a:xfrm>
                  <a:off x="2400" y="151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319" name="Rectangle 389"/>
                <p:cNvSpPr>
                  <a:spLocks noChangeArrowheads="1"/>
                </p:cNvSpPr>
                <p:nvPr/>
              </p:nvSpPr>
              <p:spPr bwMode="auto">
                <a:xfrm>
                  <a:off x="2400" y="1518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320" name="Rectangle 390"/>
                <p:cNvSpPr>
                  <a:spLocks noChangeArrowheads="1"/>
                </p:cNvSpPr>
                <p:nvPr/>
              </p:nvSpPr>
              <p:spPr bwMode="auto">
                <a:xfrm>
                  <a:off x="2400" y="1518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321" name="Rectangle 391"/>
                <p:cNvSpPr>
                  <a:spLocks noChangeArrowheads="1"/>
                </p:cNvSpPr>
                <p:nvPr/>
              </p:nvSpPr>
              <p:spPr bwMode="auto">
                <a:xfrm>
                  <a:off x="2400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322" name="Rectangle 392"/>
                <p:cNvSpPr>
                  <a:spLocks noChangeArrowheads="1"/>
                </p:cNvSpPr>
                <p:nvPr/>
              </p:nvSpPr>
              <p:spPr bwMode="auto">
                <a:xfrm>
                  <a:off x="2400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323" name="Rectangle 393"/>
                <p:cNvSpPr>
                  <a:spLocks noChangeArrowheads="1"/>
                </p:cNvSpPr>
                <p:nvPr/>
              </p:nvSpPr>
              <p:spPr bwMode="auto">
                <a:xfrm>
                  <a:off x="2400" y="1516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324" name="Rectangle 394"/>
                <p:cNvSpPr>
                  <a:spLocks noChangeArrowheads="1"/>
                </p:cNvSpPr>
                <p:nvPr/>
              </p:nvSpPr>
              <p:spPr bwMode="auto">
                <a:xfrm>
                  <a:off x="2400" y="1515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325" name="Rectangle 395"/>
                <p:cNvSpPr>
                  <a:spLocks noChangeArrowheads="1"/>
                </p:cNvSpPr>
                <p:nvPr/>
              </p:nvSpPr>
              <p:spPr bwMode="auto">
                <a:xfrm>
                  <a:off x="2400" y="1515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326" name="Rectangle 396"/>
                <p:cNvSpPr>
                  <a:spLocks noChangeArrowheads="1"/>
                </p:cNvSpPr>
                <p:nvPr/>
              </p:nvSpPr>
              <p:spPr bwMode="auto">
                <a:xfrm>
                  <a:off x="2400" y="1513"/>
                  <a:ext cx="2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327" name="Rectangle 397"/>
                <p:cNvSpPr>
                  <a:spLocks noChangeArrowheads="1"/>
                </p:cNvSpPr>
                <p:nvPr/>
              </p:nvSpPr>
              <p:spPr bwMode="auto">
                <a:xfrm>
                  <a:off x="2400" y="151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328" name="Rectangle 398"/>
                <p:cNvSpPr>
                  <a:spLocks noChangeArrowheads="1"/>
                </p:cNvSpPr>
                <p:nvPr/>
              </p:nvSpPr>
              <p:spPr bwMode="auto">
                <a:xfrm>
                  <a:off x="2400" y="151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329" name="Rectangle 399"/>
                <p:cNvSpPr>
                  <a:spLocks noChangeArrowheads="1"/>
                </p:cNvSpPr>
                <p:nvPr/>
              </p:nvSpPr>
              <p:spPr bwMode="auto">
                <a:xfrm>
                  <a:off x="2400" y="1511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330" name="Rectangle 400"/>
                <p:cNvSpPr>
                  <a:spLocks noChangeArrowheads="1"/>
                </p:cNvSpPr>
                <p:nvPr/>
              </p:nvSpPr>
              <p:spPr bwMode="auto">
                <a:xfrm>
                  <a:off x="2400" y="1510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331" name="Rectangle 401"/>
                <p:cNvSpPr>
                  <a:spLocks noChangeArrowheads="1"/>
                </p:cNvSpPr>
                <p:nvPr/>
              </p:nvSpPr>
              <p:spPr bwMode="auto">
                <a:xfrm>
                  <a:off x="2400" y="1510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332" name="Rectangle 402"/>
                <p:cNvSpPr>
                  <a:spLocks noChangeArrowheads="1"/>
                </p:cNvSpPr>
                <p:nvPr/>
              </p:nvSpPr>
              <p:spPr bwMode="auto">
                <a:xfrm>
                  <a:off x="2400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333" name="Rectangle 403"/>
                <p:cNvSpPr>
                  <a:spLocks noChangeArrowheads="1"/>
                </p:cNvSpPr>
                <p:nvPr/>
              </p:nvSpPr>
              <p:spPr bwMode="auto">
                <a:xfrm>
                  <a:off x="2400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334" name="Rectangle 404"/>
                <p:cNvSpPr>
                  <a:spLocks noChangeArrowheads="1"/>
                </p:cNvSpPr>
                <p:nvPr/>
              </p:nvSpPr>
              <p:spPr bwMode="auto">
                <a:xfrm>
                  <a:off x="2400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335" name="Rectangle 405"/>
                <p:cNvSpPr>
                  <a:spLocks noChangeArrowheads="1"/>
                </p:cNvSpPr>
                <p:nvPr/>
              </p:nvSpPr>
              <p:spPr bwMode="auto">
                <a:xfrm>
                  <a:off x="2371" y="1509"/>
                  <a:ext cx="3" cy="10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</p:grpSp>
          <p:grpSp>
            <p:nvGrpSpPr>
              <p:cNvPr id="5342" name="Group 607"/>
              <p:cNvGrpSpPr/>
              <p:nvPr/>
            </p:nvGrpSpPr>
            <p:grpSpPr bwMode="auto">
              <a:xfrm>
                <a:off x="9740944" y="3721820"/>
                <a:ext cx="131763" cy="34925"/>
                <a:chOff x="2297" y="1509"/>
                <a:chExt cx="83" cy="22"/>
              </a:xfrm>
            </p:grpSpPr>
            <p:sp>
              <p:nvSpPr>
                <p:cNvPr id="5936" name="Rectangle 407"/>
                <p:cNvSpPr>
                  <a:spLocks noChangeArrowheads="1"/>
                </p:cNvSpPr>
                <p:nvPr/>
              </p:nvSpPr>
              <p:spPr bwMode="auto">
                <a:xfrm>
                  <a:off x="2371" y="1519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937" name="Rectangle 408"/>
                <p:cNvSpPr>
                  <a:spLocks noChangeArrowheads="1"/>
                </p:cNvSpPr>
                <p:nvPr/>
              </p:nvSpPr>
              <p:spPr bwMode="auto">
                <a:xfrm>
                  <a:off x="2371" y="1518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938" name="Rectangle 409"/>
                <p:cNvSpPr>
                  <a:spLocks noChangeArrowheads="1"/>
                </p:cNvSpPr>
                <p:nvPr/>
              </p:nvSpPr>
              <p:spPr bwMode="auto">
                <a:xfrm>
                  <a:off x="2371" y="1518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939" name="Rectangle 410"/>
                <p:cNvSpPr>
                  <a:spLocks noChangeArrowheads="1"/>
                </p:cNvSpPr>
                <p:nvPr/>
              </p:nvSpPr>
              <p:spPr bwMode="auto">
                <a:xfrm>
                  <a:off x="2371" y="1517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940" name="Rectangle 411"/>
                <p:cNvSpPr>
                  <a:spLocks noChangeArrowheads="1"/>
                </p:cNvSpPr>
                <p:nvPr/>
              </p:nvSpPr>
              <p:spPr bwMode="auto">
                <a:xfrm>
                  <a:off x="2371" y="1517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941" name="Rectangle 412"/>
                <p:cNvSpPr>
                  <a:spLocks noChangeArrowheads="1"/>
                </p:cNvSpPr>
                <p:nvPr/>
              </p:nvSpPr>
              <p:spPr bwMode="auto">
                <a:xfrm>
                  <a:off x="2371" y="1516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942" name="Rectangle 413"/>
                <p:cNvSpPr>
                  <a:spLocks noChangeArrowheads="1"/>
                </p:cNvSpPr>
                <p:nvPr/>
              </p:nvSpPr>
              <p:spPr bwMode="auto">
                <a:xfrm>
                  <a:off x="2371" y="1515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943" name="Rectangle 414"/>
                <p:cNvSpPr>
                  <a:spLocks noChangeArrowheads="1"/>
                </p:cNvSpPr>
                <p:nvPr/>
              </p:nvSpPr>
              <p:spPr bwMode="auto">
                <a:xfrm>
                  <a:off x="2371" y="1515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944" name="Rectangle 415"/>
                <p:cNvSpPr>
                  <a:spLocks noChangeArrowheads="1"/>
                </p:cNvSpPr>
                <p:nvPr/>
              </p:nvSpPr>
              <p:spPr bwMode="auto">
                <a:xfrm>
                  <a:off x="2371" y="1513"/>
                  <a:ext cx="3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945" name="Rectangle 416"/>
                <p:cNvSpPr>
                  <a:spLocks noChangeArrowheads="1"/>
                </p:cNvSpPr>
                <p:nvPr/>
              </p:nvSpPr>
              <p:spPr bwMode="auto">
                <a:xfrm>
                  <a:off x="2371" y="1512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946" name="Rectangle 417"/>
                <p:cNvSpPr>
                  <a:spLocks noChangeArrowheads="1"/>
                </p:cNvSpPr>
                <p:nvPr/>
              </p:nvSpPr>
              <p:spPr bwMode="auto">
                <a:xfrm>
                  <a:off x="2371" y="1512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947" name="Rectangle 418"/>
                <p:cNvSpPr>
                  <a:spLocks noChangeArrowheads="1"/>
                </p:cNvSpPr>
                <p:nvPr/>
              </p:nvSpPr>
              <p:spPr bwMode="auto">
                <a:xfrm>
                  <a:off x="2371" y="1511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948" name="Rectangle 419"/>
                <p:cNvSpPr>
                  <a:spLocks noChangeArrowheads="1"/>
                </p:cNvSpPr>
                <p:nvPr/>
              </p:nvSpPr>
              <p:spPr bwMode="auto">
                <a:xfrm>
                  <a:off x="2371" y="1510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949" name="Rectangle 420"/>
                <p:cNvSpPr>
                  <a:spLocks noChangeArrowheads="1"/>
                </p:cNvSpPr>
                <p:nvPr/>
              </p:nvSpPr>
              <p:spPr bwMode="auto">
                <a:xfrm>
                  <a:off x="2371" y="1510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950" name="Rectangle 421"/>
                <p:cNvSpPr>
                  <a:spLocks noChangeArrowheads="1"/>
                </p:cNvSpPr>
                <p:nvPr/>
              </p:nvSpPr>
              <p:spPr bwMode="auto">
                <a:xfrm>
                  <a:off x="2371" y="1509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951" name="Rectangle 422"/>
                <p:cNvSpPr>
                  <a:spLocks noChangeArrowheads="1"/>
                </p:cNvSpPr>
                <p:nvPr/>
              </p:nvSpPr>
              <p:spPr bwMode="auto">
                <a:xfrm>
                  <a:off x="2371" y="1509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952" name="Freeform 423"/>
                <p:cNvSpPr>
                  <a:spLocks noChangeArrowheads="1"/>
                </p:cNvSpPr>
                <p:nvPr/>
              </p:nvSpPr>
              <p:spPr bwMode="auto">
                <a:xfrm>
                  <a:off x="2371" y="1509"/>
                  <a:ext cx="3" cy="0"/>
                </a:xfrm>
                <a:custGeom>
                  <a:avLst/>
                  <a:gdLst>
                    <a:gd name="T0" fmla="*/ 0 w 3"/>
                    <a:gd name="T1" fmla="*/ 0 h 1"/>
                    <a:gd name="T2" fmla="*/ 3 w 3"/>
                    <a:gd name="T3" fmla="*/ 0 h 1"/>
                    <a:gd name="T4" fmla="*/ 0 w 3"/>
                    <a:gd name="T5" fmla="*/ 0 h 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53" name="Rectangle 424"/>
                <p:cNvSpPr>
                  <a:spLocks noChangeArrowheads="1"/>
                </p:cNvSpPr>
                <p:nvPr/>
              </p:nvSpPr>
              <p:spPr bwMode="auto">
                <a:xfrm>
                  <a:off x="2379" y="1509"/>
                  <a:ext cx="1" cy="10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954" name="Rectangle 425"/>
                <p:cNvSpPr>
                  <a:spLocks noChangeArrowheads="1"/>
                </p:cNvSpPr>
                <p:nvPr/>
              </p:nvSpPr>
              <p:spPr bwMode="auto">
                <a:xfrm>
                  <a:off x="2379" y="1519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955" name="Rectangle 426"/>
                <p:cNvSpPr>
                  <a:spLocks noChangeArrowheads="1"/>
                </p:cNvSpPr>
                <p:nvPr/>
              </p:nvSpPr>
              <p:spPr bwMode="auto">
                <a:xfrm>
                  <a:off x="2379" y="1518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956" name="Rectangle 427"/>
                <p:cNvSpPr>
                  <a:spLocks noChangeArrowheads="1"/>
                </p:cNvSpPr>
                <p:nvPr/>
              </p:nvSpPr>
              <p:spPr bwMode="auto">
                <a:xfrm>
                  <a:off x="2379" y="1518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957" name="Rectangle 428"/>
                <p:cNvSpPr>
                  <a:spLocks noChangeArrowheads="1"/>
                </p:cNvSpPr>
                <p:nvPr/>
              </p:nvSpPr>
              <p:spPr bwMode="auto">
                <a:xfrm>
                  <a:off x="2379" y="1517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958" name="Rectangle 429"/>
                <p:cNvSpPr>
                  <a:spLocks noChangeArrowheads="1"/>
                </p:cNvSpPr>
                <p:nvPr/>
              </p:nvSpPr>
              <p:spPr bwMode="auto">
                <a:xfrm>
                  <a:off x="2379" y="1517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959" name="Rectangle 430"/>
                <p:cNvSpPr>
                  <a:spLocks noChangeArrowheads="1"/>
                </p:cNvSpPr>
                <p:nvPr/>
              </p:nvSpPr>
              <p:spPr bwMode="auto">
                <a:xfrm>
                  <a:off x="2379" y="1516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960" name="Rectangle 431"/>
                <p:cNvSpPr>
                  <a:spLocks noChangeArrowheads="1"/>
                </p:cNvSpPr>
                <p:nvPr/>
              </p:nvSpPr>
              <p:spPr bwMode="auto">
                <a:xfrm>
                  <a:off x="2379" y="1515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961" name="Rectangle 432"/>
                <p:cNvSpPr>
                  <a:spLocks noChangeArrowheads="1"/>
                </p:cNvSpPr>
                <p:nvPr/>
              </p:nvSpPr>
              <p:spPr bwMode="auto">
                <a:xfrm>
                  <a:off x="2379" y="1515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962" name="Rectangle 433"/>
                <p:cNvSpPr>
                  <a:spLocks noChangeArrowheads="1"/>
                </p:cNvSpPr>
                <p:nvPr/>
              </p:nvSpPr>
              <p:spPr bwMode="auto">
                <a:xfrm>
                  <a:off x="2379" y="1513"/>
                  <a:ext cx="1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963" name="Rectangle 434"/>
                <p:cNvSpPr>
                  <a:spLocks noChangeArrowheads="1"/>
                </p:cNvSpPr>
                <p:nvPr/>
              </p:nvSpPr>
              <p:spPr bwMode="auto">
                <a:xfrm>
                  <a:off x="2379" y="1512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964" name="Rectangle 435"/>
                <p:cNvSpPr>
                  <a:spLocks noChangeArrowheads="1"/>
                </p:cNvSpPr>
                <p:nvPr/>
              </p:nvSpPr>
              <p:spPr bwMode="auto">
                <a:xfrm>
                  <a:off x="2379" y="1512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965" name="Rectangle 436"/>
                <p:cNvSpPr>
                  <a:spLocks noChangeArrowheads="1"/>
                </p:cNvSpPr>
                <p:nvPr/>
              </p:nvSpPr>
              <p:spPr bwMode="auto">
                <a:xfrm>
                  <a:off x="2379" y="1511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966" name="Rectangle 437"/>
                <p:cNvSpPr>
                  <a:spLocks noChangeArrowheads="1"/>
                </p:cNvSpPr>
                <p:nvPr/>
              </p:nvSpPr>
              <p:spPr bwMode="auto">
                <a:xfrm>
                  <a:off x="2379" y="1510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967" name="Rectangle 438"/>
                <p:cNvSpPr>
                  <a:spLocks noChangeArrowheads="1"/>
                </p:cNvSpPr>
                <p:nvPr/>
              </p:nvSpPr>
              <p:spPr bwMode="auto">
                <a:xfrm>
                  <a:off x="2379" y="1510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968" name="Rectangle 439"/>
                <p:cNvSpPr>
                  <a:spLocks noChangeArrowheads="1"/>
                </p:cNvSpPr>
                <p:nvPr/>
              </p:nvSpPr>
              <p:spPr bwMode="auto">
                <a:xfrm>
                  <a:off x="2379" y="1509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969" name="Rectangle 440"/>
                <p:cNvSpPr>
                  <a:spLocks noChangeArrowheads="1"/>
                </p:cNvSpPr>
                <p:nvPr/>
              </p:nvSpPr>
              <p:spPr bwMode="auto">
                <a:xfrm>
                  <a:off x="2379" y="1509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970" name="Freeform 441"/>
                <p:cNvSpPr>
                  <a:spLocks noChangeArrowheads="1"/>
                </p:cNvSpPr>
                <p:nvPr/>
              </p:nvSpPr>
              <p:spPr bwMode="auto">
                <a:xfrm>
                  <a:off x="2379" y="1509"/>
                  <a:ext cx="1" cy="0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0 h 1"/>
                    <a:gd name="T4" fmla="*/ 0 w 1"/>
                    <a:gd name="T5" fmla="*/ 0 h 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71" name="Freeform 442"/>
                <p:cNvSpPr>
                  <a:spLocks noChangeArrowheads="1"/>
                </p:cNvSpPr>
                <p:nvPr/>
              </p:nvSpPr>
              <p:spPr bwMode="auto">
                <a:xfrm>
                  <a:off x="2358" y="1509"/>
                  <a:ext cx="3" cy="10"/>
                </a:xfrm>
                <a:custGeom>
                  <a:avLst/>
                  <a:gdLst>
                    <a:gd name="T0" fmla="*/ 0 w 3"/>
                    <a:gd name="T1" fmla="*/ 10 h 10"/>
                    <a:gd name="T2" fmla="*/ 0 w 3"/>
                    <a:gd name="T3" fmla="*/ 0 h 10"/>
                    <a:gd name="T4" fmla="*/ 3 w 3"/>
                    <a:gd name="T5" fmla="*/ 0 h 10"/>
                    <a:gd name="T6" fmla="*/ 2 w 3"/>
                    <a:gd name="T7" fmla="*/ 10 h 10"/>
                    <a:gd name="T8" fmla="*/ 0 w 3"/>
                    <a:gd name="T9" fmla="*/ 10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2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72" name="Rectangle 443"/>
                <p:cNvSpPr>
                  <a:spLocks noChangeArrowheads="1"/>
                </p:cNvSpPr>
                <p:nvPr/>
              </p:nvSpPr>
              <p:spPr bwMode="auto">
                <a:xfrm>
                  <a:off x="2358" y="1519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973" name="Rectangle 444"/>
                <p:cNvSpPr>
                  <a:spLocks noChangeArrowheads="1"/>
                </p:cNvSpPr>
                <p:nvPr/>
              </p:nvSpPr>
              <p:spPr bwMode="auto">
                <a:xfrm>
                  <a:off x="2358" y="1518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974" name="Rectangle 445"/>
                <p:cNvSpPr>
                  <a:spLocks noChangeArrowheads="1"/>
                </p:cNvSpPr>
                <p:nvPr/>
              </p:nvSpPr>
              <p:spPr bwMode="auto">
                <a:xfrm>
                  <a:off x="2358" y="1518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975" name="Rectangle 446"/>
                <p:cNvSpPr>
                  <a:spLocks noChangeArrowheads="1"/>
                </p:cNvSpPr>
                <p:nvPr/>
              </p:nvSpPr>
              <p:spPr bwMode="auto">
                <a:xfrm>
                  <a:off x="2358" y="1517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976" name="Rectangle 447"/>
                <p:cNvSpPr>
                  <a:spLocks noChangeArrowheads="1"/>
                </p:cNvSpPr>
                <p:nvPr/>
              </p:nvSpPr>
              <p:spPr bwMode="auto">
                <a:xfrm>
                  <a:off x="2358" y="1517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977" name="Rectangle 448"/>
                <p:cNvSpPr>
                  <a:spLocks noChangeArrowheads="1"/>
                </p:cNvSpPr>
                <p:nvPr/>
              </p:nvSpPr>
              <p:spPr bwMode="auto">
                <a:xfrm>
                  <a:off x="2358" y="1516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978" name="Rectangle 449"/>
                <p:cNvSpPr>
                  <a:spLocks noChangeArrowheads="1"/>
                </p:cNvSpPr>
                <p:nvPr/>
              </p:nvSpPr>
              <p:spPr bwMode="auto">
                <a:xfrm>
                  <a:off x="2358" y="1515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979" name="Rectangle 450"/>
                <p:cNvSpPr>
                  <a:spLocks noChangeArrowheads="1"/>
                </p:cNvSpPr>
                <p:nvPr/>
              </p:nvSpPr>
              <p:spPr bwMode="auto">
                <a:xfrm>
                  <a:off x="2358" y="1515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980" name="Rectangle 451"/>
                <p:cNvSpPr>
                  <a:spLocks noChangeArrowheads="1"/>
                </p:cNvSpPr>
                <p:nvPr/>
              </p:nvSpPr>
              <p:spPr bwMode="auto">
                <a:xfrm>
                  <a:off x="2358" y="1513"/>
                  <a:ext cx="3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981" name="Rectangle 452"/>
                <p:cNvSpPr>
                  <a:spLocks noChangeArrowheads="1"/>
                </p:cNvSpPr>
                <p:nvPr/>
              </p:nvSpPr>
              <p:spPr bwMode="auto">
                <a:xfrm>
                  <a:off x="2358" y="1512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982" name="Rectangle 453"/>
                <p:cNvSpPr>
                  <a:spLocks noChangeArrowheads="1"/>
                </p:cNvSpPr>
                <p:nvPr/>
              </p:nvSpPr>
              <p:spPr bwMode="auto">
                <a:xfrm>
                  <a:off x="2358" y="1512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983" name="Rectangle 454"/>
                <p:cNvSpPr>
                  <a:spLocks noChangeArrowheads="1"/>
                </p:cNvSpPr>
                <p:nvPr/>
              </p:nvSpPr>
              <p:spPr bwMode="auto">
                <a:xfrm>
                  <a:off x="2358" y="1511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984" name="Rectangle 455"/>
                <p:cNvSpPr>
                  <a:spLocks noChangeArrowheads="1"/>
                </p:cNvSpPr>
                <p:nvPr/>
              </p:nvSpPr>
              <p:spPr bwMode="auto">
                <a:xfrm>
                  <a:off x="2358" y="1510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985" name="Rectangle 456"/>
                <p:cNvSpPr>
                  <a:spLocks noChangeArrowheads="1"/>
                </p:cNvSpPr>
                <p:nvPr/>
              </p:nvSpPr>
              <p:spPr bwMode="auto">
                <a:xfrm>
                  <a:off x="2358" y="1510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986" name="Rectangle 457"/>
                <p:cNvSpPr>
                  <a:spLocks noChangeArrowheads="1"/>
                </p:cNvSpPr>
                <p:nvPr/>
              </p:nvSpPr>
              <p:spPr bwMode="auto">
                <a:xfrm>
                  <a:off x="2358" y="1509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987" name="Rectangle 458"/>
                <p:cNvSpPr>
                  <a:spLocks noChangeArrowheads="1"/>
                </p:cNvSpPr>
                <p:nvPr/>
              </p:nvSpPr>
              <p:spPr bwMode="auto">
                <a:xfrm>
                  <a:off x="2358" y="1509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988" name="Rectangle 459"/>
                <p:cNvSpPr>
                  <a:spLocks noChangeArrowheads="1"/>
                </p:cNvSpPr>
                <p:nvPr/>
              </p:nvSpPr>
              <p:spPr bwMode="auto">
                <a:xfrm>
                  <a:off x="2358" y="1509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989" name="Freeform 460"/>
                <p:cNvSpPr>
                  <a:spLocks noChangeArrowheads="1"/>
                </p:cNvSpPr>
                <p:nvPr/>
              </p:nvSpPr>
              <p:spPr bwMode="auto">
                <a:xfrm>
                  <a:off x="2364" y="1509"/>
                  <a:ext cx="3" cy="10"/>
                </a:xfrm>
                <a:custGeom>
                  <a:avLst/>
                  <a:gdLst>
                    <a:gd name="T0" fmla="*/ 0 w 3"/>
                    <a:gd name="T1" fmla="*/ 10 h 10"/>
                    <a:gd name="T2" fmla="*/ 2 w 3"/>
                    <a:gd name="T3" fmla="*/ 0 h 10"/>
                    <a:gd name="T4" fmla="*/ 3 w 3"/>
                    <a:gd name="T5" fmla="*/ 0 h 10"/>
                    <a:gd name="T6" fmla="*/ 3 w 3"/>
                    <a:gd name="T7" fmla="*/ 10 h 10"/>
                    <a:gd name="T8" fmla="*/ 0 w 3"/>
                    <a:gd name="T9" fmla="*/ 10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10">
                      <a:moveTo>
                        <a:pt x="0" y="10"/>
                      </a:move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3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90" name="Rectangle 461"/>
                <p:cNvSpPr>
                  <a:spLocks noChangeArrowheads="1"/>
                </p:cNvSpPr>
                <p:nvPr/>
              </p:nvSpPr>
              <p:spPr bwMode="auto">
                <a:xfrm>
                  <a:off x="2364" y="1519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991" name="Rectangle 462"/>
                <p:cNvSpPr>
                  <a:spLocks noChangeArrowheads="1"/>
                </p:cNvSpPr>
                <p:nvPr/>
              </p:nvSpPr>
              <p:spPr bwMode="auto">
                <a:xfrm>
                  <a:off x="2364" y="1518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992" name="Rectangle 463"/>
                <p:cNvSpPr>
                  <a:spLocks noChangeArrowheads="1"/>
                </p:cNvSpPr>
                <p:nvPr/>
              </p:nvSpPr>
              <p:spPr bwMode="auto">
                <a:xfrm>
                  <a:off x="2364" y="1518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993" name="Rectangle 464"/>
                <p:cNvSpPr>
                  <a:spLocks noChangeArrowheads="1"/>
                </p:cNvSpPr>
                <p:nvPr/>
              </p:nvSpPr>
              <p:spPr bwMode="auto">
                <a:xfrm>
                  <a:off x="2364" y="1517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994" name="Rectangle 465"/>
                <p:cNvSpPr>
                  <a:spLocks noChangeArrowheads="1"/>
                </p:cNvSpPr>
                <p:nvPr/>
              </p:nvSpPr>
              <p:spPr bwMode="auto">
                <a:xfrm>
                  <a:off x="2364" y="1517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995" name="Rectangle 466"/>
                <p:cNvSpPr>
                  <a:spLocks noChangeArrowheads="1"/>
                </p:cNvSpPr>
                <p:nvPr/>
              </p:nvSpPr>
              <p:spPr bwMode="auto">
                <a:xfrm>
                  <a:off x="2364" y="1516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996" name="Rectangle 467"/>
                <p:cNvSpPr>
                  <a:spLocks noChangeArrowheads="1"/>
                </p:cNvSpPr>
                <p:nvPr/>
              </p:nvSpPr>
              <p:spPr bwMode="auto">
                <a:xfrm>
                  <a:off x="2364" y="1515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997" name="Rectangle 468"/>
                <p:cNvSpPr>
                  <a:spLocks noChangeArrowheads="1"/>
                </p:cNvSpPr>
                <p:nvPr/>
              </p:nvSpPr>
              <p:spPr bwMode="auto">
                <a:xfrm>
                  <a:off x="2364" y="1515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998" name="Rectangle 469"/>
                <p:cNvSpPr>
                  <a:spLocks noChangeArrowheads="1"/>
                </p:cNvSpPr>
                <p:nvPr/>
              </p:nvSpPr>
              <p:spPr bwMode="auto">
                <a:xfrm>
                  <a:off x="2364" y="1513"/>
                  <a:ext cx="3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999" name="Rectangle 470"/>
                <p:cNvSpPr>
                  <a:spLocks noChangeArrowheads="1"/>
                </p:cNvSpPr>
                <p:nvPr/>
              </p:nvSpPr>
              <p:spPr bwMode="auto">
                <a:xfrm>
                  <a:off x="2364" y="1512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000" name="Rectangle 471"/>
                <p:cNvSpPr>
                  <a:spLocks noChangeArrowheads="1"/>
                </p:cNvSpPr>
                <p:nvPr/>
              </p:nvSpPr>
              <p:spPr bwMode="auto">
                <a:xfrm>
                  <a:off x="2364" y="1512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001" name="Rectangle 472"/>
                <p:cNvSpPr>
                  <a:spLocks noChangeArrowheads="1"/>
                </p:cNvSpPr>
                <p:nvPr/>
              </p:nvSpPr>
              <p:spPr bwMode="auto">
                <a:xfrm>
                  <a:off x="2364" y="1511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002" name="Rectangle 473"/>
                <p:cNvSpPr>
                  <a:spLocks noChangeArrowheads="1"/>
                </p:cNvSpPr>
                <p:nvPr/>
              </p:nvSpPr>
              <p:spPr bwMode="auto">
                <a:xfrm>
                  <a:off x="2364" y="1510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003" name="Rectangle 474"/>
                <p:cNvSpPr>
                  <a:spLocks noChangeArrowheads="1"/>
                </p:cNvSpPr>
                <p:nvPr/>
              </p:nvSpPr>
              <p:spPr bwMode="auto">
                <a:xfrm>
                  <a:off x="2364" y="1510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004" name="Rectangle 475"/>
                <p:cNvSpPr>
                  <a:spLocks noChangeArrowheads="1"/>
                </p:cNvSpPr>
                <p:nvPr/>
              </p:nvSpPr>
              <p:spPr bwMode="auto">
                <a:xfrm>
                  <a:off x="2364" y="1509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005" name="Rectangle 476"/>
                <p:cNvSpPr>
                  <a:spLocks noChangeArrowheads="1"/>
                </p:cNvSpPr>
                <p:nvPr/>
              </p:nvSpPr>
              <p:spPr bwMode="auto">
                <a:xfrm>
                  <a:off x="2364" y="1509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006" name="Rectangle 477"/>
                <p:cNvSpPr>
                  <a:spLocks noChangeArrowheads="1"/>
                </p:cNvSpPr>
                <p:nvPr/>
              </p:nvSpPr>
              <p:spPr bwMode="auto">
                <a:xfrm>
                  <a:off x="2364" y="1509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007" name="Freeform 478"/>
                <p:cNvSpPr>
                  <a:spLocks noChangeArrowheads="1"/>
                </p:cNvSpPr>
                <p:nvPr/>
              </p:nvSpPr>
              <p:spPr bwMode="auto">
                <a:xfrm>
                  <a:off x="2345" y="1509"/>
                  <a:ext cx="9" cy="21"/>
                </a:xfrm>
                <a:custGeom>
                  <a:avLst/>
                  <a:gdLst>
                    <a:gd name="T0" fmla="*/ 0 w 9"/>
                    <a:gd name="T1" fmla="*/ 21 h 21"/>
                    <a:gd name="T2" fmla="*/ 2 w 9"/>
                    <a:gd name="T3" fmla="*/ 0 h 21"/>
                    <a:gd name="T4" fmla="*/ 9 w 9"/>
                    <a:gd name="T5" fmla="*/ 0 h 21"/>
                    <a:gd name="T6" fmla="*/ 9 w 9"/>
                    <a:gd name="T7" fmla="*/ 21 h 21"/>
                    <a:gd name="T8" fmla="*/ 0 w 9"/>
                    <a:gd name="T9" fmla="*/ 21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21">
                      <a:moveTo>
                        <a:pt x="0" y="21"/>
                      </a:moveTo>
                      <a:lnTo>
                        <a:pt x="2" y="0"/>
                      </a:lnTo>
                      <a:lnTo>
                        <a:pt x="9" y="0"/>
                      </a:lnTo>
                      <a:lnTo>
                        <a:pt x="9" y="21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008" name="Rectangle 479"/>
                <p:cNvSpPr>
                  <a:spLocks noChangeArrowheads="1"/>
                </p:cNvSpPr>
                <p:nvPr/>
              </p:nvSpPr>
              <p:spPr bwMode="auto">
                <a:xfrm>
                  <a:off x="2345" y="1530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009" name="Rectangle 480"/>
                <p:cNvSpPr>
                  <a:spLocks noChangeArrowheads="1"/>
                </p:cNvSpPr>
                <p:nvPr/>
              </p:nvSpPr>
              <p:spPr bwMode="auto">
                <a:xfrm>
                  <a:off x="2345" y="1529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010" name="Rectangle 481"/>
                <p:cNvSpPr>
                  <a:spLocks noChangeArrowheads="1"/>
                </p:cNvSpPr>
                <p:nvPr/>
              </p:nvSpPr>
              <p:spPr bwMode="auto">
                <a:xfrm>
                  <a:off x="2345" y="1529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011" name="Rectangle 482"/>
                <p:cNvSpPr>
                  <a:spLocks noChangeArrowheads="1"/>
                </p:cNvSpPr>
                <p:nvPr/>
              </p:nvSpPr>
              <p:spPr bwMode="auto">
                <a:xfrm>
                  <a:off x="2345" y="1528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012" name="Freeform 483"/>
                <p:cNvSpPr>
                  <a:spLocks noChangeArrowheads="1"/>
                </p:cNvSpPr>
                <p:nvPr/>
              </p:nvSpPr>
              <p:spPr bwMode="auto">
                <a:xfrm>
                  <a:off x="2345" y="1526"/>
                  <a:ext cx="9" cy="2"/>
                </a:xfrm>
                <a:custGeom>
                  <a:avLst/>
                  <a:gdLst>
                    <a:gd name="T0" fmla="*/ 9 w 9"/>
                    <a:gd name="T1" fmla="*/ 0 h 2"/>
                    <a:gd name="T2" fmla="*/ 0 w 9"/>
                    <a:gd name="T3" fmla="*/ 2 h 2"/>
                    <a:gd name="T4" fmla="*/ 9 w 9"/>
                    <a:gd name="T5" fmla="*/ 2 h 2"/>
                    <a:gd name="T6" fmla="*/ 9 w 9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" h="2">
                      <a:moveTo>
                        <a:pt x="9" y="0"/>
                      </a:moveTo>
                      <a:lnTo>
                        <a:pt x="0" y="2"/>
                      </a:lnTo>
                      <a:lnTo>
                        <a:pt x="9" y="2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013" name="Freeform 484"/>
                <p:cNvSpPr>
                  <a:spLocks noChangeArrowheads="1"/>
                </p:cNvSpPr>
                <p:nvPr/>
              </p:nvSpPr>
              <p:spPr bwMode="auto">
                <a:xfrm>
                  <a:off x="2345" y="1526"/>
                  <a:ext cx="9" cy="2"/>
                </a:xfrm>
                <a:custGeom>
                  <a:avLst/>
                  <a:gdLst>
                    <a:gd name="T0" fmla="*/ 9 w 9"/>
                    <a:gd name="T1" fmla="*/ 0 h 2"/>
                    <a:gd name="T2" fmla="*/ 0 w 9"/>
                    <a:gd name="T3" fmla="*/ 0 h 2"/>
                    <a:gd name="T4" fmla="*/ 0 w 9"/>
                    <a:gd name="T5" fmla="*/ 2 h 2"/>
                    <a:gd name="T6" fmla="*/ 9 w 9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" h="2">
                      <a:moveTo>
                        <a:pt x="9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014" name="Rectangle 485"/>
                <p:cNvSpPr>
                  <a:spLocks noChangeArrowheads="1"/>
                </p:cNvSpPr>
                <p:nvPr/>
              </p:nvSpPr>
              <p:spPr bwMode="auto">
                <a:xfrm>
                  <a:off x="2345" y="1525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015" name="Rectangle 486"/>
                <p:cNvSpPr>
                  <a:spLocks noChangeArrowheads="1"/>
                </p:cNvSpPr>
                <p:nvPr/>
              </p:nvSpPr>
              <p:spPr bwMode="auto">
                <a:xfrm>
                  <a:off x="2345" y="1525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016" name="Rectangle 487"/>
                <p:cNvSpPr>
                  <a:spLocks noChangeArrowheads="1"/>
                </p:cNvSpPr>
                <p:nvPr/>
              </p:nvSpPr>
              <p:spPr bwMode="auto">
                <a:xfrm>
                  <a:off x="2345" y="1524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017" name="Rectangle 488"/>
                <p:cNvSpPr>
                  <a:spLocks noChangeArrowheads="1"/>
                </p:cNvSpPr>
                <p:nvPr/>
              </p:nvSpPr>
              <p:spPr bwMode="auto">
                <a:xfrm>
                  <a:off x="2345" y="1523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018" name="Rectangle 489"/>
                <p:cNvSpPr>
                  <a:spLocks noChangeArrowheads="1"/>
                </p:cNvSpPr>
                <p:nvPr/>
              </p:nvSpPr>
              <p:spPr bwMode="auto">
                <a:xfrm>
                  <a:off x="2345" y="1523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019" name="Rectangle 490"/>
                <p:cNvSpPr>
                  <a:spLocks noChangeArrowheads="1"/>
                </p:cNvSpPr>
                <p:nvPr/>
              </p:nvSpPr>
              <p:spPr bwMode="auto">
                <a:xfrm>
                  <a:off x="2345" y="1522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020" name="Rectangle 491"/>
                <p:cNvSpPr>
                  <a:spLocks noChangeArrowheads="1"/>
                </p:cNvSpPr>
                <p:nvPr/>
              </p:nvSpPr>
              <p:spPr bwMode="auto">
                <a:xfrm>
                  <a:off x="2345" y="1521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021" name="Rectangle 492"/>
                <p:cNvSpPr>
                  <a:spLocks noChangeArrowheads="1"/>
                </p:cNvSpPr>
                <p:nvPr/>
              </p:nvSpPr>
              <p:spPr bwMode="auto">
                <a:xfrm>
                  <a:off x="2345" y="1521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022" name="Rectangle 493"/>
                <p:cNvSpPr>
                  <a:spLocks noChangeArrowheads="1"/>
                </p:cNvSpPr>
                <p:nvPr/>
              </p:nvSpPr>
              <p:spPr bwMode="auto">
                <a:xfrm>
                  <a:off x="2345" y="1519"/>
                  <a:ext cx="9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023" name="Freeform 494"/>
                <p:cNvSpPr>
                  <a:spLocks noChangeArrowheads="1"/>
                </p:cNvSpPr>
                <p:nvPr/>
              </p:nvSpPr>
              <p:spPr bwMode="auto">
                <a:xfrm>
                  <a:off x="2345" y="1518"/>
                  <a:ext cx="9" cy="1"/>
                </a:xfrm>
                <a:custGeom>
                  <a:avLst/>
                  <a:gdLst>
                    <a:gd name="T0" fmla="*/ 9 w 9"/>
                    <a:gd name="T1" fmla="*/ 0 h 1"/>
                    <a:gd name="T2" fmla="*/ 0 w 9"/>
                    <a:gd name="T3" fmla="*/ 1 h 1"/>
                    <a:gd name="T4" fmla="*/ 9 w 9"/>
                    <a:gd name="T5" fmla="*/ 1 h 1"/>
                    <a:gd name="T6" fmla="*/ 9 w 9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" h="1">
                      <a:moveTo>
                        <a:pt x="9" y="0"/>
                      </a:moveTo>
                      <a:lnTo>
                        <a:pt x="0" y="1"/>
                      </a:lnTo>
                      <a:lnTo>
                        <a:pt x="9" y="1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024" name="Freeform 495"/>
                <p:cNvSpPr>
                  <a:spLocks noChangeArrowheads="1"/>
                </p:cNvSpPr>
                <p:nvPr/>
              </p:nvSpPr>
              <p:spPr bwMode="auto">
                <a:xfrm>
                  <a:off x="2345" y="1518"/>
                  <a:ext cx="9" cy="1"/>
                </a:xfrm>
                <a:custGeom>
                  <a:avLst/>
                  <a:gdLst>
                    <a:gd name="T0" fmla="*/ 9 w 9"/>
                    <a:gd name="T1" fmla="*/ 0 h 1"/>
                    <a:gd name="T2" fmla="*/ 0 w 9"/>
                    <a:gd name="T3" fmla="*/ 0 h 1"/>
                    <a:gd name="T4" fmla="*/ 0 w 9"/>
                    <a:gd name="T5" fmla="*/ 1 h 1"/>
                    <a:gd name="T6" fmla="*/ 9 w 9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" h="1">
                      <a:moveTo>
                        <a:pt x="9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025" name="Rectangle 496"/>
                <p:cNvSpPr>
                  <a:spLocks noChangeArrowheads="1"/>
                </p:cNvSpPr>
                <p:nvPr/>
              </p:nvSpPr>
              <p:spPr bwMode="auto">
                <a:xfrm>
                  <a:off x="2345" y="1517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026" name="Freeform 497"/>
                <p:cNvSpPr>
                  <a:spLocks noChangeArrowheads="1"/>
                </p:cNvSpPr>
                <p:nvPr/>
              </p:nvSpPr>
              <p:spPr bwMode="auto">
                <a:xfrm>
                  <a:off x="2345" y="1516"/>
                  <a:ext cx="9" cy="1"/>
                </a:xfrm>
                <a:custGeom>
                  <a:avLst/>
                  <a:gdLst>
                    <a:gd name="T0" fmla="*/ 9 w 9"/>
                    <a:gd name="T1" fmla="*/ 0 h 1"/>
                    <a:gd name="T2" fmla="*/ 0 w 9"/>
                    <a:gd name="T3" fmla="*/ 1 h 1"/>
                    <a:gd name="T4" fmla="*/ 9 w 9"/>
                    <a:gd name="T5" fmla="*/ 1 h 1"/>
                    <a:gd name="T6" fmla="*/ 9 w 9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" h="1">
                      <a:moveTo>
                        <a:pt x="9" y="0"/>
                      </a:moveTo>
                      <a:lnTo>
                        <a:pt x="0" y="1"/>
                      </a:lnTo>
                      <a:lnTo>
                        <a:pt x="9" y="1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027" name="Freeform 498"/>
                <p:cNvSpPr>
                  <a:spLocks noChangeArrowheads="1"/>
                </p:cNvSpPr>
                <p:nvPr/>
              </p:nvSpPr>
              <p:spPr bwMode="auto">
                <a:xfrm>
                  <a:off x="2345" y="1516"/>
                  <a:ext cx="9" cy="1"/>
                </a:xfrm>
                <a:custGeom>
                  <a:avLst/>
                  <a:gdLst>
                    <a:gd name="T0" fmla="*/ 9 w 9"/>
                    <a:gd name="T1" fmla="*/ 0 h 1"/>
                    <a:gd name="T2" fmla="*/ 0 w 9"/>
                    <a:gd name="T3" fmla="*/ 0 h 1"/>
                    <a:gd name="T4" fmla="*/ 0 w 9"/>
                    <a:gd name="T5" fmla="*/ 1 h 1"/>
                    <a:gd name="T6" fmla="*/ 9 w 9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" h="1">
                      <a:moveTo>
                        <a:pt x="9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028" name="Rectangle 499"/>
                <p:cNvSpPr>
                  <a:spLocks noChangeArrowheads="1"/>
                </p:cNvSpPr>
                <p:nvPr/>
              </p:nvSpPr>
              <p:spPr bwMode="auto">
                <a:xfrm>
                  <a:off x="2345" y="1515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029" name="Rectangle 500"/>
                <p:cNvSpPr>
                  <a:spLocks noChangeArrowheads="1"/>
                </p:cNvSpPr>
                <p:nvPr/>
              </p:nvSpPr>
              <p:spPr bwMode="auto">
                <a:xfrm>
                  <a:off x="2345" y="1515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030" name="Rectangle 501"/>
                <p:cNvSpPr>
                  <a:spLocks noChangeArrowheads="1"/>
                </p:cNvSpPr>
                <p:nvPr/>
              </p:nvSpPr>
              <p:spPr bwMode="auto">
                <a:xfrm>
                  <a:off x="2345" y="1513"/>
                  <a:ext cx="9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031" name="Rectangle 502"/>
                <p:cNvSpPr>
                  <a:spLocks noChangeArrowheads="1"/>
                </p:cNvSpPr>
                <p:nvPr/>
              </p:nvSpPr>
              <p:spPr bwMode="auto">
                <a:xfrm>
                  <a:off x="2345" y="1512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032" name="Rectangle 503"/>
                <p:cNvSpPr>
                  <a:spLocks noChangeArrowheads="1"/>
                </p:cNvSpPr>
                <p:nvPr/>
              </p:nvSpPr>
              <p:spPr bwMode="auto">
                <a:xfrm>
                  <a:off x="2345" y="1512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033" name="Rectangle 504"/>
                <p:cNvSpPr>
                  <a:spLocks noChangeArrowheads="1"/>
                </p:cNvSpPr>
                <p:nvPr/>
              </p:nvSpPr>
              <p:spPr bwMode="auto">
                <a:xfrm>
                  <a:off x="2345" y="1511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034" name="Rectangle 505"/>
                <p:cNvSpPr>
                  <a:spLocks noChangeArrowheads="1"/>
                </p:cNvSpPr>
                <p:nvPr/>
              </p:nvSpPr>
              <p:spPr bwMode="auto">
                <a:xfrm>
                  <a:off x="2345" y="1510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035" name="Rectangle 506"/>
                <p:cNvSpPr>
                  <a:spLocks noChangeArrowheads="1"/>
                </p:cNvSpPr>
                <p:nvPr/>
              </p:nvSpPr>
              <p:spPr bwMode="auto">
                <a:xfrm>
                  <a:off x="2345" y="1510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036" name="Rectangle 507"/>
                <p:cNvSpPr>
                  <a:spLocks noChangeArrowheads="1"/>
                </p:cNvSpPr>
                <p:nvPr/>
              </p:nvSpPr>
              <p:spPr bwMode="auto">
                <a:xfrm>
                  <a:off x="2345" y="1509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037" name="Freeform 508"/>
                <p:cNvSpPr>
                  <a:spLocks noChangeArrowheads="1"/>
                </p:cNvSpPr>
                <p:nvPr/>
              </p:nvSpPr>
              <p:spPr bwMode="auto">
                <a:xfrm>
                  <a:off x="2345" y="1509"/>
                  <a:ext cx="9" cy="0"/>
                </a:xfrm>
                <a:custGeom>
                  <a:avLst/>
                  <a:gdLst>
                    <a:gd name="T0" fmla="*/ 4 w 9"/>
                    <a:gd name="T1" fmla="*/ 0 h 1"/>
                    <a:gd name="T2" fmla="*/ 0 w 9"/>
                    <a:gd name="T3" fmla="*/ 0 h 1"/>
                    <a:gd name="T4" fmla="*/ 9 w 9"/>
                    <a:gd name="T5" fmla="*/ 0 h 1"/>
                    <a:gd name="T6" fmla="*/ 4 w 9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" h="1">
                      <a:moveTo>
                        <a:pt x="4" y="0"/>
                      </a:move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038" name="Freeform 509"/>
                <p:cNvSpPr>
                  <a:spLocks noChangeArrowheads="1"/>
                </p:cNvSpPr>
                <p:nvPr/>
              </p:nvSpPr>
              <p:spPr bwMode="auto">
                <a:xfrm>
                  <a:off x="2345" y="1509"/>
                  <a:ext cx="4" cy="0"/>
                </a:xfrm>
                <a:custGeom>
                  <a:avLst/>
                  <a:gdLst>
                    <a:gd name="T0" fmla="*/ 0 w 4"/>
                    <a:gd name="T1" fmla="*/ 0 h 1"/>
                    <a:gd name="T2" fmla="*/ 4 w 4"/>
                    <a:gd name="T3" fmla="*/ 0 h 1"/>
                    <a:gd name="T4" fmla="*/ 0 w 4"/>
                    <a:gd name="T5" fmla="*/ 0 h 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" h="1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039" name="Rectangle 510"/>
                <p:cNvSpPr>
                  <a:spLocks noChangeArrowheads="1"/>
                </p:cNvSpPr>
                <p:nvPr/>
              </p:nvSpPr>
              <p:spPr bwMode="auto">
                <a:xfrm>
                  <a:off x="2333" y="1509"/>
                  <a:ext cx="2" cy="10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040" name="Rectangle 511"/>
                <p:cNvSpPr>
                  <a:spLocks noChangeArrowheads="1"/>
                </p:cNvSpPr>
                <p:nvPr/>
              </p:nvSpPr>
              <p:spPr bwMode="auto">
                <a:xfrm>
                  <a:off x="2333" y="151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041" name="Rectangle 512"/>
                <p:cNvSpPr>
                  <a:spLocks noChangeArrowheads="1"/>
                </p:cNvSpPr>
                <p:nvPr/>
              </p:nvSpPr>
              <p:spPr bwMode="auto">
                <a:xfrm>
                  <a:off x="2333" y="1518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042" name="Rectangle 513"/>
                <p:cNvSpPr>
                  <a:spLocks noChangeArrowheads="1"/>
                </p:cNvSpPr>
                <p:nvPr/>
              </p:nvSpPr>
              <p:spPr bwMode="auto">
                <a:xfrm>
                  <a:off x="2333" y="1518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043" name="Rectangle 514"/>
                <p:cNvSpPr>
                  <a:spLocks noChangeArrowheads="1"/>
                </p:cNvSpPr>
                <p:nvPr/>
              </p:nvSpPr>
              <p:spPr bwMode="auto">
                <a:xfrm>
                  <a:off x="2333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044" name="Rectangle 515"/>
                <p:cNvSpPr>
                  <a:spLocks noChangeArrowheads="1"/>
                </p:cNvSpPr>
                <p:nvPr/>
              </p:nvSpPr>
              <p:spPr bwMode="auto">
                <a:xfrm>
                  <a:off x="2333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045" name="Rectangle 516"/>
                <p:cNvSpPr>
                  <a:spLocks noChangeArrowheads="1"/>
                </p:cNvSpPr>
                <p:nvPr/>
              </p:nvSpPr>
              <p:spPr bwMode="auto">
                <a:xfrm>
                  <a:off x="2333" y="1516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046" name="Rectangle 517"/>
                <p:cNvSpPr>
                  <a:spLocks noChangeArrowheads="1"/>
                </p:cNvSpPr>
                <p:nvPr/>
              </p:nvSpPr>
              <p:spPr bwMode="auto">
                <a:xfrm>
                  <a:off x="2333" y="1515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047" name="Rectangle 518"/>
                <p:cNvSpPr>
                  <a:spLocks noChangeArrowheads="1"/>
                </p:cNvSpPr>
                <p:nvPr/>
              </p:nvSpPr>
              <p:spPr bwMode="auto">
                <a:xfrm>
                  <a:off x="2333" y="1515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048" name="Rectangle 519"/>
                <p:cNvSpPr>
                  <a:spLocks noChangeArrowheads="1"/>
                </p:cNvSpPr>
                <p:nvPr/>
              </p:nvSpPr>
              <p:spPr bwMode="auto">
                <a:xfrm>
                  <a:off x="2333" y="1513"/>
                  <a:ext cx="2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049" name="Rectangle 520"/>
                <p:cNvSpPr>
                  <a:spLocks noChangeArrowheads="1"/>
                </p:cNvSpPr>
                <p:nvPr/>
              </p:nvSpPr>
              <p:spPr bwMode="auto">
                <a:xfrm>
                  <a:off x="2333" y="151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050" name="Rectangle 521"/>
                <p:cNvSpPr>
                  <a:spLocks noChangeArrowheads="1"/>
                </p:cNvSpPr>
                <p:nvPr/>
              </p:nvSpPr>
              <p:spPr bwMode="auto">
                <a:xfrm>
                  <a:off x="2333" y="151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051" name="Rectangle 522"/>
                <p:cNvSpPr>
                  <a:spLocks noChangeArrowheads="1"/>
                </p:cNvSpPr>
                <p:nvPr/>
              </p:nvSpPr>
              <p:spPr bwMode="auto">
                <a:xfrm>
                  <a:off x="2333" y="1511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052" name="Rectangle 523"/>
                <p:cNvSpPr>
                  <a:spLocks noChangeArrowheads="1"/>
                </p:cNvSpPr>
                <p:nvPr/>
              </p:nvSpPr>
              <p:spPr bwMode="auto">
                <a:xfrm>
                  <a:off x="2333" y="1510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053" name="Rectangle 524"/>
                <p:cNvSpPr>
                  <a:spLocks noChangeArrowheads="1"/>
                </p:cNvSpPr>
                <p:nvPr/>
              </p:nvSpPr>
              <p:spPr bwMode="auto">
                <a:xfrm>
                  <a:off x="2333" y="1510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054" name="Rectangle 525"/>
                <p:cNvSpPr>
                  <a:spLocks noChangeArrowheads="1"/>
                </p:cNvSpPr>
                <p:nvPr/>
              </p:nvSpPr>
              <p:spPr bwMode="auto">
                <a:xfrm>
                  <a:off x="2333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055" name="Rectangle 526"/>
                <p:cNvSpPr>
                  <a:spLocks noChangeArrowheads="1"/>
                </p:cNvSpPr>
                <p:nvPr/>
              </p:nvSpPr>
              <p:spPr bwMode="auto">
                <a:xfrm>
                  <a:off x="2333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056" name="Freeform 527"/>
                <p:cNvSpPr>
                  <a:spLocks noChangeArrowheads="1"/>
                </p:cNvSpPr>
                <p:nvPr/>
              </p:nvSpPr>
              <p:spPr bwMode="auto">
                <a:xfrm>
                  <a:off x="2333" y="1509"/>
                  <a:ext cx="2" cy="0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0 h 1"/>
                    <a:gd name="T4" fmla="*/ 0 w 2"/>
                    <a:gd name="T5" fmla="*/ 0 h 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057" name="Rectangle 528"/>
                <p:cNvSpPr>
                  <a:spLocks noChangeArrowheads="1"/>
                </p:cNvSpPr>
                <p:nvPr/>
              </p:nvSpPr>
              <p:spPr bwMode="auto">
                <a:xfrm>
                  <a:off x="2340" y="1509"/>
                  <a:ext cx="2" cy="10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058" name="Rectangle 529"/>
                <p:cNvSpPr>
                  <a:spLocks noChangeArrowheads="1"/>
                </p:cNvSpPr>
                <p:nvPr/>
              </p:nvSpPr>
              <p:spPr bwMode="auto">
                <a:xfrm>
                  <a:off x="2340" y="151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059" name="Rectangle 530"/>
                <p:cNvSpPr>
                  <a:spLocks noChangeArrowheads="1"/>
                </p:cNvSpPr>
                <p:nvPr/>
              </p:nvSpPr>
              <p:spPr bwMode="auto">
                <a:xfrm>
                  <a:off x="2340" y="1518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060" name="Rectangle 531"/>
                <p:cNvSpPr>
                  <a:spLocks noChangeArrowheads="1"/>
                </p:cNvSpPr>
                <p:nvPr/>
              </p:nvSpPr>
              <p:spPr bwMode="auto">
                <a:xfrm>
                  <a:off x="2340" y="1518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061" name="Rectangle 532"/>
                <p:cNvSpPr>
                  <a:spLocks noChangeArrowheads="1"/>
                </p:cNvSpPr>
                <p:nvPr/>
              </p:nvSpPr>
              <p:spPr bwMode="auto">
                <a:xfrm>
                  <a:off x="2340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062" name="Rectangle 533"/>
                <p:cNvSpPr>
                  <a:spLocks noChangeArrowheads="1"/>
                </p:cNvSpPr>
                <p:nvPr/>
              </p:nvSpPr>
              <p:spPr bwMode="auto">
                <a:xfrm>
                  <a:off x="2340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063" name="Rectangle 534"/>
                <p:cNvSpPr>
                  <a:spLocks noChangeArrowheads="1"/>
                </p:cNvSpPr>
                <p:nvPr/>
              </p:nvSpPr>
              <p:spPr bwMode="auto">
                <a:xfrm>
                  <a:off x="2340" y="1516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064" name="Rectangle 535"/>
                <p:cNvSpPr>
                  <a:spLocks noChangeArrowheads="1"/>
                </p:cNvSpPr>
                <p:nvPr/>
              </p:nvSpPr>
              <p:spPr bwMode="auto">
                <a:xfrm>
                  <a:off x="2340" y="1515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065" name="Rectangle 536"/>
                <p:cNvSpPr>
                  <a:spLocks noChangeArrowheads="1"/>
                </p:cNvSpPr>
                <p:nvPr/>
              </p:nvSpPr>
              <p:spPr bwMode="auto">
                <a:xfrm>
                  <a:off x="2340" y="1515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066" name="Rectangle 537"/>
                <p:cNvSpPr>
                  <a:spLocks noChangeArrowheads="1"/>
                </p:cNvSpPr>
                <p:nvPr/>
              </p:nvSpPr>
              <p:spPr bwMode="auto">
                <a:xfrm>
                  <a:off x="2340" y="1513"/>
                  <a:ext cx="2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067" name="Rectangle 538"/>
                <p:cNvSpPr>
                  <a:spLocks noChangeArrowheads="1"/>
                </p:cNvSpPr>
                <p:nvPr/>
              </p:nvSpPr>
              <p:spPr bwMode="auto">
                <a:xfrm>
                  <a:off x="2340" y="151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068" name="Rectangle 539"/>
                <p:cNvSpPr>
                  <a:spLocks noChangeArrowheads="1"/>
                </p:cNvSpPr>
                <p:nvPr/>
              </p:nvSpPr>
              <p:spPr bwMode="auto">
                <a:xfrm>
                  <a:off x="2340" y="151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069" name="Rectangle 540"/>
                <p:cNvSpPr>
                  <a:spLocks noChangeArrowheads="1"/>
                </p:cNvSpPr>
                <p:nvPr/>
              </p:nvSpPr>
              <p:spPr bwMode="auto">
                <a:xfrm>
                  <a:off x="2340" y="1511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070" name="Rectangle 541"/>
                <p:cNvSpPr>
                  <a:spLocks noChangeArrowheads="1"/>
                </p:cNvSpPr>
                <p:nvPr/>
              </p:nvSpPr>
              <p:spPr bwMode="auto">
                <a:xfrm>
                  <a:off x="2340" y="1510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071" name="Rectangle 542"/>
                <p:cNvSpPr>
                  <a:spLocks noChangeArrowheads="1"/>
                </p:cNvSpPr>
                <p:nvPr/>
              </p:nvSpPr>
              <p:spPr bwMode="auto">
                <a:xfrm>
                  <a:off x="2340" y="1510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072" name="Rectangle 543"/>
                <p:cNvSpPr>
                  <a:spLocks noChangeArrowheads="1"/>
                </p:cNvSpPr>
                <p:nvPr/>
              </p:nvSpPr>
              <p:spPr bwMode="auto">
                <a:xfrm>
                  <a:off x="2340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073" name="Rectangle 544"/>
                <p:cNvSpPr>
                  <a:spLocks noChangeArrowheads="1"/>
                </p:cNvSpPr>
                <p:nvPr/>
              </p:nvSpPr>
              <p:spPr bwMode="auto">
                <a:xfrm>
                  <a:off x="2340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074" name="Rectangle 545"/>
                <p:cNvSpPr>
                  <a:spLocks noChangeArrowheads="1"/>
                </p:cNvSpPr>
                <p:nvPr/>
              </p:nvSpPr>
              <p:spPr bwMode="auto">
                <a:xfrm>
                  <a:off x="2340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075" name="Rectangle 546"/>
                <p:cNvSpPr>
                  <a:spLocks noChangeArrowheads="1"/>
                </p:cNvSpPr>
                <p:nvPr/>
              </p:nvSpPr>
              <p:spPr bwMode="auto">
                <a:xfrm>
                  <a:off x="2311" y="1509"/>
                  <a:ext cx="3" cy="14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076" name="Rectangle 547"/>
                <p:cNvSpPr>
                  <a:spLocks noChangeArrowheads="1"/>
                </p:cNvSpPr>
                <p:nvPr/>
              </p:nvSpPr>
              <p:spPr bwMode="auto">
                <a:xfrm>
                  <a:off x="2311" y="1523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077" name="Rectangle 548"/>
                <p:cNvSpPr>
                  <a:spLocks noChangeArrowheads="1"/>
                </p:cNvSpPr>
                <p:nvPr/>
              </p:nvSpPr>
              <p:spPr bwMode="auto">
                <a:xfrm>
                  <a:off x="2311" y="1522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078" name="Rectangle 549"/>
                <p:cNvSpPr>
                  <a:spLocks noChangeArrowheads="1"/>
                </p:cNvSpPr>
                <p:nvPr/>
              </p:nvSpPr>
              <p:spPr bwMode="auto">
                <a:xfrm>
                  <a:off x="2311" y="1521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079" name="Rectangle 550"/>
                <p:cNvSpPr>
                  <a:spLocks noChangeArrowheads="1"/>
                </p:cNvSpPr>
                <p:nvPr/>
              </p:nvSpPr>
              <p:spPr bwMode="auto">
                <a:xfrm>
                  <a:off x="2311" y="1521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080" name="Rectangle 551"/>
                <p:cNvSpPr>
                  <a:spLocks noChangeArrowheads="1"/>
                </p:cNvSpPr>
                <p:nvPr/>
              </p:nvSpPr>
              <p:spPr bwMode="auto">
                <a:xfrm>
                  <a:off x="2311" y="1519"/>
                  <a:ext cx="3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081" name="Freeform 552"/>
                <p:cNvSpPr>
                  <a:spLocks noChangeArrowheads="1"/>
                </p:cNvSpPr>
                <p:nvPr/>
              </p:nvSpPr>
              <p:spPr bwMode="auto">
                <a:xfrm>
                  <a:off x="2311" y="1518"/>
                  <a:ext cx="3" cy="1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1 h 1"/>
                    <a:gd name="T4" fmla="*/ 3 w 3"/>
                    <a:gd name="T5" fmla="*/ 1 h 1"/>
                    <a:gd name="T6" fmla="*/ 3 w 3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082" name="Freeform 553"/>
                <p:cNvSpPr>
                  <a:spLocks noChangeArrowheads="1"/>
                </p:cNvSpPr>
                <p:nvPr/>
              </p:nvSpPr>
              <p:spPr bwMode="auto">
                <a:xfrm>
                  <a:off x="2311" y="1518"/>
                  <a:ext cx="3" cy="1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0 h 1"/>
                    <a:gd name="T4" fmla="*/ 0 w 3"/>
                    <a:gd name="T5" fmla="*/ 1 h 1"/>
                    <a:gd name="T6" fmla="*/ 3 w 3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083" name="Rectangle 554"/>
                <p:cNvSpPr>
                  <a:spLocks noChangeArrowheads="1"/>
                </p:cNvSpPr>
                <p:nvPr/>
              </p:nvSpPr>
              <p:spPr bwMode="auto">
                <a:xfrm>
                  <a:off x="2311" y="1517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084" name="Rectangle 555"/>
                <p:cNvSpPr>
                  <a:spLocks noChangeArrowheads="1"/>
                </p:cNvSpPr>
                <p:nvPr/>
              </p:nvSpPr>
              <p:spPr bwMode="auto">
                <a:xfrm>
                  <a:off x="2311" y="1517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085" name="Rectangle 556"/>
                <p:cNvSpPr>
                  <a:spLocks noChangeArrowheads="1"/>
                </p:cNvSpPr>
                <p:nvPr/>
              </p:nvSpPr>
              <p:spPr bwMode="auto">
                <a:xfrm>
                  <a:off x="2311" y="1516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086" name="Rectangle 557"/>
                <p:cNvSpPr>
                  <a:spLocks noChangeArrowheads="1"/>
                </p:cNvSpPr>
                <p:nvPr/>
              </p:nvSpPr>
              <p:spPr bwMode="auto">
                <a:xfrm>
                  <a:off x="2311" y="1515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087" name="Rectangle 558"/>
                <p:cNvSpPr>
                  <a:spLocks noChangeArrowheads="1"/>
                </p:cNvSpPr>
                <p:nvPr/>
              </p:nvSpPr>
              <p:spPr bwMode="auto">
                <a:xfrm>
                  <a:off x="2311" y="1515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088" name="Rectangle 559"/>
                <p:cNvSpPr>
                  <a:spLocks noChangeArrowheads="1"/>
                </p:cNvSpPr>
                <p:nvPr/>
              </p:nvSpPr>
              <p:spPr bwMode="auto">
                <a:xfrm>
                  <a:off x="2311" y="1513"/>
                  <a:ext cx="3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089" name="Rectangle 560"/>
                <p:cNvSpPr>
                  <a:spLocks noChangeArrowheads="1"/>
                </p:cNvSpPr>
                <p:nvPr/>
              </p:nvSpPr>
              <p:spPr bwMode="auto">
                <a:xfrm>
                  <a:off x="2311" y="1512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090" name="Rectangle 561"/>
                <p:cNvSpPr>
                  <a:spLocks noChangeArrowheads="1"/>
                </p:cNvSpPr>
                <p:nvPr/>
              </p:nvSpPr>
              <p:spPr bwMode="auto">
                <a:xfrm>
                  <a:off x="2311" y="1512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091" name="Rectangle 562"/>
                <p:cNvSpPr>
                  <a:spLocks noChangeArrowheads="1"/>
                </p:cNvSpPr>
                <p:nvPr/>
              </p:nvSpPr>
              <p:spPr bwMode="auto">
                <a:xfrm>
                  <a:off x="2311" y="1511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092" name="Freeform 563"/>
                <p:cNvSpPr>
                  <a:spLocks noChangeArrowheads="1"/>
                </p:cNvSpPr>
                <p:nvPr/>
              </p:nvSpPr>
              <p:spPr bwMode="auto">
                <a:xfrm>
                  <a:off x="2311" y="1510"/>
                  <a:ext cx="3" cy="1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1 h 1"/>
                    <a:gd name="T4" fmla="*/ 3 w 3"/>
                    <a:gd name="T5" fmla="*/ 1 h 1"/>
                    <a:gd name="T6" fmla="*/ 3 w 3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093" name="Freeform 564"/>
                <p:cNvSpPr>
                  <a:spLocks noChangeArrowheads="1"/>
                </p:cNvSpPr>
                <p:nvPr/>
              </p:nvSpPr>
              <p:spPr bwMode="auto">
                <a:xfrm>
                  <a:off x="2311" y="1510"/>
                  <a:ext cx="3" cy="1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0 h 1"/>
                    <a:gd name="T4" fmla="*/ 0 w 3"/>
                    <a:gd name="T5" fmla="*/ 1 h 1"/>
                    <a:gd name="T6" fmla="*/ 3 w 3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094" name="Rectangle 565"/>
                <p:cNvSpPr>
                  <a:spLocks noChangeArrowheads="1"/>
                </p:cNvSpPr>
                <p:nvPr/>
              </p:nvSpPr>
              <p:spPr bwMode="auto">
                <a:xfrm>
                  <a:off x="2311" y="1509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095" name="Rectangle 566"/>
                <p:cNvSpPr>
                  <a:spLocks noChangeArrowheads="1"/>
                </p:cNvSpPr>
                <p:nvPr/>
              </p:nvSpPr>
              <p:spPr bwMode="auto">
                <a:xfrm>
                  <a:off x="2311" y="1509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096" name="Freeform 567"/>
                <p:cNvSpPr>
                  <a:spLocks noChangeArrowheads="1"/>
                </p:cNvSpPr>
                <p:nvPr/>
              </p:nvSpPr>
              <p:spPr bwMode="auto">
                <a:xfrm>
                  <a:off x="2311" y="1509"/>
                  <a:ext cx="3" cy="0"/>
                </a:xfrm>
                <a:custGeom>
                  <a:avLst/>
                  <a:gdLst>
                    <a:gd name="T0" fmla="*/ 0 w 3"/>
                    <a:gd name="T1" fmla="*/ 0 h 1"/>
                    <a:gd name="T2" fmla="*/ 3 w 3"/>
                    <a:gd name="T3" fmla="*/ 0 h 1"/>
                    <a:gd name="T4" fmla="*/ 0 w 3"/>
                    <a:gd name="T5" fmla="*/ 0 h 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097" name="Rectangle 568"/>
                <p:cNvSpPr>
                  <a:spLocks noChangeArrowheads="1"/>
                </p:cNvSpPr>
                <p:nvPr/>
              </p:nvSpPr>
              <p:spPr bwMode="auto">
                <a:xfrm>
                  <a:off x="2320" y="1509"/>
                  <a:ext cx="2" cy="10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098" name="Rectangle 569"/>
                <p:cNvSpPr>
                  <a:spLocks noChangeArrowheads="1"/>
                </p:cNvSpPr>
                <p:nvPr/>
              </p:nvSpPr>
              <p:spPr bwMode="auto">
                <a:xfrm>
                  <a:off x="2320" y="151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099" name="Rectangle 570"/>
                <p:cNvSpPr>
                  <a:spLocks noChangeArrowheads="1"/>
                </p:cNvSpPr>
                <p:nvPr/>
              </p:nvSpPr>
              <p:spPr bwMode="auto">
                <a:xfrm>
                  <a:off x="2320" y="1518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100" name="Rectangle 571"/>
                <p:cNvSpPr>
                  <a:spLocks noChangeArrowheads="1"/>
                </p:cNvSpPr>
                <p:nvPr/>
              </p:nvSpPr>
              <p:spPr bwMode="auto">
                <a:xfrm>
                  <a:off x="2320" y="1518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101" name="Rectangle 572"/>
                <p:cNvSpPr>
                  <a:spLocks noChangeArrowheads="1"/>
                </p:cNvSpPr>
                <p:nvPr/>
              </p:nvSpPr>
              <p:spPr bwMode="auto">
                <a:xfrm>
                  <a:off x="2320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102" name="Rectangle 573"/>
                <p:cNvSpPr>
                  <a:spLocks noChangeArrowheads="1"/>
                </p:cNvSpPr>
                <p:nvPr/>
              </p:nvSpPr>
              <p:spPr bwMode="auto">
                <a:xfrm>
                  <a:off x="2320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103" name="Rectangle 574"/>
                <p:cNvSpPr>
                  <a:spLocks noChangeArrowheads="1"/>
                </p:cNvSpPr>
                <p:nvPr/>
              </p:nvSpPr>
              <p:spPr bwMode="auto">
                <a:xfrm>
                  <a:off x="2320" y="1516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104" name="Rectangle 575"/>
                <p:cNvSpPr>
                  <a:spLocks noChangeArrowheads="1"/>
                </p:cNvSpPr>
                <p:nvPr/>
              </p:nvSpPr>
              <p:spPr bwMode="auto">
                <a:xfrm>
                  <a:off x="2320" y="1515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105" name="Rectangle 576"/>
                <p:cNvSpPr>
                  <a:spLocks noChangeArrowheads="1"/>
                </p:cNvSpPr>
                <p:nvPr/>
              </p:nvSpPr>
              <p:spPr bwMode="auto">
                <a:xfrm>
                  <a:off x="2320" y="1515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106" name="Rectangle 577"/>
                <p:cNvSpPr>
                  <a:spLocks noChangeArrowheads="1"/>
                </p:cNvSpPr>
                <p:nvPr/>
              </p:nvSpPr>
              <p:spPr bwMode="auto">
                <a:xfrm>
                  <a:off x="2320" y="1513"/>
                  <a:ext cx="2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107" name="Rectangle 578"/>
                <p:cNvSpPr>
                  <a:spLocks noChangeArrowheads="1"/>
                </p:cNvSpPr>
                <p:nvPr/>
              </p:nvSpPr>
              <p:spPr bwMode="auto">
                <a:xfrm>
                  <a:off x="2320" y="151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108" name="Rectangle 579"/>
                <p:cNvSpPr>
                  <a:spLocks noChangeArrowheads="1"/>
                </p:cNvSpPr>
                <p:nvPr/>
              </p:nvSpPr>
              <p:spPr bwMode="auto">
                <a:xfrm>
                  <a:off x="2320" y="151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109" name="Rectangle 580"/>
                <p:cNvSpPr>
                  <a:spLocks noChangeArrowheads="1"/>
                </p:cNvSpPr>
                <p:nvPr/>
              </p:nvSpPr>
              <p:spPr bwMode="auto">
                <a:xfrm>
                  <a:off x="2320" y="1511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110" name="Rectangle 581"/>
                <p:cNvSpPr>
                  <a:spLocks noChangeArrowheads="1"/>
                </p:cNvSpPr>
                <p:nvPr/>
              </p:nvSpPr>
              <p:spPr bwMode="auto">
                <a:xfrm>
                  <a:off x="2320" y="1510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111" name="Rectangle 582"/>
                <p:cNvSpPr>
                  <a:spLocks noChangeArrowheads="1"/>
                </p:cNvSpPr>
                <p:nvPr/>
              </p:nvSpPr>
              <p:spPr bwMode="auto">
                <a:xfrm>
                  <a:off x="2320" y="1510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112" name="Rectangle 583"/>
                <p:cNvSpPr>
                  <a:spLocks noChangeArrowheads="1"/>
                </p:cNvSpPr>
                <p:nvPr/>
              </p:nvSpPr>
              <p:spPr bwMode="auto">
                <a:xfrm>
                  <a:off x="2320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113" name="Rectangle 584"/>
                <p:cNvSpPr>
                  <a:spLocks noChangeArrowheads="1"/>
                </p:cNvSpPr>
                <p:nvPr/>
              </p:nvSpPr>
              <p:spPr bwMode="auto">
                <a:xfrm>
                  <a:off x="2320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114" name="Rectangle 585"/>
                <p:cNvSpPr>
                  <a:spLocks noChangeArrowheads="1"/>
                </p:cNvSpPr>
                <p:nvPr/>
              </p:nvSpPr>
              <p:spPr bwMode="auto">
                <a:xfrm>
                  <a:off x="2320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115" name="Rectangle 586"/>
                <p:cNvSpPr>
                  <a:spLocks noChangeArrowheads="1"/>
                </p:cNvSpPr>
                <p:nvPr/>
              </p:nvSpPr>
              <p:spPr bwMode="auto">
                <a:xfrm>
                  <a:off x="2327" y="1509"/>
                  <a:ext cx="1" cy="10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116" name="Rectangle 587"/>
                <p:cNvSpPr>
                  <a:spLocks noChangeArrowheads="1"/>
                </p:cNvSpPr>
                <p:nvPr/>
              </p:nvSpPr>
              <p:spPr bwMode="auto">
                <a:xfrm>
                  <a:off x="2327" y="1519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117" name="Rectangle 588"/>
                <p:cNvSpPr>
                  <a:spLocks noChangeArrowheads="1"/>
                </p:cNvSpPr>
                <p:nvPr/>
              </p:nvSpPr>
              <p:spPr bwMode="auto">
                <a:xfrm>
                  <a:off x="2327" y="1518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118" name="Rectangle 589"/>
                <p:cNvSpPr>
                  <a:spLocks noChangeArrowheads="1"/>
                </p:cNvSpPr>
                <p:nvPr/>
              </p:nvSpPr>
              <p:spPr bwMode="auto">
                <a:xfrm>
                  <a:off x="2327" y="1518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119" name="Rectangle 590"/>
                <p:cNvSpPr>
                  <a:spLocks noChangeArrowheads="1"/>
                </p:cNvSpPr>
                <p:nvPr/>
              </p:nvSpPr>
              <p:spPr bwMode="auto">
                <a:xfrm>
                  <a:off x="2327" y="1517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120" name="Rectangle 591"/>
                <p:cNvSpPr>
                  <a:spLocks noChangeArrowheads="1"/>
                </p:cNvSpPr>
                <p:nvPr/>
              </p:nvSpPr>
              <p:spPr bwMode="auto">
                <a:xfrm>
                  <a:off x="2327" y="1517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121" name="Rectangle 592"/>
                <p:cNvSpPr>
                  <a:spLocks noChangeArrowheads="1"/>
                </p:cNvSpPr>
                <p:nvPr/>
              </p:nvSpPr>
              <p:spPr bwMode="auto">
                <a:xfrm>
                  <a:off x="2327" y="1516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122" name="Rectangle 593"/>
                <p:cNvSpPr>
                  <a:spLocks noChangeArrowheads="1"/>
                </p:cNvSpPr>
                <p:nvPr/>
              </p:nvSpPr>
              <p:spPr bwMode="auto">
                <a:xfrm>
                  <a:off x="2327" y="1515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123" name="Rectangle 594"/>
                <p:cNvSpPr>
                  <a:spLocks noChangeArrowheads="1"/>
                </p:cNvSpPr>
                <p:nvPr/>
              </p:nvSpPr>
              <p:spPr bwMode="auto">
                <a:xfrm>
                  <a:off x="2327" y="1515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124" name="Rectangle 595"/>
                <p:cNvSpPr>
                  <a:spLocks noChangeArrowheads="1"/>
                </p:cNvSpPr>
                <p:nvPr/>
              </p:nvSpPr>
              <p:spPr bwMode="auto">
                <a:xfrm>
                  <a:off x="2327" y="1513"/>
                  <a:ext cx="1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125" name="Rectangle 596"/>
                <p:cNvSpPr>
                  <a:spLocks noChangeArrowheads="1"/>
                </p:cNvSpPr>
                <p:nvPr/>
              </p:nvSpPr>
              <p:spPr bwMode="auto">
                <a:xfrm>
                  <a:off x="2327" y="1512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126" name="Rectangle 597"/>
                <p:cNvSpPr>
                  <a:spLocks noChangeArrowheads="1"/>
                </p:cNvSpPr>
                <p:nvPr/>
              </p:nvSpPr>
              <p:spPr bwMode="auto">
                <a:xfrm>
                  <a:off x="2327" y="1512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127" name="Rectangle 598"/>
                <p:cNvSpPr>
                  <a:spLocks noChangeArrowheads="1"/>
                </p:cNvSpPr>
                <p:nvPr/>
              </p:nvSpPr>
              <p:spPr bwMode="auto">
                <a:xfrm>
                  <a:off x="2327" y="1511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128" name="Rectangle 599"/>
                <p:cNvSpPr>
                  <a:spLocks noChangeArrowheads="1"/>
                </p:cNvSpPr>
                <p:nvPr/>
              </p:nvSpPr>
              <p:spPr bwMode="auto">
                <a:xfrm>
                  <a:off x="2327" y="1510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129" name="Rectangle 600"/>
                <p:cNvSpPr>
                  <a:spLocks noChangeArrowheads="1"/>
                </p:cNvSpPr>
                <p:nvPr/>
              </p:nvSpPr>
              <p:spPr bwMode="auto">
                <a:xfrm>
                  <a:off x="2327" y="1510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130" name="Rectangle 601"/>
                <p:cNvSpPr>
                  <a:spLocks noChangeArrowheads="1"/>
                </p:cNvSpPr>
                <p:nvPr/>
              </p:nvSpPr>
              <p:spPr bwMode="auto">
                <a:xfrm>
                  <a:off x="2327" y="1509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131" name="Rectangle 602"/>
                <p:cNvSpPr>
                  <a:spLocks noChangeArrowheads="1"/>
                </p:cNvSpPr>
                <p:nvPr/>
              </p:nvSpPr>
              <p:spPr bwMode="auto">
                <a:xfrm>
                  <a:off x="2327" y="1509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132" name="Rectangle 603"/>
                <p:cNvSpPr>
                  <a:spLocks noChangeArrowheads="1"/>
                </p:cNvSpPr>
                <p:nvPr/>
              </p:nvSpPr>
              <p:spPr bwMode="auto">
                <a:xfrm>
                  <a:off x="2327" y="1509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133" name="Freeform 604"/>
                <p:cNvSpPr>
                  <a:spLocks noChangeArrowheads="1"/>
                </p:cNvSpPr>
                <p:nvPr/>
              </p:nvSpPr>
              <p:spPr bwMode="auto">
                <a:xfrm>
                  <a:off x="2297" y="1509"/>
                  <a:ext cx="2" cy="10"/>
                </a:xfrm>
                <a:custGeom>
                  <a:avLst/>
                  <a:gdLst>
                    <a:gd name="T0" fmla="*/ 0 w 2"/>
                    <a:gd name="T1" fmla="*/ 10 h 10"/>
                    <a:gd name="T2" fmla="*/ 1 w 2"/>
                    <a:gd name="T3" fmla="*/ 0 h 10"/>
                    <a:gd name="T4" fmla="*/ 2 w 2"/>
                    <a:gd name="T5" fmla="*/ 0 h 10"/>
                    <a:gd name="T6" fmla="*/ 2 w 2"/>
                    <a:gd name="T7" fmla="*/ 10 h 10"/>
                    <a:gd name="T8" fmla="*/ 0 w 2"/>
                    <a:gd name="T9" fmla="*/ 10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" h="10">
                      <a:moveTo>
                        <a:pt x="0" y="10"/>
                      </a:move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34" name="Rectangle 605"/>
                <p:cNvSpPr>
                  <a:spLocks noChangeArrowheads="1"/>
                </p:cNvSpPr>
                <p:nvPr/>
              </p:nvSpPr>
              <p:spPr bwMode="auto">
                <a:xfrm>
                  <a:off x="2297" y="151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135" name="Freeform 606"/>
                <p:cNvSpPr>
                  <a:spLocks noChangeArrowheads="1"/>
                </p:cNvSpPr>
                <p:nvPr/>
              </p:nvSpPr>
              <p:spPr bwMode="auto">
                <a:xfrm>
                  <a:off x="2297" y="1518"/>
                  <a:ext cx="2" cy="1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1 h 1"/>
                    <a:gd name="T4" fmla="*/ 2 w 2"/>
                    <a:gd name="T5" fmla="*/ 1 h 1"/>
                    <a:gd name="T6" fmla="*/ 2 w 2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343" name="Group 808"/>
              <p:cNvGrpSpPr/>
              <p:nvPr/>
            </p:nvGrpSpPr>
            <p:grpSpPr bwMode="auto">
              <a:xfrm>
                <a:off x="9625056" y="3721820"/>
                <a:ext cx="131763" cy="34925"/>
                <a:chOff x="2224" y="1509"/>
                <a:chExt cx="83" cy="22"/>
              </a:xfrm>
            </p:grpSpPr>
            <p:sp>
              <p:nvSpPr>
                <p:cNvPr id="5736" name="Freeform 608"/>
                <p:cNvSpPr>
                  <a:spLocks noChangeArrowheads="1"/>
                </p:cNvSpPr>
                <p:nvPr/>
              </p:nvSpPr>
              <p:spPr bwMode="auto">
                <a:xfrm>
                  <a:off x="2297" y="1518"/>
                  <a:ext cx="2" cy="1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0 h 1"/>
                    <a:gd name="T4" fmla="*/ 0 w 2"/>
                    <a:gd name="T5" fmla="*/ 1 h 1"/>
                    <a:gd name="T6" fmla="*/ 2 w 2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737" name="Rectangle 609"/>
                <p:cNvSpPr>
                  <a:spLocks noChangeArrowheads="1"/>
                </p:cNvSpPr>
                <p:nvPr/>
              </p:nvSpPr>
              <p:spPr bwMode="auto">
                <a:xfrm>
                  <a:off x="2297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738" name="Rectangle 610"/>
                <p:cNvSpPr>
                  <a:spLocks noChangeArrowheads="1"/>
                </p:cNvSpPr>
                <p:nvPr/>
              </p:nvSpPr>
              <p:spPr bwMode="auto">
                <a:xfrm>
                  <a:off x="2297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739" name="Rectangle 611"/>
                <p:cNvSpPr>
                  <a:spLocks noChangeArrowheads="1"/>
                </p:cNvSpPr>
                <p:nvPr/>
              </p:nvSpPr>
              <p:spPr bwMode="auto">
                <a:xfrm>
                  <a:off x="2297" y="1516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740" name="Rectangle 612"/>
                <p:cNvSpPr>
                  <a:spLocks noChangeArrowheads="1"/>
                </p:cNvSpPr>
                <p:nvPr/>
              </p:nvSpPr>
              <p:spPr bwMode="auto">
                <a:xfrm>
                  <a:off x="2297" y="1515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741" name="Rectangle 613"/>
                <p:cNvSpPr>
                  <a:spLocks noChangeArrowheads="1"/>
                </p:cNvSpPr>
                <p:nvPr/>
              </p:nvSpPr>
              <p:spPr bwMode="auto">
                <a:xfrm>
                  <a:off x="2297" y="1515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742" name="Rectangle 614"/>
                <p:cNvSpPr>
                  <a:spLocks noChangeArrowheads="1"/>
                </p:cNvSpPr>
                <p:nvPr/>
              </p:nvSpPr>
              <p:spPr bwMode="auto">
                <a:xfrm>
                  <a:off x="2297" y="1513"/>
                  <a:ext cx="2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743" name="Rectangle 615"/>
                <p:cNvSpPr>
                  <a:spLocks noChangeArrowheads="1"/>
                </p:cNvSpPr>
                <p:nvPr/>
              </p:nvSpPr>
              <p:spPr bwMode="auto">
                <a:xfrm>
                  <a:off x="2297" y="151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744" name="Rectangle 616"/>
                <p:cNvSpPr>
                  <a:spLocks noChangeArrowheads="1"/>
                </p:cNvSpPr>
                <p:nvPr/>
              </p:nvSpPr>
              <p:spPr bwMode="auto">
                <a:xfrm>
                  <a:off x="2297" y="151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745" name="Rectangle 617"/>
                <p:cNvSpPr>
                  <a:spLocks noChangeArrowheads="1"/>
                </p:cNvSpPr>
                <p:nvPr/>
              </p:nvSpPr>
              <p:spPr bwMode="auto">
                <a:xfrm>
                  <a:off x="2297" y="1511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746" name="Freeform 618"/>
                <p:cNvSpPr>
                  <a:spLocks noChangeArrowheads="1"/>
                </p:cNvSpPr>
                <p:nvPr/>
              </p:nvSpPr>
              <p:spPr bwMode="auto">
                <a:xfrm>
                  <a:off x="2297" y="1510"/>
                  <a:ext cx="2" cy="1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1 h 1"/>
                    <a:gd name="T4" fmla="*/ 2 w 2"/>
                    <a:gd name="T5" fmla="*/ 1 h 1"/>
                    <a:gd name="T6" fmla="*/ 2 w 2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747" name="Freeform 619"/>
                <p:cNvSpPr>
                  <a:spLocks noChangeArrowheads="1"/>
                </p:cNvSpPr>
                <p:nvPr/>
              </p:nvSpPr>
              <p:spPr bwMode="auto">
                <a:xfrm>
                  <a:off x="2297" y="1510"/>
                  <a:ext cx="2" cy="1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0 h 1"/>
                    <a:gd name="T4" fmla="*/ 0 w 2"/>
                    <a:gd name="T5" fmla="*/ 1 h 1"/>
                    <a:gd name="T6" fmla="*/ 2 w 2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748" name="Rectangle 620"/>
                <p:cNvSpPr>
                  <a:spLocks noChangeArrowheads="1"/>
                </p:cNvSpPr>
                <p:nvPr/>
              </p:nvSpPr>
              <p:spPr bwMode="auto">
                <a:xfrm>
                  <a:off x="2297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749" name="Rectangle 621"/>
                <p:cNvSpPr>
                  <a:spLocks noChangeArrowheads="1"/>
                </p:cNvSpPr>
                <p:nvPr/>
              </p:nvSpPr>
              <p:spPr bwMode="auto">
                <a:xfrm>
                  <a:off x="2297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750" name="Freeform 622"/>
                <p:cNvSpPr>
                  <a:spLocks noChangeArrowheads="1"/>
                </p:cNvSpPr>
                <p:nvPr/>
              </p:nvSpPr>
              <p:spPr bwMode="auto">
                <a:xfrm>
                  <a:off x="2297" y="1509"/>
                  <a:ext cx="2" cy="0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0 h 1"/>
                    <a:gd name="T4" fmla="*/ 0 w 2"/>
                    <a:gd name="T5" fmla="*/ 0 h 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751" name="Rectangle 623"/>
                <p:cNvSpPr>
                  <a:spLocks noChangeArrowheads="1"/>
                </p:cNvSpPr>
                <p:nvPr/>
              </p:nvSpPr>
              <p:spPr bwMode="auto">
                <a:xfrm>
                  <a:off x="2304" y="1509"/>
                  <a:ext cx="3" cy="10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752" name="Rectangle 624"/>
                <p:cNvSpPr>
                  <a:spLocks noChangeArrowheads="1"/>
                </p:cNvSpPr>
                <p:nvPr/>
              </p:nvSpPr>
              <p:spPr bwMode="auto">
                <a:xfrm>
                  <a:off x="2304" y="1519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753" name="Rectangle 625"/>
                <p:cNvSpPr>
                  <a:spLocks noChangeArrowheads="1"/>
                </p:cNvSpPr>
                <p:nvPr/>
              </p:nvSpPr>
              <p:spPr bwMode="auto">
                <a:xfrm>
                  <a:off x="2304" y="1518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754" name="Rectangle 626"/>
                <p:cNvSpPr>
                  <a:spLocks noChangeArrowheads="1"/>
                </p:cNvSpPr>
                <p:nvPr/>
              </p:nvSpPr>
              <p:spPr bwMode="auto">
                <a:xfrm>
                  <a:off x="2304" y="1518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755" name="Rectangle 627"/>
                <p:cNvSpPr>
                  <a:spLocks noChangeArrowheads="1"/>
                </p:cNvSpPr>
                <p:nvPr/>
              </p:nvSpPr>
              <p:spPr bwMode="auto">
                <a:xfrm>
                  <a:off x="2304" y="1517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756" name="Rectangle 628"/>
                <p:cNvSpPr>
                  <a:spLocks noChangeArrowheads="1"/>
                </p:cNvSpPr>
                <p:nvPr/>
              </p:nvSpPr>
              <p:spPr bwMode="auto">
                <a:xfrm>
                  <a:off x="2304" y="1517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757" name="Rectangle 629"/>
                <p:cNvSpPr>
                  <a:spLocks noChangeArrowheads="1"/>
                </p:cNvSpPr>
                <p:nvPr/>
              </p:nvSpPr>
              <p:spPr bwMode="auto">
                <a:xfrm>
                  <a:off x="2304" y="1516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758" name="Rectangle 630"/>
                <p:cNvSpPr>
                  <a:spLocks noChangeArrowheads="1"/>
                </p:cNvSpPr>
                <p:nvPr/>
              </p:nvSpPr>
              <p:spPr bwMode="auto">
                <a:xfrm>
                  <a:off x="2304" y="1515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759" name="Rectangle 631"/>
                <p:cNvSpPr>
                  <a:spLocks noChangeArrowheads="1"/>
                </p:cNvSpPr>
                <p:nvPr/>
              </p:nvSpPr>
              <p:spPr bwMode="auto">
                <a:xfrm>
                  <a:off x="2304" y="1515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760" name="Rectangle 632"/>
                <p:cNvSpPr>
                  <a:spLocks noChangeArrowheads="1"/>
                </p:cNvSpPr>
                <p:nvPr/>
              </p:nvSpPr>
              <p:spPr bwMode="auto">
                <a:xfrm>
                  <a:off x="2304" y="1513"/>
                  <a:ext cx="3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761" name="Rectangle 633"/>
                <p:cNvSpPr>
                  <a:spLocks noChangeArrowheads="1"/>
                </p:cNvSpPr>
                <p:nvPr/>
              </p:nvSpPr>
              <p:spPr bwMode="auto">
                <a:xfrm>
                  <a:off x="2304" y="1512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762" name="Rectangle 634"/>
                <p:cNvSpPr>
                  <a:spLocks noChangeArrowheads="1"/>
                </p:cNvSpPr>
                <p:nvPr/>
              </p:nvSpPr>
              <p:spPr bwMode="auto">
                <a:xfrm>
                  <a:off x="2304" y="1512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763" name="Rectangle 635"/>
                <p:cNvSpPr>
                  <a:spLocks noChangeArrowheads="1"/>
                </p:cNvSpPr>
                <p:nvPr/>
              </p:nvSpPr>
              <p:spPr bwMode="auto">
                <a:xfrm>
                  <a:off x="2304" y="1511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764" name="Rectangle 636"/>
                <p:cNvSpPr>
                  <a:spLocks noChangeArrowheads="1"/>
                </p:cNvSpPr>
                <p:nvPr/>
              </p:nvSpPr>
              <p:spPr bwMode="auto">
                <a:xfrm>
                  <a:off x="2304" y="1510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765" name="Rectangle 637"/>
                <p:cNvSpPr>
                  <a:spLocks noChangeArrowheads="1"/>
                </p:cNvSpPr>
                <p:nvPr/>
              </p:nvSpPr>
              <p:spPr bwMode="auto">
                <a:xfrm>
                  <a:off x="2304" y="1510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766" name="Rectangle 638"/>
                <p:cNvSpPr>
                  <a:spLocks noChangeArrowheads="1"/>
                </p:cNvSpPr>
                <p:nvPr/>
              </p:nvSpPr>
              <p:spPr bwMode="auto">
                <a:xfrm>
                  <a:off x="2304" y="1509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767" name="Rectangle 639"/>
                <p:cNvSpPr>
                  <a:spLocks noChangeArrowheads="1"/>
                </p:cNvSpPr>
                <p:nvPr/>
              </p:nvSpPr>
              <p:spPr bwMode="auto">
                <a:xfrm>
                  <a:off x="2304" y="1509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768" name="Freeform 640"/>
                <p:cNvSpPr>
                  <a:spLocks noChangeArrowheads="1"/>
                </p:cNvSpPr>
                <p:nvPr/>
              </p:nvSpPr>
              <p:spPr bwMode="auto">
                <a:xfrm>
                  <a:off x="2304" y="1509"/>
                  <a:ext cx="3" cy="0"/>
                </a:xfrm>
                <a:custGeom>
                  <a:avLst/>
                  <a:gdLst>
                    <a:gd name="T0" fmla="*/ 0 w 3"/>
                    <a:gd name="T1" fmla="*/ 0 h 1"/>
                    <a:gd name="T2" fmla="*/ 3 w 3"/>
                    <a:gd name="T3" fmla="*/ 0 h 1"/>
                    <a:gd name="T4" fmla="*/ 0 w 3"/>
                    <a:gd name="T5" fmla="*/ 0 h 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769" name="Rectangle 641"/>
                <p:cNvSpPr>
                  <a:spLocks noChangeArrowheads="1"/>
                </p:cNvSpPr>
                <p:nvPr/>
              </p:nvSpPr>
              <p:spPr bwMode="auto">
                <a:xfrm>
                  <a:off x="2284" y="1509"/>
                  <a:ext cx="2" cy="10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770" name="Rectangle 642"/>
                <p:cNvSpPr>
                  <a:spLocks noChangeArrowheads="1"/>
                </p:cNvSpPr>
                <p:nvPr/>
              </p:nvSpPr>
              <p:spPr bwMode="auto">
                <a:xfrm>
                  <a:off x="2284" y="151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771" name="Freeform 643"/>
                <p:cNvSpPr>
                  <a:spLocks noChangeArrowheads="1"/>
                </p:cNvSpPr>
                <p:nvPr/>
              </p:nvSpPr>
              <p:spPr bwMode="auto">
                <a:xfrm>
                  <a:off x="2284" y="1518"/>
                  <a:ext cx="2" cy="1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1 h 1"/>
                    <a:gd name="T4" fmla="*/ 2 w 2"/>
                    <a:gd name="T5" fmla="*/ 1 h 1"/>
                    <a:gd name="T6" fmla="*/ 2 w 2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772" name="Freeform 644"/>
                <p:cNvSpPr>
                  <a:spLocks noChangeArrowheads="1"/>
                </p:cNvSpPr>
                <p:nvPr/>
              </p:nvSpPr>
              <p:spPr bwMode="auto">
                <a:xfrm>
                  <a:off x="2284" y="1518"/>
                  <a:ext cx="2" cy="1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0 h 1"/>
                    <a:gd name="T4" fmla="*/ 0 w 2"/>
                    <a:gd name="T5" fmla="*/ 1 h 1"/>
                    <a:gd name="T6" fmla="*/ 2 w 2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773" name="Rectangle 645"/>
                <p:cNvSpPr>
                  <a:spLocks noChangeArrowheads="1"/>
                </p:cNvSpPr>
                <p:nvPr/>
              </p:nvSpPr>
              <p:spPr bwMode="auto">
                <a:xfrm>
                  <a:off x="2284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774" name="Rectangle 646"/>
                <p:cNvSpPr>
                  <a:spLocks noChangeArrowheads="1"/>
                </p:cNvSpPr>
                <p:nvPr/>
              </p:nvSpPr>
              <p:spPr bwMode="auto">
                <a:xfrm>
                  <a:off x="2284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775" name="Rectangle 647"/>
                <p:cNvSpPr>
                  <a:spLocks noChangeArrowheads="1"/>
                </p:cNvSpPr>
                <p:nvPr/>
              </p:nvSpPr>
              <p:spPr bwMode="auto">
                <a:xfrm>
                  <a:off x="2284" y="1516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776" name="Rectangle 648"/>
                <p:cNvSpPr>
                  <a:spLocks noChangeArrowheads="1"/>
                </p:cNvSpPr>
                <p:nvPr/>
              </p:nvSpPr>
              <p:spPr bwMode="auto">
                <a:xfrm>
                  <a:off x="2284" y="1515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777" name="Rectangle 649"/>
                <p:cNvSpPr>
                  <a:spLocks noChangeArrowheads="1"/>
                </p:cNvSpPr>
                <p:nvPr/>
              </p:nvSpPr>
              <p:spPr bwMode="auto">
                <a:xfrm>
                  <a:off x="2284" y="1515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778" name="Rectangle 650"/>
                <p:cNvSpPr>
                  <a:spLocks noChangeArrowheads="1"/>
                </p:cNvSpPr>
                <p:nvPr/>
              </p:nvSpPr>
              <p:spPr bwMode="auto">
                <a:xfrm>
                  <a:off x="2284" y="1513"/>
                  <a:ext cx="2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779" name="Rectangle 651"/>
                <p:cNvSpPr>
                  <a:spLocks noChangeArrowheads="1"/>
                </p:cNvSpPr>
                <p:nvPr/>
              </p:nvSpPr>
              <p:spPr bwMode="auto">
                <a:xfrm>
                  <a:off x="2284" y="151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780" name="Rectangle 652"/>
                <p:cNvSpPr>
                  <a:spLocks noChangeArrowheads="1"/>
                </p:cNvSpPr>
                <p:nvPr/>
              </p:nvSpPr>
              <p:spPr bwMode="auto">
                <a:xfrm>
                  <a:off x="2284" y="151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781" name="Rectangle 653"/>
                <p:cNvSpPr>
                  <a:spLocks noChangeArrowheads="1"/>
                </p:cNvSpPr>
                <p:nvPr/>
              </p:nvSpPr>
              <p:spPr bwMode="auto">
                <a:xfrm>
                  <a:off x="2284" y="1511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782" name="Freeform 654"/>
                <p:cNvSpPr>
                  <a:spLocks noChangeArrowheads="1"/>
                </p:cNvSpPr>
                <p:nvPr/>
              </p:nvSpPr>
              <p:spPr bwMode="auto">
                <a:xfrm>
                  <a:off x="2284" y="1510"/>
                  <a:ext cx="2" cy="1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1 h 1"/>
                    <a:gd name="T4" fmla="*/ 2 w 2"/>
                    <a:gd name="T5" fmla="*/ 1 h 1"/>
                    <a:gd name="T6" fmla="*/ 2 w 2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783" name="Freeform 655"/>
                <p:cNvSpPr>
                  <a:spLocks noChangeArrowheads="1"/>
                </p:cNvSpPr>
                <p:nvPr/>
              </p:nvSpPr>
              <p:spPr bwMode="auto">
                <a:xfrm>
                  <a:off x="2284" y="1510"/>
                  <a:ext cx="2" cy="1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0 h 1"/>
                    <a:gd name="T4" fmla="*/ 0 w 2"/>
                    <a:gd name="T5" fmla="*/ 1 h 1"/>
                    <a:gd name="T6" fmla="*/ 2 w 2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784" name="Rectangle 656"/>
                <p:cNvSpPr>
                  <a:spLocks noChangeArrowheads="1"/>
                </p:cNvSpPr>
                <p:nvPr/>
              </p:nvSpPr>
              <p:spPr bwMode="auto">
                <a:xfrm>
                  <a:off x="2284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785" name="Rectangle 657"/>
                <p:cNvSpPr>
                  <a:spLocks noChangeArrowheads="1"/>
                </p:cNvSpPr>
                <p:nvPr/>
              </p:nvSpPr>
              <p:spPr bwMode="auto">
                <a:xfrm>
                  <a:off x="2284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786" name="Rectangle 658"/>
                <p:cNvSpPr>
                  <a:spLocks noChangeArrowheads="1"/>
                </p:cNvSpPr>
                <p:nvPr/>
              </p:nvSpPr>
              <p:spPr bwMode="auto">
                <a:xfrm>
                  <a:off x="2284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787" name="Freeform 659"/>
                <p:cNvSpPr>
                  <a:spLocks noChangeArrowheads="1"/>
                </p:cNvSpPr>
                <p:nvPr/>
              </p:nvSpPr>
              <p:spPr bwMode="auto">
                <a:xfrm>
                  <a:off x="2291" y="1509"/>
                  <a:ext cx="3" cy="10"/>
                </a:xfrm>
                <a:custGeom>
                  <a:avLst/>
                  <a:gdLst>
                    <a:gd name="T0" fmla="*/ 0 w 3"/>
                    <a:gd name="T1" fmla="*/ 10 h 10"/>
                    <a:gd name="T2" fmla="*/ 0 w 3"/>
                    <a:gd name="T3" fmla="*/ 0 h 10"/>
                    <a:gd name="T4" fmla="*/ 3 w 3"/>
                    <a:gd name="T5" fmla="*/ 0 h 10"/>
                    <a:gd name="T6" fmla="*/ 1 w 3"/>
                    <a:gd name="T7" fmla="*/ 10 h 10"/>
                    <a:gd name="T8" fmla="*/ 0 w 3"/>
                    <a:gd name="T9" fmla="*/ 10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1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788" name="Rectangle 660"/>
                <p:cNvSpPr>
                  <a:spLocks noChangeArrowheads="1"/>
                </p:cNvSpPr>
                <p:nvPr/>
              </p:nvSpPr>
              <p:spPr bwMode="auto">
                <a:xfrm>
                  <a:off x="2291" y="1519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789" name="Freeform 661"/>
                <p:cNvSpPr>
                  <a:spLocks noChangeArrowheads="1"/>
                </p:cNvSpPr>
                <p:nvPr/>
              </p:nvSpPr>
              <p:spPr bwMode="auto">
                <a:xfrm>
                  <a:off x="2291" y="1518"/>
                  <a:ext cx="3" cy="1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1 h 1"/>
                    <a:gd name="T4" fmla="*/ 3 w 3"/>
                    <a:gd name="T5" fmla="*/ 1 h 1"/>
                    <a:gd name="T6" fmla="*/ 3 w 3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790" name="Freeform 662"/>
                <p:cNvSpPr>
                  <a:spLocks noChangeArrowheads="1"/>
                </p:cNvSpPr>
                <p:nvPr/>
              </p:nvSpPr>
              <p:spPr bwMode="auto">
                <a:xfrm>
                  <a:off x="2291" y="1518"/>
                  <a:ext cx="3" cy="1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0 h 1"/>
                    <a:gd name="T4" fmla="*/ 0 w 3"/>
                    <a:gd name="T5" fmla="*/ 1 h 1"/>
                    <a:gd name="T6" fmla="*/ 3 w 3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791" name="Rectangle 663"/>
                <p:cNvSpPr>
                  <a:spLocks noChangeArrowheads="1"/>
                </p:cNvSpPr>
                <p:nvPr/>
              </p:nvSpPr>
              <p:spPr bwMode="auto">
                <a:xfrm>
                  <a:off x="2291" y="1517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792" name="Rectangle 664"/>
                <p:cNvSpPr>
                  <a:spLocks noChangeArrowheads="1"/>
                </p:cNvSpPr>
                <p:nvPr/>
              </p:nvSpPr>
              <p:spPr bwMode="auto">
                <a:xfrm>
                  <a:off x="2291" y="1517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793" name="Rectangle 665"/>
                <p:cNvSpPr>
                  <a:spLocks noChangeArrowheads="1"/>
                </p:cNvSpPr>
                <p:nvPr/>
              </p:nvSpPr>
              <p:spPr bwMode="auto">
                <a:xfrm>
                  <a:off x="2291" y="1516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794" name="Rectangle 666"/>
                <p:cNvSpPr>
                  <a:spLocks noChangeArrowheads="1"/>
                </p:cNvSpPr>
                <p:nvPr/>
              </p:nvSpPr>
              <p:spPr bwMode="auto">
                <a:xfrm>
                  <a:off x="2291" y="1515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795" name="Rectangle 667"/>
                <p:cNvSpPr>
                  <a:spLocks noChangeArrowheads="1"/>
                </p:cNvSpPr>
                <p:nvPr/>
              </p:nvSpPr>
              <p:spPr bwMode="auto">
                <a:xfrm>
                  <a:off x="2291" y="1515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796" name="Rectangle 668"/>
                <p:cNvSpPr>
                  <a:spLocks noChangeArrowheads="1"/>
                </p:cNvSpPr>
                <p:nvPr/>
              </p:nvSpPr>
              <p:spPr bwMode="auto">
                <a:xfrm>
                  <a:off x="2291" y="1513"/>
                  <a:ext cx="3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797" name="Rectangle 669"/>
                <p:cNvSpPr>
                  <a:spLocks noChangeArrowheads="1"/>
                </p:cNvSpPr>
                <p:nvPr/>
              </p:nvSpPr>
              <p:spPr bwMode="auto">
                <a:xfrm>
                  <a:off x="2291" y="1512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798" name="Rectangle 670"/>
                <p:cNvSpPr>
                  <a:spLocks noChangeArrowheads="1"/>
                </p:cNvSpPr>
                <p:nvPr/>
              </p:nvSpPr>
              <p:spPr bwMode="auto">
                <a:xfrm>
                  <a:off x="2291" y="1512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799" name="Rectangle 671"/>
                <p:cNvSpPr>
                  <a:spLocks noChangeArrowheads="1"/>
                </p:cNvSpPr>
                <p:nvPr/>
              </p:nvSpPr>
              <p:spPr bwMode="auto">
                <a:xfrm>
                  <a:off x="2291" y="1511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800" name="Freeform 672"/>
                <p:cNvSpPr>
                  <a:spLocks noChangeArrowheads="1"/>
                </p:cNvSpPr>
                <p:nvPr/>
              </p:nvSpPr>
              <p:spPr bwMode="auto">
                <a:xfrm>
                  <a:off x="2291" y="1510"/>
                  <a:ext cx="3" cy="1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1 h 1"/>
                    <a:gd name="T4" fmla="*/ 3 w 3"/>
                    <a:gd name="T5" fmla="*/ 1 h 1"/>
                    <a:gd name="T6" fmla="*/ 3 w 3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01" name="Freeform 673"/>
                <p:cNvSpPr>
                  <a:spLocks noChangeArrowheads="1"/>
                </p:cNvSpPr>
                <p:nvPr/>
              </p:nvSpPr>
              <p:spPr bwMode="auto">
                <a:xfrm>
                  <a:off x="2291" y="1510"/>
                  <a:ext cx="3" cy="1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0 h 1"/>
                    <a:gd name="T4" fmla="*/ 0 w 3"/>
                    <a:gd name="T5" fmla="*/ 1 h 1"/>
                    <a:gd name="T6" fmla="*/ 3 w 3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02" name="Rectangle 674"/>
                <p:cNvSpPr>
                  <a:spLocks noChangeArrowheads="1"/>
                </p:cNvSpPr>
                <p:nvPr/>
              </p:nvSpPr>
              <p:spPr bwMode="auto">
                <a:xfrm>
                  <a:off x="2291" y="1509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803" name="Rectangle 675"/>
                <p:cNvSpPr>
                  <a:spLocks noChangeArrowheads="1"/>
                </p:cNvSpPr>
                <p:nvPr/>
              </p:nvSpPr>
              <p:spPr bwMode="auto">
                <a:xfrm>
                  <a:off x="2291" y="1509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804" name="Freeform 676"/>
                <p:cNvSpPr>
                  <a:spLocks noChangeArrowheads="1"/>
                </p:cNvSpPr>
                <p:nvPr/>
              </p:nvSpPr>
              <p:spPr bwMode="auto">
                <a:xfrm>
                  <a:off x="2291" y="1509"/>
                  <a:ext cx="3" cy="0"/>
                </a:xfrm>
                <a:custGeom>
                  <a:avLst/>
                  <a:gdLst>
                    <a:gd name="T0" fmla="*/ 0 w 3"/>
                    <a:gd name="T1" fmla="*/ 0 h 1"/>
                    <a:gd name="T2" fmla="*/ 3 w 3"/>
                    <a:gd name="T3" fmla="*/ 0 h 1"/>
                    <a:gd name="T4" fmla="*/ 0 w 3"/>
                    <a:gd name="T5" fmla="*/ 0 h 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05" name="Rectangle 677"/>
                <p:cNvSpPr>
                  <a:spLocks noChangeArrowheads="1"/>
                </p:cNvSpPr>
                <p:nvPr/>
              </p:nvSpPr>
              <p:spPr bwMode="auto">
                <a:xfrm>
                  <a:off x="2272" y="1509"/>
                  <a:ext cx="9" cy="2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806" name="Rectangle 678"/>
                <p:cNvSpPr>
                  <a:spLocks noChangeArrowheads="1"/>
                </p:cNvSpPr>
                <p:nvPr/>
              </p:nvSpPr>
              <p:spPr bwMode="auto">
                <a:xfrm>
                  <a:off x="2272" y="1530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807" name="Rectangle 679"/>
                <p:cNvSpPr>
                  <a:spLocks noChangeArrowheads="1"/>
                </p:cNvSpPr>
                <p:nvPr/>
              </p:nvSpPr>
              <p:spPr bwMode="auto">
                <a:xfrm>
                  <a:off x="2272" y="1529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808" name="Rectangle 680"/>
                <p:cNvSpPr>
                  <a:spLocks noChangeArrowheads="1"/>
                </p:cNvSpPr>
                <p:nvPr/>
              </p:nvSpPr>
              <p:spPr bwMode="auto">
                <a:xfrm>
                  <a:off x="2272" y="1529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809" name="Rectangle 681"/>
                <p:cNvSpPr>
                  <a:spLocks noChangeArrowheads="1"/>
                </p:cNvSpPr>
                <p:nvPr/>
              </p:nvSpPr>
              <p:spPr bwMode="auto">
                <a:xfrm>
                  <a:off x="2272" y="1528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810" name="Freeform 682"/>
                <p:cNvSpPr>
                  <a:spLocks noChangeArrowheads="1"/>
                </p:cNvSpPr>
                <p:nvPr/>
              </p:nvSpPr>
              <p:spPr bwMode="auto">
                <a:xfrm>
                  <a:off x="2272" y="1526"/>
                  <a:ext cx="9" cy="2"/>
                </a:xfrm>
                <a:custGeom>
                  <a:avLst/>
                  <a:gdLst>
                    <a:gd name="T0" fmla="*/ 9 w 9"/>
                    <a:gd name="T1" fmla="*/ 0 h 2"/>
                    <a:gd name="T2" fmla="*/ 0 w 9"/>
                    <a:gd name="T3" fmla="*/ 2 h 2"/>
                    <a:gd name="T4" fmla="*/ 9 w 9"/>
                    <a:gd name="T5" fmla="*/ 2 h 2"/>
                    <a:gd name="T6" fmla="*/ 9 w 9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" h="2">
                      <a:moveTo>
                        <a:pt x="9" y="0"/>
                      </a:moveTo>
                      <a:lnTo>
                        <a:pt x="0" y="2"/>
                      </a:lnTo>
                      <a:lnTo>
                        <a:pt x="9" y="2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11" name="Freeform 683"/>
                <p:cNvSpPr>
                  <a:spLocks noChangeArrowheads="1"/>
                </p:cNvSpPr>
                <p:nvPr/>
              </p:nvSpPr>
              <p:spPr bwMode="auto">
                <a:xfrm>
                  <a:off x="2272" y="1526"/>
                  <a:ext cx="9" cy="2"/>
                </a:xfrm>
                <a:custGeom>
                  <a:avLst/>
                  <a:gdLst>
                    <a:gd name="T0" fmla="*/ 9 w 9"/>
                    <a:gd name="T1" fmla="*/ 0 h 2"/>
                    <a:gd name="T2" fmla="*/ 0 w 9"/>
                    <a:gd name="T3" fmla="*/ 0 h 2"/>
                    <a:gd name="T4" fmla="*/ 0 w 9"/>
                    <a:gd name="T5" fmla="*/ 2 h 2"/>
                    <a:gd name="T6" fmla="*/ 9 w 9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" h="2">
                      <a:moveTo>
                        <a:pt x="9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12" name="Rectangle 684"/>
                <p:cNvSpPr>
                  <a:spLocks noChangeArrowheads="1"/>
                </p:cNvSpPr>
                <p:nvPr/>
              </p:nvSpPr>
              <p:spPr bwMode="auto">
                <a:xfrm>
                  <a:off x="2272" y="1525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813" name="Rectangle 685"/>
                <p:cNvSpPr>
                  <a:spLocks noChangeArrowheads="1"/>
                </p:cNvSpPr>
                <p:nvPr/>
              </p:nvSpPr>
              <p:spPr bwMode="auto">
                <a:xfrm>
                  <a:off x="2272" y="1525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814" name="Rectangle 686"/>
                <p:cNvSpPr>
                  <a:spLocks noChangeArrowheads="1"/>
                </p:cNvSpPr>
                <p:nvPr/>
              </p:nvSpPr>
              <p:spPr bwMode="auto">
                <a:xfrm>
                  <a:off x="2272" y="1524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815" name="Rectangle 687"/>
                <p:cNvSpPr>
                  <a:spLocks noChangeArrowheads="1"/>
                </p:cNvSpPr>
                <p:nvPr/>
              </p:nvSpPr>
              <p:spPr bwMode="auto">
                <a:xfrm>
                  <a:off x="2272" y="1523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816" name="Rectangle 688"/>
                <p:cNvSpPr>
                  <a:spLocks noChangeArrowheads="1"/>
                </p:cNvSpPr>
                <p:nvPr/>
              </p:nvSpPr>
              <p:spPr bwMode="auto">
                <a:xfrm>
                  <a:off x="2272" y="1523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817" name="Rectangle 689"/>
                <p:cNvSpPr>
                  <a:spLocks noChangeArrowheads="1"/>
                </p:cNvSpPr>
                <p:nvPr/>
              </p:nvSpPr>
              <p:spPr bwMode="auto">
                <a:xfrm>
                  <a:off x="2272" y="1522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818" name="Rectangle 690"/>
                <p:cNvSpPr>
                  <a:spLocks noChangeArrowheads="1"/>
                </p:cNvSpPr>
                <p:nvPr/>
              </p:nvSpPr>
              <p:spPr bwMode="auto">
                <a:xfrm>
                  <a:off x="2272" y="1521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819" name="Rectangle 691"/>
                <p:cNvSpPr>
                  <a:spLocks noChangeArrowheads="1"/>
                </p:cNvSpPr>
                <p:nvPr/>
              </p:nvSpPr>
              <p:spPr bwMode="auto">
                <a:xfrm>
                  <a:off x="2272" y="1521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820" name="Rectangle 692"/>
                <p:cNvSpPr>
                  <a:spLocks noChangeArrowheads="1"/>
                </p:cNvSpPr>
                <p:nvPr/>
              </p:nvSpPr>
              <p:spPr bwMode="auto">
                <a:xfrm>
                  <a:off x="2272" y="1519"/>
                  <a:ext cx="9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821" name="Freeform 693"/>
                <p:cNvSpPr>
                  <a:spLocks noChangeArrowheads="1"/>
                </p:cNvSpPr>
                <p:nvPr/>
              </p:nvSpPr>
              <p:spPr bwMode="auto">
                <a:xfrm>
                  <a:off x="2272" y="1518"/>
                  <a:ext cx="9" cy="1"/>
                </a:xfrm>
                <a:custGeom>
                  <a:avLst/>
                  <a:gdLst>
                    <a:gd name="T0" fmla="*/ 9 w 9"/>
                    <a:gd name="T1" fmla="*/ 0 h 1"/>
                    <a:gd name="T2" fmla="*/ 0 w 9"/>
                    <a:gd name="T3" fmla="*/ 1 h 1"/>
                    <a:gd name="T4" fmla="*/ 9 w 9"/>
                    <a:gd name="T5" fmla="*/ 1 h 1"/>
                    <a:gd name="T6" fmla="*/ 9 w 9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" h="1">
                      <a:moveTo>
                        <a:pt x="9" y="0"/>
                      </a:moveTo>
                      <a:lnTo>
                        <a:pt x="0" y="1"/>
                      </a:lnTo>
                      <a:lnTo>
                        <a:pt x="9" y="1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22" name="Freeform 694"/>
                <p:cNvSpPr>
                  <a:spLocks noChangeArrowheads="1"/>
                </p:cNvSpPr>
                <p:nvPr/>
              </p:nvSpPr>
              <p:spPr bwMode="auto">
                <a:xfrm>
                  <a:off x="2272" y="1518"/>
                  <a:ext cx="9" cy="1"/>
                </a:xfrm>
                <a:custGeom>
                  <a:avLst/>
                  <a:gdLst>
                    <a:gd name="T0" fmla="*/ 9 w 9"/>
                    <a:gd name="T1" fmla="*/ 0 h 1"/>
                    <a:gd name="T2" fmla="*/ 0 w 9"/>
                    <a:gd name="T3" fmla="*/ 0 h 1"/>
                    <a:gd name="T4" fmla="*/ 0 w 9"/>
                    <a:gd name="T5" fmla="*/ 1 h 1"/>
                    <a:gd name="T6" fmla="*/ 9 w 9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" h="1">
                      <a:moveTo>
                        <a:pt x="9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23" name="Rectangle 695"/>
                <p:cNvSpPr>
                  <a:spLocks noChangeArrowheads="1"/>
                </p:cNvSpPr>
                <p:nvPr/>
              </p:nvSpPr>
              <p:spPr bwMode="auto">
                <a:xfrm>
                  <a:off x="2272" y="1517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824" name="Rectangle 696"/>
                <p:cNvSpPr>
                  <a:spLocks noChangeArrowheads="1"/>
                </p:cNvSpPr>
                <p:nvPr/>
              </p:nvSpPr>
              <p:spPr bwMode="auto">
                <a:xfrm>
                  <a:off x="2272" y="1517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825" name="Rectangle 697"/>
                <p:cNvSpPr>
                  <a:spLocks noChangeArrowheads="1"/>
                </p:cNvSpPr>
                <p:nvPr/>
              </p:nvSpPr>
              <p:spPr bwMode="auto">
                <a:xfrm>
                  <a:off x="2272" y="1516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826" name="Rectangle 698"/>
                <p:cNvSpPr>
                  <a:spLocks noChangeArrowheads="1"/>
                </p:cNvSpPr>
                <p:nvPr/>
              </p:nvSpPr>
              <p:spPr bwMode="auto">
                <a:xfrm>
                  <a:off x="2272" y="1515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827" name="Rectangle 699"/>
                <p:cNvSpPr>
                  <a:spLocks noChangeArrowheads="1"/>
                </p:cNvSpPr>
                <p:nvPr/>
              </p:nvSpPr>
              <p:spPr bwMode="auto">
                <a:xfrm>
                  <a:off x="2272" y="1515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828" name="Rectangle 700"/>
                <p:cNvSpPr>
                  <a:spLocks noChangeArrowheads="1"/>
                </p:cNvSpPr>
                <p:nvPr/>
              </p:nvSpPr>
              <p:spPr bwMode="auto">
                <a:xfrm>
                  <a:off x="2272" y="1513"/>
                  <a:ext cx="9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829" name="Rectangle 701"/>
                <p:cNvSpPr>
                  <a:spLocks noChangeArrowheads="1"/>
                </p:cNvSpPr>
                <p:nvPr/>
              </p:nvSpPr>
              <p:spPr bwMode="auto">
                <a:xfrm>
                  <a:off x="2272" y="1512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830" name="Rectangle 702"/>
                <p:cNvSpPr>
                  <a:spLocks noChangeArrowheads="1"/>
                </p:cNvSpPr>
                <p:nvPr/>
              </p:nvSpPr>
              <p:spPr bwMode="auto">
                <a:xfrm>
                  <a:off x="2272" y="1512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831" name="Rectangle 703"/>
                <p:cNvSpPr>
                  <a:spLocks noChangeArrowheads="1"/>
                </p:cNvSpPr>
                <p:nvPr/>
              </p:nvSpPr>
              <p:spPr bwMode="auto">
                <a:xfrm>
                  <a:off x="2272" y="1511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832" name="Freeform 704"/>
                <p:cNvSpPr>
                  <a:spLocks noChangeArrowheads="1"/>
                </p:cNvSpPr>
                <p:nvPr/>
              </p:nvSpPr>
              <p:spPr bwMode="auto">
                <a:xfrm>
                  <a:off x="2272" y="1510"/>
                  <a:ext cx="9" cy="1"/>
                </a:xfrm>
                <a:custGeom>
                  <a:avLst/>
                  <a:gdLst>
                    <a:gd name="T0" fmla="*/ 9 w 9"/>
                    <a:gd name="T1" fmla="*/ 0 h 1"/>
                    <a:gd name="T2" fmla="*/ 0 w 9"/>
                    <a:gd name="T3" fmla="*/ 1 h 1"/>
                    <a:gd name="T4" fmla="*/ 9 w 9"/>
                    <a:gd name="T5" fmla="*/ 1 h 1"/>
                    <a:gd name="T6" fmla="*/ 9 w 9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" h="1">
                      <a:moveTo>
                        <a:pt x="9" y="0"/>
                      </a:moveTo>
                      <a:lnTo>
                        <a:pt x="0" y="1"/>
                      </a:lnTo>
                      <a:lnTo>
                        <a:pt x="9" y="1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33" name="Freeform 705"/>
                <p:cNvSpPr>
                  <a:spLocks noChangeArrowheads="1"/>
                </p:cNvSpPr>
                <p:nvPr/>
              </p:nvSpPr>
              <p:spPr bwMode="auto">
                <a:xfrm>
                  <a:off x="2272" y="1510"/>
                  <a:ext cx="9" cy="1"/>
                </a:xfrm>
                <a:custGeom>
                  <a:avLst/>
                  <a:gdLst>
                    <a:gd name="T0" fmla="*/ 9 w 9"/>
                    <a:gd name="T1" fmla="*/ 0 h 1"/>
                    <a:gd name="T2" fmla="*/ 0 w 9"/>
                    <a:gd name="T3" fmla="*/ 0 h 1"/>
                    <a:gd name="T4" fmla="*/ 0 w 9"/>
                    <a:gd name="T5" fmla="*/ 1 h 1"/>
                    <a:gd name="T6" fmla="*/ 9 w 9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" h="1">
                      <a:moveTo>
                        <a:pt x="9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34" name="Rectangle 706"/>
                <p:cNvSpPr>
                  <a:spLocks noChangeArrowheads="1"/>
                </p:cNvSpPr>
                <p:nvPr/>
              </p:nvSpPr>
              <p:spPr bwMode="auto">
                <a:xfrm>
                  <a:off x="2272" y="1509"/>
                  <a:ext cx="9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835" name="Freeform 707"/>
                <p:cNvSpPr>
                  <a:spLocks noChangeArrowheads="1"/>
                </p:cNvSpPr>
                <p:nvPr/>
              </p:nvSpPr>
              <p:spPr bwMode="auto">
                <a:xfrm>
                  <a:off x="2272" y="1509"/>
                  <a:ext cx="9" cy="0"/>
                </a:xfrm>
                <a:custGeom>
                  <a:avLst/>
                  <a:gdLst>
                    <a:gd name="T0" fmla="*/ 3 w 9"/>
                    <a:gd name="T1" fmla="*/ 0 h 1"/>
                    <a:gd name="T2" fmla="*/ 0 w 9"/>
                    <a:gd name="T3" fmla="*/ 0 h 1"/>
                    <a:gd name="T4" fmla="*/ 9 w 9"/>
                    <a:gd name="T5" fmla="*/ 0 h 1"/>
                    <a:gd name="T6" fmla="*/ 3 w 9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" h="1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36" name="Freeform 708"/>
                <p:cNvSpPr>
                  <a:spLocks noChangeArrowheads="1"/>
                </p:cNvSpPr>
                <p:nvPr/>
              </p:nvSpPr>
              <p:spPr bwMode="auto">
                <a:xfrm>
                  <a:off x="2272" y="1509"/>
                  <a:ext cx="3" cy="0"/>
                </a:xfrm>
                <a:custGeom>
                  <a:avLst/>
                  <a:gdLst>
                    <a:gd name="T0" fmla="*/ 0 w 3"/>
                    <a:gd name="T1" fmla="*/ 0 h 1"/>
                    <a:gd name="T2" fmla="*/ 3 w 3"/>
                    <a:gd name="T3" fmla="*/ 0 h 1"/>
                    <a:gd name="T4" fmla="*/ 0 w 3"/>
                    <a:gd name="T5" fmla="*/ 0 h 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37" name="Freeform 709"/>
                <p:cNvSpPr>
                  <a:spLocks noChangeArrowheads="1"/>
                </p:cNvSpPr>
                <p:nvPr/>
              </p:nvSpPr>
              <p:spPr bwMode="auto">
                <a:xfrm>
                  <a:off x="2259" y="1509"/>
                  <a:ext cx="3" cy="10"/>
                </a:xfrm>
                <a:custGeom>
                  <a:avLst/>
                  <a:gdLst>
                    <a:gd name="T0" fmla="*/ 0 w 3"/>
                    <a:gd name="T1" fmla="*/ 10 h 10"/>
                    <a:gd name="T2" fmla="*/ 0 w 3"/>
                    <a:gd name="T3" fmla="*/ 0 h 10"/>
                    <a:gd name="T4" fmla="*/ 3 w 3"/>
                    <a:gd name="T5" fmla="*/ 0 h 10"/>
                    <a:gd name="T6" fmla="*/ 1 w 3"/>
                    <a:gd name="T7" fmla="*/ 10 h 10"/>
                    <a:gd name="T8" fmla="*/ 0 w 3"/>
                    <a:gd name="T9" fmla="*/ 10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1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38" name="Rectangle 710"/>
                <p:cNvSpPr>
                  <a:spLocks noChangeArrowheads="1"/>
                </p:cNvSpPr>
                <p:nvPr/>
              </p:nvSpPr>
              <p:spPr bwMode="auto">
                <a:xfrm>
                  <a:off x="2259" y="1519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839" name="Freeform 711"/>
                <p:cNvSpPr>
                  <a:spLocks noChangeArrowheads="1"/>
                </p:cNvSpPr>
                <p:nvPr/>
              </p:nvSpPr>
              <p:spPr bwMode="auto">
                <a:xfrm>
                  <a:off x="2259" y="1518"/>
                  <a:ext cx="3" cy="1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1 h 1"/>
                    <a:gd name="T4" fmla="*/ 3 w 3"/>
                    <a:gd name="T5" fmla="*/ 1 h 1"/>
                    <a:gd name="T6" fmla="*/ 3 w 3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0" name="Freeform 712"/>
                <p:cNvSpPr>
                  <a:spLocks noChangeArrowheads="1"/>
                </p:cNvSpPr>
                <p:nvPr/>
              </p:nvSpPr>
              <p:spPr bwMode="auto">
                <a:xfrm>
                  <a:off x="2259" y="1518"/>
                  <a:ext cx="3" cy="1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0 h 1"/>
                    <a:gd name="T4" fmla="*/ 0 w 3"/>
                    <a:gd name="T5" fmla="*/ 1 h 1"/>
                    <a:gd name="T6" fmla="*/ 3 w 3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41" name="Rectangle 713"/>
                <p:cNvSpPr>
                  <a:spLocks noChangeArrowheads="1"/>
                </p:cNvSpPr>
                <p:nvPr/>
              </p:nvSpPr>
              <p:spPr bwMode="auto">
                <a:xfrm>
                  <a:off x="2259" y="1517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842" name="Rectangle 714"/>
                <p:cNvSpPr>
                  <a:spLocks noChangeArrowheads="1"/>
                </p:cNvSpPr>
                <p:nvPr/>
              </p:nvSpPr>
              <p:spPr bwMode="auto">
                <a:xfrm>
                  <a:off x="2259" y="1517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843" name="Rectangle 715"/>
                <p:cNvSpPr>
                  <a:spLocks noChangeArrowheads="1"/>
                </p:cNvSpPr>
                <p:nvPr/>
              </p:nvSpPr>
              <p:spPr bwMode="auto">
                <a:xfrm>
                  <a:off x="2259" y="1516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844" name="Rectangle 716"/>
                <p:cNvSpPr>
                  <a:spLocks noChangeArrowheads="1"/>
                </p:cNvSpPr>
                <p:nvPr/>
              </p:nvSpPr>
              <p:spPr bwMode="auto">
                <a:xfrm>
                  <a:off x="2259" y="1515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845" name="Rectangle 717"/>
                <p:cNvSpPr>
                  <a:spLocks noChangeArrowheads="1"/>
                </p:cNvSpPr>
                <p:nvPr/>
              </p:nvSpPr>
              <p:spPr bwMode="auto">
                <a:xfrm>
                  <a:off x="2259" y="1515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846" name="Rectangle 718"/>
                <p:cNvSpPr>
                  <a:spLocks noChangeArrowheads="1"/>
                </p:cNvSpPr>
                <p:nvPr/>
              </p:nvSpPr>
              <p:spPr bwMode="auto">
                <a:xfrm>
                  <a:off x="2259" y="1513"/>
                  <a:ext cx="3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847" name="Rectangle 719"/>
                <p:cNvSpPr>
                  <a:spLocks noChangeArrowheads="1"/>
                </p:cNvSpPr>
                <p:nvPr/>
              </p:nvSpPr>
              <p:spPr bwMode="auto">
                <a:xfrm>
                  <a:off x="2259" y="1512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848" name="Rectangle 720"/>
                <p:cNvSpPr>
                  <a:spLocks noChangeArrowheads="1"/>
                </p:cNvSpPr>
                <p:nvPr/>
              </p:nvSpPr>
              <p:spPr bwMode="auto">
                <a:xfrm>
                  <a:off x="2259" y="1512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849" name="Rectangle 721"/>
                <p:cNvSpPr>
                  <a:spLocks noChangeArrowheads="1"/>
                </p:cNvSpPr>
                <p:nvPr/>
              </p:nvSpPr>
              <p:spPr bwMode="auto">
                <a:xfrm>
                  <a:off x="2259" y="1511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850" name="Freeform 722"/>
                <p:cNvSpPr>
                  <a:spLocks noChangeArrowheads="1"/>
                </p:cNvSpPr>
                <p:nvPr/>
              </p:nvSpPr>
              <p:spPr bwMode="auto">
                <a:xfrm>
                  <a:off x="2259" y="1510"/>
                  <a:ext cx="3" cy="1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1 h 1"/>
                    <a:gd name="T4" fmla="*/ 3 w 3"/>
                    <a:gd name="T5" fmla="*/ 1 h 1"/>
                    <a:gd name="T6" fmla="*/ 3 w 3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51" name="Freeform 723"/>
                <p:cNvSpPr>
                  <a:spLocks noChangeArrowheads="1"/>
                </p:cNvSpPr>
                <p:nvPr/>
              </p:nvSpPr>
              <p:spPr bwMode="auto">
                <a:xfrm>
                  <a:off x="2259" y="1510"/>
                  <a:ext cx="3" cy="1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0 h 1"/>
                    <a:gd name="T4" fmla="*/ 0 w 3"/>
                    <a:gd name="T5" fmla="*/ 1 h 1"/>
                    <a:gd name="T6" fmla="*/ 3 w 3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52" name="Rectangle 724"/>
                <p:cNvSpPr>
                  <a:spLocks noChangeArrowheads="1"/>
                </p:cNvSpPr>
                <p:nvPr/>
              </p:nvSpPr>
              <p:spPr bwMode="auto">
                <a:xfrm>
                  <a:off x="2259" y="1509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853" name="Rectangle 725"/>
                <p:cNvSpPr>
                  <a:spLocks noChangeArrowheads="1"/>
                </p:cNvSpPr>
                <p:nvPr/>
              </p:nvSpPr>
              <p:spPr bwMode="auto">
                <a:xfrm>
                  <a:off x="2259" y="1509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854" name="Freeform 726"/>
                <p:cNvSpPr>
                  <a:spLocks noChangeArrowheads="1"/>
                </p:cNvSpPr>
                <p:nvPr/>
              </p:nvSpPr>
              <p:spPr bwMode="auto">
                <a:xfrm>
                  <a:off x="2259" y="1509"/>
                  <a:ext cx="3" cy="0"/>
                </a:xfrm>
                <a:custGeom>
                  <a:avLst/>
                  <a:gdLst>
                    <a:gd name="T0" fmla="*/ 0 w 3"/>
                    <a:gd name="T1" fmla="*/ 0 h 1"/>
                    <a:gd name="T2" fmla="*/ 3 w 3"/>
                    <a:gd name="T3" fmla="*/ 0 h 1"/>
                    <a:gd name="T4" fmla="*/ 0 w 3"/>
                    <a:gd name="T5" fmla="*/ 0 h 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55" name="Freeform 727"/>
                <p:cNvSpPr>
                  <a:spLocks noChangeArrowheads="1"/>
                </p:cNvSpPr>
                <p:nvPr/>
              </p:nvSpPr>
              <p:spPr bwMode="auto">
                <a:xfrm>
                  <a:off x="2265" y="1509"/>
                  <a:ext cx="3" cy="10"/>
                </a:xfrm>
                <a:custGeom>
                  <a:avLst/>
                  <a:gdLst>
                    <a:gd name="T0" fmla="*/ 0 w 3"/>
                    <a:gd name="T1" fmla="*/ 10 h 10"/>
                    <a:gd name="T2" fmla="*/ 1 w 3"/>
                    <a:gd name="T3" fmla="*/ 0 h 10"/>
                    <a:gd name="T4" fmla="*/ 3 w 3"/>
                    <a:gd name="T5" fmla="*/ 0 h 10"/>
                    <a:gd name="T6" fmla="*/ 3 w 3"/>
                    <a:gd name="T7" fmla="*/ 10 h 10"/>
                    <a:gd name="T8" fmla="*/ 0 w 3"/>
                    <a:gd name="T9" fmla="*/ 10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10">
                      <a:moveTo>
                        <a:pt x="0" y="10"/>
                      </a:move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3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56" name="Rectangle 728"/>
                <p:cNvSpPr>
                  <a:spLocks noChangeArrowheads="1"/>
                </p:cNvSpPr>
                <p:nvPr/>
              </p:nvSpPr>
              <p:spPr bwMode="auto">
                <a:xfrm>
                  <a:off x="2265" y="1519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857" name="Freeform 729"/>
                <p:cNvSpPr>
                  <a:spLocks noChangeArrowheads="1"/>
                </p:cNvSpPr>
                <p:nvPr/>
              </p:nvSpPr>
              <p:spPr bwMode="auto">
                <a:xfrm>
                  <a:off x="2265" y="1518"/>
                  <a:ext cx="3" cy="1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1 h 1"/>
                    <a:gd name="T4" fmla="*/ 3 w 3"/>
                    <a:gd name="T5" fmla="*/ 1 h 1"/>
                    <a:gd name="T6" fmla="*/ 3 w 3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58" name="Freeform 730"/>
                <p:cNvSpPr>
                  <a:spLocks noChangeArrowheads="1"/>
                </p:cNvSpPr>
                <p:nvPr/>
              </p:nvSpPr>
              <p:spPr bwMode="auto">
                <a:xfrm>
                  <a:off x="2265" y="1518"/>
                  <a:ext cx="3" cy="1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0 h 1"/>
                    <a:gd name="T4" fmla="*/ 0 w 3"/>
                    <a:gd name="T5" fmla="*/ 1 h 1"/>
                    <a:gd name="T6" fmla="*/ 3 w 3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59" name="Rectangle 731"/>
                <p:cNvSpPr>
                  <a:spLocks noChangeArrowheads="1"/>
                </p:cNvSpPr>
                <p:nvPr/>
              </p:nvSpPr>
              <p:spPr bwMode="auto">
                <a:xfrm>
                  <a:off x="2265" y="1517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860" name="Rectangle 732"/>
                <p:cNvSpPr>
                  <a:spLocks noChangeArrowheads="1"/>
                </p:cNvSpPr>
                <p:nvPr/>
              </p:nvSpPr>
              <p:spPr bwMode="auto">
                <a:xfrm>
                  <a:off x="2265" y="1517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861" name="Rectangle 733"/>
                <p:cNvSpPr>
                  <a:spLocks noChangeArrowheads="1"/>
                </p:cNvSpPr>
                <p:nvPr/>
              </p:nvSpPr>
              <p:spPr bwMode="auto">
                <a:xfrm>
                  <a:off x="2265" y="1516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862" name="Rectangle 734"/>
                <p:cNvSpPr>
                  <a:spLocks noChangeArrowheads="1"/>
                </p:cNvSpPr>
                <p:nvPr/>
              </p:nvSpPr>
              <p:spPr bwMode="auto">
                <a:xfrm>
                  <a:off x="2265" y="1515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863" name="Rectangle 735"/>
                <p:cNvSpPr>
                  <a:spLocks noChangeArrowheads="1"/>
                </p:cNvSpPr>
                <p:nvPr/>
              </p:nvSpPr>
              <p:spPr bwMode="auto">
                <a:xfrm>
                  <a:off x="2265" y="1515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864" name="Rectangle 736"/>
                <p:cNvSpPr>
                  <a:spLocks noChangeArrowheads="1"/>
                </p:cNvSpPr>
                <p:nvPr/>
              </p:nvSpPr>
              <p:spPr bwMode="auto">
                <a:xfrm>
                  <a:off x="2265" y="1513"/>
                  <a:ext cx="3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865" name="Rectangle 737"/>
                <p:cNvSpPr>
                  <a:spLocks noChangeArrowheads="1"/>
                </p:cNvSpPr>
                <p:nvPr/>
              </p:nvSpPr>
              <p:spPr bwMode="auto">
                <a:xfrm>
                  <a:off x="2265" y="1512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866" name="Rectangle 738"/>
                <p:cNvSpPr>
                  <a:spLocks noChangeArrowheads="1"/>
                </p:cNvSpPr>
                <p:nvPr/>
              </p:nvSpPr>
              <p:spPr bwMode="auto">
                <a:xfrm>
                  <a:off x="2265" y="1512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867" name="Rectangle 739"/>
                <p:cNvSpPr>
                  <a:spLocks noChangeArrowheads="1"/>
                </p:cNvSpPr>
                <p:nvPr/>
              </p:nvSpPr>
              <p:spPr bwMode="auto">
                <a:xfrm>
                  <a:off x="2265" y="1511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868" name="Freeform 740"/>
                <p:cNvSpPr>
                  <a:spLocks noChangeArrowheads="1"/>
                </p:cNvSpPr>
                <p:nvPr/>
              </p:nvSpPr>
              <p:spPr bwMode="auto">
                <a:xfrm>
                  <a:off x="2265" y="1510"/>
                  <a:ext cx="3" cy="1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1 h 1"/>
                    <a:gd name="T4" fmla="*/ 3 w 3"/>
                    <a:gd name="T5" fmla="*/ 1 h 1"/>
                    <a:gd name="T6" fmla="*/ 3 w 3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69" name="Freeform 741"/>
                <p:cNvSpPr>
                  <a:spLocks noChangeArrowheads="1"/>
                </p:cNvSpPr>
                <p:nvPr/>
              </p:nvSpPr>
              <p:spPr bwMode="auto">
                <a:xfrm>
                  <a:off x="2265" y="1510"/>
                  <a:ext cx="3" cy="1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0 h 1"/>
                    <a:gd name="T4" fmla="*/ 0 w 3"/>
                    <a:gd name="T5" fmla="*/ 1 h 1"/>
                    <a:gd name="T6" fmla="*/ 3 w 3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70" name="Rectangle 742"/>
                <p:cNvSpPr>
                  <a:spLocks noChangeArrowheads="1"/>
                </p:cNvSpPr>
                <p:nvPr/>
              </p:nvSpPr>
              <p:spPr bwMode="auto">
                <a:xfrm>
                  <a:off x="2265" y="1509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871" name="Rectangle 743"/>
                <p:cNvSpPr>
                  <a:spLocks noChangeArrowheads="1"/>
                </p:cNvSpPr>
                <p:nvPr/>
              </p:nvSpPr>
              <p:spPr bwMode="auto">
                <a:xfrm>
                  <a:off x="2265" y="1509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872" name="Freeform 744"/>
                <p:cNvSpPr>
                  <a:spLocks noChangeArrowheads="1"/>
                </p:cNvSpPr>
                <p:nvPr/>
              </p:nvSpPr>
              <p:spPr bwMode="auto">
                <a:xfrm>
                  <a:off x="2265" y="1509"/>
                  <a:ext cx="3" cy="0"/>
                </a:xfrm>
                <a:custGeom>
                  <a:avLst/>
                  <a:gdLst>
                    <a:gd name="T0" fmla="*/ 0 w 3"/>
                    <a:gd name="T1" fmla="*/ 0 h 1"/>
                    <a:gd name="T2" fmla="*/ 3 w 3"/>
                    <a:gd name="T3" fmla="*/ 0 h 1"/>
                    <a:gd name="T4" fmla="*/ 0 w 3"/>
                    <a:gd name="T5" fmla="*/ 0 h 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73" name="Rectangle 745"/>
                <p:cNvSpPr>
                  <a:spLocks noChangeArrowheads="1"/>
                </p:cNvSpPr>
                <p:nvPr/>
              </p:nvSpPr>
              <p:spPr bwMode="auto">
                <a:xfrm>
                  <a:off x="2238" y="1509"/>
                  <a:ext cx="2" cy="14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874" name="Rectangle 746"/>
                <p:cNvSpPr>
                  <a:spLocks noChangeArrowheads="1"/>
                </p:cNvSpPr>
                <p:nvPr/>
              </p:nvSpPr>
              <p:spPr bwMode="auto">
                <a:xfrm>
                  <a:off x="2238" y="1523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875" name="Rectangle 747"/>
                <p:cNvSpPr>
                  <a:spLocks noChangeArrowheads="1"/>
                </p:cNvSpPr>
                <p:nvPr/>
              </p:nvSpPr>
              <p:spPr bwMode="auto">
                <a:xfrm>
                  <a:off x="2238" y="152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876" name="Rectangle 748"/>
                <p:cNvSpPr>
                  <a:spLocks noChangeArrowheads="1"/>
                </p:cNvSpPr>
                <p:nvPr/>
              </p:nvSpPr>
              <p:spPr bwMode="auto">
                <a:xfrm>
                  <a:off x="2238" y="1521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877" name="Rectangle 749"/>
                <p:cNvSpPr>
                  <a:spLocks noChangeArrowheads="1"/>
                </p:cNvSpPr>
                <p:nvPr/>
              </p:nvSpPr>
              <p:spPr bwMode="auto">
                <a:xfrm>
                  <a:off x="2238" y="1521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878" name="Rectangle 750"/>
                <p:cNvSpPr>
                  <a:spLocks noChangeArrowheads="1"/>
                </p:cNvSpPr>
                <p:nvPr/>
              </p:nvSpPr>
              <p:spPr bwMode="auto">
                <a:xfrm>
                  <a:off x="2238" y="1519"/>
                  <a:ext cx="2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879" name="Freeform 751"/>
                <p:cNvSpPr>
                  <a:spLocks noChangeArrowheads="1"/>
                </p:cNvSpPr>
                <p:nvPr/>
              </p:nvSpPr>
              <p:spPr bwMode="auto">
                <a:xfrm>
                  <a:off x="2238" y="1518"/>
                  <a:ext cx="2" cy="1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1 h 1"/>
                    <a:gd name="T4" fmla="*/ 2 w 2"/>
                    <a:gd name="T5" fmla="*/ 1 h 1"/>
                    <a:gd name="T6" fmla="*/ 2 w 2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80" name="Freeform 752"/>
                <p:cNvSpPr>
                  <a:spLocks noChangeArrowheads="1"/>
                </p:cNvSpPr>
                <p:nvPr/>
              </p:nvSpPr>
              <p:spPr bwMode="auto">
                <a:xfrm>
                  <a:off x="2238" y="1518"/>
                  <a:ext cx="2" cy="1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0 h 1"/>
                    <a:gd name="T4" fmla="*/ 0 w 2"/>
                    <a:gd name="T5" fmla="*/ 1 h 1"/>
                    <a:gd name="T6" fmla="*/ 2 w 2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81" name="Rectangle 753"/>
                <p:cNvSpPr>
                  <a:spLocks noChangeArrowheads="1"/>
                </p:cNvSpPr>
                <p:nvPr/>
              </p:nvSpPr>
              <p:spPr bwMode="auto">
                <a:xfrm>
                  <a:off x="2238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882" name="Rectangle 754"/>
                <p:cNvSpPr>
                  <a:spLocks noChangeArrowheads="1"/>
                </p:cNvSpPr>
                <p:nvPr/>
              </p:nvSpPr>
              <p:spPr bwMode="auto">
                <a:xfrm>
                  <a:off x="2238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883" name="Rectangle 755"/>
                <p:cNvSpPr>
                  <a:spLocks noChangeArrowheads="1"/>
                </p:cNvSpPr>
                <p:nvPr/>
              </p:nvSpPr>
              <p:spPr bwMode="auto">
                <a:xfrm>
                  <a:off x="2238" y="1516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884" name="Rectangle 756"/>
                <p:cNvSpPr>
                  <a:spLocks noChangeArrowheads="1"/>
                </p:cNvSpPr>
                <p:nvPr/>
              </p:nvSpPr>
              <p:spPr bwMode="auto">
                <a:xfrm>
                  <a:off x="2238" y="1515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885" name="Rectangle 757"/>
                <p:cNvSpPr>
                  <a:spLocks noChangeArrowheads="1"/>
                </p:cNvSpPr>
                <p:nvPr/>
              </p:nvSpPr>
              <p:spPr bwMode="auto">
                <a:xfrm>
                  <a:off x="2238" y="1515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886" name="Rectangle 758"/>
                <p:cNvSpPr>
                  <a:spLocks noChangeArrowheads="1"/>
                </p:cNvSpPr>
                <p:nvPr/>
              </p:nvSpPr>
              <p:spPr bwMode="auto">
                <a:xfrm>
                  <a:off x="2238" y="1513"/>
                  <a:ext cx="2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887" name="Rectangle 759"/>
                <p:cNvSpPr>
                  <a:spLocks noChangeArrowheads="1"/>
                </p:cNvSpPr>
                <p:nvPr/>
              </p:nvSpPr>
              <p:spPr bwMode="auto">
                <a:xfrm>
                  <a:off x="2238" y="151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888" name="Rectangle 760"/>
                <p:cNvSpPr>
                  <a:spLocks noChangeArrowheads="1"/>
                </p:cNvSpPr>
                <p:nvPr/>
              </p:nvSpPr>
              <p:spPr bwMode="auto">
                <a:xfrm>
                  <a:off x="2238" y="151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889" name="Rectangle 761"/>
                <p:cNvSpPr>
                  <a:spLocks noChangeArrowheads="1"/>
                </p:cNvSpPr>
                <p:nvPr/>
              </p:nvSpPr>
              <p:spPr bwMode="auto">
                <a:xfrm>
                  <a:off x="2238" y="1511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890" name="Freeform 762"/>
                <p:cNvSpPr>
                  <a:spLocks noChangeArrowheads="1"/>
                </p:cNvSpPr>
                <p:nvPr/>
              </p:nvSpPr>
              <p:spPr bwMode="auto">
                <a:xfrm>
                  <a:off x="2238" y="1510"/>
                  <a:ext cx="2" cy="1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1 h 1"/>
                    <a:gd name="T4" fmla="*/ 2 w 2"/>
                    <a:gd name="T5" fmla="*/ 1 h 1"/>
                    <a:gd name="T6" fmla="*/ 2 w 2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91" name="Freeform 763"/>
                <p:cNvSpPr>
                  <a:spLocks noChangeArrowheads="1"/>
                </p:cNvSpPr>
                <p:nvPr/>
              </p:nvSpPr>
              <p:spPr bwMode="auto">
                <a:xfrm>
                  <a:off x="2238" y="1510"/>
                  <a:ext cx="2" cy="1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0 h 1"/>
                    <a:gd name="T4" fmla="*/ 0 w 2"/>
                    <a:gd name="T5" fmla="*/ 1 h 1"/>
                    <a:gd name="T6" fmla="*/ 2 w 2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92" name="Rectangle 764"/>
                <p:cNvSpPr>
                  <a:spLocks noChangeArrowheads="1"/>
                </p:cNvSpPr>
                <p:nvPr/>
              </p:nvSpPr>
              <p:spPr bwMode="auto">
                <a:xfrm>
                  <a:off x="2238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893" name="Rectangle 765"/>
                <p:cNvSpPr>
                  <a:spLocks noChangeArrowheads="1"/>
                </p:cNvSpPr>
                <p:nvPr/>
              </p:nvSpPr>
              <p:spPr bwMode="auto">
                <a:xfrm>
                  <a:off x="2238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894" name="Freeform 766"/>
                <p:cNvSpPr>
                  <a:spLocks noChangeArrowheads="1"/>
                </p:cNvSpPr>
                <p:nvPr/>
              </p:nvSpPr>
              <p:spPr bwMode="auto">
                <a:xfrm>
                  <a:off x="2238" y="1509"/>
                  <a:ext cx="2" cy="0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0 h 1"/>
                    <a:gd name="T4" fmla="*/ 0 w 2"/>
                    <a:gd name="T5" fmla="*/ 0 h 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95" name="Rectangle 767"/>
                <p:cNvSpPr>
                  <a:spLocks noChangeArrowheads="1"/>
                </p:cNvSpPr>
                <p:nvPr/>
              </p:nvSpPr>
              <p:spPr bwMode="auto">
                <a:xfrm>
                  <a:off x="2246" y="1509"/>
                  <a:ext cx="1" cy="10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896" name="Rectangle 768"/>
                <p:cNvSpPr>
                  <a:spLocks noChangeArrowheads="1"/>
                </p:cNvSpPr>
                <p:nvPr/>
              </p:nvSpPr>
              <p:spPr bwMode="auto">
                <a:xfrm>
                  <a:off x="2246" y="1519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897" name="Freeform 769"/>
                <p:cNvSpPr>
                  <a:spLocks noChangeArrowheads="1"/>
                </p:cNvSpPr>
                <p:nvPr/>
              </p:nvSpPr>
              <p:spPr bwMode="auto">
                <a:xfrm>
                  <a:off x="2246" y="1518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1 h 1"/>
                    <a:gd name="T6" fmla="*/ 1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98" name="Freeform 770"/>
                <p:cNvSpPr>
                  <a:spLocks noChangeArrowheads="1"/>
                </p:cNvSpPr>
                <p:nvPr/>
              </p:nvSpPr>
              <p:spPr bwMode="auto">
                <a:xfrm>
                  <a:off x="2246" y="1518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0 h 1"/>
                    <a:gd name="T4" fmla="*/ 0 w 1"/>
                    <a:gd name="T5" fmla="*/ 1 h 1"/>
                    <a:gd name="T6" fmla="*/ 1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99" name="Rectangle 771"/>
                <p:cNvSpPr>
                  <a:spLocks noChangeArrowheads="1"/>
                </p:cNvSpPr>
                <p:nvPr/>
              </p:nvSpPr>
              <p:spPr bwMode="auto">
                <a:xfrm>
                  <a:off x="2246" y="1517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900" name="Rectangle 772"/>
                <p:cNvSpPr>
                  <a:spLocks noChangeArrowheads="1"/>
                </p:cNvSpPr>
                <p:nvPr/>
              </p:nvSpPr>
              <p:spPr bwMode="auto">
                <a:xfrm>
                  <a:off x="2246" y="1517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901" name="Rectangle 773"/>
                <p:cNvSpPr>
                  <a:spLocks noChangeArrowheads="1"/>
                </p:cNvSpPr>
                <p:nvPr/>
              </p:nvSpPr>
              <p:spPr bwMode="auto">
                <a:xfrm>
                  <a:off x="2246" y="1516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902" name="Rectangle 774"/>
                <p:cNvSpPr>
                  <a:spLocks noChangeArrowheads="1"/>
                </p:cNvSpPr>
                <p:nvPr/>
              </p:nvSpPr>
              <p:spPr bwMode="auto">
                <a:xfrm>
                  <a:off x="2246" y="1515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903" name="Rectangle 775"/>
                <p:cNvSpPr>
                  <a:spLocks noChangeArrowheads="1"/>
                </p:cNvSpPr>
                <p:nvPr/>
              </p:nvSpPr>
              <p:spPr bwMode="auto">
                <a:xfrm>
                  <a:off x="2246" y="1515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904" name="Rectangle 776"/>
                <p:cNvSpPr>
                  <a:spLocks noChangeArrowheads="1"/>
                </p:cNvSpPr>
                <p:nvPr/>
              </p:nvSpPr>
              <p:spPr bwMode="auto">
                <a:xfrm>
                  <a:off x="2246" y="1513"/>
                  <a:ext cx="1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905" name="Rectangle 777"/>
                <p:cNvSpPr>
                  <a:spLocks noChangeArrowheads="1"/>
                </p:cNvSpPr>
                <p:nvPr/>
              </p:nvSpPr>
              <p:spPr bwMode="auto">
                <a:xfrm>
                  <a:off x="2246" y="1512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906" name="Rectangle 778"/>
                <p:cNvSpPr>
                  <a:spLocks noChangeArrowheads="1"/>
                </p:cNvSpPr>
                <p:nvPr/>
              </p:nvSpPr>
              <p:spPr bwMode="auto">
                <a:xfrm>
                  <a:off x="2246" y="1512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907" name="Rectangle 779"/>
                <p:cNvSpPr>
                  <a:spLocks noChangeArrowheads="1"/>
                </p:cNvSpPr>
                <p:nvPr/>
              </p:nvSpPr>
              <p:spPr bwMode="auto">
                <a:xfrm>
                  <a:off x="2246" y="1511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908" name="Freeform 780"/>
                <p:cNvSpPr>
                  <a:spLocks noChangeArrowheads="1"/>
                </p:cNvSpPr>
                <p:nvPr/>
              </p:nvSpPr>
              <p:spPr bwMode="auto">
                <a:xfrm>
                  <a:off x="2246" y="1510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1 h 1"/>
                    <a:gd name="T6" fmla="*/ 1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09" name="Freeform 781"/>
                <p:cNvSpPr>
                  <a:spLocks noChangeArrowheads="1"/>
                </p:cNvSpPr>
                <p:nvPr/>
              </p:nvSpPr>
              <p:spPr bwMode="auto">
                <a:xfrm>
                  <a:off x="2246" y="1510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0 h 1"/>
                    <a:gd name="T4" fmla="*/ 0 w 1"/>
                    <a:gd name="T5" fmla="*/ 1 h 1"/>
                    <a:gd name="T6" fmla="*/ 1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10" name="Rectangle 782"/>
                <p:cNvSpPr>
                  <a:spLocks noChangeArrowheads="1"/>
                </p:cNvSpPr>
                <p:nvPr/>
              </p:nvSpPr>
              <p:spPr bwMode="auto">
                <a:xfrm>
                  <a:off x="2246" y="1509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911" name="Rectangle 783"/>
                <p:cNvSpPr>
                  <a:spLocks noChangeArrowheads="1"/>
                </p:cNvSpPr>
                <p:nvPr/>
              </p:nvSpPr>
              <p:spPr bwMode="auto">
                <a:xfrm>
                  <a:off x="2246" y="1509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912" name="Rectangle 784"/>
                <p:cNvSpPr>
                  <a:spLocks noChangeArrowheads="1"/>
                </p:cNvSpPr>
                <p:nvPr/>
              </p:nvSpPr>
              <p:spPr bwMode="auto">
                <a:xfrm>
                  <a:off x="2246" y="1509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913" name="Rectangle 785"/>
                <p:cNvSpPr>
                  <a:spLocks noChangeArrowheads="1"/>
                </p:cNvSpPr>
                <p:nvPr/>
              </p:nvSpPr>
              <p:spPr bwMode="auto">
                <a:xfrm>
                  <a:off x="2252" y="1509"/>
                  <a:ext cx="3" cy="10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914" name="Rectangle 786"/>
                <p:cNvSpPr>
                  <a:spLocks noChangeArrowheads="1"/>
                </p:cNvSpPr>
                <p:nvPr/>
              </p:nvSpPr>
              <p:spPr bwMode="auto">
                <a:xfrm>
                  <a:off x="2252" y="1519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915" name="Freeform 787"/>
                <p:cNvSpPr>
                  <a:spLocks noChangeArrowheads="1"/>
                </p:cNvSpPr>
                <p:nvPr/>
              </p:nvSpPr>
              <p:spPr bwMode="auto">
                <a:xfrm>
                  <a:off x="2252" y="1518"/>
                  <a:ext cx="3" cy="1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1 h 1"/>
                    <a:gd name="T4" fmla="*/ 3 w 3"/>
                    <a:gd name="T5" fmla="*/ 1 h 1"/>
                    <a:gd name="T6" fmla="*/ 3 w 3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16" name="Freeform 788"/>
                <p:cNvSpPr>
                  <a:spLocks noChangeArrowheads="1"/>
                </p:cNvSpPr>
                <p:nvPr/>
              </p:nvSpPr>
              <p:spPr bwMode="auto">
                <a:xfrm>
                  <a:off x="2252" y="1518"/>
                  <a:ext cx="3" cy="1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0 h 1"/>
                    <a:gd name="T4" fmla="*/ 0 w 3"/>
                    <a:gd name="T5" fmla="*/ 1 h 1"/>
                    <a:gd name="T6" fmla="*/ 3 w 3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17" name="Rectangle 789"/>
                <p:cNvSpPr>
                  <a:spLocks noChangeArrowheads="1"/>
                </p:cNvSpPr>
                <p:nvPr/>
              </p:nvSpPr>
              <p:spPr bwMode="auto">
                <a:xfrm>
                  <a:off x="2252" y="1517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918" name="Rectangle 790"/>
                <p:cNvSpPr>
                  <a:spLocks noChangeArrowheads="1"/>
                </p:cNvSpPr>
                <p:nvPr/>
              </p:nvSpPr>
              <p:spPr bwMode="auto">
                <a:xfrm>
                  <a:off x="2252" y="1517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919" name="Rectangle 791"/>
                <p:cNvSpPr>
                  <a:spLocks noChangeArrowheads="1"/>
                </p:cNvSpPr>
                <p:nvPr/>
              </p:nvSpPr>
              <p:spPr bwMode="auto">
                <a:xfrm>
                  <a:off x="2252" y="1516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920" name="Rectangle 792"/>
                <p:cNvSpPr>
                  <a:spLocks noChangeArrowheads="1"/>
                </p:cNvSpPr>
                <p:nvPr/>
              </p:nvSpPr>
              <p:spPr bwMode="auto">
                <a:xfrm>
                  <a:off x="2252" y="1515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921" name="Rectangle 793"/>
                <p:cNvSpPr>
                  <a:spLocks noChangeArrowheads="1"/>
                </p:cNvSpPr>
                <p:nvPr/>
              </p:nvSpPr>
              <p:spPr bwMode="auto">
                <a:xfrm>
                  <a:off x="2252" y="1515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922" name="Rectangle 794"/>
                <p:cNvSpPr>
                  <a:spLocks noChangeArrowheads="1"/>
                </p:cNvSpPr>
                <p:nvPr/>
              </p:nvSpPr>
              <p:spPr bwMode="auto">
                <a:xfrm>
                  <a:off x="2252" y="1513"/>
                  <a:ext cx="3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923" name="Rectangle 795"/>
                <p:cNvSpPr>
                  <a:spLocks noChangeArrowheads="1"/>
                </p:cNvSpPr>
                <p:nvPr/>
              </p:nvSpPr>
              <p:spPr bwMode="auto">
                <a:xfrm>
                  <a:off x="2252" y="1512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924" name="Rectangle 796"/>
                <p:cNvSpPr>
                  <a:spLocks noChangeArrowheads="1"/>
                </p:cNvSpPr>
                <p:nvPr/>
              </p:nvSpPr>
              <p:spPr bwMode="auto">
                <a:xfrm>
                  <a:off x="2252" y="1512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925" name="Rectangle 797"/>
                <p:cNvSpPr>
                  <a:spLocks noChangeArrowheads="1"/>
                </p:cNvSpPr>
                <p:nvPr/>
              </p:nvSpPr>
              <p:spPr bwMode="auto">
                <a:xfrm>
                  <a:off x="2252" y="1511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926" name="Freeform 798"/>
                <p:cNvSpPr>
                  <a:spLocks noChangeArrowheads="1"/>
                </p:cNvSpPr>
                <p:nvPr/>
              </p:nvSpPr>
              <p:spPr bwMode="auto">
                <a:xfrm>
                  <a:off x="2252" y="1510"/>
                  <a:ext cx="3" cy="1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1 h 1"/>
                    <a:gd name="T4" fmla="*/ 3 w 3"/>
                    <a:gd name="T5" fmla="*/ 1 h 1"/>
                    <a:gd name="T6" fmla="*/ 3 w 3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27" name="Freeform 799"/>
                <p:cNvSpPr>
                  <a:spLocks noChangeArrowheads="1"/>
                </p:cNvSpPr>
                <p:nvPr/>
              </p:nvSpPr>
              <p:spPr bwMode="auto">
                <a:xfrm>
                  <a:off x="2252" y="1510"/>
                  <a:ext cx="3" cy="1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0 h 1"/>
                    <a:gd name="T4" fmla="*/ 0 w 3"/>
                    <a:gd name="T5" fmla="*/ 1 h 1"/>
                    <a:gd name="T6" fmla="*/ 3 w 3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28" name="Rectangle 800"/>
                <p:cNvSpPr>
                  <a:spLocks noChangeArrowheads="1"/>
                </p:cNvSpPr>
                <p:nvPr/>
              </p:nvSpPr>
              <p:spPr bwMode="auto">
                <a:xfrm>
                  <a:off x="2252" y="1509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929" name="Rectangle 801"/>
                <p:cNvSpPr>
                  <a:spLocks noChangeArrowheads="1"/>
                </p:cNvSpPr>
                <p:nvPr/>
              </p:nvSpPr>
              <p:spPr bwMode="auto">
                <a:xfrm>
                  <a:off x="2252" y="1509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930" name="Rectangle 802"/>
                <p:cNvSpPr>
                  <a:spLocks noChangeArrowheads="1"/>
                </p:cNvSpPr>
                <p:nvPr/>
              </p:nvSpPr>
              <p:spPr bwMode="auto">
                <a:xfrm>
                  <a:off x="2252" y="1509"/>
                  <a:ext cx="3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931" name="Rectangle 803"/>
                <p:cNvSpPr>
                  <a:spLocks noChangeArrowheads="1"/>
                </p:cNvSpPr>
                <p:nvPr/>
              </p:nvSpPr>
              <p:spPr bwMode="auto">
                <a:xfrm>
                  <a:off x="2224" y="1509"/>
                  <a:ext cx="2" cy="10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932" name="Rectangle 804"/>
                <p:cNvSpPr>
                  <a:spLocks noChangeArrowheads="1"/>
                </p:cNvSpPr>
                <p:nvPr/>
              </p:nvSpPr>
              <p:spPr bwMode="auto">
                <a:xfrm>
                  <a:off x="2224" y="151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933" name="Rectangle 805"/>
                <p:cNvSpPr>
                  <a:spLocks noChangeArrowheads="1"/>
                </p:cNvSpPr>
                <p:nvPr/>
              </p:nvSpPr>
              <p:spPr bwMode="auto">
                <a:xfrm>
                  <a:off x="2224" y="151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934" name="Rectangle 806"/>
                <p:cNvSpPr>
                  <a:spLocks noChangeArrowheads="1"/>
                </p:cNvSpPr>
                <p:nvPr/>
              </p:nvSpPr>
              <p:spPr bwMode="auto">
                <a:xfrm>
                  <a:off x="2224" y="1518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935" name="Rectangle 807"/>
                <p:cNvSpPr>
                  <a:spLocks noChangeArrowheads="1"/>
                </p:cNvSpPr>
                <p:nvPr/>
              </p:nvSpPr>
              <p:spPr bwMode="auto">
                <a:xfrm>
                  <a:off x="2224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</p:grpSp>
          <p:grpSp>
            <p:nvGrpSpPr>
              <p:cNvPr id="5344" name="Group 1009"/>
              <p:cNvGrpSpPr/>
              <p:nvPr/>
            </p:nvGrpSpPr>
            <p:grpSpPr bwMode="auto">
              <a:xfrm>
                <a:off x="9509169" y="3721820"/>
                <a:ext cx="128588" cy="34925"/>
                <a:chOff x="2151" y="1509"/>
                <a:chExt cx="81" cy="22"/>
              </a:xfrm>
            </p:grpSpPr>
            <p:sp>
              <p:nvSpPr>
                <p:cNvPr id="5536" name="Rectangle 809"/>
                <p:cNvSpPr>
                  <a:spLocks noChangeArrowheads="1"/>
                </p:cNvSpPr>
                <p:nvPr/>
              </p:nvSpPr>
              <p:spPr bwMode="auto">
                <a:xfrm>
                  <a:off x="2224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537" name="Rectangle 810"/>
                <p:cNvSpPr>
                  <a:spLocks noChangeArrowheads="1"/>
                </p:cNvSpPr>
                <p:nvPr/>
              </p:nvSpPr>
              <p:spPr bwMode="auto">
                <a:xfrm>
                  <a:off x="2224" y="1516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538" name="Rectangle 811"/>
                <p:cNvSpPr>
                  <a:spLocks noChangeArrowheads="1"/>
                </p:cNvSpPr>
                <p:nvPr/>
              </p:nvSpPr>
              <p:spPr bwMode="auto">
                <a:xfrm>
                  <a:off x="2224" y="1515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539" name="Rectangle 812"/>
                <p:cNvSpPr>
                  <a:spLocks noChangeArrowheads="1"/>
                </p:cNvSpPr>
                <p:nvPr/>
              </p:nvSpPr>
              <p:spPr bwMode="auto">
                <a:xfrm>
                  <a:off x="2224" y="1515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540" name="Rectangle 813"/>
                <p:cNvSpPr>
                  <a:spLocks noChangeArrowheads="1"/>
                </p:cNvSpPr>
                <p:nvPr/>
              </p:nvSpPr>
              <p:spPr bwMode="auto">
                <a:xfrm>
                  <a:off x="2224" y="1513"/>
                  <a:ext cx="2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541" name="Rectangle 814"/>
                <p:cNvSpPr>
                  <a:spLocks noChangeArrowheads="1"/>
                </p:cNvSpPr>
                <p:nvPr/>
              </p:nvSpPr>
              <p:spPr bwMode="auto">
                <a:xfrm>
                  <a:off x="2224" y="151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542" name="Rectangle 815"/>
                <p:cNvSpPr>
                  <a:spLocks noChangeArrowheads="1"/>
                </p:cNvSpPr>
                <p:nvPr/>
              </p:nvSpPr>
              <p:spPr bwMode="auto">
                <a:xfrm>
                  <a:off x="2224" y="151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543" name="Rectangle 816"/>
                <p:cNvSpPr>
                  <a:spLocks noChangeArrowheads="1"/>
                </p:cNvSpPr>
                <p:nvPr/>
              </p:nvSpPr>
              <p:spPr bwMode="auto">
                <a:xfrm>
                  <a:off x="2224" y="1511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544" name="Rectangle 817"/>
                <p:cNvSpPr>
                  <a:spLocks noChangeArrowheads="1"/>
                </p:cNvSpPr>
                <p:nvPr/>
              </p:nvSpPr>
              <p:spPr bwMode="auto">
                <a:xfrm>
                  <a:off x="2224" y="1511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545" name="Rectangle 818"/>
                <p:cNvSpPr>
                  <a:spLocks noChangeArrowheads="1"/>
                </p:cNvSpPr>
                <p:nvPr/>
              </p:nvSpPr>
              <p:spPr bwMode="auto">
                <a:xfrm>
                  <a:off x="2224" y="1510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546" name="Rectangle 819"/>
                <p:cNvSpPr>
                  <a:spLocks noChangeArrowheads="1"/>
                </p:cNvSpPr>
                <p:nvPr/>
              </p:nvSpPr>
              <p:spPr bwMode="auto">
                <a:xfrm>
                  <a:off x="2224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547" name="Rectangle 820"/>
                <p:cNvSpPr>
                  <a:spLocks noChangeArrowheads="1"/>
                </p:cNvSpPr>
                <p:nvPr/>
              </p:nvSpPr>
              <p:spPr bwMode="auto">
                <a:xfrm>
                  <a:off x="2224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548" name="Rectangle 821"/>
                <p:cNvSpPr>
                  <a:spLocks noChangeArrowheads="1"/>
                </p:cNvSpPr>
                <p:nvPr/>
              </p:nvSpPr>
              <p:spPr bwMode="auto">
                <a:xfrm>
                  <a:off x="2224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549" name="Rectangle 822"/>
                <p:cNvSpPr>
                  <a:spLocks noChangeArrowheads="1"/>
                </p:cNvSpPr>
                <p:nvPr/>
              </p:nvSpPr>
              <p:spPr bwMode="auto">
                <a:xfrm>
                  <a:off x="2231" y="1509"/>
                  <a:ext cx="1" cy="10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550" name="Rectangle 823"/>
                <p:cNvSpPr>
                  <a:spLocks noChangeArrowheads="1"/>
                </p:cNvSpPr>
                <p:nvPr/>
              </p:nvSpPr>
              <p:spPr bwMode="auto">
                <a:xfrm>
                  <a:off x="2231" y="1519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551" name="Freeform 824"/>
                <p:cNvSpPr>
                  <a:spLocks noChangeArrowheads="1"/>
                </p:cNvSpPr>
                <p:nvPr/>
              </p:nvSpPr>
              <p:spPr bwMode="auto">
                <a:xfrm>
                  <a:off x="2231" y="1518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1 h 1"/>
                    <a:gd name="T6" fmla="*/ 1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552" name="Freeform 825"/>
                <p:cNvSpPr>
                  <a:spLocks noChangeArrowheads="1"/>
                </p:cNvSpPr>
                <p:nvPr/>
              </p:nvSpPr>
              <p:spPr bwMode="auto">
                <a:xfrm>
                  <a:off x="2231" y="1518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0 h 1"/>
                    <a:gd name="T4" fmla="*/ 0 w 1"/>
                    <a:gd name="T5" fmla="*/ 1 h 1"/>
                    <a:gd name="T6" fmla="*/ 1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553" name="Rectangle 826"/>
                <p:cNvSpPr>
                  <a:spLocks noChangeArrowheads="1"/>
                </p:cNvSpPr>
                <p:nvPr/>
              </p:nvSpPr>
              <p:spPr bwMode="auto">
                <a:xfrm>
                  <a:off x="2231" y="1517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554" name="Rectangle 827"/>
                <p:cNvSpPr>
                  <a:spLocks noChangeArrowheads="1"/>
                </p:cNvSpPr>
                <p:nvPr/>
              </p:nvSpPr>
              <p:spPr bwMode="auto">
                <a:xfrm>
                  <a:off x="2231" y="1517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555" name="Rectangle 828"/>
                <p:cNvSpPr>
                  <a:spLocks noChangeArrowheads="1"/>
                </p:cNvSpPr>
                <p:nvPr/>
              </p:nvSpPr>
              <p:spPr bwMode="auto">
                <a:xfrm>
                  <a:off x="2231" y="1516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556" name="Rectangle 829"/>
                <p:cNvSpPr>
                  <a:spLocks noChangeArrowheads="1"/>
                </p:cNvSpPr>
                <p:nvPr/>
              </p:nvSpPr>
              <p:spPr bwMode="auto">
                <a:xfrm>
                  <a:off x="2231" y="1515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557" name="Rectangle 830"/>
                <p:cNvSpPr>
                  <a:spLocks noChangeArrowheads="1"/>
                </p:cNvSpPr>
                <p:nvPr/>
              </p:nvSpPr>
              <p:spPr bwMode="auto">
                <a:xfrm>
                  <a:off x="2231" y="1515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558" name="Rectangle 831"/>
                <p:cNvSpPr>
                  <a:spLocks noChangeArrowheads="1"/>
                </p:cNvSpPr>
                <p:nvPr/>
              </p:nvSpPr>
              <p:spPr bwMode="auto">
                <a:xfrm>
                  <a:off x="2231" y="1513"/>
                  <a:ext cx="1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559" name="Rectangle 832"/>
                <p:cNvSpPr>
                  <a:spLocks noChangeArrowheads="1"/>
                </p:cNvSpPr>
                <p:nvPr/>
              </p:nvSpPr>
              <p:spPr bwMode="auto">
                <a:xfrm>
                  <a:off x="2231" y="1512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560" name="Rectangle 833"/>
                <p:cNvSpPr>
                  <a:spLocks noChangeArrowheads="1"/>
                </p:cNvSpPr>
                <p:nvPr/>
              </p:nvSpPr>
              <p:spPr bwMode="auto">
                <a:xfrm>
                  <a:off x="2231" y="1512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561" name="Rectangle 834"/>
                <p:cNvSpPr>
                  <a:spLocks noChangeArrowheads="1"/>
                </p:cNvSpPr>
                <p:nvPr/>
              </p:nvSpPr>
              <p:spPr bwMode="auto">
                <a:xfrm>
                  <a:off x="2231" y="1511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562" name="Rectangle 835"/>
                <p:cNvSpPr>
                  <a:spLocks noChangeArrowheads="1"/>
                </p:cNvSpPr>
                <p:nvPr/>
              </p:nvSpPr>
              <p:spPr bwMode="auto">
                <a:xfrm>
                  <a:off x="2231" y="1511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563" name="Rectangle 836"/>
                <p:cNvSpPr>
                  <a:spLocks noChangeArrowheads="1"/>
                </p:cNvSpPr>
                <p:nvPr/>
              </p:nvSpPr>
              <p:spPr bwMode="auto">
                <a:xfrm>
                  <a:off x="2231" y="1510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564" name="Rectangle 837"/>
                <p:cNvSpPr>
                  <a:spLocks noChangeArrowheads="1"/>
                </p:cNvSpPr>
                <p:nvPr/>
              </p:nvSpPr>
              <p:spPr bwMode="auto">
                <a:xfrm>
                  <a:off x="2231" y="1509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565" name="Rectangle 838"/>
                <p:cNvSpPr>
                  <a:spLocks noChangeArrowheads="1"/>
                </p:cNvSpPr>
                <p:nvPr/>
              </p:nvSpPr>
              <p:spPr bwMode="auto">
                <a:xfrm>
                  <a:off x="2231" y="1509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566" name="Rectangle 839"/>
                <p:cNvSpPr>
                  <a:spLocks noChangeArrowheads="1"/>
                </p:cNvSpPr>
                <p:nvPr/>
              </p:nvSpPr>
              <p:spPr bwMode="auto">
                <a:xfrm>
                  <a:off x="2231" y="1509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567" name="Rectangle 840"/>
                <p:cNvSpPr>
                  <a:spLocks noChangeArrowheads="1"/>
                </p:cNvSpPr>
                <p:nvPr/>
              </p:nvSpPr>
              <p:spPr bwMode="auto">
                <a:xfrm>
                  <a:off x="2211" y="1509"/>
                  <a:ext cx="1" cy="10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568" name="Rectangle 841"/>
                <p:cNvSpPr>
                  <a:spLocks noChangeArrowheads="1"/>
                </p:cNvSpPr>
                <p:nvPr/>
              </p:nvSpPr>
              <p:spPr bwMode="auto">
                <a:xfrm>
                  <a:off x="2211" y="1519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569" name="Rectangle 842"/>
                <p:cNvSpPr>
                  <a:spLocks noChangeArrowheads="1"/>
                </p:cNvSpPr>
                <p:nvPr/>
              </p:nvSpPr>
              <p:spPr bwMode="auto">
                <a:xfrm>
                  <a:off x="2211" y="1519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570" name="Rectangle 843"/>
                <p:cNvSpPr>
                  <a:spLocks noChangeArrowheads="1"/>
                </p:cNvSpPr>
                <p:nvPr/>
              </p:nvSpPr>
              <p:spPr bwMode="auto">
                <a:xfrm>
                  <a:off x="2211" y="1518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571" name="Rectangle 844"/>
                <p:cNvSpPr>
                  <a:spLocks noChangeArrowheads="1"/>
                </p:cNvSpPr>
                <p:nvPr/>
              </p:nvSpPr>
              <p:spPr bwMode="auto">
                <a:xfrm>
                  <a:off x="2211" y="1517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572" name="Rectangle 845"/>
                <p:cNvSpPr>
                  <a:spLocks noChangeArrowheads="1"/>
                </p:cNvSpPr>
                <p:nvPr/>
              </p:nvSpPr>
              <p:spPr bwMode="auto">
                <a:xfrm>
                  <a:off x="2211" y="1517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573" name="Rectangle 846"/>
                <p:cNvSpPr>
                  <a:spLocks noChangeArrowheads="1"/>
                </p:cNvSpPr>
                <p:nvPr/>
              </p:nvSpPr>
              <p:spPr bwMode="auto">
                <a:xfrm>
                  <a:off x="2211" y="1516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574" name="Rectangle 847"/>
                <p:cNvSpPr>
                  <a:spLocks noChangeArrowheads="1"/>
                </p:cNvSpPr>
                <p:nvPr/>
              </p:nvSpPr>
              <p:spPr bwMode="auto">
                <a:xfrm>
                  <a:off x="2211" y="1515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575" name="Rectangle 848"/>
                <p:cNvSpPr>
                  <a:spLocks noChangeArrowheads="1"/>
                </p:cNvSpPr>
                <p:nvPr/>
              </p:nvSpPr>
              <p:spPr bwMode="auto">
                <a:xfrm>
                  <a:off x="2211" y="1515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576" name="Rectangle 849"/>
                <p:cNvSpPr>
                  <a:spLocks noChangeArrowheads="1"/>
                </p:cNvSpPr>
                <p:nvPr/>
              </p:nvSpPr>
              <p:spPr bwMode="auto">
                <a:xfrm>
                  <a:off x="2211" y="1513"/>
                  <a:ext cx="1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577" name="Rectangle 850"/>
                <p:cNvSpPr>
                  <a:spLocks noChangeArrowheads="1"/>
                </p:cNvSpPr>
                <p:nvPr/>
              </p:nvSpPr>
              <p:spPr bwMode="auto">
                <a:xfrm>
                  <a:off x="2211" y="1512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578" name="Rectangle 851"/>
                <p:cNvSpPr>
                  <a:spLocks noChangeArrowheads="1"/>
                </p:cNvSpPr>
                <p:nvPr/>
              </p:nvSpPr>
              <p:spPr bwMode="auto">
                <a:xfrm>
                  <a:off x="2211" y="1512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579" name="Rectangle 852"/>
                <p:cNvSpPr>
                  <a:spLocks noChangeArrowheads="1"/>
                </p:cNvSpPr>
                <p:nvPr/>
              </p:nvSpPr>
              <p:spPr bwMode="auto">
                <a:xfrm>
                  <a:off x="2211" y="1511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580" name="Rectangle 853"/>
                <p:cNvSpPr>
                  <a:spLocks noChangeArrowheads="1"/>
                </p:cNvSpPr>
                <p:nvPr/>
              </p:nvSpPr>
              <p:spPr bwMode="auto">
                <a:xfrm>
                  <a:off x="2211" y="1511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581" name="Rectangle 854"/>
                <p:cNvSpPr>
                  <a:spLocks noChangeArrowheads="1"/>
                </p:cNvSpPr>
                <p:nvPr/>
              </p:nvSpPr>
              <p:spPr bwMode="auto">
                <a:xfrm>
                  <a:off x="2211" y="1510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582" name="Rectangle 855"/>
                <p:cNvSpPr>
                  <a:spLocks noChangeArrowheads="1"/>
                </p:cNvSpPr>
                <p:nvPr/>
              </p:nvSpPr>
              <p:spPr bwMode="auto">
                <a:xfrm>
                  <a:off x="2211" y="1509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583" name="Rectangle 856"/>
                <p:cNvSpPr>
                  <a:spLocks noChangeArrowheads="1"/>
                </p:cNvSpPr>
                <p:nvPr/>
              </p:nvSpPr>
              <p:spPr bwMode="auto">
                <a:xfrm>
                  <a:off x="2211" y="1509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584" name="Rectangle 857"/>
                <p:cNvSpPr>
                  <a:spLocks noChangeArrowheads="1"/>
                </p:cNvSpPr>
                <p:nvPr/>
              </p:nvSpPr>
              <p:spPr bwMode="auto">
                <a:xfrm>
                  <a:off x="2211" y="1509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585" name="Rectangle 858"/>
                <p:cNvSpPr>
                  <a:spLocks noChangeArrowheads="1"/>
                </p:cNvSpPr>
                <p:nvPr/>
              </p:nvSpPr>
              <p:spPr bwMode="auto">
                <a:xfrm>
                  <a:off x="2217" y="1509"/>
                  <a:ext cx="2" cy="10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586" name="Rectangle 859"/>
                <p:cNvSpPr>
                  <a:spLocks noChangeArrowheads="1"/>
                </p:cNvSpPr>
                <p:nvPr/>
              </p:nvSpPr>
              <p:spPr bwMode="auto">
                <a:xfrm>
                  <a:off x="2217" y="151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587" name="Rectangle 860"/>
                <p:cNvSpPr>
                  <a:spLocks noChangeArrowheads="1"/>
                </p:cNvSpPr>
                <p:nvPr/>
              </p:nvSpPr>
              <p:spPr bwMode="auto">
                <a:xfrm>
                  <a:off x="2217" y="151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588" name="Rectangle 861"/>
                <p:cNvSpPr>
                  <a:spLocks noChangeArrowheads="1"/>
                </p:cNvSpPr>
                <p:nvPr/>
              </p:nvSpPr>
              <p:spPr bwMode="auto">
                <a:xfrm>
                  <a:off x="2217" y="1518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589" name="Rectangle 862"/>
                <p:cNvSpPr>
                  <a:spLocks noChangeArrowheads="1"/>
                </p:cNvSpPr>
                <p:nvPr/>
              </p:nvSpPr>
              <p:spPr bwMode="auto">
                <a:xfrm>
                  <a:off x="2217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590" name="Rectangle 863"/>
                <p:cNvSpPr>
                  <a:spLocks noChangeArrowheads="1"/>
                </p:cNvSpPr>
                <p:nvPr/>
              </p:nvSpPr>
              <p:spPr bwMode="auto">
                <a:xfrm>
                  <a:off x="2217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591" name="Rectangle 864"/>
                <p:cNvSpPr>
                  <a:spLocks noChangeArrowheads="1"/>
                </p:cNvSpPr>
                <p:nvPr/>
              </p:nvSpPr>
              <p:spPr bwMode="auto">
                <a:xfrm>
                  <a:off x="2217" y="1516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592" name="Rectangle 865"/>
                <p:cNvSpPr>
                  <a:spLocks noChangeArrowheads="1"/>
                </p:cNvSpPr>
                <p:nvPr/>
              </p:nvSpPr>
              <p:spPr bwMode="auto">
                <a:xfrm>
                  <a:off x="2217" y="1515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593" name="Rectangle 866"/>
                <p:cNvSpPr>
                  <a:spLocks noChangeArrowheads="1"/>
                </p:cNvSpPr>
                <p:nvPr/>
              </p:nvSpPr>
              <p:spPr bwMode="auto">
                <a:xfrm>
                  <a:off x="2217" y="1515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594" name="Rectangle 867"/>
                <p:cNvSpPr>
                  <a:spLocks noChangeArrowheads="1"/>
                </p:cNvSpPr>
                <p:nvPr/>
              </p:nvSpPr>
              <p:spPr bwMode="auto">
                <a:xfrm>
                  <a:off x="2217" y="1513"/>
                  <a:ext cx="2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595" name="Rectangle 868"/>
                <p:cNvSpPr>
                  <a:spLocks noChangeArrowheads="1"/>
                </p:cNvSpPr>
                <p:nvPr/>
              </p:nvSpPr>
              <p:spPr bwMode="auto">
                <a:xfrm>
                  <a:off x="2217" y="151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596" name="Rectangle 869"/>
                <p:cNvSpPr>
                  <a:spLocks noChangeArrowheads="1"/>
                </p:cNvSpPr>
                <p:nvPr/>
              </p:nvSpPr>
              <p:spPr bwMode="auto">
                <a:xfrm>
                  <a:off x="2217" y="151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597" name="Rectangle 870"/>
                <p:cNvSpPr>
                  <a:spLocks noChangeArrowheads="1"/>
                </p:cNvSpPr>
                <p:nvPr/>
              </p:nvSpPr>
              <p:spPr bwMode="auto">
                <a:xfrm>
                  <a:off x="2217" y="1511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598" name="Rectangle 871"/>
                <p:cNvSpPr>
                  <a:spLocks noChangeArrowheads="1"/>
                </p:cNvSpPr>
                <p:nvPr/>
              </p:nvSpPr>
              <p:spPr bwMode="auto">
                <a:xfrm>
                  <a:off x="2217" y="1511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599" name="Rectangle 872"/>
                <p:cNvSpPr>
                  <a:spLocks noChangeArrowheads="1"/>
                </p:cNvSpPr>
                <p:nvPr/>
              </p:nvSpPr>
              <p:spPr bwMode="auto">
                <a:xfrm>
                  <a:off x="2217" y="1510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600" name="Rectangle 873"/>
                <p:cNvSpPr>
                  <a:spLocks noChangeArrowheads="1"/>
                </p:cNvSpPr>
                <p:nvPr/>
              </p:nvSpPr>
              <p:spPr bwMode="auto">
                <a:xfrm>
                  <a:off x="2217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601" name="Rectangle 874"/>
                <p:cNvSpPr>
                  <a:spLocks noChangeArrowheads="1"/>
                </p:cNvSpPr>
                <p:nvPr/>
              </p:nvSpPr>
              <p:spPr bwMode="auto">
                <a:xfrm>
                  <a:off x="2217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602" name="Rectangle 875"/>
                <p:cNvSpPr>
                  <a:spLocks noChangeArrowheads="1"/>
                </p:cNvSpPr>
                <p:nvPr/>
              </p:nvSpPr>
              <p:spPr bwMode="auto">
                <a:xfrm>
                  <a:off x="2217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603" name="Freeform 876"/>
                <p:cNvSpPr>
                  <a:spLocks noChangeArrowheads="1"/>
                </p:cNvSpPr>
                <p:nvPr/>
              </p:nvSpPr>
              <p:spPr bwMode="auto">
                <a:xfrm>
                  <a:off x="2199" y="1509"/>
                  <a:ext cx="8" cy="21"/>
                </a:xfrm>
                <a:custGeom>
                  <a:avLst/>
                  <a:gdLst>
                    <a:gd name="T0" fmla="*/ 0 w 8"/>
                    <a:gd name="T1" fmla="*/ 21 h 21"/>
                    <a:gd name="T2" fmla="*/ 0 w 8"/>
                    <a:gd name="T3" fmla="*/ 0 h 21"/>
                    <a:gd name="T4" fmla="*/ 8 w 8"/>
                    <a:gd name="T5" fmla="*/ 0 h 21"/>
                    <a:gd name="T6" fmla="*/ 7 w 8"/>
                    <a:gd name="T7" fmla="*/ 21 h 21"/>
                    <a:gd name="T8" fmla="*/ 0 w 8"/>
                    <a:gd name="T9" fmla="*/ 21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21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7" y="21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604" name="Rectangle 877"/>
                <p:cNvSpPr>
                  <a:spLocks noChangeArrowheads="1"/>
                </p:cNvSpPr>
                <p:nvPr/>
              </p:nvSpPr>
              <p:spPr bwMode="auto">
                <a:xfrm>
                  <a:off x="2199" y="1530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605" name="Freeform 878"/>
                <p:cNvSpPr>
                  <a:spLocks noChangeArrowheads="1"/>
                </p:cNvSpPr>
                <p:nvPr/>
              </p:nvSpPr>
              <p:spPr bwMode="auto">
                <a:xfrm>
                  <a:off x="2199" y="1529"/>
                  <a:ext cx="8" cy="1"/>
                </a:xfrm>
                <a:custGeom>
                  <a:avLst/>
                  <a:gdLst>
                    <a:gd name="T0" fmla="*/ 8 w 8"/>
                    <a:gd name="T1" fmla="*/ 0 h 1"/>
                    <a:gd name="T2" fmla="*/ 0 w 8"/>
                    <a:gd name="T3" fmla="*/ 1 h 1"/>
                    <a:gd name="T4" fmla="*/ 8 w 8"/>
                    <a:gd name="T5" fmla="*/ 1 h 1"/>
                    <a:gd name="T6" fmla="*/ 8 w 8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0"/>
                      </a:moveTo>
                      <a:lnTo>
                        <a:pt x="0" y="1"/>
                      </a:lnTo>
                      <a:lnTo>
                        <a:pt x="8" y="1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606" name="Freeform 879"/>
                <p:cNvSpPr>
                  <a:spLocks noChangeArrowheads="1"/>
                </p:cNvSpPr>
                <p:nvPr/>
              </p:nvSpPr>
              <p:spPr bwMode="auto">
                <a:xfrm>
                  <a:off x="2199" y="1529"/>
                  <a:ext cx="8" cy="1"/>
                </a:xfrm>
                <a:custGeom>
                  <a:avLst/>
                  <a:gdLst>
                    <a:gd name="T0" fmla="*/ 8 w 8"/>
                    <a:gd name="T1" fmla="*/ 0 h 1"/>
                    <a:gd name="T2" fmla="*/ 0 w 8"/>
                    <a:gd name="T3" fmla="*/ 0 h 1"/>
                    <a:gd name="T4" fmla="*/ 0 w 8"/>
                    <a:gd name="T5" fmla="*/ 1 h 1"/>
                    <a:gd name="T6" fmla="*/ 8 w 8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607" name="Rectangle 880"/>
                <p:cNvSpPr>
                  <a:spLocks noChangeArrowheads="1"/>
                </p:cNvSpPr>
                <p:nvPr/>
              </p:nvSpPr>
              <p:spPr bwMode="auto">
                <a:xfrm>
                  <a:off x="2199" y="1528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608" name="Freeform 881"/>
                <p:cNvSpPr>
                  <a:spLocks noChangeArrowheads="1"/>
                </p:cNvSpPr>
                <p:nvPr/>
              </p:nvSpPr>
              <p:spPr bwMode="auto">
                <a:xfrm>
                  <a:off x="2199" y="1526"/>
                  <a:ext cx="8" cy="2"/>
                </a:xfrm>
                <a:custGeom>
                  <a:avLst/>
                  <a:gdLst>
                    <a:gd name="T0" fmla="*/ 8 w 8"/>
                    <a:gd name="T1" fmla="*/ 0 h 2"/>
                    <a:gd name="T2" fmla="*/ 0 w 8"/>
                    <a:gd name="T3" fmla="*/ 2 h 2"/>
                    <a:gd name="T4" fmla="*/ 8 w 8"/>
                    <a:gd name="T5" fmla="*/ 2 h 2"/>
                    <a:gd name="T6" fmla="*/ 8 w 8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" h="2">
                      <a:moveTo>
                        <a:pt x="8" y="0"/>
                      </a:moveTo>
                      <a:lnTo>
                        <a:pt x="0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609" name="Freeform 882"/>
                <p:cNvSpPr>
                  <a:spLocks noChangeArrowheads="1"/>
                </p:cNvSpPr>
                <p:nvPr/>
              </p:nvSpPr>
              <p:spPr bwMode="auto">
                <a:xfrm>
                  <a:off x="2199" y="1526"/>
                  <a:ext cx="8" cy="2"/>
                </a:xfrm>
                <a:custGeom>
                  <a:avLst/>
                  <a:gdLst>
                    <a:gd name="T0" fmla="*/ 8 w 8"/>
                    <a:gd name="T1" fmla="*/ 0 h 2"/>
                    <a:gd name="T2" fmla="*/ 0 w 8"/>
                    <a:gd name="T3" fmla="*/ 0 h 2"/>
                    <a:gd name="T4" fmla="*/ 0 w 8"/>
                    <a:gd name="T5" fmla="*/ 2 h 2"/>
                    <a:gd name="T6" fmla="*/ 8 w 8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" h="2">
                      <a:moveTo>
                        <a:pt x="8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610" name="Rectangle 883"/>
                <p:cNvSpPr>
                  <a:spLocks noChangeArrowheads="1"/>
                </p:cNvSpPr>
                <p:nvPr/>
              </p:nvSpPr>
              <p:spPr bwMode="auto">
                <a:xfrm>
                  <a:off x="2199" y="1525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611" name="Rectangle 884"/>
                <p:cNvSpPr>
                  <a:spLocks noChangeArrowheads="1"/>
                </p:cNvSpPr>
                <p:nvPr/>
              </p:nvSpPr>
              <p:spPr bwMode="auto">
                <a:xfrm>
                  <a:off x="2199" y="1525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612" name="Rectangle 885"/>
                <p:cNvSpPr>
                  <a:spLocks noChangeArrowheads="1"/>
                </p:cNvSpPr>
                <p:nvPr/>
              </p:nvSpPr>
              <p:spPr bwMode="auto">
                <a:xfrm>
                  <a:off x="2199" y="1524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613" name="Rectangle 886"/>
                <p:cNvSpPr>
                  <a:spLocks noChangeArrowheads="1"/>
                </p:cNvSpPr>
                <p:nvPr/>
              </p:nvSpPr>
              <p:spPr bwMode="auto">
                <a:xfrm>
                  <a:off x="2199" y="1523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614" name="Rectangle 887"/>
                <p:cNvSpPr>
                  <a:spLocks noChangeArrowheads="1"/>
                </p:cNvSpPr>
                <p:nvPr/>
              </p:nvSpPr>
              <p:spPr bwMode="auto">
                <a:xfrm>
                  <a:off x="2199" y="1523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615" name="Rectangle 888"/>
                <p:cNvSpPr>
                  <a:spLocks noChangeArrowheads="1"/>
                </p:cNvSpPr>
                <p:nvPr/>
              </p:nvSpPr>
              <p:spPr bwMode="auto">
                <a:xfrm>
                  <a:off x="2199" y="1522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616" name="Rectangle 889"/>
                <p:cNvSpPr>
                  <a:spLocks noChangeArrowheads="1"/>
                </p:cNvSpPr>
                <p:nvPr/>
              </p:nvSpPr>
              <p:spPr bwMode="auto">
                <a:xfrm>
                  <a:off x="2199" y="1521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617" name="Rectangle 890"/>
                <p:cNvSpPr>
                  <a:spLocks noChangeArrowheads="1"/>
                </p:cNvSpPr>
                <p:nvPr/>
              </p:nvSpPr>
              <p:spPr bwMode="auto">
                <a:xfrm>
                  <a:off x="2199" y="1521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618" name="Rectangle 891"/>
                <p:cNvSpPr>
                  <a:spLocks noChangeArrowheads="1"/>
                </p:cNvSpPr>
                <p:nvPr/>
              </p:nvSpPr>
              <p:spPr bwMode="auto">
                <a:xfrm>
                  <a:off x="2199" y="1519"/>
                  <a:ext cx="8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619" name="Freeform 892"/>
                <p:cNvSpPr>
                  <a:spLocks noChangeArrowheads="1"/>
                </p:cNvSpPr>
                <p:nvPr/>
              </p:nvSpPr>
              <p:spPr bwMode="auto">
                <a:xfrm>
                  <a:off x="2199" y="1518"/>
                  <a:ext cx="8" cy="1"/>
                </a:xfrm>
                <a:custGeom>
                  <a:avLst/>
                  <a:gdLst>
                    <a:gd name="T0" fmla="*/ 8 w 8"/>
                    <a:gd name="T1" fmla="*/ 0 h 1"/>
                    <a:gd name="T2" fmla="*/ 0 w 8"/>
                    <a:gd name="T3" fmla="*/ 1 h 1"/>
                    <a:gd name="T4" fmla="*/ 8 w 8"/>
                    <a:gd name="T5" fmla="*/ 1 h 1"/>
                    <a:gd name="T6" fmla="*/ 8 w 8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0"/>
                      </a:moveTo>
                      <a:lnTo>
                        <a:pt x="0" y="1"/>
                      </a:lnTo>
                      <a:lnTo>
                        <a:pt x="8" y="1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620" name="Freeform 893"/>
                <p:cNvSpPr>
                  <a:spLocks noChangeArrowheads="1"/>
                </p:cNvSpPr>
                <p:nvPr/>
              </p:nvSpPr>
              <p:spPr bwMode="auto">
                <a:xfrm>
                  <a:off x="2199" y="1518"/>
                  <a:ext cx="8" cy="1"/>
                </a:xfrm>
                <a:custGeom>
                  <a:avLst/>
                  <a:gdLst>
                    <a:gd name="T0" fmla="*/ 8 w 8"/>
                    <a:gd name="T1" fmla="*/ 0 h 1"/>
                    <a:gd name="T2" fmla="*/ 0 w 8"/>
                    <a:gd name="T3" fmla="*/ 0 h 1"/>
                    <a:gd name="T4" fmla="*/ 0 w 8"/>
                    <a:gd name="T5" fmla="*/ 1 h 1"/>
                    <a:gd name="T6" fmla="*/ 8 w 8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621" name="Rectangle 894"/>
                <p:cNvSpPr>
                  <a:spLocks noChangeArrowheads="1"/>
                </p:cNvSpPr>
                <p:nvPr/>
              </p:nvSpPr>
              <p:spPr bwMode="auto">
                <a:xfrm>
                  <a:off x="2199" y="1517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622" name="Rectangle 895"/>
                <p:cNvSpPr>
                  <a:spLocks noChangeArrowheads="1"/>
                </p:cNvSpPr>
                <p:nvPr/>
              </p:nvSpPr>
              <p:spPr bwMode="auto">
                <a:xfrm>
                  <a:off x="2199" y="1517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623" name="Rectangle 896"/>
                <p:cNvSpPr>
                  <a:spLocks noChangeArrowheads="1"/>
                </p:cNvSpPr>
                <p:nvPr/>
              </p:nvSpPr>
              <p:spPr bwMode="auto">
                <a:xfrm>
                  <a:off x="2199" y="1516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624" name="Rectangle 897"/>
                <p:cNvSpPr>
                  <a:spLocks noChangeArrowheads="1"/>
                </p:cNvSpPr>
                <p:nvPr/>
              </p:nvSpPr>
              <p:spPr bwMode="auto">
                <a:xfrm>
                  <a:off x="2199" y="1515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625" name="Rectangle 898"/>
                <p:cNvSpPr>
                  <a:spLocks noChangeArrowheads="1"/>
                </p:cNvSpPr>
                <p:nvPr/>
              </p:nvSpPr>
              <p:spPr bwMode="auto">
                <a:xfrm>
                  <a:off x="2199" y="1515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626" name="Rectangle 899"/>
                <p:cNvSpPr>
                  <a:spLocks noChangeArrowheads="1"/>
                </p:cNvSpPr>
                <p:nvPr/>
              </p:nvSpPr>
              <p:spPr bwMode="auto">
                <a:xfrm>
                  <a:off x="2199" y="1513"/>
                  <a:ext cx="8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627" name="Rectangle 900"/>
                <p:cNvSpPr>
                  <a:spLocks noChangeArrowheads="1"/>
                </p:cNvSpPr>
                <p:nvPr/>
              </p:nvSpPr>
              <p:spPr bwMode="auto">
                <a:xfrm>
                  <a:off x="2199" y="1512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628" name="Rectangle 901"/>
                <p:cNvSpPr>
                  <a:spLocks noChangeArrowheads="1"/>
                </p:cNvSpPr>
                <p:nvPr/>
              </p:nvSpPr>
              <p:spPr bwMode="auto">
                <a:xfrm>
                  <a:off x="2199" y="1512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629" name="Rectangle 902"/>
                <p:cNvSpPr>
                  <a:spLocks noChangeArrowheads="1"/>
                </p:cNvSpPr>
                <p:nvPr/>
              </p:nvSpPr>
              <p:spPr bwMode="auto">
                <a:xfrm>
                  <a:off x="2199" y="1511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630" name="Freeform 903"/>
                <p:cNvSpPr>
                  <a:spLocks noChangeArrowheads="1"/>
                </p:cNvSpPr>
                <p:nvPr/>
              </p:nvSpPr>
              <p:spPr bwMode="auto">
                <a:xfrm>
                  <a:off x="2199" y="1510"/>
                  <a:ext cx="8" cy="1"/>
                </a:xfrm>
                <a:custGeom>
                  <a:avLst/>
                  <a:gdLst>
                    <a:gd name="T0" fmla="*/ 8 w 8"/>
                    <a:gd name="T1" fmla="*/ 0 h 1"/>
                    <a:gd name="T2" fmla="*/ 0 w 8"/>
                    <a:gd name="T3" fmla="*/ 1 h 1"/>
                    <a:gd name="T4" fmla="*/ 8 w 8"/>
                    <a:gd name="T5" fmla="*/ 1 h 1"/>
                    <a:gd name="T6" fmla="*/ 8 w 8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0"/>
                      </a:moveTo>
                      <a:lnTo>
                        <a:pt x="0" y="1"/>
                      </a:lnTo>
                      <a:lnTo>
                        <a:pt x="8" y="1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631" name="Freeform 904"/>
                <p:cNvSpPr>
                  <a:spLocks noChangeArrowheads="1"/>
                </p:cNvSpPr>
                <p:nvPr/>
              </p:nvSpPr>
              <p:spPr bwMode="auto">
                <a:xfrm>
                  <a:off x="2199" y="1510"/>
                  <a:ext cx="8" cy="1"/>
                </a:xfrm>
                <a:custGeom>
                  <a:avLst/>
                  <a:gdLst>
                    <a:gd name="T0" fmla="*/ 8 w 8"/>
                    <a:gd name="T1" fmla="*/ 0 h 1"/>
                    <a:gd name="T2" fmla="*/ 0 w 8"/>
                    <a:gd name="T3" fmla="*/ 0 h 1"/>
                    <a:gd name="T4" fmla="*/ 0 w 8"/>
                    <a:gd name="T5" fmla="*/ 1 h 1"/>
                    <a:gd name="T6" fmla="*/ 8 w 8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632" name="Rectangle 905"/>
                <p:cNvSpPr>
                  <a:spLocks noChangeArrowheads="1"/>
                </p:cNvSpPr>
                <p:nvPr/>
              </p:nvSpPr>
              <p:spPr bwMode="auto">
                <a:xfrm>
                  <a:off x="2199" y="1509"/>
                  <a:ext cx="8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633" name="Freeform 906"/>
                <p:cNvSpPr>
                  <a:spLocks noChangeArrowheads="1"/>
                </p:cNvSpPr>
                <p:nvPr/>
              </p:nvSpPr>
              <p:spPr bwMode="auto">
                <a:xfrm>
                  <a:off x="2199" y="1509"/>
                  <a:ext cx="8" cy="0"/>
                </a:xfrm>
                <a:custGeom>
                  <a:avLst/>
                  <a:gdLst>
                    <a:gd name="T0" fmla="*/ 2 w 8"/>
                    <a:gd name="T1" fmla="*/ 0 h 1"/>
                    <a:gd name="T2" fmla="*/ 0 w 8"/>
                    <a:gd name="T3" fmla="*/ 0 h 1"/>
                    <a:gd name="T4" fmla="*/ 8 w 8"/>
                    <a:gd name="T5" fmla="*/ 0 h 1"/>
                    <a:gd name="T6" fmla="*/ 2 w 8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634" name="Freeform 907"/>
                <p:cNvSpPr>
                  <a:spLocks noChangeArrowheads="1"/>
                </p:cNvSpPr>
                <p:nvPr/>
              </p:nvSpPr>
              <p:spPr bwMode="auto">
                <a:xfrm>
                  <a:off x="2199" y="1509"/>
                  <a:ext cx="2" cy="0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0 h 1"/>
                    <a:gd name="T4" fmla="*/ 0 w 2"/>
                    <a:gd name="T5" fmla="*/ 0 h 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635" name="Rectangle 908"/>
                <p:cNvSpPr>
                  <a:spLocks noChangeArrowheads="1"/>
                </p:cNvSpPr>
                <p:nvPr/>
              </p:nvSpPr>
              <p:spPr bwMode="auto">
                <a:xfrm>
                  <a:off x="2186" y="1509"/>
                  <a:ext cx="1" cy="10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636" name="Rectangle 909"/>
                <p:cNvSpPr>
                  <a:spLocks noChangeArrowheads="1"/>
                </p:cNvSpPr>
                <p:nvPr/>
              </p:nvSpPr>
              <p:spPr bwMode="auto">
                <a:xfrm>
                  <a:off x="2186" y="1519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637" name="Rectangle 910"/>
                <p:cNvSpPr>
                  <a:spLocks noChangeArrowheads="1"/>
                </p:cNvSpPr>
                <p:nvPr/>
              </p:nvSpPr>
              <p:spPr bwMode="auto">
                <a:xfrm>
                  <a:off x="2186" y="1519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638" name="Rectangle 911"/>
                <p:cNvSpPr>
                  <a:spLocks noChangeArrowheads="1"/>
                </p:cNvSpPr>
                <p:nvPr/>
              </p:nvSpPr>
              <p:spPr bwMode="auto">
                <a:xfrm>
                  <a:off x="2186" y="1518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639" name="Rectangle 912"/>
                <p:cNvSpPr>
                  <a:spLocks noChangeArrowheads="1"/>
                </p:cNvSpPr>
                <p:nvPr/>
              </p:nvSpPr>
              <p:spPr bwMode="auto">
                <a:xfrm>
                  <a:off x="2186" y="1517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640" name="Rectangle 913"/>
                <p:cNvSpPr>
                  <a:spLocks noChangeArrowheads="1"/>
                </p:cNvSpPr>
                <p:nvPr/>
              </p:nvSpPr>
              <p:spPr bwMode="auto">
                <a:xfrm>
                  <a:off x="2186" y="1517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641" name="Rectangle 914"/>
                <p:cNvSpPr>
                  <a:spLocks noChangeArrowheads="1"/>
                </p:cNvSpPr>
                <p:nvPr/>
              </p:nvSpPr>
              <p:spPr bwMode="auto">
                <a:xfrm>
                  <a:off x="2186" y="1516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642" name="Rectangle 915"/>
                <p:cNvSpPr>
                  <a:spLocks noChangeArrowheads="1"/>
                </p:cNvSpPr>
                <p:nvPr/>
              </p:nvSpPr>
              <p:spPr bwMode="auto">
                <a:xfrm>
                  <a:off x="2186" y="1515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643" name="Rectangle 916"/>
                <p:cNvSpPr>
                  <a:spLocks noChangeArrowheads="1"/>
                </p:cNvSpPr>
                <p:nvPr/>
              </p:nvSpPr>
              <p:spPr bwMode="auto">
                <a:xfrm>
                  <a:off x="2186" y="1515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644" name="Rectangle 917"/>
                <p:cNvSpPr>
                  <a:spLocks noChangeArrowheads="1"/>
                </p:cNvSpPr>
                <p:nvPr/>
              </p:nvSpPr>
              <p:spPr bwMode="auto">
                <a:xfrm>
                  <a:off x="2186" y="1513"/>
                  <a:ext cx="1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645" name="Rectangle 918"/>
                <p:cNvSpPr>
                  <a:spLocks noChangeArrowheads="1"/>
                </p:cNvSpPr>
                <p:nvPr/>
              </p:nvSpPr>
              <p:spPr bwMode="auto">
                <a:xfrm>
                  <a:off x="2186" y="1512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646" name="Rectangle 919"/>
                <p:cNvSpPr>
                  <a:spLocks noChangeArrowheads="1"/>
                </p:cNvSpPr>
                <p:nvPr/>
              </p:nvSpPr>
              <p:spPr bwMode="auto">
                <a:xfrm>
                  <a:off x="2186" y="1512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647" name="Rectangle 920"/>
                <p:cNvSpPr>
                  <a:spLocks noChangeArrowheads="1"/>
                </p:cNvSpPr>
                <p:nvPr/>
              </p:nvSpPr>
              <p:spPr bwMode="auto">
                <a:xfrm>
                  <a:off x="2186" y="1511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648" name="Rectangle 921"/>
                <p:cNvSpPr>
                  <a:spLocks noChangeArrowheads="1"/>
                </p:cNvSpPr>
                <p:nvPr/>
              </p:nvSpPr>
              <p:spPr bwMode="auto">
                <a:xfrm>
                  <a:off x="2186" y="1511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649" name="Rectangle 922"/>
                <p:cNvSpPr>
                  <a:spLocks noChangeArrowheads="1"/>
                </p:cNvSpPr>
                <p:nvPr/>
              </p:nvSpPr>
              <p:spPr bwMode="auto">
                <a:xfrm>
                  <a:off x="2186" y="1510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650" name="Rectangle 923"/>
                <p:cNvSpPr>
                  <a:spLocks noChangeArrowheads="1"/>
                </p:cNvSpPr>
                <p:nvPr/>
              </p:nvSpPr>
              <p:spPr bwMode="auto">
                <a:xfrm>
                  <a:off x="2186" y="1509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651" name="Rectangle 924"/>
                <p:cNvSpPr>
                  <a:spLocks noChangeArrowheads="1"/>
                </p:cNvSpPr>
                <p:nvPr/>
              </p:nvSpPr>
              <p:spPr bwMode="auto">
                <a:xfrm>
                  <a:off x="2186" y="1509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652" name="Rectangle 925"/>
                <p:cNvSpPr>
                  <a:spLocks noChangeArrowheads="1"/>
                </p:cNvSpPr>
                <p:nvPr/>
              </p:nvSpPr>
              <p:spPr bwMode="auto">
                <a:xfrm>
                  <a:off x="2186" y="1509"/>
                  <a:ext cx="1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653" name="Rectangle 926"/>
                <p:cNvSpPr>
                  <a:spLocks noChangeArrowheads="1"/>
                </p:cNvSpPr>
                <p:nvPr/>
              </p:nvSpPr>
              <p:spPr bwMode="auto">
                <a:xfrm>
                  <a:off x="2192" y="1509"/>
                  <a:ext cx="2" cy="10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654" name="Rectangle 927"/>
                <p:cNvSpPr>
                  <a:spLocks noChangeArrowheads="1"/>
                </p:cNvSpPr>
                <p:nvPr/>
              </p:nvSpPr>
              <p:spPr bwMode="auto">
                <a:xfrm>
                  <a:off x="2192" y="151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655" name="Rectangle 928"/>
                <p:cNvSpPr>
                  <a:spLocks noChangeArrowheads="1"/>
                </p:cNvSpPr>
                <p:nvPr/>
              </p:nvSpPr>
              <p:spPr bwMode="auto">
                <a:xfrm>
                  <a:off x="2192" y="151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656" name="Rectangle 929"/>
                <p:cNvSpPr>
                  <a:spLocks noChangeArrowheads="1"/>
                </p:cNvSpPr>
                <p:nvPr/>
              </p:nvSpPr>
              <p:spPr bwMode="auto">
                <a:xfrm>
                  <a:off x="2192" y="1518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657" name="Rectangle 930"/>
                <p:cNvSpPr>
                  <a:spLocks noChangeArrowheads="1"/>
                </p:cNvSpPr>
                <p:nvPr/>
              </p:nvSpPr>
              <p:spPr bwMode="auto">
                <a:xfrm>
                  <a:off x="2192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658" name="Rectangle 931"/>
                <p:cNvSpPr>
                  <a:spLocks noChangeArrowheads="1"/>
                </p:cNvSpPr>
                <p:nvPr/>
              </p:nvSpPr>
              <p:spPr bwMode="auto">
                <a:xfrm>
                  <a:off x="2192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659" name="Rectangle 932"/>
                <p:cNvSpPr>
                  <a:spLocks noChangeArrowheads="1"/>
                </p:cNvSpPr>
                <p:nvPr/>
              </p:nvSpPr>
              <p:spPr bwMode="auto">
                <a:xfrm>
                  <a:off x="2192" y="1516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660" name="Rectangle 933"/>
                <p:cNvSpPr>
                  <a:spLocks noChangeArrowheads="1"/>
                </p:cNvSpPr>
                <p:nvPr/>
              </p:nvSpPr>
              <p:spPr bwMode="auto">
                <a:xfrm>
                  <a:off x="2192" y="1515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661" name="Rectangle 934"/>
                <p:cNvSpPr>
                  <a:spLocks noChangeArrowheads="1"/>
                </p:cNvSpPr>
                <p:nvPr/>
              </p:nvSpPr>
              <p:spPr bwMode="auto">
                <a:xfrm>
                  <a:off x="2192" y="1515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662" name="Rectangle 935"/>
                <p:cNvSpPr>
                  <a:spLocks noChangeArrowheads="1"/>
                </p:cNvSpPr>
                <p:nvPr/>
              </p:nvSpPr>
              <p:spPr bwMode="auto">
                <a:xfrm>
                  <a:off x="2192" y="1513"/>
                  <a:ext cx="2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663" name="Rectangle 936"/>
                <p:cNvSpPr>
                  <a:spLocks noChangeArrowheads="1"/>
                </p:cNvSpPr>
                <p:nvPr/>
              </p:nvSpPr>
              <p:spPr bwMode="auto">
                <a:xfrm>
                  <a:off x="2192" y="151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664" name="Rectangle 937"/>
                <p:cNvSpPr>
                  <a:spLocks noChangeArrowheads="1"/>
                </p:cNvSpPr>
                <p:nvPr/>
              </p:nvSpPr>
              <p:spPr bwMode="auto">
                <a:xfrm>
                  <a:off x="2192" y="151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665" name="Rectangle 938"/>
                <p:cNvSpPr>
                  <a:spLocks noChangeArrowheads="1"/>
                </p:cNvSpPr>
                <p:nvPr/>
              </p:nvSpPr>
              <p:spPr bwMode="auto">
                <a:xfrm>
                  <a:off x="2192" y="1511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666" name="Rectangle 939"/>
                <p:cNvSpPr>
                  <a:spLocks noChangeArrowheads="1"/>
                </p:cNvSpPr>
                <p:nvPr/>
              </p:nvSpPr>
              <p:spPr bwMode="auto">
                <a:xfrm>
                  <a:off x="2192" y="1511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667" name="Rectangle 940"/>
                <p:cNvSpPr>
                  <a:spLocks noChangeArrowheads="1"/>
                </p:cNvSpPr>
                <p:nvPr/>
              </p:nvSpPr>
              <p:spPr bwMode="auto">
                <a:xfrm>
                  <a:off x="2192" y="1510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668" name="Rectangle 941"/>
                <p:cNvSpPr>
                  <a:spLocks noChangeArrowheads="1"/>
                </p:cNvSpPr>
                <p:nvPr/>
              </p:nvSpPr>
              <p:spPr bwMode="auto">
                <a:xfrm>
                  <a:off x="2192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669" name="Rectangle 942"/>
                <p:cNvSpPr>
                  <a:spLocks noChangeArrowheads="1"/>
                </p:cNvSpPr>
                <p:nvPr/>
              </p:nvSpPr>
              <p:spPr bwMode="auto">
                <a:xfrm>
                  <a:off x="2192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670" name="Freeform 943"/>
                <p:cNvSpPr>
                  <a:spLocks noChangeArrowheads="1"/>
                </p:cNvSpPr>
                <p:nvPr/>
              </p:nvSpPr>
              <p:spPr bwMode="auto">
                <a:xfrm>
                  <a:off x="2192" y="1509"/>
                  <a:ext cx="2" cy="0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0 h 1"/>
                    <a:gd name="T4" fmla="*/ 0 w 2"/>
                    <a:gd name="T5" fmla="*/ 0 h 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671" name="Rectangle 944"/>
                <p:cNvSpPr>
                  <a:spLocks noChangeArrowheads="1"/>
                </p:cNvSpPr>
                <p:nvPr/>
              </p:nvSpPr>
              <p:spPr bwMode="auto">
                <a:xfrm>
                  <a:off x="2165" y="1509"/>
                  <a:ext cx="2" cy="14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672" name="Rectangle 945"/>
                <p:cNvSpPr>
                  <a:spLocks noChangeArrowheads="1"/>
                </p:cNvSpPr>
                <p:nvPr/>
              </p:nvSpPr>
              <p:spPr bwMode="auto">
                <a:xfrm>
                  <a:off x="2165" y="1523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673" name="Rectangle 946"/>
                <p:cNvSpPr>
                  <a:spLocks noChangeArrowheads="1"/>
                </p:cNvSpPr>
                <p:nvPr/>
              </p:nvSpPr>
              <p:spPr bwMode="auto">
                <a:xfrm>
                  <a:off x="2165" y="152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674" name="Rectangle 947"/>
                <p:cNvSpPr>
                  <a:spLocks noChangeArrowheads="1"/>
                </p:cNvSpPr>
                <p:nvPr/>
              </p:nvSpPr>
              <p:spPr bwMode="auto">
                <a:xfrm>
                  <a:off x="2165" y="1521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675" name="Rectangle 948"/>
                <p:cNvSpPr>
                  <a:spLocks noChangeArrowheads="1"/>
                </p:cNvSpPr>
                <p:nvPr/>
              </p:nvSpPr>
              <p:spPr bwMode="auto">
                <a:xfrm>
                  <a:off x="2165" y="1521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676" name="Rectangle 949"/>
                <p:cNvSpPr>
                  <a:spLocks noChangeArrowheads="1"/>
                </p:cNvSpPr>
                <p:nvPr/>
              </p:nvSpPr>
              <p:spPr bwMode="auto">
                <a:xfrm>
                  <a:off x="2165" y="1519"/>
                  <a:ext cx="2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677" name="Rectangle 950"/>
                <p:cNvSpPr>
                  <a:spLocks noChangeArrowheads="1"/>
                </p:cNvSpPr>
                <p:nvPr/>
              </p:nvSpPr>
              <p:spPr bwMode="auto">
                <a:xfrm>
                  <a:off x="2165" y="151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678" name="Rectangle 951"/>
                <p:cNvSpPr>
                  <a:spLocks noChangeArrowheads="1"/>
                </p:cNvSpPr>
                <p:nvPr/>
              </p:nvSpPr>
              <p:spPr bwMode="auto">
                <a:xfrm>
                  <a:off x="2165" y="1518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679" name="Rectangle 952"/>
                <p:cNvSpPr>
                  <a:spLocks noChangeArrowheads="1"/>
                </p:cNvSpPr>
                <p:nvPr/>
              </p:nvSpPr>
              <p:spPr bwMode="auto">
                <a:xfrm>
                  <a:off x="2165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680" name="Rectangle 953"/>
                <p:cNvSpPr>
                  <a:spLocks noChangeArrowheads="1"/>
                </p:cNvSpPr>
                <p:nvPr/>
              </p:nvSpPr>
              <p:spPr bwMode="auto">
                <a:xfrm>
                  <a:off x="2165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681" name="Rectangle 954"/>
                <p:cNvSpPr>
                  <a:spLocks noChangeArrowheads="1"/>
                </p:cNvSpPr>
                <p:nvPr/>
              </p:nvSpPr>
              <p:spPr bwMode="auto">
                <a:xfrm>
                  <a:off x="2165" y="1516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682" name="Rectangle 955"/>
                <p:cNvSpPr>
                  <a:spLocks noChangeArrowheads="1"/>
                </p:cNvSpPr>
                <p:nvPr/>
              </p:nvSpPr>
              <p:spPr bwMode="auto">
                <a:xfrm>
                  <a:off x="2165" y="1515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683" name="Rectangle 956"/>
                <p:cNvSpPr>
                  <a:spLocks noChangeArrowheads="1"/>
                </p:cNvSpPr>
                <p:nvPr/>
              </p:nvSpPr>
              <p:spPr bwMode="auto">
                <a:xfrm>
                  <a:off x="2165" y="1515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684" name="Rectangle 957"/>
                <p:cNvSpPr>
                  <a:spLocks noChangeArrowheads="1"/>
                </p:cNvSpPr>
                <p:nvPr/>
              </p:nvSpPr>
              <p:spPr bwMode="auto">
                <a:xfrm>
                  <a:off x="2165" y="1513"/>
                  <a:ext cx="2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685" name="Rectangle 958"/>
                <p:cNvSpPr>
                  <a:spLocks noChangeArrowheads="1"/>
                </p:cNvSpPr>
                <p:nvPr/>
              </p:nvSpPr>
              <p:spPr bwMode="auto">
                <a:xfrm>
                  <a:off x="2165" y="151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686" name="Rectangle 959"/>
                <p:cNvSpPr>
                  <a:spLocks noChangeArrowheads="1"/>
                </p:cNvSpPr>
                <p:nvPr/>
              </p:nvSpPr>
              <p:spPr bwMode="auto">
                <a:xfrm>
                  <a:off x="2165" y="151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687" name="Rectangle 960"/>
                <p:cNvSpPr>
                  <a:spLocks noChangeArrowheads="1"/>
                </p:cNvSpPr>
                <p:nvPr/>
              </p:nvSpPr>
              <p:spPr bwMode="auto">
                <a:xfrm>
                  <a:off x="2165" y="1511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688" name="Rectangle 961"/>
                <p:cNvSpPr>
                  <a:spLocks noChangeArrowheads="1"/>
                </p:cNvSpPr>
                <p:nvPr/>
              </p:nvSpPr>
              <p:spPr bwMode="auto">
                <a:xfrm>
                  <a:off x="2165" y="1511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689" name="Rectangle 962"/>
                <p:cNvSpPr>
                  <a:spLocks noChangeArrowheads="1"/>
                </p:cNvSpPr>
                <p:nvPr/>
              </p:nvSpPr>
              <p:spPr bwMode="auto">
                <a:xfrm>
                  <a:off x="2165" y="1510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690" name="Rectangle 963"/>
                <p:cNvSpPr>
                  <a:spLocks noChangeArrowheads="1"/>
                </p:cNvSpPr>
                <p:nvPr/>
              </p:nvSpPr>
              <p:spPr bwMode="auto">
                <a:xfrm>
                  <a:off x="2165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691" name="Freeform 964"/>
                <p:cNvSpPr>
                  <a:spLocks noChangeArrowheads="1"/>
                </p:cNvSpPr>
                <p:nvPr/>
              </p:nvSpPr>
              <p:spPr bwMode="auto">
                <a:xfrm>
                  <a:off x="2165" y="1509"/>
                  <a:ext cx="2" cy="0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692" name="Freeform 965"/>
                <p:cNvSpPr>
                  <a:spLocks noChangeArrowheads="1"/>
                </p:cNvSpPr>
                <p:nvPr/>
              </p:nvSpPr>
              <p:spPr bwMode="auto">
                <a:xfrm>
                  <a:off x="2165" y="1509"/>
                  <a:ext cx="2" cy="0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0 h 1"/>
                    <a:gd name="T4" fmla="*/ 0 w 2"/>
                    <a:gd name="T5" fmla="*/ 0 h 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693" name="Freeform 966"/>
                <p:cNvSpPr>
                  <a:spLocks noChangeArrowheads="1"/>
                </p:cNvSpPr>
                <p:nvPr/>
              </p:nvSpPr>
              <p:spPr bwMode="auto">
                <a:xfrm>
                  <a:off x="2172" y="1509"/>
                  <a:ext cx="2" cy="10"/>
                </a:xfrm>
                <a:custGeom>
                  <a:avLst/>
                  <a:gdLst>
                    <a:gd name="T0" fmla="*/ 0 w 2"/>
                    <a:gd name="T1" fmla="*/ 10 h 10"/>
                    <a:gd name="T2" fmla="*/ 1 w 2"/>
                    <a:gd name="T3" fmla="*/ 0 h 10"/>
                    <a:gd name="T4" fmla="*/ 2 w 2"/>
                    <a:gd name="T5" fmla="*/ 0 h 10"/>
                    <a:gd name="T6" fmla="*/ 2 w 2"/>
                    <a:gd name="T7" fmla="*/ 10 h 10"/>
                    <a:gd name="T8" fmla="*/ 0 w 2"/>
                    <a:gd name="T9" fmla="*/ 10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" h="10">
                      <a:moveTo>
                        <a:pt x="0" y="10"/>
                      </a:move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694" name="Rectangle 967"/>
                <p:cNvSpPr>
                  <a:spLocks noChangeArrowheads="1"/>
                </p:cNvSpPr>
                <p:nvPr/>
              </p:nvSpPr>
              <p:spPr bwMode="auto">
                <a:xfrm>
                  <a:off x="2172" y="151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695" name="Rectangle 968"/>
                <p:cNvSpPr>
                  <a:spLocks noChangeArrowheads="1"/>
                </p:cNvSpPr>
                <p:nvPr/>
              </p:nvSpPr>
              <p:spPr bwMode="auto">
                <a:xfrm>
                  <a:off x="2172" y="151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696" name="Rectangle 969"/>
                <p:cNvSpPr>
                  <a:spLocks noChangeArrowheads="1"/>
                </p:cNvSpPr>
                <p:nvPr/>
              </p:nvSpPr>
              <p:spPr bwMode="auto">
                <a:xfrm>
                  <a:off x="2172" y="1518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697" name="Rectangle 970"/>
                <p:cNvSpPr>
                  <a:spLocks noChangeArrowheads="1"/>
                </p:cNvSpPr>
                <p:nvPr/>
              </p:nvSpPr>
              <p:spPr bwMode="auto">
                <a:xfrm>
                  <a:off x="2172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698" name="Rectangle 971"/>
                <p:cNvSpPr>
                  <a:spLocks noChangeArrowheads="1"/>
                </p:cNvSpPr>
                <p:nvPr/>
              </p:nvSpPr>
              <p:spPr bwMode="auto">
                <a:xfrm>
                  <a:off x="2172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699" name="Rectangle 972"/>
                <p:cNvSpPr>
                  <a:spLocks noChangeArrowheads="1"/>
                </p:cNvSpPr>
                <p:nvPr/>
              </p:nvSpPr>
              <p:spPr bwMode="auto">
                <a:xfrm>
                  <a:off x="2172" y="1516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700" name="Rectangle 973"/>
                <p:cNvSpPr>
                  <a:spLocks noChangeArrowheads="1"/>
                </p:cNvSpPr>
                <p:nvPr/>
              </p:nvSpPr>
              <p:spPr bwMode="auto">
                <a:xfrm>
                  <a:off x="2172" y="1515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701" name="Rectangle 974"/>
                <p:cNvSpPr>
                  <a:spLocks noChangeArrowheads="1"/>
                </p:cNvSpPr>
                <p:nvPr/>
              </p:nvSpPr>
              <p:spPr bwMode="auto">
                <a:xfrm>
                  <a:off x="2172" y="1515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702" name="Rectangle 975"/>
                <p:cNvSpPr>
                  <a:spLocks noChangeArrowheads="1"/>
                </p:cNvSpPr>
                <p:nvPr/>
              </p:nvSpPr>
              <p:spPr bwMode="auto">
                <a:xfrm>
                  <a:off x="2172" y="1513"/>
                  <a:ext cx="2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703" name="Rectangle 976"/>
                <p:cNvSpPr>
                  <a:spLocks noChangeArrowheads="1"/>
                </p:cNvSpPr>
                <p:nvPr/>
              </p:nvSpPr>
              <p:spPr bwMode="auto">
                <a:xfrm>
                  <a:off x="2172" y="151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704" name="Rectangle 977"/>
                <p:cNvSpPr>
                  <a:spLocks noChangeArrowheads="1"/>
                </p:cNvSpPr>
                <p:nvPr/>
              </p:nvSpPr>
              <p:spPr bwMode="auto">
                <a:xfrm>
                  <a:off x="2172" y="151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705" name="Rectangle 978"/>
                <p:cNvSpPr>
                  <a:spLocks noChangeArrowheads="1"/>
                </p:cNvSpPr>
                <p:nvPr/>
              </p:nvSpPr>
              <p:spPr bwMode="auto">
                <a:xfrm>
                  <a:off x="2172" y="1511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706" name="Rectangle 979"/>
                <p:cNvSpPr>
                  <a:spLocks noChangeArrowheads="1"/>
                </p:cNvSpPr>
                <p:nvPr/>
              </p:nvSpPr>
              <p:spPr bwMode="auto">
                <a:xfrm>
                  <a:off x="2172" y="1511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707" name="Rectangle 980"/>
                <p:cNvSpPr>
                  <a:spLocks noChangeArrowheads="1"/>
                </p:cNvSpPr>
                <p:nvPr/>
              </p:nvSpPr>
              <p:spPr bwMode="auto">
                <a:xfrm>
                  <a:off x="2172" y="1510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708" name="Rectangle 981"/>
                <p:cNvSpPr>
                  <a:spLocks noChangeArrowheads="1"/>
                </p:cNvSpPr>
                <p:nvPr/>
              </p:nvSpPr>
              <p:spPr bwMode="auto">
                <a:xfrm>
                  <a:off x="2172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709" name="Rectangle 982"/>
                <p:cNvSpPr>
                  <a:spLocks noChangeArrowheads="1"/>
                </p:cNvSpPr>
                <p:nvPr/>
              </p:nvSpPr>
              <p:spPr bwMode="auto">
                <a:xfrm>
                  <a:off x="2172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710" name="Rectangle 983"/>
                <p:cNvSpPr>
                  <a:spLocks noChangeArrowheads="1"/>
                </p:cNvSpPr>
                <p:nvPr/>
              </p:nvSpPr>
              <p:spPr bwMode="auto">
                <a:xfrm>
                  <a:off x="2172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711" name="Rectangle 984"/>
                <p:cNvSpPr>
                  <a:spLocks noChangeArrowheads="1"/>
                </p:cNvSpPr>
                <p:nvPr/>
              </p:nvSpPr>
              <p:spPr bwMode="auto">
                <a:xfrm>
                  <a:off x="2179" y="1509"/>
                  <a:ext cx="2" cy="10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712" name="Rectangle 985"/>
                <p:cNvSpPr>
                  <a:spLocks noChangeArrowheads="1"/>
                </p:cNvSpPr>
                <p:nvPr/>
              </p:nvSpPr>
              <p:spPr bwMode="auto">
                <a:xfrm>
                  <a:off x="2179" y="151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713" name="Rectangle 986"/>
                <p:cNvSpPr>
                  <a:spLocks noChangeArrowheads="1"/>
                </p:cNvSpPr>
                <p:nvPr/>
              </p:nvSpPr>
              <p:spPr bwMode="auto">
                <a:xfrm>
                  <a:off x="2179" y="151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714" name="Rectangle 987"/>
                <p:cNvSpPr>
                  <a:spLocks noChangeArrowheads="1"/>
                </p:cNvSpPr>
                <p:nvPr/>
              </p:nvSpPr>
              <p:spPr bwMode="auto">
                <a:xfrm>
                  <a:off x="2179" y="1518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715" name="Rectangle 988"/>
                <p:cNvSpPr>
                  <a:spLocks noChangeArrowheads="1"/>
                </p:cNvSpPr>
                <p:nvPr/>
              </p:nvSpPr>
              <p:spPr bwMode="auto">
                <a:xfrm>
                  <a:off x="2179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716" name="Rectangle 989"/>
                <p:cNvSpPr>
                  <a:spLocks noChangeArrowheads="1"/>
                </p:cNvSpPr>
                <p:nvPr/>
              </p:nvSpPr>
              <p:spPr bwMode="auto">
                <a:xfrm>
                  <a:off x="2179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717" name="Rectangle 990"/>
                <p:cNvSpPr>
                  <a:spLocks noChangeArrowheads="1"/>
                </p:cNvSpPr>
                <p:nvPr/>
              </p:nvSpPr>
              <p:spPr bwMode="auto">
                <a:xfrm>
                  <a:off x="2179" y="1516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718" name="Rectangle 991"/>
                <p:cNvSpPr>
                  <a:spLocks noChangeArrowheads="1"/>
                </p:cNvSpPr>
                <p:nvPr/>
              </p:nvSpPr>
              <p:spPr bwMode="auto">
                <a:xfrm>
                  <a:off x="2179" y="1515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719" name="Rectangle 992"/>
                <p:cNvSpPr>
                  <a:spLocks noChangeArrowheads="1"/>
                </p:cNvSpPr>
                <p:nvPr/>
              </p:nvSpPr>
              <p:spPr bwMode="auto">
                <a:xfrm>
                  <a:off x="2179" y="1515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720" name="Rectangle 993"/>
                <p:cNvSpPr>
                  <a:spLocks noChangeArrowheads="1"/>
                </p:cNvSpPr>
                <p:nvPr/>
              </p:nvSpPr>
              <p:spPr bwMode="auto">
                <a:xfrm>
                  <a:off x="2179" y="1513"/>
                  <a:ext cx="2" cy="2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721" name="Rectangle 994"/>
                <p:cNvSpPr>
                  <a:spLocks noChangeArrowheads="1"/>
                </p:cNvSpPr>
                <p:nvPr/>
              </p:nvSpPr>
              <p:spPr bwMode="auto">
                <a:xfrm>
                  <a:off x="2179" y="151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722" name="Rectangle 995"/>
                <p:cNvSpPr>
                  <a:spLocks noChangeArrowheads="1"/>
                </p:cNvSpPr>
                <p:nvPr/>
              </p:nvSpPr>
              <p:spPr bwMode="auto">
                <a:xfrm>
                  <a:off x="2179" y="1512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723" name="Rectangle 996"/>
                <p:cNvSpPr>
                  <a:spLocks noChangeArrowheads="1"/>
                </p:cNvSpPr>
                <p:nvPr/>
              </p:nvSpPr>
              <p:spPr bwMode="auto">
                <a:xfrm>
                  <a:off x="2179" y="1511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724" name="Rectangle 997"/>
                <p:cNvSpPr>
                  <a:spLocks noChangeArrowheads="1"/>
                </p:cNvSpPr>
                <p:nvPr/>
              </p:nvSpPr>
              <p:spPr bwMode="auto">
                <a:xfrm>
                  <a:off x="2179" y="1511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725" name="Rectangle 998"/>
                <p:cNvSpPr>
                  <a:spLocks noChangeArrowheads="1"/>
                </p:cNvSpPr>
                <p:nvPr/>
              </p:nvSpPr>
              <p:spPr bwMode="auto">
                <a:xfrm>
                  <a:off x="2179" y="1510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726" name="Rectangle 999"/>
                <p:cNvSpPr>
                  <a:spLocks noChangeArrowheads="1"/>
                </p:cNvSpPr>
                <p:nvPr/>
              </p:nvSpPr>
              <p:spPr bwMode="auto">
                <a:xfrm>
                  <a:off x="2179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727" name="Rectangle 1000"/>
                <p:cNvSpPr>
                  <a:spLocks noChangeArrowheads="1"/>
                </p:cNvSpPr>
                <p:nvPr/>
              </p:nvSpPr>
              <p:spPr bwMode="auto">
                <a:xfrm>
                  <a:off x="2179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728" name="Rectangle 1001"/>
                <p:cNvSpPr>
                  <a:spLocks noChangeArrowheads="1"/>
                </p:cNvSpPr>
                <p:nvPr/>
              </p:nvSpPr>
              <p:spPr bwMode="auto">
                <a:xfrm>
                  <a:off x="2179" y="150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729" name="Rectangle 1002"/>
                <p:cNvSpPr>
                  <a:spLocks noChangeArrowheads="1"/>
                </p:cNvSpPr>
                <p:nvPr/>
              </p:nvSpPr>
              <p:spPr bwMode="auto">
                <a:xfrm>
                  <a:off x="2151" y="1509"/>
                  <a:ext cx="2" cy="10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730" name="Rectangle 1003"/>
                <p:cNvSpPr>
                  <a:spLocks noChangeArrowheads="1"/>
                </p:cNvSpPr>
                <p:nvPr/>
              </p:nvSpPr>
              <p:spPr bwMode="auto">
                <a:xfrm>
                  <a:off x="2151" y="151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731" name="Rectangle 1004"/>
                <p:cNvSpPr>
                  <a:spLocks noChangeArrowheads="1"/>
                </p:cNvSpPr>
                <p:nvPr/>
              </p:nvSpPr>
              <p:spPr bwMode="auto">
                <a:xfrm>
                  <a:off x="2151" y="1519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732" name="Rectangle 1005"/>
                <p:cNvSpPr>
                  <a:spLocks noChangeArrowheads="1"/>
                </p:cNvSpPr>
                <p:nvPr/>
              </p:nvSpPr>
              <p:spPr bwMode="auto">
                <a:xfrm>
                  <a:off x="2151" y="1518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733" name="Rectangle 1006"/>
                <p:cNvSpPr>
                  <a:spLocks noChangeArrowheads="1"/>
                </p:cNvSpPr>
                <p:nvPr/>
              </p:nvSpPr>
              <p:spPr bwMode="auto">
                <a:xfrm>
                  <a:off x="2151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734" name="Rectangle 1007"/>
                <p:cNvSpPr>
                  <a:spLocks noChangeArrowheads="1"/>
                </p:cNvSpPr>
                <p:nvPr/>
              </p:nvSpPr>
              <p:spPr bwMode="auto">
                <a:xfrm>
                  <a:off x="2151" y="1517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5735" name="Rectangle 1008"/>
                <p:cNvSpPr>
                  <a:spLocks noChangeArrowheads="1"/>
                </p:cNvSpPr>
                <p:nvPr/>
              </p:nvSpPr>
              <p:spPr bwMode="auto">
                <a:xfrm>
                  <a:off x="2151" y="1516"/>
                  <a:ext cx="2" cy="1"/>
                </a:xfrm>
                <a:prstGeom prst="rect">
                  <a:avLst/>
                </a:prstGeom>
                <a:solidFill>
                  <a:srgbClr val="D54A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</p:grpSp>
          <p:sp>
            <p:nvSpPr>
              <p:cNvPr id="5345" name="Rectangle 1010"/>
              <p:cNvSpPr>
                <a:spLocks noChangeArrowheads="1"/>
              </p:cNvSpPr>
              <p:nvPr/>
            </p:nvSpPr>
            <p:spPr bwMode="auto">
              <a:xfrm>
                <a:off x="9509169" y="3731345"/>
                <a:ext cx="3175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346" name="Rectangle 1011"/>
              <p:cNvSpPr>
                <a:spLocks noChangeArrowheads="1"/>
              </p:cNvSpPr>
              <p:nvPr/>
            </p:nvSpPr>
            <p:spPr bwMode="auto">
              <a:xfrm>
                <a:off x="9509169" y="3731345"/>
                <a:ext cx="3175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347" name="Rectangle 1012"/>
              <p:cNvSpPr>
                <a:spLocks noChangeArrowheads="1"/>
              </p:cNvSpPr>
              <p:nvPr/>
            </p:nvSpPr>
            <p:spPr bwMode="auto">
              <a:xfrm>
                <a:off x="9509169" y="3728170"/>
                <a:ext cx="3175" cy="3175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348" name="Rectangle 1013"/>
              <p:cNvSpPr>
                <a:spLocks noChangeArrowheads="1"/>
              </p:cNvSpPr>
              <p:nvPr/>
            </p:nvSpPr>
            <p:spPr bwMode="auto">
              <a:xfrm>
                <a:off x="9509169" y="3726582"/>
                <a:ext cx="3175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349" name="Rectangle 1014"/>
              <p:cNvSpPr>
                <a:spLocks noChangeArrowheads="1"/>
              </p:cNvSpPr>
              <p:nvPr/>
            </p:nvSpPr>
            <p:spPr bwMode="auto">
              <a:xfrm>
                <a:off x="9509169" y="3726582"/>
                <a:ext cx="3175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350" name="Rectangle 1015"/>
              <p:cNvSpPr>
                <a:spLocks noChangeArrowheads="1"/>
              </p:cNvSpPr>
              <p:nvPr/>
            </p:nvSpPr>
            <p:spPr bwMode="auto">
              <a:xfrm>
                <a:off x="9509169" y="3724995"/>
                <a:ext cx="3175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351" name="Rectangle 1016"/>
              <p:cNvSpPr>
                <a:spLocks noChangeArrowheads="1"/>
              </p:cNvSpPr>
              <p:nvPr/>
            </p:nvSpPr>
            <p:spPr bwMode="auto">
              <a:xfrm>
                <a:off x="9509169" y="3724995"/>
                <a:ext cx="3175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352" name="Rectangle 1017"/>
              <p:cNvSpPr>
                <a:spLocks noChangeArrowheads="1"/>
              </p:cNvSpPr>
              <p:nvPr/>
            </p:nvSpPr>
            <p:spPr bwMode="auto">
              <a:xfrm>
                <a:off x="9509169" y="3723407"/>
                <a:ext cx="3175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353" name="Rectangle 1018"/>
              <p:cNvSpPr>
                <a:spLocks noChangeArrowheads="1"/>
              </p:cNvSpPr>
              <p:nvPr/>
            </p:nvSpPr>
            <p:spPr bwMode="auto">
              <a:xfrm>
                <a:off x="9509169" y="3721820"/>
                <a:ext cx="3175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354" name="Rectangle 1019"/>
              <p:cNvSpPr>
                <a:spLocks noChangeArrowheads="1"/>
              </p:cNvSpPr>
              <p:nvPr/>
            </p:nvSpPr>
            <p:spPr bwMode="auto">
              <a:xfrm>
                <a:off x="9509169" y="3721820"/>
                <a:ext cx="3175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355" name="Rectangle 1020"/>
              <p:cNvSpPr>
                <a:spLocks noChangeArrowheads="1"/>
              </p:cNvSpPr>
              <p:nvPr/>
            </p:nvSpPr>
            <p:spPr bwMode="auto">
              <a:xfrm>
                <a:off x="9509169" y="3721820"/>
                <a:ext cx="3175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356" name="Rectangle 1021"/>
              <p:cNvSpPr>
                <a:spLocks noChangeArrowheads="1"/>
              </p:cNvSpPr>
              <p:nvPr/>
            </p:nvSpPr>
            <p:spPr bwMode="auto">
              <a:xfrm>
                <a:off x="9520281" y="3721820"/>
                <a:ext cx="1588" cy="15875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357" name="Rectangle 1022"/>
              <p:cNvSpPr>
                <a:spLocks noChangeArrowheads="1"/>
              </p:cNvSpPr>
              <p:nvPr/>
            </p:nvSpPr>
            <p:spPr bwMode="auto">
              <a:xfrm>
                <a:off x="9520281" y="3737695"/>
                <a:ext cx="1588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358" name="Rectangle 1023"/>
              <p:cNvSpPr>
                <a:spLocks noChangeArrowheads="1"/>
              </p:cNvSpPr>
              <p:nvPr/>
            </p:nvSpPr>
            <p:spPr bwMode="auto">
              <a:xfrm>
                <a:off x="9520281" y="3737695"/>
                <a:ext cx="1588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359" name="Rectangle 1024"/>
              <p:cNvSpPr>
                <a:spLocks noChangeArrowheads="1"/>
              </p:cNvSpPr>
              <p:nvPr/>
            </p:nvSpPr>
            <p:spPr bwMode="auto">
              <a:xfrm>
                <a:off x="9520281" y="3736107"/>
                <a:ext cx="1588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360" name="Rectangle 1025"/>
              <p:cNvSpPr>
                <a:spLocks noChangeArrowheads="1"/>
              </p:cNvSpPr>
              <p:nvPr/>
            </p:nvSpPr>
            <p:spPr bwMode="auto">
              <a:xfrm>
                <a:off x="9520281" y="3734520"/>
                <a:ext cx="1588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361" name="Rectangle 1026"/>
              <p:cNvSpPr>
                <a:spLocks noChangeArrowheads="1"/>
              </p:cNvSpPr>
              <p:nvPr/>
            </p:nvSpPr>
            <p:spPr bwMode="auto">
              <a:xfrm>
                <a:off x="9520281" y="3734520"/>
                <a:ext cx="1588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362" name="Rectangle 1027"/>
              <p:cNvSpPr>
                <a:spLocks noChangeArrowheads="1"/>
              </p:cNvSpPr>
              <p:nvPr/>
            </p:nvSpPr>
            <p:spPr bwMode="auto">
              <a:xfrm>
                <a:off x="9520281" y="3732932"/>
                <a:ext cx="1588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363" name="Rectangle 1028"/>
              <p:cNvSpPr>
                <a:spLocks noChangeArrowheads="1"/>
              </p:cNvSpPr>
              <p:nvPr/>
            </p:nvSpPr>
            <p:spPr bwMode="auto">
              <a:xfrm>
                <a:off x="9520281" y="3731345"/>
                <a:ext cx="1588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364" name="Rectangle 1029"/>
              <p:cNvSpPr>
                <a:spLocks noChangeArrowheads="1"/>
              </p:cNvSpPr>
              <p:nvPr/>
            </p:nvSpPr>
            <p:spPr bwMode="auto">
              <a:xfrm>
                <a:off x="9520281" y="3731345"/>
                <a:ext cx="1588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365" name="Rectangle 1030"/>
              <p:cNvSpPr>
                <a:spLocks noChangeArrowheads="1"/>
              </p:cNvSpPr>
              <p:nvPr/>
            </p:nvSpPr>
            <p:spPr bwMode="auto">
              <a:xfrm>
                <a:off x="9520281" y="3728170"/>
                <a:ext cx="1588" cy="3175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366" name="Rectangle 1031"/>
              <p:cNvSpPr>
                <a:spLocks noChangeArrowheads="1"/>
              </p:cNvSpPr>
              <p:nvPr/>
            </p:nvSpPr>
            <p:spPr bwMode="auto">
              <a:xfrm>
                <a:off x="9520281" y="3726582"/>
                <a:ext cx="1588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367" name="Rectangle 1032"/>
              <p:cNvSpPr>
                <a:spLocks noChangeArrowheads="1"/>
              </p:cNvSpPr>
              <p:nvPr/>
            </p:nvSpPr>
            <p:spPr bwMode="auto">
              <a:xfrm>
                <a:off x="9520281" y="3726582"/>
                <a:ext cx="1588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368" name="Rectangle 1033"/>
              <p:cNvSpPr>
                <a:spLocks noChangeArrowheads="1"/>
              </p:cNvSpPr>
              <p:nvPr/>
            </p:nvSpPr>
            <p:spPr bwMode="auto">
              <a:xfrm>
                <a:off x="9520281" y="3724995"/>
                <a:ext cx="1588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369" name="Rectangle 1034"/>
              <p:cNvSpPr>
                <a:spLocks noChangeArrowheads="1"/>
              </p:cNvSpPr>
              <p:nvPr/>
            </p:nvSpPr>
            <p:spPr bwMode="auto">
              <a:xfrm>
                <a:off x="9520281" y="3724995"/>
                <a:ext cx="1588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370" name="Rectangle 1035"/>
              <p:cNvSpPr>
                <a:spLocks noChangeArrowheads="1"/>
              </p:cNvSpPr>
              <p:nvPr/>
            </p:nvSpPr>
            <p:spPr bwMode="auto">
              <a:xfrm>
                <a:off x="9520281" y="3723407"/>
                <a:ext cx="1588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371" name="Rectangle 1036"/>
              <p:cNvSpPr>
                <a:spLocks noChangeArrowheads="1"/>
              </p:cNvSpPr>
              <p:nvPr/>
            </p:nvSpPr>
            <p:spPr bwMode="auto">
              <a:xfrm>
                <a:off x="9520281" y="3721820"/>
                <a:ext cx="1588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372" name="Rectangle 1037"/>
              <p:cNvSpPr>
                <a:spLocks noChangeArrowheads="1"/>
              </p:cNvSpPr>
              <p:nvPr/>
            </p:nvSpPr>
            <p:spPr bwMode="auto">
              <a:xfrm>
                <a:off x="9520281" y="3721820"/>
                <a:ext cx="1588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373" name="Freeform 1038"/>
              <p:cNvSpPr>
                <a:spLocks noChangeArrowheads="1"/>
              </p:cNvSpPr>
              <p:nvPr/>
            </p:nvSpPr>
            <p:spPr bwMode="auto">
              <a:xfrm>
                <a:off x="9520281" y="3721820"/>
                <a:ext cx="1588" cy="0"/>
              </a:xfrm>
              <a:custGeom>
                <a:avLst/>
                <a:gdLst>
                  <a:gd name="T0" fmla="*/ 0 w 1"/>
                  <a:gd name="T1" fmla="*/ 0 h 1"/>
                  <a:gd name="T2" fmla="*/ 1588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74" name="Rectangle 1039"/>
              <p:cNvSpPr>
                <a:spLocks noChangeArrowheads="1"/>
              </p:cNvSpPr>
              <p:nvPr/>
            </p:nvSpPr>
            <p:spPr bwMode="auto">
              <a:xfrm>
                <a:off x="9488531" y="3721820"/>
                <a:ext cx="1588" cy="15875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375" name="Rectangle 1040"/>
              <p:cNvSpPr>
                <a:spLocks noChangeArrowheads="1"/>
              </p:cNvSpPr>
              <p:nvPr/>
            </p:nvSpPr>
            <p:spPr bwMode="auto">
              <a:xfrm>
                <a:off x="9488531" y="3737695"/>
                <a:ext cx="1588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376" name="Rectangle 1041"/>
              <p:cNvSpPr>
                <a:spLocks noChangeArrowheads="1"/>
              </p:cNvSpPr>
              <p:nvPr/>
            </p:nvSpPr>
            <p:spPr bwMode="auto">
              <a:xfrm>
                <a:off x="9488531" y="3737695"/>
                <a:ext cx="1588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377" name="Rectangle 1042"/>
              <p:cNvSpPr>
                <a:spLocks noChangeArrowheads="1"/>
              </p:cNvSpPr>
              <p:nvPr/>
            </p:nvSpPr>
            <p:spPr bwMode="auto">
              <a:xfrm>
                <a:off x="9488531" y="3736107"/>
                <a:ext cx="1588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378" name="Rectangle 1043"/>
              <p:cNvSpPr>
                <a:spLocks noChangeArrowheads="1"/>
              </p:cNvSpPr>
              <p:nvPr/>
            </p:nvSpPr>
            <p:spPr bwMode="auto">
              <a:xfrm>
                <a:off x="9488531" y="3734520"/>
                <a:ext cx="1588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379" name="Rectangle 1044"/>
              <p:cNvSpPr>
                <a:spLocks noChangeArrowheads="1"/>
              </p:cNvSpPr>
              <p:nvPr/>
            </p:nvSpPr>
            <p:spPr bwMode="auto">
              <a:xfrm>
                <a:off x="9488531" y="3734520"/>
                <a:ext cx="1588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380" name="Rectangle 1045"/>
              <p:cNvSpPr>
                <a:spLocks noChangeArrowheads="1"/>
              </p:cNvSpPr>
              <p:nvPr/>
            </p:nvSpPr>
            <p:spPr bwMode="auto">
              <a:xfrm>
                <a:off x="9488531" y="3732932"/>
                <a:ext cx="1588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381" name="Rectangle 1046"/>
              <p:cNvSpPr>
                <a:spLocks noChangeArrowheads="1"/>
              </p:cNvSpPr>
              <p:nvPr/>
            </p:nvSpPr>
            <p:spPr bwMode="auto">
              <a:xfrm>
                <a:off x="9488531" y="3731345"/>
                <a:ext cx="1588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382" name="Rectangle 1047"/>
              <p:cNvSpPr>
                <a:spLocks noChangeArrowheads="1"/>
              </p:cNvSpPr>
              <p:nvPr/>
            </p:nvSpPr>
            <p:spPr bwMode="auto">
              <a:xfrm>
                <a:off x="9488531" y="3731345"/>
                <a:ext cx="1588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383" name="Rectangle 1048"/>
              <p:cNvSpPr>
                <a:spLocks noChangeArrowheads="1"/>
              </p:cNvSpPr>
              <p:nvPr/>
            </p:nvSpPr>
            <p:spPr bwMode="auto">
              <a:xfrm>
                <a:off x="9488531" y="3728170"/>
                <a:ext cx="1588" cy="3175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384" name="Rectangle 1049"/>
              <p:cNvSpPr>
                <a:spLocks noChangeArrowheads="1"/>
              </p:cNvSpPr>
              <p:nvPr/>
            </p:nvSpPr>
            <p:spPr bwMode="auto">
              <a:xfrm>
                <a:off x="9488531" y="3726582"/>
                <a:ext cx="1588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385" name="Rectangle 1050"/>
              <p:cNvSpPr>
                <a:spLocks noChangeArrowheads="1"/>
              </p:cNvSpPr>
              <p:nvPr/>
            </p:nvSpPr>
            <p:spPr bwMode="auto">
              <a:xfrm>
                <a:off x="9488531" y="3726582"/>
                <a:ext cx="1588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386" name="Rectangle 1051"/>
              <p:cNvSpPr>
                <a:spLocks noChangeArrowheads="1"/>
              </p:cNvSpPr>
              <p:nvPr/>
            </p:nvSpPr>
            <p:spPr bwMode="auto">
              <a:xfrm>
                <a:off x="9488531" y="3724995"/>
                <a:ext cx="1588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387" name="Rectangle 1052"/>
              <p:cNvSpPr>
                <a:spLocks noChangeArrowheads="1"/>
              </p:cNvSpPr>
              <p:nvPr/>
            </p:nvSpPr>
            <p:spPr bwMode="auto">
              <a:xfrm>
                <a:off x="9488531" y="3724995"/>
                <a:ext cx="1588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388" name="Rectangle 1053"/>
              <p:cNvSpPr>
                <a:spLocks noChangeArrowheads="1"/>
              </p:cNvSpPr>
              <p:nvPr/>
            </p:nvSpPr>
            <p:spPr bwMode="auto">
              <a:xfrm>
                <a:off x="9488531" y="3723407"/>
                <a:ext cx="1588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389" name="Rectangle 1054"/>
              <p:cNvSpPr>
                <a:spLocks noChangeArrowheads="1"/>
              </p:cNvSpPr>
              <p:nvPr/>
            </p:nvSpPr>
            <p:spPr bwMode="auto">
              <a:xfrm>
                <a:off x="9488531" y="3721820"/>
                <a:ext cx="1588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390" name="Rectangle 1055"/>
              <p:cNvSpPr>
                <a:spLocks noChangeArrowheads="1"/>
              </p:cNvSpPr>
              <p:nvPr/>
            </p:nvSpPr>
            <p:spPr bwMode="auto">
              <a:xfrm>
                <a:off x="9488531" y="3721820"/>
                <a:ext cx="1588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391" name="Rectangle 1056"/>
              <p:cNvSpPr>
                <a:spLocks noChangeArrowheads="1"/>
              </p:cNvSpPr>
              <p:nvPr/>
            </p:nvSpPr>
            <p:spPr bwMode="auto">
              <a:xfrm>
                <a:off x="9488531" y="3721820"/>
                <a:ext cx="1588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392" name="Rectangle 1057"/>
              <p:cNvSpPr>
                <a:spLocks noChangeArrowheads="1"/>
              </p:cNvSpPr>
              <p:nvPr/>
            </p:nvSpPr>
            <p:spPr bwMode="auto">
              <a:xfrm>
                <a:off x="9496469" y="3721820"/>
                <a:ext cx="4763" cy="15875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393" name="Rectangle 1058"/>
              <p:cNvSpPr>
                <a:spLocks noChangeArrowheads="1"/>
              </p:cNvSpPr>
              <p:nvPr/>
            </p:nvSpPr>
            <p:spPr bwMode="auto">
              <a:xfrm>
                <a:off x="9496469" y="3737695"/>
                <a:ext cx="4763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394" name="Rectangle 1059"/>
              <p:cNvSpPr>
                <a:spLocks noChangeArrowheads="1"/>
              </p:cNvSpPr>
              <p:nvPr/>
            </p:nvSpPr>
            <p:spPr bwMode="auto">
              <a:xfrm>
                <a:off x="9496469" y="3737695"/>
                <a:ext cx="4763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395" name="Rectangle 1060"/>
              <p:cNvSpPr>
                <a:spLocks noChangeArrowheads="1"/>
              </p:cNvSpPr>
              <p:nvPr/>
            </p:nvSpPr>
            <p:spPr bwMode="auto">
              <a:xfrm>
                <a:off x="9496469" y="3736107"/>
                <a:ext cx="4763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396" name="Rectangle 1061"/>
              <p:cNvSpPr>
                <a:spLocks noChangeArrowheads="1"/>
              </p:cNvSpPr>
              <p:nvPr/>
            </p:nvSpPr>
            <p:spPr bwMode="auto">
              <a:xfrm>
                <a:off x="9496469" y="3734520"/>
                <a:ext cx="4763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397" name="Rectangle 1062"/>
              <p:cNvSpPr>
                <a:spLocks noChangeArrowheads="1"/>
              </p:cNvSpPr>
              <p:nvPr/>
            </p:nvSpPr>
            <p:spPr bwMode="auto">
              <a:xfrm>
                <a:off x="9496469" y="3734520"/>
                <a:ext cx="4763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398" name="Rectangle 1063"/>
              <p:cNvSpPr>
                <a:spLocks noChangeArrowheads="1"/>
              </p:cNvSpPr>
              <p:nvPr/>
            </p:nvSpPr>
            <p:spPr bwMode="auto">
              <a:xfrm>
                <a:off x="9496469" y="3732932"/>
                <a:ext cx="4763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399" name="Rectangle 1064"/>
              <p:cNvSpPr>
                <a:spLocks noChangeArrowheads="1"/>
              </p:cNvSpPr>
              <p:nvPr/>
            </p:nvSpPr>
            <p:spPr bwMode="auto">
              <a:xfrm>
                <a:off x="9496469" y="3731345"/>
                <a:ext cx="4763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400" name="Rectangle 1065"/>
              <p:cNvSpPr>
                <a:spLocks noChangeArrowheads="1"/>
              </p:cNvSpPr>
              <p:nvPr/>
            </p:nvSpPr>
            <p:spPr bwMode="auto">
              <a:xfrm>
                <a:off x="9496469" y="3731345"/>
                <a:ext cx="4763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401" name="Rectangle 1066"/>
              <p:cNvSpPr>
                <a:spLocks noChangeArrowheads="1"/>
              </p:cNvSpPr>
              <p:nvPr/>
            </p:nvSpPr>
            <p:spPr bwMode="auto">
              <a:xfrm>
                <a:off x="9496469" y="3728170"/>
                <a:ext cx="4763" cy="3175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402" name="Rectangle 1067"/>
              <p:cNvSpPr>
                <a:spLocks noChangeArrowheads="1"/>
              </p:cNvSpPr>
              <p:nvPr/>
            </p:nvSpPr>
            <p:spPr bwMode="auto">
              <a:xfrm>
                <a:off x="9496469" y="3726582"/>
                <a:ext cx="4763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403" name="Rectangle 1068"/>
              <p:cNvSpPr>
                <a:spLocks noChangeArrowheads="1"/>
              </p:cNvSpPr>
              <p:nvPr/>
            </p:nvSpPr>
            <p:spPr bwMode="auto">
              <a:xfrm>
                <a:off x="9496469" y="3726582"/>
                <a:ext cx="4763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404" name="Rectangle 1069"/>
              <p:cNvSpPr>
                <a:spLocks noChangeArrowheads="1"/>
              </p:cNvSpPr>
              <p:nvPr/>
            </p:nvSpPr>
            <p:spPr bwMode="auto">
              <a:xfrm>
                <a:off x="9496469" y="3724995"/>
                <a:ext cx="4763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405" name="Rectangle 1070"/>
              <p:cNvSpPr>
                <a:spLocks noChangeArrowheads="1"/>
              </p:cNvSpPr>
              <p:nvPr/>
            </p:nvSpPr>
            <p:spPr bwMode="auto">
              <a:xfrm>
                <a:off x="9496469" y="3724995"/>
                <a:ext cx="4763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406" name="Rectangle 1071"/>
              <p:cNvSpPr>
                <a:spLocks noChangeArrowheads="1"/>
              </p:cNvSpPr>
              <p:nvPr/>
            </p:nvSpPr>
            <p:spPr bwMode="auto">
              <a:xfrm>
                <a:off x="9496469" y="3723407"/>
                <a:ext cx="4763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407" name="Rectangle 1072"/>
              <p:cNvSpPr>
                <a:spLocks noChangeArrowheads="1"/>
              </p:cNvSpPr>
              <p:nvPr/>
            </p:nvSpPr>
            <p:spPr bwMode="auto">
              <a:xfrm>
                <a:off x="9496469" y="3721820"/>
                <a:ext cx="4763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408" name="Rectangle 1073"/>
              <p:cNvSpPr>
                <a:spLocks noChangeArrowheads="1"/>
              </p:cNvSpPr>
              <p:nvPr/>
            </p:nvSpPr>
            <p:spPr bwMode="auto">
              <a:xfrm>
                <a:off x="9496469" y="3721820"/>
                <a:ext cx="4763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409" name="Rectangle 1074"/>
              <p:cNvSpPr>
                <a:spLocks noChangeArrowheads="1"/>
              </p:cNvSpPr>
              <p:nvPr/>
            </p:nvSpPr>
            <p:spPr bwMode="auto">
              <a:xfrm>
                <a:off x="9496469" y="3721820"/>
                <a:ext cx="4763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410" name="Rectangle 1075"/>
              <p:cNvSpPr>
                <a:spLocks noChangeArrowheads="1"/>
              </p:cNvSpPr>
              <p:nvPr/>
            </p:nvSpPr>
            <p:spPr bwMode="auto">
              <a:xfrm>
                <a:off x="9467894" y="3721820"/>
                <a:ext cx="12700" cy="3333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411" name="Rectangle 1076"/>
              <p:cNvSpPr>
                <a:spLocks noChangeArrowheads="1"/>
              </p:cNvSpPr>
              <p:nvPr/>
            </p:nvSpPr>
            <p:spPr bwMode="auto">
              <a:xfrm>
                <a:off x="9467894" y="3755157"/>
                <a:ext cx="12700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412" name="Freeform 1077"/>
              <p:cNvSpPr>
                <a:spLocks noChangeArrowheads="1"/>
              </p:cNvSpPr>
              <p:nvPr/>
            </p:nvSpPr>
            <p:spPr bwMode="auto">
              <a:xfrm>
                <a:off x="9467894" y="3753570"/>
                <a:ext cx="12700" cy="1587"/>
              </a:xfrm>
              <a:custGeom>
                <a:avLst/>
                <a:gdLst>
                  <a:gd name="T0" fmla="*/ 12700 w 8"/>
                  <a:gd name="T1" fmla="*/ 0 h 1"/>
                  <a:gd name="T2" fmla="*/ 0 w 8"/>
                  <a:gd name="T3" fmla="*/ 1587 h 1"/>
                  <a:gd name="T4" fmla="*/ 12700 w 8"/>
                  <a:gd name="T5" fmla="*/ 1587 h 1"/>
                  <a:gd name="T6" fmla="*/ 12700 w 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0" y="1"/>
                    </a:lnTo>
                    <a:lnTo>
                      <a:pt x="8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13" name="Freeform 1078"/>
              <p:cNvSpPr>
                <a:spLocks noChangeArrowheads="1"/>
              </p:cNvSpPr>
              <p:nvPr/>
            </p:nvSpPr>
            <p:spPr bwMode="auto">
              <a:xfrm>
                <a:off x="9467894" y="3753570"/>
                <a:ext cx="12700" cy="1587"/>
              </a:xfrm>
              <a:custGeom>
                <a:avLst/>
                <a:gdLst>
                  <a:gd name="T0" fmla="*/ 12700 w 8"/>
                  <a:gd name="T1" fmla="*/ 0 h 1"/>
                  <a:gd name="T2" fmla="*/ 0 w 8"/>
                  <a:gd name="T3" fmla="*/ 0 h 1"/>
                  <a:gd name="T4" fmla="*/ 0 w 8"/>
                  <a:gd name="T5" fmla="*/ 1587 h 1"/>
                  <a:gd name="T6" fmla="*/ 12700 w 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14" name="Rectangle 1079"/>
              <p:cNvSpPr>
                <a:spLocks noChangeArrowheads="1"/>
              </p:cNvSpPr>
              <p:nvPr/>
            </p:nvSpPr>
            <p:spPr bwMode="auto">
              <a:xfrm>
                <a:off x="9467894" y="3751982"/>
                <a:ext cx="12700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415" name="Rectangle 1080"/>
              <p:cNvSpPr>
                <a:spLocks noChangeArrowheads="1"/>
              </p:cNvSpPr>
              <p:nvPr/>
            </p:nvSpPr>
            <p:spPr bwMode="auto">
              <a:xfrm>
                <a:off x="9467894" y="3751982"/>
                <a:ext cx="12700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416" name="Rectangle 1081"/>
              <p:cNvSpPr>
                <a:spLocks noChangeArrowheads="1"/>
              </p:cNvSpPr>
              <p:nvPr/>
            </p:nvSpPr>
            <p:spPr bwMode="auto">
              <a:xfrm>
                <a:off x="9467894" y="3748807"/>
                <a:ext cx="12700" cy="3175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417" name="Rectangle 1082"/>
              <p:cNvSpPr>
                <a:spLocks noChangeArrowheads="1"/>
              </p:cNvSpPr>
              <p:nvPr/>
            </p:nvSpPr>
            <p:spPr bwMode="auto">
              <a:xfrm>
                <a:off x="9467894" y="3747220"/>
                <a:ext cx="12700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418" name="Rectangle 1083"/>
              <p:cNvSpPr>
                <a:spLocks noChangeArrowheads="1"/>
              </p:cNvSpPr>
              <p:nvPr/>
            </p:nvSpPr>
            <p:spPr bwMode="auto">
              <a:xfrm>
                <a:off x="9467894" y="3747220"/>
                <a:ext cx="12700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419" name="Rectangle 1084"/>
              <p:cNvSpPr>
                <a:spLocks noChangeArrowheads="1"/>
              </p:cNvSpPr>
              <p:nvPr/>
            </p:nvSpPr>
            <p:spPr bwMode="auto">
              <a:xfrm>
                <a:off x="9467894" y="3745632"/>
                <a:ext cx="12700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420" name="Rectangle 1085"/>
              <p:cNvSpPr>
                <a:spLocks noChangeArrowheads="1"/>
              </p:cNvSpPr>
              <p:nvPr/>
            </p:nvSpPr>
            <p:spPr bwMode="auto">
              <a:xfrm>
                <a:off x="9467894" y="3744045"/>
                <a:ext cx="12700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421" name="Rectangle 1086"/>
              <p:cNvSpPr>
                <a:spLocks noChangeArrowheads="1"/>
              </p:cNvSpPr>
              <p:nvPr/>
            </p:nvSpPr>
            <p:spPr bwMode="auto">
              <a:xfrm>
                <a:off x="9467894" y="3744045"/>
                <a:ext cx="12700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422" name="Rectangle 1087"/>
              <p:cNvSpPr>
                <a:spLocks noChangeArrowheads="1"/>
              </p:cNvSpPr>
              <p:nvPr/>
            </p:nvSpPr>
            <p:spPr bwMode="auto">
              <a:xfrm>
                <a:off x="9467894" y="3742457"/>
                <a:ext cx="12700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423" name="Freeform 1088"/>
              <p:cNvSpPr>
                <a:spLocks noChangeArrowheads="1"/>
              </p:cNvSpPr>
              <p:nvPr/>
            </p:nvSpPr>
            <p:spPr bwMode="auto">
              <a:xfrm>
                <a:off x="9467894" y="3740870"/>
                <a:ext cx="12700" cy="1587"/>
              </a:xfrm>
              <a:custGeom>
                <a:avLst/>
                <a:gdLst>
                  <a:gd name="T0" fmla="*/ 12700 w 8"/>
                  <a:gd name="T1" fmla="*/ 0 h 1"/>
                  <a:gd name="T2" fmla="*/ 0 w 8"/>
                  <a:gd name="T3" fmla="*/ 1587 h 1"/>
                  <a:gd name="T4" fmla="*/ 12700 w 8"/>
                  <a:gd name="T5" fmla="*/ 1587 h 1"/>
                  <a:gd name="T6" fmla="*/ 12700 w 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0" y="1"/>
                    </a:lnTo>
                    <a:lnTo>
                      <a:pt x="8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24" name="Freeform 1089"/>
              <p:cNvSpPr>
                <a:spLocks noChangeArrowheads="1"/>
              </p:cNvSpPr>
              <p:nvPr/>
            </p:nvSpPr>
            <p:spPr bwMode="auto">
              <a:xfrm>
                <a:off x="9467894" y="3740870"/>
                <a:ext cx="12700" cy="1587"/>
              </a:xfrm>
              <a:custGeom>
                <a:avLst/>
                <a:gdLst>
                  <a:gd name="T0" fmla="*/ 12700 w 8"/>
                  <a:gd name="T1" fmla="*/ 0 h 1"/>
                  <a:gd name="T2" fmla="*/ 0 w 8"/>
                  <a:gd name="T3" fmla="*/ 0 h 1"/>
                  <a:gd name="T4" fmla="*/ 0 w 8"/>
                  <a:gd name="T5" fmla="*/ 1587 h 1"/>
                  <a:gd name="T6" fmla="*/ 12700 w 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25" name="Rectangle 1090"/>
              <p:cNvSpPr>
                <a:spLocks noChangeArrowheads="1"/>
              </p:cNvSpPr>
              <p:nvPr/>
            </p:nvSpPr>
            <p:spPr bwMode="auto">
              <a:xfrm>
                <a:off x="9467894" y="3737695"/>
                <a:ext cx="12700" cy="3175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426" name="Freeform 1091"/>
              <p:cNvSpPr>
                <a:spLocks noChangeArrowheads="1"/>
              </p:cNvSpPr>
              <p:nvPr/>
            </p:nvSpPr>
            <p:spPr bwMode="auto">
              <a:xfrm>
                <a:off x="9467894" y="3736107"/>
                <a:ext cx="12700" cy="1587"/>
              </a:xfrm>
              <a:custGeom>
                <a:avLst/>
                <a:gdLst>
                  <a:gd name="T0" fmla="*/ 12700 w 8"/>
                  <a:gd name="T1" fmla="*/ 0 h 1"/>
                  <a:gd name="T2" fmla="*/ 0 w 8"/>
                  <a:gd name="T3" fmla="*/ 1587 h 1"/>
                  <a:gd name="T4" fmla="*/ 12700 w 8"/>
                  <a:gd name="T5" fmla="*/ 1587 h 1"/>
                  <a:gd name="T6" fmla="*/ 12700 w 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0" y="1"/>
                    </a:lnTo>
                    <a:lnTo>
                      <a:pt x="8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27" name="Freeform 1092"/>
              <p:cNvSpPr>
                <a:spLocks noChangeArrowheads="1"/>
              </p:cNvSpPr>
              <p:nvPr/>
            </p:nvSpPr>
            <p:spPr bwMode="auto">
              <a:xfrm>
                <a:off x="9467894" y="3736107"/>
                <a:ext cx="12700" cy="1587"/>
              </a:xfrm>
              <a:custGeom>
                <a:avLst/>
                <a:gdLst>
                  <a:gd name="T0" fmla="*/ 12700 w 8"/>
                  <a:gd name="T1" fmla="*/ 0 h 1"/>
                  <a:gd name="T2" fmla="*/ 0 w 8"/>
                  <a:gd name="T3" fmla="*/ 0 h 1"/>
                  <a:gd name="T4" fmla="*/ 0 w 8"/>
                  <a:gd name="T5" fmla="*/ 1587 h 1"/>
                  <a:gd name="T6" fmla="*/ 12700 w 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28" name="Rectangle 1093"/>
              <p:cNvSpPr>
                <a:spLocks noChangeArrowheads="1"/>
              </p:cNvSpPr>
              <p:nvPr/>
            </p:nvSpPr>
            <p:spPr bwMode="auto">
              <a:xfrm>
                <a:off x="9467894" y="3734520"/>
                <a:ext cx="12700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429" name="Rectangle 1094"/>
              <p:cNvSpPr>
                <a:spLocks noChangeArrowheads="1"/>
              </p:cNvSpPr>
              <p:nvPr/>
            </p:nvSpPr>
            <p:spPr bwMode="auto">
              <a:xfrm>
                <a:off x="9467894" y="3734520"/>
                <a:ext cx="12700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430" name="Rectangle 1095"/>
              <p:cNvSpPr>
                <a:spLocks noChangeArrowheads="1"/>
              </p:cNvSpPr>
              <p:nvPr/>
            </p:nvSpPr>
            <p:spPr bwMode="auto">
              <a:xfrm>
                <a:off x="9467894" y="3732932"/>
                <a:ext cx="12700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431" name="Rectangle 1096"/>
              <p:cNvSpPr>
                <a:spLocks noChangeArrowheads="1"/>
              </p:cNvSpPr>
              <p:nvPr/>
            </p:nvSpPr>
            <p:spPr bwMode="auto">
              <a:xfrm>
                <a:off x="9467894" y="3731345"/>
                <a:ext cx="12700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432" name="Rectangle 1097"/>
              <p:cNvSpPr>
                <a:spLocks noChangeArrowheads="1"/>
              </p:cNvSpPr>
              <p:nvPr/>
            </p:nvSpPr>
            <p:spPr bwMode="auto">
              <a:xfrm>
                <a:off x="9467894" y="3731345"/>
                <a:ext cx="12700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433" name="Rectangle 1098"/>
              <p:cNvSpPr>
                <a:spLocks noChangeArrowheads="1"/>
              </p:cNvSpPr>
              <p:nvPr/>
            </p:nvSpPr>
            <p:spPr bwMode="auto">
              <a:xfrm>
                <a:off x="9467894" y="3728170"/>
                <a:ext cx="12700" cy="3175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434" name="Rectangle 1099"/>
              <p:cNvSpPr>
                <a:spLocks noChangeArrowheads="1"/>
              </p:cNvSpPr>
              <p:nvPr/>
            </p:nvSpPr>
            <p:spPr bwMode="auto">
              <a:xfrm>
                <a:off x="9467894" y="3726582"/>
                <a:ext cx="12700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435" name="Rectangle 1100"/>
              <p:cNvSpPr>
                <a:spLocks noChangeArrowheads="1"/>
              </p:cNvSpPr>
              <p:nvPr/>
            </p:nvSpPr>
            <p:spPr bwMode="auto">
              <a:xfrm>
                <a:off x="9467894" y="3726582"/>
                <a:ext cx="12700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436" name="Rectangle 1101"/>
              <p:cNvSpPr>
                <a:spLocks noChangeArrowheads="1"/>
              </p:cNvSpPr>
              <p:nvPr/>
            </p:nvSpPr>
            <p:spPr bwMode="auto">
              <a:xfrm>
                <a:off x="9467894" y="3724995"/>
                <a:ext cx="12700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437" name="Freeform 1102"/>
              <p:cNvSpPr>
                <a:spLocks noChangeArrowheads="1"/>
              </p:cNvSpPr>
              <p:nvPr/>
            </p:nvSpPr>
            <p:spPr bwMode="auto">
              <a:xfrm>
                <a:off x="9467894" y="3723407"/>
                <a:ext cx="12700" cy="1587"/>
              </a:xfrm>
              <a:custGeom>
                <a:avLst/>
                <a:gdLst>
                  <a:gd name="T0" fmla="*/ 12700 w 8"/>
                  <a:gd name="T1" fmla="*/ 0 h 1"/>
                  <a:gd name="T2" fmla="*/ 0 w 8"/>
                  <a:gd name="T3" fmla="*/ 1587 h 1"/>
                  <a:gd name="T4" fmla="*/ 12700 w 8"/>
                  <a:gd name="T5" fmla="*/ 1587 h 1"/>
                  <a:gd name="T6" fmla="*/ 12700 w 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0" y="1"/>
                    </a:lnTo>
                    <a:lnTo>
                      <a:pt x="8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38" name="Freeform 1103"/>
              <p:cNvSpPr>
                <a:spLocks noChangeArrowheads="1"/>
              </p:cNvSpPr>
              <p:nvPr/>
            </p:nvSpPr>
            <p:spPr bwMode="auto">
              <a:xfrm>
                <a:off x="9467894" y="3723407"/>
                <a:ext cx="12700" cy="1587"/>
              </a:xfrm>
              <a:custGeom>
                <a:avLst/>
                <a:gdLst>
                  <a:gd name="T0" fmla="*/ 12700 w 8"/>
                  <a:gd name="T1" fmla="*/ 0 h 1"/>
                  <a:gd name="T2" fmla="*/ 0 w 8"/>
                  <a:gd name="T3" fmla="*/ 0 h 1"/>
                  <a:gd name="T4" fmla="*/ 0 w 8"/>
                  <a:gd name="T5" fmla="*/ 1587 h 1"/>
                  <a:gd name="T6" fmla="*/ 12700 w 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39" name="Rectangle 1104"/>
              <p:cNvSpPr>
                <a:spLocks noChangeArrowheads="1"/>
              </p:cNvSpPr>
              <p:nvPr/>
            </p:nvSpPr>
            <p:spPr bwMode="auto">
              <a:xfrm>
                <a:off x="9467894" y="3721820"/>
                <a:ext cx="12700" cy="1587"/>
              </a:xfrm>
              <a:prstGeom prst="rect">
                <a:avLst/>
              </a:pr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440" name="Freeform 1105"/>
              <p:cNvSpPr>
                <a:spLocks noChangeArrowheads="1"/>
              </p:cNvSpPr>
              <p:nvPr/>
            </p:nvSpPr>
            <p:spPr bwMode="auto">
              <a:xfrm>
                <a:off x="9467894" y="3721820"/>
                <a:ext cx="12700" cy="0"/>
              </a:xfrm>
              <a:custGeom>
                <a:avLst/>
                <a:gdLst>
                  <a:gd name="T0" fmla="*/ 4763 w 8"/>
                  <a:gd name="T1" fmla="*/ 0 h 1"/>
                  <a:gd name="T2" fmla="*/ 0 w 8"/>
                  <a:gd name="T3" fmla="*/ 0 h 1"/>
                  <a:gd name="T4" fmla="*/ 12700 w 8"/>
                  <a:gd name="T5" fmla="*/ 0 h 1"/>
                  <a:gd name="T6" fmla="*/ 4763 w 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3" y="0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41" name="Freeform 1106"/>
              <p:cNvSpPr>
                <a:spLocks noChangeArrowheads="1"/>
              </p:cNvSpPr>
              <p:nvPr/>
            </p:nvSpPr>
            <p:spPr bwMode="auto">
              <a:xfrm>
                <a:off x="9467894" y="3721820"/>
                <a:ext cx="4763" cy="0"/>
              </a:xfrm>
              <a:custGeom>
                <a:avLst/>
                <a:gdLst>
                  <a:gd name="T0" fmla="*/ 0 w 3"/>
                  <a:gd name="T1" fmla="*/ 0 h 1"/>
                  <a:gd name="T2" fmla="*/ 4763 w 3"/>
                  <a:gd name="T3" fmla="*/ 0 h 1"/>
                  <a:gd name="T4" fmla="*/ 0 w 3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42" name="Freeform 1107"/>
              <p:cNvSpPr>
                <a:spLocks noChangeArrowheads="1"/>
              </p:cNvSpPr>
              <p:nvPr/>
            </p:nvSpPr>
            <p:spPr bwMode="auto">
              <a:xfrm>
                <a:off x="10637881" y="3555132"/>
                <a:ext cx="265113" cy="128587"/>
              </a:xfrm>
              <a:custGeom>
                <a:avLst/>
                <a:gdLst>
                  <a:gd name="T0" fmla="*/ 212837 w 142"/>
                  <a:gd name="T1" fmla="*/ 48453 h 69"/>
                  <a:gd name="T2" fmla="*/ 207236 w 142"/>
                  <a:gd name="T3" fmla="*/ 0 h 69"/>
                  <a:gd name="T4" fmla="*/ 132557 w 142"/>
                  <a:gd name="T5" fmla="*/ 0 h 69"/>
                  <a:gd name="T6" fmla="*/ 59744 w 142"/>
                  <a:gd name="T7" fmla="*/ 0 h 69"/>
                  <a:gd name="T8" fmla="*/ 48542 w 142"/>
                  <a:gd name="T9" fmla="*/ 59635 h 69"/>
                  <a:gd name="T10" fmla="*/ 0 w 142"/>
                  <a:gd name="T11" fmla="*/ 128587 h 69"/>
                  <a:gd name="T12" fmla="*/ 132557 w 142"/>
                  <a:gd name="T13" fmla="*/ 128587 h 69"/>
                  <a:gd name="T14" fmla="*/ 265113 w 142"/>
                  <a:gd name="T15" fmla="*/ 128587 h 69"/>
                  <a:gd name="T16" fmla="*/ 212837 w 142"/>
                  <a:gd name="T17" fmla="*/ 48453 h 6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2" h="69">
                    <a:moveTo>
                      <a:pt x="114" y="26"/>
                    </a:moveTo>
                    <a:cubicBezTo>
                      <a:pt x="110" y="11"/>
                      <a:pt x="111" y="0"/>
                      <a:pt x="111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3" y="14"/>
                      <a:pt x="26" y="32"/>
                    </a:cubicBezTo>
                    <a:cubicBezTo>
                      <a:pt x="22" y="44"/>
                      <a:pt x="14" y="57"/>
                      <a:pt x="0" y="69"/>
                    </a:cubicBezTo>
                    <a:cubicBezTo>
                      <a:pt x="71" y="69"/>
                      <a:pt x="71" y="69"/>
                      <a:pt x="71" y="69"/>
                    </a:cubicBezTo>
                    <a:cubicBezTo>
                      <a:pt x="142" y="69"/>
                      <a:pt x="142" y="69"/>
                      <a:pt x="142" y="69"/>
                    </a:cubicBezTo>
                    <a:cubicBezTo>
                      <a:pt x="126" y="55"/>
                      <a:pt x="118" y="39"/>
                      <a:pt x="114" y="26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43" name="Freeform 1108"/>
              <p:cNvSpPr>
                <a:spLocks noChangeArrowheads="1"/>
              </p:cNvSpPr>
              <p:nvPr/>
            </p:nvSpPr>
            <p:spPr bwMode="auto">
              <a:xfrm>
                <a:off x="10337844" y="3474170"/>
                <a:ext cx="866775" cy="106362"/>
              </a:xfrm>
              <a:custGeom>
                <a:avLst/>
                <a:gdLst>
                  <a:gd name="T0" fmla="*/ 0 w 462"/>
                  <a:gd name="T1" fmla="*/ 0 h 57"/>
                  <a:gd name="T2" fmla="*/ 105064 w 462"/>
                  <a:gd name="T3" fmla="*/ 106362 h 57"/>
                  <a:gd name="T4" fmla="*/ 763588 w 462"/>
                  <a:gd name="T5" fmla="*/ 106362 h 57"/>
                  <a:gd name="T6" fmla="*/ 866775 w 462"/>
                  <a:gd name="T7" fmla="*/ 0 h 57"/>
                  <a:gd name="T8" fmla="*/ 866775 w 462"/>
                  <a:gd name="T9" fmla="*/ 5598 h 57"/>
                  <a:gd name="T10" fmla="*/ 0 w 462"/>
                  <a:gd name="T11" fmla="*/ 5598 h 57"/>
                  <a:gd name="T12" fmla="*/ 0 w 462"/>
                  <a:gd name="T13" fmla="*/ 0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2" h="57">
                    <a:moveTo>
                      <a:pt x="0" y="0"/>
                    </a:moveTo>
                    <a:cubicBezTo>
                      <a:pt x="0" y="47"/>
                      <a:pt x="3" y="57"/>
                      <a:pt x="56" y="57"/>
                    </a:cubicBezTo>
                    <a:cubicBezTo>
                      <a:pt x="407" y="57"/>
                      <a:pt x="407" y="57"/>
                      <a:pt x="407" y="57"/>
                    </a:cubicBezTo>
                    <a:cubicBezTo>
                      <a:pt x="459" y="57"/>
                      <a:pt x="462" y="47"/>
                      <a:pt x="462" y="0"/>
                    </a:cubicBezTo>
                    <a:cubicBezTo>
                      <a:pt x="462" y="3"/>
                      <a:pt x="462" y="3"/>
                      <a:pt x="462" y="3"/>
                    </a:cubicBezTo>
                    <a:cubicBezTo>
                      <a:pt x="0" y="3"/>
                      <a:pt x="0" y="3"/>
                      <a:pt x="0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98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44" name="Freeform 1109"/>
              <p:cNvSpPr>
                <a:spLocks noChangeArrowheads="1"/>
              </p:cNvSpPr>
              <p:nvPr/>
            </p:nvSpPr>
            <p:spPr bwMode="auto">
              <a:xfrm>
                <a:off x="10337844" y="2996333"/>
                <a:ext cx="866775" cy="496887"/>
              </a:xfrm>
              <a:custGeom>
                <a:avLst/>
                <a:gdLst>
                  <a:gd name="T0" fmla="*/ 763588 w 462"/>
                  <a:gd name="T1" fmla="*/ 0 h 265"/>
                  <a:gd name="T2" fmla="*/ 105064 w 462"/>
                  <a:gd name="T3" fmla="*/ 0 h 265"/>
                  <a:gd name="T4" fmla="*/ 0 w 462"/>
                  <a:gd name="T5" fmla="*/ 106878 h 265"/>
                  <a:gd name="T6" fmla="*/ 0 w 462"/>
                  <a:gd name="T7" fmla="*/ 496887 h 265"/>
                  <a:gd name="T8" fmla="*/ 866775 w 462"/>
                  <a:gd name="T9" fmla="*/ 496887 h 265"/>
                  <a:gd name="T10" fmla="*/ 866775 w 462"/>
                  <a:gd name="T11" fmla="*/ 106878 h 265"/>
                  <a:gd name="T12" fmla="*/ 763588 w 462"/>
                  <a:gd name="T13" fmla="*/ 0 h 2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2" h="265">
                    <a:moveTo>
                      <a:pt x="407" y="0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3" y="0"/>
                      <a:pt x="0" y="9"/>
                      <a:pt x="0" y="57"/>
                    </a:cubicBezTo>
                    <a:cubicBezTo>
                      <a:pt x="0" y="265"/>
                      <a:pt x="0" y="265"/>
                      <a:pt x="0" y="265"/>
                    </a:cubicBezTo>
                    <a:cubicBezTo>
                      <a:pt x="462" y="265"/>
                      <a:pt x="462" y="265"/>
                      <a:pt x="462" y="265"/>
                    </a:cubicBezTo>
                    <a:cubicBezTo>
                      <a:pt x="462" y="57"/>
                      <a:pt x="462" y="57"/>
                      <a:pt x="462" y="57"/>
                    </a:cubicBezTo>
                    <a:cubicBezTo>
                      <a:pt x="462" y="9"/>
                      <a:pt x="459" y="0"/>
                      <a:pt x="407" y="0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45" name="Rectangle 1110"/>
              <p:cNvSpPr>
                <a:spLocks noChangeArrowheads="1"/>
              </p:cNvSpPr>
              <p:nvPr/>
            </p:nvSpPr>
            <p:spPr bwMode="auto">
              <a:xfrm>
                <a:off x="10382294" y="3037607"/>
                <a:ext cx="777875" cy="42386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446" name="Freeform 1111"/>
              <p:cNvSpPr>
                <a:spLocks noChangeArrowheads="1"/>
              </p:cNvSpPr>
              <p:nvPr/>
            </p:nvSpPr>
            <p:spPr bwMode="auto">
              <a:xfrm>
                <a:off x="10595019" y="3659907"/>
                <a:ext cx="352425" cy="53975"/>
              </a:xfrm>
              <a:custGeom>
                <a:avLst/>
                <a:gdLst>
                  <a:gd name="T0" fmla="*/ 352425 w 188"/>
                  <a:gd name="T1" fmla="*/ 26057 h 29"/>
                  <a:gd name="T2" fmla="*/ 322431 w 188"/>
                  <a:gd name="T3" fmla="*/ 53975 h 29"/>
                  <a:gd name="T4" fmla="*/ 29994 w 188"/>
                  <a:gd name="T5" fmla="*/ 53975 h 29"/>
                  <a:gd name="T6" fmla="*/ 0 w 188"/>
                  <a:gd name="T7" fmla="*/ 26057 h 29"/>
                  <a:gd name="T8" fmla="*/ 29994 w 188"/>
                  <a:gd name="T9" fmla="*/ 0 h 29"/>
                  <a:gd name="T10" fmla="*/ 322431 w 188"/>
                  <a:gd name="T11" fmla="*/ 0 h 29"/>
                  <a:gd name="T12" fmla="*/ 352425 w 188"/>
                  <a:gd name="T13" fmla="*/ 26057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8" h="29">
                    <a:moveTo>
                      <a:pt x="188" y="14"/>
                    </a:moveTo>
                    <a:cubicBezTo>
                      <a:pt x="188" y="22"/>
                      <a:pt x="181" y="29"/>
                      <a:pt x="172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7" y="29"/>
                      <a:pt x="0" y="22"/>
                      <a:pt x="0" y="14"/>
                    </a:cubicBezTo>
                    <a:cubicBezTo>
                      <a:pt x="0" y="6"/>
                      <a:pt x="7" y="0"/>
                      <a:pt x="16" y="0"/>
                    </a:cubicBezTo>
                    <a:cubicBezTo>
                      <a:pt x="172" y="0"/>
                      <a:pt x="172" y="0"/>
                      <a:pt x="172" y="0"/>
                    </a:cubicBezTo>
                    <a:cubicBezTo>
                      <a:pt x="181" y="0"/>
                      <a:pt x="188" y="6"/>
                      <a:pt x="188" y="14"/>
                    </a:cubicBez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47" name="Freeform 1112"/>
              <p:cNvSpPr>
                <a:spLocks noChangeArrowheads="1"/>
              </p:cNvSpPr>
              <p:nvPr/>
            </p:nvSpPr>
            <p:spPr bwMode="auto">
              <a:xfrm>
                <a:off x="8640806" y="3896445"/>
                <a:ext cx="239713" cy="441325"/>
              </a:xfrm>
              <a:custGeom>
                <a:avLst/>
                <a:gdLst>
                  <a:gd name="T0" fmla="*/ 224731 w 128"/>
                  <a:gd name="T1" fmla="*/ 0 h 236"/>
                  <a:gd name="T2" fmla="*/ 16855 w 128"/>
                  <a:gd name="T3" fmla="*/ 0 h 236"/>
                  <a:gd name="T4" fmla="*/ 0 w 128"/>
                  <a:gd name="T5" fmla="*/ 18700 h 236"/>
                  <a:gd name="T6" fmla="*/ 0 w 128"/>
                  <a:gd name="T7" fmla="*/ 422625 h 236"/>
                  <a:gd name="T8" fmla="*/ 16855 w 128"/>
                  <a:gd name="T9" fmla="*/ 441325 h 236"/>
                  <a:gd name="T10" fmla="*/ 224731 w 128"/>
                  <a:gd name="T11" fmla="*/ 441325 h 236"/>
                  <a:gd name="T12" fmla="*/ 239713 w 128"/>
                  <a:gd name="T13" fmla="*/ 422625 h 236"/>
                  <a:gd name="T14" fmla="*/ 239713 w 128"/>
                  <a:gd name="T15" fmla="*/ 18700 h 236"/>
                  <a:gd name="T16" fmla="*/ 224731 w 128"/>
                  <a:gd name="T17" fmla="*/ 0 h 2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8" h="236">
                    <a:moveTo>
                      <a:pt x="120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3" y="0"/>
                      <a:pt x="0" y="5"/>
                      <a:pt x="0" y="10"/>
                    </a:cubicBezTo>
                    <a:cubicBezTo>
                      <a:pt x="0" y="226"/>
                      <a:pt x="0" y="226"/>
                      <a:pt x="0" y="226"/>
                    </a:cubicBezTo>
                    <a:cubicBezTo>
                      <a:pt x="0" y="231"/>
                      <a:pt x="3" y="236"/>
                      <a:pt x="9" y="236"/>
                    </a:cubicBezTo>
                    <a:cubicBezTo>
                      <a:pt x="120" y="236"/>
                      <a:pt x="120" y="236"/>
                      <a:pt x="120" y="236"/>
                    </a:cubicBezTo>
                    <a:cubicBezTo>
                      <a:pt x="125" y="236"/>
                      <a:pt x="128" y="231"/>
                      <a:pt x="128" y="226"/>
                    </a:cubicBezTo>
                    <a:cubicBezTo>
                      <a:pt x="128" y="10"/>
                      <a:pt x="128" y="10"/>
                      <a:pt x="128" y="10"/>
                    </a:cubicBezTo>
                    <a:cubicBezTo>
                      <a:pt x="128" y="5"/>
                      <a:pt x="125" y="0"/>
                      <a:pt x="120" y="0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48" name="Rectangle 1113"/>
              <p:cNvSpPr>
                <a:spLocks noChangeArrowheads="1"/>
              </p:cNvSpPr>
              <p:nvPr/>
            </p:nvSpPr>
            <p:spPr bwMode="auto">
              <a:xfrm>
                <a:off x="8661444" y="3950420"/>
                <a:ext cx="198438" cy="3143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449" name="Freeform 1114"/>
              <p:cNvSpPr>
                <a:spLocks noChangeArrowheads="1"/>
              </p:cNvSpPr>
              <p:nvPr/>
            </p:nvSpPr>
            <p:spPr bwMode="auto">
              <a:xfrm>
                <a:off x="8518569" y="4553670"/>
                <a:ext cx="473075" cy="531812"/>
              </a:xfrm>
              <a:custGeom>
                <a:avLst/>
                <a:gdLst>
                  <a:gd name="T0" fmla="*/ 461811 w 252"/>
                  <a:gd name="T1" fmla="*/ 149806 h 284"/>
                  <a:gd name="T2" fmla="*/ 473075 w 252"/>
                  <a:gd name="T3" fmla="*/ 140443 h 284"/>
                  <a:gd name="T4" fmla="*/ 461811 w 252"/>
                  <a:gd name="T5" fmla="*/ 132953 h 284"/>
                  <a:gd name="T6" fmla="*/ 448670 w 252"/>
                  <a:gd name="T7" fmla="*/ 132953 h 284"/>
                  <a:gd name="T8" fmla="*/ 448670 w 252"/>
                  <a:gd name="T9" fmla="*/ 101119 h 284"/>
                  <a:gd name="T10" fmla="*/ 461811 w 252"/>
                  <a:gd name="T11" fmla="*/ 101119 h 284"/>
                  <a:gd name="T12" fmla="*/ 473075 w 252"/>
                  <a:gd name="T13" fmla="*/ 91756 h 284"/>
                  <a:gd name="T14" fmla="*/ 461811 w 252"/>
                  <a:gd name="T15" fmla="*/ 82393 h 284"/>
                  <a:gd name="T16" fmla="*/ 448670 w 252"/>
                  <a:gd name="T17" fmla="*/ 82393 h 284"/>
                  <a:gd name="T18" fmla="*/ 448670 w 252"/>
                  <a:gd name="T19" fmla="*/ 52432 h 284"/>
                  <a:gd name="T20" fmla="*/ 448670 w 252"/>
                  <a:gd name="T21" fmla="*/ 48687 h 284"/>
                  <a:gd name="T22" fmla="*/ 461811 w 252"/>
                  <a:gd name="T23" fmla="*/ 48687 h 284"/>
                  <a:gd name="T24" fmla="*/ 473075 w 252"/>
                  <a:gd name="T25" fmla="*/ 41197 h 284"/>
                  <a:gd name="T26" fmla="*/ 461811 w 252"/>
                  <a:gd name="T27" fmla="*/ 31834 h 284"/>
                  <a:gd name="T28" fmla="*/ 443038 w 252"/>
                  <a:gd name="T29" fmla="*/ 31834 h 284"/>
                  <a:gd name="T30" fmla="*/ 392352 w 252"/>
                  <a:gd name="T31" fmla="*/ 0 h 284"/>
                  <a:gd name="T32" fmla="*/ 56318 w 252"/>
                  <a:gd name="T33" fmla="*/ 0 h 284"/>
                  <a:gd name="T34" fmla="*/ 0 w 252"/>
                  <a:gd name="T35" fmla="*/ 52432 h 284"/>
                  <a:gd name="T36" fmla="*/ 0 w 252"/>
                  <a:gd name="T37" fmla="*/ 477507 h 284"/>
                  <a:gd name="T38" fmla="*/ 56318 w 252"/>
                  <a:gd name="T39" fmla="*/ 531812 h 284"/>
                  <a:gd name="T40" fmla="*/ 392352 w 252"/>
                  <a:gd name="T41" fmla="*/ 531812 h 284"/>
                  <a:gd name="T42" fmla="*/ 443038 w 252"/>
                  <a:gd name="T43" fmla="*/ 498106 h 284"/>
                  <a:gd name="T44" fmla="*/ 461811 w 252"/>
                  <a:gd name="T45" fmla="*/ 498106 h 284"/>
                  <a:gd name="T46" fmla="*/ 473075 w 252"/>
                  <a:gd name="T47" fmla="*/ 490615 h 284"/>
                  <a:gd name="T48" fmla="*/ 461811 w 252"/>
                  <a:gd name="T49" fmla="*/ 481252 h 284"/>
                  <a:gd name="T50" fmla="*/ 448670 w 252"/>
                  <a:gd name="T51" fmla="*/ 481252 h 284"/>
                  <a:gd name="T52" fmla="*/ 448670 w 252"/>
                  <a:gd name="T53" fmla="*/ 477507 h 284"/>
                  <a:gd name="T54" fmla="*/ 448670 w 252"/>
                  <a:gd name="T55" fmla="*/ 451291 h 284"/>
                  <a:gd name="T56" fmla="*/ 461811 w 252"/>
                  <a:gd name="T57" fmla="*/ 451291 h 284"/>
                  <a:gd name="T58" fmla="*/ 473075 w 252"/>
                  <a:gd name="T59" fmla="*/ 441928 h 284"/>
                  <a:gd name="T60" fmla="*/ 461811 w 252"/>
                  <a:gd name="T61" fmla="*/ 432565 h 284"/>
                  <a:gd name="T62" fmla="*/ 448670 w 252"/>
                  <a:gd name="T63" fmla="*/ 432565 h 284"/>
                  <a:gd name="T64" fmla="*/ 448670 w 252"/>
                  <a:gd name="T65" fmla="*/ 400732 h 284"/>
                  <a:gd name="T66" fmla="*/ 461811 w 252"/>
                  <a:gd name="T67" fmla="*/ 400732 h 284"/>
                  <a:gd name="T68" fmla="*/ 473075 w 252"/>
                  <a:gd name="T69" fmla="*/ 391369 h 284"/>
                  <a:gd name="T70" fmla="*/ 461811 w 252"/>
                  <a:gd name="T71" fmla="*/ 383878 h 284"/>
                  <a:gd name="T72" fmla="*/ 448670 w 252"/>
                  <a:gd name="T73" fmla="*/ 383878 h 284"/>
                  <a:gd name="T74" fmla="*/ 448670 w 252"/>
                  <a:gd name="T75" fmla="*/ 350172 h 284"/>
                  <a:gd name="T76" fmla="*/ 461811 w 252"/>
                  <a:gd name="T77" fmla="*/ 350172 h 284"/>
                  <a:gd name="T78" fmla="*/ 473075 w 252"/>
                  <a:gd name="T79" fmla="*/ 342682 h 284"/>
                  <a:gd name="T80" fmla="*/ 461811 w 252"/>
                  <a:gd name="T81" fmla="*/ 333319 h 284"/>
                  <a:gd name="T82" fmla="*/ 448670 w 252"/>
                  <a:gd name="T83" fmla="*/ 333319 h 284"/>
                  <a:gd name="T84" fmla="*/ 448670 w 252"/>
                  <a:gd name="T85" fmla="*/ 299612 h 284"/>
                  <a:gd name="T86" fmla="*/ 461811 w 252"/>
                  <a:gd name="T87" fmla="*/ 299612 h 284"/>
                  <a:gd name="T88" fmla="*/ 473075 w 252"/>
                  <a:gd name="T89" fmla="*/ 290250 h 284"/>
                  <a:gd name="T90" fmla="*/ 461811 w 252"/>
                  <a:gd name="T91" fmla="*/ 280887 h 284"/>
                  <a:gd name="T92" fmla="*/ 448670 w 252"/>
                  <a:gd name="T93" fmla="*/ 280887 h 284"/>
                  <a:gd name="T94" fmla="*/ 448670 w 252"/>
                  <a:gd name="T95" fmla="*/ 250925 h 284"/>
                  <a:gd name="T96" fmla="*/ 461811 w 252"/>
                  <a:gd name="T97" fmla="*/ 250925 h 284"/>
                  <a:gd name="T98" fmla="*/ 473075 w 252"/>
                  <a:gd name="T99" fmla="*/ 241562 h 284"/>
                  <a:gd name="T100" fmla="*/ 461811 w 252"/>
                  <a:gd name="T101" fmla="*/ 232200 h 284"/>
                  <a:gd name="T102" fmla="*/ 448670 w 252"/>
                  <a:gd name="T103" fmla="*/ 232200 h 284"/>
                  <a:gd name="T104" fmla="*/ 448670 w 252"/>
                  <a:gd name="T105" fmla="*/ 200366 h 284"/>
                  <a:gd name="T106" fmla="*/ 461811 w 252"/>
                  <a:gd name="T107" fmla="*/ 200366 h 284"/>
                  <a:gd name="T108" fmla="*/ 473075 w 252"/>
                  <a:gd name="T109" fmla="*/ 192875 h 284"/>
                  <a:gd name="T110" fmla="*/ 461811 w 252"/>
                  <a:gd name="T111" fmla="*/ 183513 h 284"/>
                  <a:gd name="T112" fmla="*/ 448670 w 252"/>
                  <a:gd name="T113" fmla="*/ 183513 h 284"/>
                  <a:gd name="T114" fmla="*/ 448670 w 252"/>
                  <a:gd name="T115" fmla="*/ 149806 h 284"/>
                  <a:gd name="T116" fmla="*/ 461811 w 252"/>
                  <a:gd name="T117" fmla="*/ 149806 h 28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52" h="284">
                    <a:moveTo>
                      <a:pt x="246" y="80"/>
                    </a:moveTo>
                    <a:cubicBezTo>
                      <a:pt x="249" y="80"/>
                      <a:pt x="252" y="78"/>
                      <a:pt x="252" y="75"/>
                    </a:cubicBezTo>
                    <a:cubicBezTo>
                      <a:pt x="252" y="73"/>
                      <a:pt x="249" y="71"/>
                      <a:pt x="246" y="71"/>
                    </a:cubicBezTo>
                    <a:cubicBezTo>
                      <a:pt x="239" y="71"/>
                      <a:pt x="239" y="71"/>
                      <a:pt x="239" y="71"/>
                    </a:cubicBezTo>
                    <a:cubicBezTo>
                      <a:pt x="239" y="54"/>
                      <a:pt x="239" y="54"/>
                      <a:pt x="239" y="54"/>
                    </a:cubicBezTo>
                    <a:cubicBezTo>
                      <a:pt x="246" y="54"/>
                      <a:pt x="246" y="54"/>
                      <a:pt x="246" y="54"/>
                    </a:cubicBezTo>
                    <a:cubicBezTo>
                      <a:pt x="249" y="54"/>
                      <a:pt x="252" y="52"/>
                      <a:pt x="252" y="49"/>
                    </a:cubicBezTo>
                    <a:cubicBezTo>
                      <a:pt x="252" y="46"/>
                      <a:pt x="249" y="44"/>
                      <a:pt x="246" y="44"/>
                    </a:cubicBezTo>
                    <a:cubicBezTo>
                      <a:pt x="239" y="44"/>
                      <a:pt x="239" y="44"/>
                      <a:pt x="239" y="44"/>
                    </a:cubicBezTo>
                    <a:cubicBezTo>
                      <a:pt x="239" y="28"/>
                      <a:pt x="239" y="28"/>
                      <a:pt x="239" y="28"/>
                    </a:cubicBezTo>
                    <a:cubicBezTo>
                      <a:pt x="239" y="28"/>
                      <a:pt x="239" y="27"/>
                      <a:pt x="239" y="26"/>
                    </a:cubicBezTo>
                    <a:cubicBezTo>
                      <a:pt x="246" y="26"/>
                      <a:pt x="246" y="26"/>
                      <a:pt x="246" y="26"/>
                    </a:cubicBezTo>
                    <a:cubicBezTo>
                      <a:pt x="249" y="26"/>
                      <a:pt x="252" y="24"/>
                      <a:pt x="252" y="22"/>
                    </a:cubicBezTo>
                    <a:cubicBezTo>
                      <a:pt x="252" y="19"/>
                      <a:pt x="249" y="17"/>
                      <a:pt x="246" y="17"/>
                    </a:cubicBezTo>
                    <a:cubicBezTo>
                      <a:pt x="236" y="17"/>
                      <a:pt x="236" y="17"/>
                      <a:pt x="236" y="17"/>
                    </a:cubicBezTo>
                    <a:cubicBezTo>
                      <a:pt x="232" y="7"/>
                      <a:pt x="221" y="0"/>
                      <a:pt x="209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13" y="0"/>
                      <a:pt x="0" y="12"/>
                      <a:pt x="0" y="28"/>
                    </a:cubicBezTo>
                    <a:cubicBezTo>
                      <a:pt x="0" y="255"/>
                      <a:pt x="0" y="255"/>
                      <a:pt x="0" y="255"/>
                    </a:cubicBezTo>
                    <a:cubicBezTo>
                      <a:pt x="0" y="271"/>
                      <a:pt x="13" y="284"/>
                      <a:pt x="30" y="284"/>
                    </a:cubicBezTo>
                    <a:cubicBezTo>
                      <a:pt x="209" y="284"/>
                      <a:pt x="209" y="284"/>
                      <a:pt x="209" y="284"/>
                    </a:cubicBezTo>
                    <a:cubicBezTo>
                      <a:pt x="221" y="284"/>
                      <a:pt x="232" y="277"/>
                      <a:pt x="236" y="266"/>
                    </a:cubicBezTo>
                    <a:cubicBezTo>
                      <a:pt x="246" y="266"/>
                      <a:pt x="246" y="266"/>
                      <a:pt x="246" y="266"/>
                    </a:cubicBezTo>
                    <a:cubicBezTo>
                      <a:pt x="249" y="266"/>
                      <a:pt x="252" y="264"/>
                      <a:pt x="252" y="262"/>
                    </a:cubicBezTo>
                    <a:cubicBezTo>
                      <a:pt x="252" y="259"/>
                      <a:pt x="249" y="257"/>
                      <a:pt x="246" y="257"/>
                    </a:cubicBezTo>
                    <a:cubicBezTo>
                      <a:pt x="239" y="257"/>
                      <a:pt x="239" y="257"/>
                      <a:pt x="239" y="257"/>
                    </a:cubicBezTo>
                    <a:cubicBezTo>
                      <a:pt x="239" y="256"/>
                      <a:pt x="239" y="256"/>
                      <a:pt x="239" y="255"/>
                    </a:cubicBezTo>
                    <a:cubicBezTo>
                      <a:pt x="239" y="241"/>
                      <a:pt x="239" y="241"/>
                      <a:pt x="239" y="241"/>
                    </a:cubicBezTo>
                    <a:cubicBezTo>
                      <a:pt x="246" y="241"/>
                      <a:pt x="246" y="241"/>
                      <a:pt x="246" y="241"/>
                    </a:cubicBezTo>
                    <a:cubicBezTo>
                      <a:pt x="249" y="241"/>
                      <a:pt x="252" y="238"/>
                      <a:pt x="252" y="236"/>
                    </a:cubicBezTo>
                    <a:cubicBezTo>
                      <a:pt x="252" y="233"/>
                      <a:pt x="249" y="231"/>
                      <a:pt x="246" y="231"/>
                    </a:cubicBezTo>
                    <a:cubicBezTo>
                      <a:pt x="239" y="231"/>
                      <a:pt x="239" y="231"/>
                      <a:pt x="239" y="231"/>
                    </a:cubicBezTo>
                    <a:cubicBezTo>
                      <a:pt x="239" y="214"/>
                      <a:pt x="239" y="214"/>
                      <a:pt x="239" y="214"/>
                    </a:cubicBezTo>
                    <a:cubicBezTo>
                      <a:pt x="246" y="214"/>
                      <a:pt x="246" y="214"/>
                      <a:pt x="246" y="214"/>
                    </a:cubicBezTo>
                    <a:cubicBezTo>
                      <a:pt x="249" y="214"/>
                      <a:pt x="252" y="212"/>
                      <a:pt x="252" y="209"/>
                    </a:cubicBezTo>
                    <a:cubicBezTo>
                      <a:pt x="252" y="207"/>
                      <a:pt x="249" y="205"/>
                      <a:pt x="246" y="205"/>
                    </a:cubicBezTo>
                    <a:cubicBezTo>
                      <a:pt x="239" y="205"/>
                      <a:pt x="239" y="205"/>
                      <a:pt x="239" y="205"/>
                    </a:cubicBezTo>
                    <a:cubicBezTo>
                      <a:pt x="239" y="187"/>
                      <a:pt x="239" y="187"/>
                      <a:pt x="239" y="187"/>
                    </a:cubicBezTo>
                    <a:cubicBezTo>
                      <a:pt x="246" y="187"/>
                      <a:pt x="246" y="187"/>
                      <a:pt x="246" y="187"/>
                    </a:cubicBezTo>
                    <a:cubicBezTo>
                      <a:pt x="249" y="187"/>
                      <a:pt x="252" y="185"/>
                      <a:pt x="252" y="183"/>
                    </a:cubicBezTo>
                    <a:cubicBezTo>
                      <a:pt x="252" y="180"/>
                      <a:pt x="249" y="178"/>
                      <a:pt x="246" y="178"/>
                    </a:cubicBezTo>
                    <a:cubicBezTo>
                      <a:pt x="239" y="178"/>
                      <a:pt x="239" y="178"/>
                      <a:pt x="239" y="178"/>
                    </a:cubicBezTo>
                    <a:cubicBezTo>
                      <a:pt x="239" y="160"/>
                      <a:pt x="239" y="160"/>
                      <a:pt x="239" y="160"/>
                    </a:cubicBezTo>
                    <a:cubicBezTo>
                      <a:pt x="246" y="160"/>
                      <a:pt x="246" y="160"/>
                      <a:pt x="246" y="160"/>
                    </a:cubicBezTo>
                    <a:cubicBezTo>
                      <a:pt x="249" y="160"/>
                      <a:pt x="252" y="158"/>
                      <a:pt x="252" y="155"/>
                    </a:cubicBezTo>
                    <a:cubicBezTo>
                      <a:pt x="252" y="152"/>
                      <a:pt x="249" y="150"/>
                      <a:pt x="246" y="150"/>
                    </a:cubicBezTo>
                    <a:cubicBezTo>
                      <a:pt x="239" y="150"/>
                      <a:pt x="239" y="150"/>
                      <a:pt x="239" y="150"/>
                    </a:cubicBezTo>
                    <a:cubicBezTo>
                      <a:pt x="239" y="134"/>
                      <a:pt x="239" y="134"/>
                      <a:pt x="239" y="134"/>
                    </a:cubicBezTo>
                    <a:cubicBezTo>
                      <a:pt x="246" y="134"/>
                      <a:pt x="246" y="134"/>
                      <a:pt x="246" y="134"/>
                    </a:cubicBezTo>
                    <a:cubicBezTo>
                      <a:pt x="249" y="134"/>
                      <a:pt x="252" y="132"/>
                      <a:pt x="252" y="129"/>
                    </a:cubicBezTo>
                    <a:cubicBezTo>
                      <a:pt x="252" y="126"/>
                      <a:pt x="249" y="124"/>
                      <a:pt x="246" y="124"/>
                    </a:cubicBezTo>
                    <a:cubicBezTo>
                      <a:pt x="239" y="124"/>
                      <a:pt x="239" y="124"/>
                      <a:pt x="239" y="124"/>
                    </a:cubicBezTo>
                    <a:cubicBezTo>
                      <a:pt x="239" y="107"/>
                      <a:pt x="239" y="107"/>
                      <a:pt x="239" y="107"/>
                    </a:cubicBezTo>
                    <a:cubicBezTo>
                      <a:pt x="246" y="107"/>
                      <a:pt x="246" y="107"/>
                      <a:pt x="246" y="107"/>
                    </a:cubicBezTo>
                    <a:cubicBezTo>
                      <a:pt x="249" y="107"/>
                      <a:pt x="252" y="105"/>
                      <a:pt x="252" y="103"/>
                    </a:cubicBezTo>
                    <a:cubicBezTo>
                      <a:pt x="252" y="100"/>
                      <a:pt x="249" y="98"/>
                      <a:pt x="246" y="98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9" y="80"/>
                      <a:pt x="239" y="80"/>
                      <a:pt x="239" y="80"/>
                    </a:cubicBezTo>
                    <a:cubicBezTo>
                      <a:pt x="246" y="80"/>
                      <a:pt x="246" y="80"/>
                      <a:pt x="246" y="80"/>
                    </a:cubicBezTo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50" name="Freeform 1115"/>
              <p:cNvSpPr>
                <a:spLocks noChangeArrowheads="1"/>
              </p:cNvSpPr>
              <p:nvPr/>
            </p:nvSpPr>
            <p:spPr bwMode="auto">
              <a:xfrm>
                <a:off x="8518569" y="4537795"/>
                <a:ext cx="447675" cy="534987"/>
              </a:xfrm>
              <a:custGeom>
                <a:avLst/>
                <a:gdLst>
                  <a:gd name="T0" fmla="*/ 0 w 239"/>
                  <a:gd name="T1" fmla="*/ 480550 h 285"/>
                  <a:gd name="T2" fmla="*/ 56194 w 239"/>
                  <a:gd name="T3" fmla="*/ 534987 h 285"/>
                  <a:gd name="T4" fmla="*/ 391481 w 239"/>
                  <a:gd name="T5" fmla="*/ 534987 h 285"/>
                  <a:gd name="T6" fmla="*/ 447675 w 239"/>
                  <a:gd name="T7" fmla="*/ 480550 h 285"/>
                  <a:gd name="T8" fmla="*/ 447675 w 239"/>
                  <a:gd name="T9" fmla="*/ 54437 h 285"/>
                  <a:gd name="T10" fmla="*/ 391481 w 239"/>
                  <a:gd name="T11" fmla="*/ 0 h 285"/>
                  <a:gd name="T12" fmla="*/ 56194 w 239"/>
                  <a:gd name="T13" fmla="*/ 0 h 285"/>
                  <a:gd name="T14" fmla="*/ 0 w 239"/>
                  <a:gd name="T15" fmla="*/ 54437 h 285"/>
                  <a:gd name="T16" fmla="*/ 0 w 239"/>
                  <a:gd name="T17" fmla="*/ 480550 h 28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39" h="285">
                    <a:moveTo>
                      <a:pt x="0" y="256"/>
                    </a:moveTo>
                    <a:cubicBezTo>
                      <a:pt x="0" y="272"/>
                      <a:pt x="13" y="285"/>
                      <a:pt x="30" y="285"/>
                    </a:cubicBezTo>
                    <a:cubicBezTo>
                      <a:pt x="209" y="285"/>
                      <a:pt x="209" y="285"/>
                      <a:pt x="209" y="285"/>
                    </a:cubicBezTo>
                    <a:cubicBezTo>
                      <a:pt x="225" y="285"/>
                      <a:pt x="239" y="272"/>
                      <a:pt x="239" y="256"/>
                    </a:cubicBezTo>
                    <a:cubicBezTo>
                      <a:pt x="239" y="29"/>
                      <a:pt x="239" y="29"/>
                      <a:pt x="239" y="29"/>
                    </a:cubicBezTo>
                    <a:cubicBezTo>
                      <a:pt x="239" y="13"/>
                      <a:pt x="225" y="0"/>
                      <a:pt x="209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13" y="0"/>
                      <a:pt x="0" y="13"/>
                      <a:pt x="0" y="29"/>
                    </a:cubicBezTo>
                    <a:cubicBezTo>
                      <a:pt x="0" y="256"/>
                      <a:pt x="0" y="256"/>
                      <a:pt x="0" y="256"/>
                    </a:cubicBezTo>
                  </a:path>
                </a:pathLst>
              </a:custGeom>
              <a:solidFill>
                <a:srgbClr val="498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51" name="Oval 1116"/>
              <p:cNvSpPr>
                <a:spLocks noChangeArrowheads="1"/>
              </p:cNvSpPr>
              <p:nvPr/>
            </p:nvSpPr>
            <p:spPr bwMode="auto">
              <a:xfrm>
                <a:off x="8920206" y="4566370"/>
                <a:ext cx="33338" cy="28575"/>
              </a:xfrm>
              <a:prstGeom prst="ellipse">
                <a:avLst/>
              </a:prstGeom>
              <a:solidFill>
                <a:srgbClr val="495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452" name="Freeform 1117"/>
              <p:cNvSpPr>
                <a:spLocks noChangeArrowheads="1"/>
              </p:cNvSpPr>
              <p:nvPr/>
            </p:nvSpPr>
            <p:spPr bwMode="auto">
              <a:xfrm>
                <a:off x="8931319" y="4572720"/>
                <a:ext cx="60325" cy="15875"/>
              </a:xfrm>
              <a:custGeom>
                <a:avLst/>
                <a:gdLst>
                  <a:gd name="T0" fmla="*/ 0 w 32"/>
                  <a:gd name="T1" fmla="*/ 7056 h 9"/>
                  <a:gd name="T2" fmla="*/ 11311 w 32"/>
                  <a:gd name="T3" fmla="*/ 15875 h 9"/>
                  <a:gd name="T4" fmla="*/ 49014 w 32"/>
                  <a:gd name="T5" fmla="*/ 15875 h 9"/>
                  <a:gd name="T6" fmla="*/ 60325 w 32"/>
                  <a:gd name="T7" fmla="*/ 7056 h 9"/>
                  <a:gd name="T8" fmla="*/ 49014 w 32"/>
                  <a:gd name="T9" fmla="*/ 0 h 9"/>
                  <a:gd name="T10" fmla="*/ 11311 w 32"/>
                  <a:gd name="T11" fmla="*/ 0 h 9"/>
                  <a:gd name="T12" fmla="*/ 0 w 32"/>
                  <a:gd name="T13" fmla="*/ 7056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9">
                    <a:moveTo>
                      <a:pt x="0" y="4"/>
                    </a:moveTo>
                    <a:cubicBezTo>
                      <a:pt x="0" y="7"/>
                      <a:pt x="3" y="9"/>
                      <a:pt x="6" y="9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9" y="9"/>
                      <a:pt x="32" y="7"/>
                      <a:pt x="32" y="4"/>
                    </a:cubicBezTo>
                    <a:cubicBezTo>
                      <a:pt x="32" y="2"/>
                      <a:pt x="29" y="0"/>
                      <a:pt x="2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4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53" name="Freeform 1118"/>
              <p:cNvSpPr>
                <a:spLocks noChangeArrowheads="1"/>
              </p:cNvSpPr>
              <p:nvPr/>
            </p:nvSpPr>
            <p:spPr bwMode="auto">
              <a:xfrm>
                <a:off x="8931319" y="4623520"/>
                <a:ext cx="60325" cy="15875"/>
              </a:xfrm>
              <a:custGeom>
                <a:avLst/>
                <a:gdLst>
                  <a:gd name="T0" fmla="*/ 0 w 32"/>
                  <a:gd name="T1" fmla="*/ 8819 h 9"/>
                  <a:gd name="T2" fmla="*/ 9426 w 32"/>
                  <a:gd name="T3" fmla="*/ 15875 h 9"/>
                  <a:gd name="T4" fmla="*/ 49014 w 32"/>
                  <a:gd name="T5" fmla="*/ 15875 h 9"/>
                  <a:gd name="T6" fmla="*/ 60325 w 32"/>
                  <a:gd name="T7" fmla="*/ 8819 h 9"/>
                  <a:gd name="T8" fmla="*/ 49014 w 32"/>
                  <a:gd name="T9" fmla="*/ 0 h 9"/>
                  <a:gd name="T10" fmla="*/ 9426 w 32"/>
                  <a:gd name="T11" fmla="*/ 0 h 9"/>
                  <a:gd name="T12" fmla="*/ 0 w 32"/>
                  <a:gd name="T13" fmla="*/ 8819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9">
                    <a:moveTo>
                      <a:pt x="0" y="5"/>
                    </a:moveTo>
                    <a:cubicBezTo>
                      <a:pt x="0" y="7"/>
                      <a:pt x="2" y="9"/>
                      <a:pt x="5" y="9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9" y="9"/>
                      <a:pt x="32" y="7"/>
                      <a:pt x="32" y="5"/>
                    </a:cubicBezTo>
                    <a:cubicBezTo>
                      <a:pt x="32" y="2"/>
                      <a:pt x="29" y="0"/>
                      <a:pt x="2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54" name="Freeform 1119"/>
              <p:cNvSpPr>
                <a:spLocks noChangeArrowheads="1"/>
              </p:cNvSpPr>
              <p:nvPr/>
            </p:nvSpPr>
            <p:spPr bwMode="auto">
              <a:xfrm>
                <a:off x="8931319" y="4671145"/>
                <a:ext cx="60325" cy="17462"/>
              </a:xfrm>
              <a:custGeom>
                <a:avLst/>
                <a:gdLst>
                  <a:gd name="T0" fmla="*/ 0 w 32"/>
                  <a:gd name="T1" fmla="*/ 9701 h 9"/>
                  <a:gd name="T2" fmla="*/ 11311 w 32"/>
                  <a:gd name="T3" fmla="*/ 17462 h 9"/>
                  <a:gd name="T4" fmla="*/ 49014 w 32"/>
                  <a:gd name="T5" fmla="*/ 17462 h 9"/>
                  <a:gd name="T6" fmla="*/ 60325 w 32"/>
                  <a:gd name="T7" fmla="*/ 9701 h 9"/>
                  <a:gd name="T8" fmla="*/ 49014 w 32"/>
                  <a:gd name="T9" fmla="*/ 0 h 9"/>
                  <a:gd name="T10" fmla="*/ 11311 w 32"/>
                  <a:gd name="T11" fmla="*/ 0 h 9"/>
                  <a:gd name="T12" fmla="*/ 0 w 32"/>
                  <a:gd name="T13" fmla="*/ 9701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9">
                    <a:moveTo>
                      <a:pt x="0" y="5"/>
                    </a:moveTo>
                    <a:cubicBezTo>
                      <a:pt x="0" y="7"/>
                      <a:pt x="3" y="9"/>
                      <a:pt x="6" y="9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9" y="9"/>
                      <a:pt x="32" y="7"/>
                      <a:pt x="32" y="5"/>
                    </a:cubicBezTo>
                    <a:cubicBezTo>
                      <a:pt x="32" y="2"/>
                      <a:pt x="29" y="0"/>
                      <a:pt x="2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55" name="Freeform 1120"/>
              <p:cNvSpPr>
                <a:spLocks noChangeArrowheads="1"/>
              </p:cNvSpPr>
              <p:nvPr/>
            </p:nvSpPr>
            <p:spPr bwMode="auto">
              <a:xfrm>
                <a:off x="8931319" y="4723532"/>
                <a:ext cx="60325" cy="17462"/>
              </a:xfrm>
              <a:custGeom>
                <a:avLst/>
                <a:gdLst>
                  <a:gd name="T0" fmla="*/ 0 w 32"/>
                  <a:gd name="T1" fmla="*/ 7761 h 9"/>
                  <a:gd name="T2" fmla="*/ 11311 w 32"/>
                  <a:gd name="T3" fmla="*/ 17462 h 9"/>
                  <a:gd name="T4" fmla="*/ 49014 w 32"/>
                  <a:gd name="T5" fmla="*/ 17462 h 9"/>
                  <a:gd name="T6" fmla="*/ 60325 w 32"/>
                  <a:gd name="T7" fmla="*/ 7761 h 9"/>
                  <a:gd name="T8" fmla="*/ 49014 w 32"/>
                  <a:gd name="T9" fmla="*/ 0 h 9"/>
                  <a:gd name="T10" fmla="*/ 11311 w 32"/>
                  <a:gd name="T11" fmla="*/ 0 h 9"/>
                  <a:gd name="T12" fmla="*/ 0 w 32"/>
                  <a:gd name="T13" fmla="*/ 7761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9">
                    <a:moveTo>
                      <a:pt x="0" y="4"/>
                    </a:moveTo>
                    <a:cubicBezTo>
                      <a:pt x="0" y="7"/>
                      <a:pt x="3" y="9"/>
                      <a:pt x="6" y="9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9" y="9"/>
                      <a:pt x="32" y="7"/>
                      <a:pt x="32" y="4"/>
                    </a:cubicBezTo>
                    <a:cubicBezTo>
                      <a:pt x="32" y="2"/>
                      <a:pt x="29" y="0"/>
                      <a:pt x="2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4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56" name="Freeform 1121"/>
              <p:cNvSpPr>
                <a:spLocks noChangeArrowheads="1"/>
              </p:cNvSpPr>
              <p:nvPr/>
            </p:nvSpPr>
            <p:spPr bwMode="auto">
              <a:xfrm>
                <a:off x="8931319" y="4772745"/>
                <a:ext cx="60325" cy="17462"/>
              </a:xfrm>
              <a:custGeom>
                <a:avLst/>
                <a:gdLst>
                  <a:gd name="T0" fmla="*/ 0 w 32"/>
                  <a:gd name="T1" fmla="*/ 9701 h 9"/>
                  <a:gd name="T2" fmla="*/ 11311 w 32"/>
                  <a:gd name="T3" fmla="*/ 17462 h 9"/>
                  <a:gd name="T4" fmla="*/ 49014 w 32"/>
                  <a:gd name="T5" fmla="*/ 17462 h 9"/>
                  <a:gd name="T6" fmla="*/ 60325 w 32"/>
                  <a:gd name="T7" fmla="*/ 9701 h 9"/>
                  <a:gd name="T8" fmla="*/ 49014 w 32"/>
                  <a:gd name="T9" fmla="*/ 0 h 9"/>
                  <a:gd name="T10" fmla="*/ 11311 w 32"/>
                  <a:gd name="T11" fmla="*/ 0 h 9"/>
                  <a:gd name="T12" fmla="*/ 0 w 32"/>
                  <a:gd name="T13" fmla="*/ 9701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9">
                    <a:moveTo>
                      <a:pt x="0" y="5"/>
                    </a:moveTo>
                    <a:cubicBezTo>
                      <a:pt x="0" y="7"/>
                      <a:pt x="3" y="9"/>
                      <a:pt x="6" y="9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9" y="9"/>
                      <a:pt x="32" y="7"/>
                      <a:pt x="32" y="5"/>
                    </a:cubicBezTo>
                    <a:cubicBezTo>
                      <a:pt x="32" y="2"/>
                      <a:pt x="29" y="0"/>
                      <a:pt x="2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57" name="Freeform 1122"/>
              <p:cNvSpPr>
                <a:spLocks noChangeArrowheads="1"/>
              </p:cNvSpPr>
              <p:nvPr/>
            </p:nvSpPr>
            <p:spPr bwMode="auto">
              <a:xfrm>
                <a:off x="8931319" y="4821957"/>
                <a:ext cx="60325" cy="15875"/>
              </a:xfrm>
              <a:custGeom>
                <a:avLst/>
                <a:gdLst>
                  <a:gd name="T0" fmla="*/ 0 w 32"/>
                  <a:gd name="T1" fmla="*/ 8819 h 9"/>
                  <a:gd name="T2" fmla="*/ 9426 w 32"/>
                  <a:gd name="T3" fmla="*/ 15875 h 9"/>
                  <a:gd name="T4" fmla="*/ 49014 w 32"/>
                  <a:gd name="T5" fmla="*/ 15875 h 9"/>
                  <a:gd name="T6" fmla="*/ 60325 w 32"/>
                  <a:gd name="T7" fmla="*/ 8819 h 9"/>
                  <a:gd name="T8" fmla="*/ 49014 w 32"/>
                  <a:gd name="T9" fmla="*/ 0 h 9"/>
                  <a:gd name="T10" fmla="*/ 9426 w 32"/>
                  <a:gd name="T11" fmla="*/ 0 h 9"/>
                  <a:gd name="T12" fmla="*/ 0 w 32"/>
                  <a:gd name="T13" fmla="*/ 8819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9">
                    <a:moveTo>
                      <a:pt x="0" y="5"/>
                    </a:moveTo>
                    <a:cubicBezTo>
                      <a:pt x="0" y="7"/>
                      <a:pt x="2" y="9"/>
                      <a:pt x="5" y="9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9" y="9"/>
                      <a:pt x="32" y="7"/>
                      <a:pt x="32" y="5"/>
                    </a:cubicBezTo>
                    <a:cubicBezTo>
                      <a:pt x="32" y="2"/>
                      <a:pt x="29" y="0"/>
                      <a:pt x="2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58" name="Freeform 1123"/>
              <p:cNvSpPr>
                <a:spLocks noChangeArrowheads="1"/>
              </p:cNvSpPr>
              <p:nvPr/>
            </p:nvSpPr>
            <p:spPr bwMode="auto">
              <a:xfrm>
                <a:off x="8931319" y="4872757"/>
                <a:ext cx="60325" cy="17462"/>
              </a:xfrm>
              <a:custGeom>
                <a:avLst/>
                <a:gdLst>
                  <a:gd name="T0" fmla="*/ 0 w 32"/>
                  <a:gd name="T1" fmla="*/ 8731 h 10"/>
                  <a:gd name="T2" fmla="*/ 11311 w 32"/>
                  <a:gd name="T3" fmla="*/ 17462 h 10"/>
                  <a:gd name="T4" fmla="*/ 49014 w 32"/>
                  <a:gd name="T5" fmla="*/ 17462 h 10"/>
                  <a:gd name="T6" fmla="*/ 60325 w 32"/>
                  <a:gd name="T7" fmla="*/ 8731 h 10"/>
                  <a:gd name="T8" fmla="*/ 49014 w 32"/>
                  <a:gd name="T9" fmla="*/ 0 h 10"/>
                  <a:gd name="T10" fmla="*/ 11311 w 32"/>
                  <a:gd name="T11" fmla="*/ 0 h 10"/>
                  <a:gd name="T12" fmla="*/ 0 w 32"/>
                  <a:gd name="T13" fmla="*/ 8731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10">
                    <a:moveTo>
                      <a:pt x="0" y="5"/>
                    </a:moveTo>
                    <a:cubicBezTo>
                      <a:pt x="0" y="8"/>
                      <a:pt x="3" y="10"/>
                      <a:pt x="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9" y="10"/>
                      <a:pt x="32" y="8"/>
                      <a:pt x="32" y="5"/>
                    </a:cubicBezTo>
                    <a:cubicBezTo>
                      <a:pt x="32" y="3"/>
                      <a:pt x="29" y="0"/>
                      <a:pt x="2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5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59" name="Freeform 1124"/>
              <p:cNvSpPr>
                <a:spLocks noChangeArrowheads="1"/>
              </p:cNvSpPr>
              <p:nvPr/>
            </p:nvSpPr>
            <p:spPr bwMode="auto">
              <a:xfrm>
                <a:off x="8931319" y="4923557"/>
                <a:ext cx="60325" cy="17462"/>
              </a:xfrm>
              <a:custGeom>
                <a:avLst/>
                <a:gdLst>
                  <a:gd name="T0" fmla="*/ 0 w 32"/>
                  <a:gd name="T1" fmla="*/ 8731 h 10"/>
                  <a:gd name="T2" fmla="*/ 11311 w 32"/>
                  <a:gd name="T3" fmla="*/ 17462 h 10"/>
                  <a:gd name="T4" fmla="*/ 49014 w 32"/>
                  <a:gd name="T5" fmla="*/ 17462 h 10"/>
                  <a:gd name="T6" fmla="*/ 60325 w 32"/>
                  <a:gd name="T7" fmla="*/ 8731 h 10"/>
                  <a:gd name="T8" fmla="*/ 49014 w 32"/>
                  <a:gd name="T9" fmla="*/ 0 h 10"/>
                  <a:gd name="T10" fmla="*/ 11311 w 32"/>
                  <a:gd name="T11" fmla="*/ 0 h 10"/>
                  <a:gd name="T12" fmla="*/ 0 w 32"/>
                  <a:gd name="T13" fmla="*/ 8731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10">
                    <a:moveTo>
                      <a:pt x="0" y="5"/>
                    </a:moveTo>
                    <a:cubicBezTo>
                      <a:pt x="0" y="7"/>
                      <a:pt x="3" y="10"/>
                      <a:pt x="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9" y="10"/>
                      <a:pt x="32" y="7"/>
                      <a:pt x="32" y="5"/>
                    </a:cubicBezTo>
                    <a:cubicBezTo>
                      <a:pt x="32" y="2"/>
                      <a:pt x="29" y="0"/>
                      <a:pt x="2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60" name="Freeform 1125"/>
              <p:cNvSpPr>
                <a:spLocks noChangeArrowheads="1"/>
              </p:cNvSpPr>
              <p:nvPr/>
            </p:nvSpPr>
            <p:spPr bwMode="auto">
              <a:xfrm>
                <a:off x="8931319" y="4972770"/>
                <a:ext cx="60325" cy="17462"/>
              </a:xfrm>
              <a:custGeom>
                <a:avLst/>
                <a:gdLst>
                  <a:gd name="T0" fmla="*/ 0 w 32"/>
                  <a:gd name="T1" fmla="*/ 7761 h 9"/>
                  <a:gd name="T2" fmla="*/ 11311 w 32"/>
                  <a:gd name="T3" fmla="*/ 17462 h 9"/>
                  <a:gd name="T4" fmla="*/ 49014 w 32"/>
                  <a:gd name="T5" fmla="*/ 17462 h 9"/>
                  <a:gd name="T6" fmla="*/ 60325 w 32"/>
                  <a:gd name="T7" fmla="*/ 7761 h 9"/>
                  <a:gd name="T8" fmla="*/ 49014 w 32"/>
                  <a:gd name="T9" fmla="*/ 0 h 9"/>
                  <a:gd name="T10" fmla="*/ 11311 w 32"/>
                  <a:gd name="T11" fmla="*/ 0 h 9"/>
                  <a:gd name="T12" fmla="*/ 0 w 32"/>
                  <a:gd name="T13" fmla="*/ 7761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9">
                    <a:moveTo>
                      <a:pt x="0" y="4"/>
                    </a:moveTo>
                    <a:cubicBezTo>
                      <a:pt x="0" y="7"/>
                      <a:pt x="3" y="9"/>
                      <a:pt x="6" y="9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9" y="9"/>
                      <a:pt x="32" y="7"/>
                      <a:pt x="32" y="4"/>
                    </a:cubicBezTo>
                    <a:cubicBezTo>
                      <a:pt x="32" y="2"/>
                      <a:pt x="29" y="0"/>
                      <a:pt x="2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4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61" name="Freeform 1126"/>
              <p:cNvSpPr>
                <a:spLocks noChangeArrowheads="1"/>
              </p:cNvSpPr>
              <p:nvPr/>
            </p:nvSpPr>
            <p:spPr bwMode="auto">
              <a:xfrm>
                <a:off x="8931319" y="5020395"/>
                <a:ext cx="60325" cy="19050"/>
              </a:xfrm>
              <a:custGeom>
                <a:avLst/>
                <a:gdLst>
                  <a:gd name="T0" fmla="*/ 0 w 32"/>
                  <a:gd name="T1" fmla="*/ 9525 h 10"/>
                  <a:gd name="T2" fmla="*/ 11311 w 32"/>
                  <a:gd name="T3" fmla="*/ 19050 h 10"/>
                  <a:gd name="T4" fmla="*/ 49014 w 32"/>
                  <a:gd name="T5" fmla="*/ 19050 h 10"/>
                  <a:gd name="T6" fmla="*/ 60325 w 32"/>
                  <a:gd name="T7" fmla="*/ 9525 h 10"/>
                  <a:gd name="T8" fmla="*/ 49014 w 32"/>
                  <a:gd name="T9" fmla="*/ 0 h 10"/>
                  <a:gd name="T10" fmla="*/ 11311 w 32"/>
                  <a:gd name="T11" fmla="*/ 0 h 10"/>
                  <a:gd name="T12" fmla="*/ 0 w 32"/>
                  <a:gd name="T13" fmla="*/ 9525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10">
                    <a:moveTo>
                      <a:pt x="0" y="5"/>
                    </a:moveTo>
                    <a:cubicBezTo>
                      <a:pt x="0" y="8"/>
                      <a:pt x="3" y="10"/>
                      <a:pt x="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9" y="10"/>
                      <a:pt x="32" y="8"/>
                      <a:pt x="32" y="5"/>
                    </a:cubicBezTo>
                    <a:cubicBezTo>
                      <a:pt x="32" y="3"/>
                      <a:pt x="29" y="0"/>
                      <a:pt x="2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5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62" name="Freeform 1127"/>
              <p:cNvSpPr>
                <a:spLocks noChangeArrowheads="1"/>
              </p:cNvSpPr>
              <p:nvPr/>
            </p:nvSpPr>
            <p:spPr bwMode="auto">
              <a:xfrm>
                <a:off x="8555081" y="4596532"/>
                <a:ext cx="206375" cy="73025"/>
              </a:xfrm>
              <a:custGeom>
                <a:avLst/>
                <a:gdLst>
                  <a:gd name="T0" fmla="*/ 0 w 110"/>
                  <a:gd name="T1" fmla="*/ 41194 h 39"/>
                  <a:gd name="T2" fmla="*/ 35647 w 110"/>
                  <a:gd name="T3" fmla="*/ 73025 h 39"/>
                  <a:gd name="T4" fmla="*/ 170728 w 110"/>
                  <a:gd name="T5" fmla="*/ 73025 h 39"/>
                  <a:gd name="T6" fmla="*/ 206375 w 110"/>
                  <a:gd name="T7" fmla="*/ 41194 h 39"/>
                  <a:gd name="T8" fmla="*/ 206375 w 110"/>
                  <a:gd name="T9" fmla="*/ 29959 h 39"/>
                  <a:gd name="T10" fmla="*/ 170728 w 110"/>
                  <a:gd name="T11" fmla="*/ 0 h 39"/>
                  <a:gd name="T12" fmla="*/ 35647 w 110"/>
                  <a:gd name="T13" fmla="*/ 0 h 39"/>
                  <a:gd name="T14" fmla="*/ 0 w 110"/>
                  <a:gd name="T15" fmla="*/ 29959 h 39"/>
                  <a:gd name="T16" fmla="*/ 0 w 110"/>
                  <a:gd name="T17" fmla="*/ 41194 h 3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0" h="39">
                    <a:moveTo>
                      <a:pt x="0" y="22"/>
                    </a:moveTo>
                    <a:cubicBezTo>
                      <a:pt x="0" y="31"/>
                      <a:pt x="8" y="39"/>
                      <a:pt x="19" y="39"/>
                    </a:cubicBezTo>
                    <a:cubicBezTo>
                      <a:pt x="91" y="39"/>
                      <a:pt x="91" y="39"/>
                      <a:pt x="91" y="39"/>
                    </a:cubicBezTo>
                    <a:cubicBezTo>
                      <a:pt x="102" y="39"/>
                      <a:pt x="110" y="31"/>
                      <a:pt x="110" y="22"/>
                    </a:cubicBezTo>
                    <a:cubicBezTo>
                      <a:pt x="110" y="16"/>
                      <a:pt x="110" y="16"/>
                      <a:pt x="110" y="16"/>
                    </a:cubicBezTo>
                    <a:cubicBezTo>
                      <a:pt x="110" y="7"/>
                      <a:pt x="102" y="0"/>
                      <a:pt x="91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8" y="0"/>
                      <a:pt x="0" y="7"/>
                      <a:pt x="0" y="16"/>
                    </a:cubicBez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63" name="Freeform 1128"/>
              <p:cNvSpPr>
                <a:spLocks noChangeArrowheads="1"/>
              </p:cNvSpPr>
              <p:nvPr/>
            </p:nvSpPr>
            <p:spPr bwMode="auto">
              <a:xfrm>
                <a:off x="8853531" y="4623520"/>
                <a:ext cx="473075" cy="533400"/>
              </a:xfrm>
              <a:custGeom>
                <a:avLst/>
                <a:gdLst>
                  <a:gd name="T0" fmla="*/ 463689 w 252"/>
                  <a:gd name="T1" fmla="*/ 151598 h 285"/>
                  <a:gd name="T2" fmla="*/ 473075 w 252"/>
                  <a:gd name="T3" fmla="*/ 142240 h 285"/>
                  <a:gd name="T4" fmla="*/ 463689 w 252"/>
                  <a:gd name="T5" fmla="*/ 134754 h 285"/>
                  <a:gd name="T6" fmla="*/ 448670 w 252"/>
                  <a:gd name="T7" fmla="*/ 134754 h 285"/>
                  <a:gd name="T8" fmla="*/ 448670 w 252"/>
                  <a:gd name="T9" fmla="*/ 102937 h 285"/>
                  <a:gd name="T10" fmla="*/ 461811 w 252"/>
                  <a:gd name="T11" fmla="*/ 102937 h 285"/>
                  <a:gd name="T12" fmla="*/ 473075 w 252"/>
                  <a:gd name="T13" fmla="*/ 93579 h 285"/>
                  <a:gd name="T14" fmla="*/ 461811 w 252"/>
                  <a:gd name="T15" fmla="*/ 84221 h 285"/>
                  <a:gd name="T16" fmla="*/ 448670 w 252"/>
                  <a:gd name="T17" fmla="*/ 84221 h 285"/>
                  <a:gd name="T18" fmla="*/ 448670 w 252"/>
                  <a:gd name="T19" fmla="*/ 54276 h 285"/>
                  <a:gd name="T20" fmla="*/ 448670 w 252"/>
                  <a:gd name="T21" fmla="*/ 50533 h 285"/>
                  <a:gd name="T22" fmla="*/ 463689 w 252"/>
                  <a:gd name="T23" fmla="*/ 50533 h 285"/>
                  <a:gd name="T24" fmla="*/ 473075 w 252"/>
                  <a:gd name="T25" fmla="*/ 43046 h 285"/>
                  <a:gd name="T26" fmla="*/ 463689 w 252"/>
                  <a:gd name="T27" fmla="*/ 33688 h 285"/>
                  <a:gd name="T28" fmla="*/ 443038 w 252"/>
                  <a:gd name="T29" fmla="*/ 33688 h 285"/>
                  <a:gd name="T30" fmla="*/ 392352 w 252"/>
                  <a:gd name="T31" fmla="*/ 0 h 285"/>
                  <a:gd name="T32" fmla="*/ 56318 w 252"/>
                  <a:gd name="T33" fmla="*/ 0 h 285"/>
                  <a:gd name="T34" fmla="*/ 0 w 252"/>
                  <a:gd name="T35" fmla="*/ 54276 h 285"/>
                  <a:gd name="T36" fmla="*/ 0 w 252"/>
                  <a:gd name="T37" fmla="*/ 479124 h 285"/>
                  <a:gd name="T38" fmla="*/ 56318 w 252"/>
                  <a:gd name="T39" fmla="*/ 533400 h 285"/>
                  <a:gd name="T40" fmla="*/ 392352 w 252"/>
                  <a:gd name="T41" fmla="*/ 533400 h 285"/>
                  <a:gd name="T42" fmla="*/ 444916 w 252"/>
                  <a:gd name="T43" fmla="*/ 499712 h 285"/>
                  <a:gd name="T44" fmla="*/ 463689 w 252"/>
                  <a:gd name="T45" fmla="*/ 499712 h 285"/>
                  <a:gd name="T46" fmla="*/ 473075 w 252"/>
                  <a:gd name="T47" fmla="*/ 492225 h 285"/>
                  <a:gd name="T48" fmla="*/ 463689 w 252"/>
                  <a:gd name="T49" fmla="*/ 482867 h 285"/>
                  <a:gd name="T50" fmla="*/ 448670 w 252"/>
                  <a:gd name="T51" fmla="*/ 482867 h 285"/>
                  <a:gd name="T52" fmla="*/ 448670 w 252"/>
                  <a:gd name="T53" fmla="*/ 479124 h 285"/>
                  <a:gd name="T54" fmla="*/ 448670 w 252"/>
                  <a:gd name="T55" fmla="*/ 451051 h 285"/>
                  <a:gd name="T56" fmla="*/ 463689 w 252"/>
                  <a:gd name="T57" fmla="*/ 451051 h 285"/>
                  <a:gd name="T58" fmla="*/ 473075 w 252"/>
                  <a:gd name="T59" fmla="*/ 443564 h 285"/>
                  <a:gd name="T60" fmla="*/ 463689 w 252"/>
                  <a:gd name="T61" fmla="*/ 434206 h 285"/>
                  <a:gd name="T62" fmla="*/ 448670 w 252"/>
                  <a:gd name="T63" fmla="*/ 434206 h 285"/>
                  <a:gd name="T64" fmla="*/ 448670 w 252"/>
                  <a:gd name="T65" fmla="*/ 402389 h 285"/>
                  <a:gd name="T66" fmla="*/ 463689 w 252"/>
                  <a:gd name="T67" fmla="*/ 402389 h 285"/>
                  <a:gd name="T68" fmla="*/ 473075 w 252"/>
                  <a:gd name="T69" fmla="*/ 393032 h 285"/>
                  <a:gd name="T70" fmla="*/ 463689 w 252"/>
                  <a:gd name="T71" fmla="*/ 385545 h 285"/>
                  <a:gd name="T72" fmla="*/ 448670 w 252"/>
                  <a:gd name="T73" fmla="*/ 385545 h 285"/>
                  <a:gd name="T74" fmla="*/ 448670 w 252"/>
                  <a:gd name="T75" fmla="*/ 351857 h 285"/>
                  <a:gd name="T76" fmla="*/ 463689 w 252"/>
                  <a:gd name="T77" fmla="*/ 351857 h 285"/>
                  <a:gd name="T78" fmla="*/ 473075 w 252"/>
                  <a:gd name="T79" fmla="*/ 344371 h 285"/>
                  <a:gd name="T80" fmla="*/ 463689 w 252"/>
                  <a:gd name="T81" fmla="*/ 335013 h 285"/>
                  <a:gd name="T82" fmla="*/ 448670 w 252"/>
                  <a:gd name="T83" fmla="*/ 335013 h 285"/>
                  <a:gd name="T84" fmla="*/ 448670 w 252"/>
                  <a:gd name="T85" fmla="*/ 301324 h 285"/>
                  <a:gd name="T86" fmla="*/ 461811 w 252"/>
                  <a:gd name="T87" fmla="*/ 301324 h 285"/>
                  <a:gd name="T88" fmla="*/ 473075 w 252"/>
                  <a:gd name="T89" fmla="*/ 291966 h 285"/>
                  <a:gd name="T90" fmla="*/ 461811 w 252"/>
                  <a:gd name="T91" fmla="*/ 282608 h 285"/>
                  <a:gd name="T92" fmla="*/ 448670 w 252"/>
                  <a:gd name="T93" fmla="*/ 282608 h 285"/>
                  <a:gd name="T94" fmla="*/ 448670 w 252"/>
                  <a:gd name="T95" fmla="*/ 252663 h 285"/>
                  <a:gd name="T96" fmla="*/ 463689 w 252"/>
                  <a:gd name="T97" fmla="*/ 252663 h 285"/>
                  <a:gd name="T98" fmla="*/ 473075 w 252"/>
                  <a:gd name="T99" fmla="*/ 243305 h 285"/>
                  <a:gd name="T100" fmla="*/ 463689 w 252"/>
                  <a:gd name="T101" fmla="*/ 233947 h 285"/>
                  <a:gd name="T102" fmla="*/ 448670 w 252"/>
                  <a:gd name="T103" fmla="*/ 233947 h 285"/>
                  <a:gd name="T104" fmla="*/ 448670 w 252"/>
                  <a:gd name="T105" fmla="*/ 202131 h 285"/>
                  <a:gd name="T106" fmla="*/ 463689 w 252"/>
                  <a:gd name="T107" fmla="*/ 202131 h 285"/>
                  <a:gd name="T108" fmla="*/ 473075 w 252"/>
                  <a:gd name="T109" fmla="*/ 194644 h 285"/>
                  <a:gd name="T110" fmla="*/ 463689 w 252"/>
                  <a:gd name="T111" fmla="*/ 185286 h 285"/>
                  <a:gd name="T112" fmla="*/ 448670 w 252"/>
                  <a:gd name="T113" fmla="*/ 185286 h 285"/>
                  <a:gd name="T114" fmla="*/ 448670 w 252"/>
                  <a:gd name="T115" fmla="*/ 151598 h 285"/>
                  <a:gd name="T116" fmla="*/ 463689 w 252"/>
                  <a:gd name="T117" fmla="*/ 151598 h 28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52" h="285">
                    <a:moveTo>
                      <a:pt x="247" y="81"/>
                    </a:moveTo>
                    <a:cubicBezTo>
                      <a:pt x="250" y="81"/>
                      <a:pt x="252" y="79"/>
                      <a:pt x="252" y="76"/>
                    </a:cubicBezTo>
                    <a:cubicBezTo>
                      <a:pt x="252" y="74"/>
                      <a:pt x="250" y="72"/>
                      <a:pt x="247" y="72"/>
                    </a:cubicBezTo>
                    <a:cubicBezTo>
                      <a:pt x="239" y="72"/>
                      <a:pt x="239" y="72"/>
                      <a:pt x="239" y="72"/>
                    </a:cubicBezTo>
                    <a:cubicBezTo>
                      <a:pt x="239" y="55"/>
                      <a:pt x="239" y="55"/>
                      <a:pt x="239" y="55"/>
                    </a:cubicBezTo>
                    <a:cubicBezTo>
                      <a:pt x="246" y="55"/>
                      <a:pt x="246" y="55"/>
                      <a:pt x="246" y="55"/>
                    </a:cubicBezTo>
                    <a:cubicBezTo>
                      <a:pt x="249" y="55"/>
                      <a:pt x="252" y="53"/>
                      <a:pt x="252" y="50"/>
                    </a:cubicBezTo>
                    <a:cubicBezTo>
                      <a:pt x="252" y="47"/>
                      <a:pt x="249" y="45"/>
                      <a:pt x="246" y="45"/>
                    </a:cubicBezTo>
                    <a:cubicBezTo>
                      <a:pt x="239" y="45"/>
                      <a:pt x="239" y="45"/>
                      <a:pt x="239" y="45"/>
                    </a:cubicBezTo>
                    <a:cubicBezTo>
                      <a:pt x="239" y="29"/>
                      <a:pt x="239" y="29"/>
                      <a:pt x="239" y="29"/>
                    </a:cubicBezTo>
                    <a:cubicBezTo>
                      <a:pt x="239" y="29"/>
                      <a:pt x="239" y="28"/>
                      <a:pt x="239" y="27"/>
                    </a:cubicBezTo>
                    <a:cubicBezTo>
                      <a:pt x="247" y="27"/>
                      <a:pt x="247" y="27"/>
                      <a:pt x="247" y="27"/>
                    </a:cubicBezTo>
                    <a:cubicBezTo>
                      <a:pt x="250" y="27"/>
                      <a:pt x="252" y="25"/>
                      <a:pt x="252" y="23"/>
                    </a:cubicBezTo>
                    <a:cubicBezTo>
                      <a:pt x="252" y="20"/>
                      <a:pt x="250" y="18"/>
                      <a:pt x="247" y="18"/>
                    </a:cubicBezTo>
                    <a:cubicBezTo>
                      <a:pt x="236" y="18"/>
                      <a:pt x="236" y="18"/>
                      <a:pt x="236" y="18"/>
                    </a:cubicBezTo>
                    <a:cubicBezTo>
                      <a:pt x="232" y="8"/>
                      <a:pt x="221" y="0"/>
                      <a:pt x="209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14" y="0"/>
                      <a:pt x="0" y="13"/>
                      <a:pt x="0" y="29"/>
                    </a:cubicBezTo>
                    <a:cubicBezTo>
                      <a:pt x="0" y="256"/>
                      <a:pt x="0" y="256"/>
                      <a:pt x="0" y="256"/>
                    </a:cubicBezTo>
                    <a:cubicBezTo>
                      <a:pt x="0" y="272"/>
                      <a:pt x="14" y="285"/>
                      <a:pt x="30" y="285"/>
                    </a:cubicBezTo>
                    <a:cubicBezTo>
                      <a:pt x="209" y="285"/>
                      <a:pt x="209" y="285"/>
                      <a:pt x="209" y="285"/>
                    </a:cubicBezTo>
                    <a:cubicBezTo>
                      <a:pt x="221" y="285"/>
                      <a:pt x="232" y="278"/>
                      <a:pt x="237" y="267"/>
                    </a:cubicBezTo>
                    <a:cubicBezTo>
                      <a:pt x="247" y="267"/>
                      <a:pt x="247" y="267"/>
                      <a:pt x="247" y="267"/>
                    </a:cubicBezTo>
                    <a:cubicBezTo>
                      <a:pt x="250" y="267"/>
                      <a:pt x="252" y="265"/>
                      <a:pt x="252" y="263"/>
                    </a:cubicBezTo>
                    <a:cubicBezTo>
                      <a:pt x="252" y="260"/>
                      <a:pt x="250" y="258"/>
                      <a:pt x="247" y="258"/>
                    </a:cubicBezTo>
                    <a:cubicBezTo>
                      <a:pt x="239" y="258"/>
                      <a:pt x="239" y="258"/>
                      <a:pt x="239" y="258"/>
                    </a:cubicBezTo>
                    <a:cubicBezTo>
                      <a:pt x="239" y="257"/>
                      <a:pt x="239" y="257"/>
                      <a:pt x="239" y="256"/>
                    </a:cubicBezTo>
                    <a:cubicBezTo>
                      <a:pt x="239" y="241"/>
                      <a:pt x="239" y="241"/>
                      <a:pt x="239" y="241"/>
                    </a:cubicBezTo>
                    <a:cubicBezTo>
                      <a:pt x="247" y="241"/>
                      <a:pt x="247" y="241"/>
                      <a:pt x="247" y="241"/>
                    </a:cubicBezTo>
                    <a:cubicBezTo>
                      <a:pt x="250" y="241"/>
                      <a:pt x="252" y="239"/>
                      <a:pt x="252" y="237"/>
                    </a:cubicBezTo>
                    <a:cubicBezTo>
                      <a:pt x="252" y="234"/>
                      <a:pt x="250" y="232"/>
                      <a:pt x="247" y="232"/>
                    </a:cubicBezTo>
                    <a:cubicBezTo>
                      <a:pt x="239" y="232"/>
                      <a:pt x="239" y="232"/>
                      <a:pt x="239" y="232"/>
                    </a:cubicBezTo>
                    <a:cubicBezTo>
                      <a:pt x="239" y="215"/>
                      <a:pt x="239" y="215"/>
                      <a:pt x="239" y="215"/>
                    </a:cubicBezTo>
                    <a:cubicBezTo>
                      <a:pt x="247" y="215"/>
                      <a:pt x="247" y="215"/>
                      <a:pt x="247" y="215"/>
                    </a:cubicBezTo>
                    <a:cubicBezTo>
                      <a:pt x="250" y="215"/>
                      <a:pt x="252" y="213"/>
                      <a:pt x="252" y="210"/>
                    </a:cubicBezTo>
                    <a:cubicBezTo>
                      <a:pt x="252" y="208"/>
                      <a:pt x="250" y="206"/>
                      <a:pt x="247" y="206"/>
                    </a:cubicBezTo>
                    <a:cubicBezTo>
                      <a:pt x="239" y="206"/>
                      <a:pt x="239" y="206"/>
                      <a:pt x="239" y="206"/>
                    </a:cubicBezTo>
                    <a:cubicBezTo>
                      <a:pt x="239" y="188"/>
                      <a:pt x="239" y="188"/>
                      <a:pt x="239" y="188"/>
                    </a:cubicBezTo>
                    <a:cubicBezTo>
                      <a:pt x="247" y="188"/>
                      <a:pt x="247" y="188"/>
                      <a:pt x="247" y="188"/>
                    </a:cubicBezTo>
                    <a:cubicBezTo>
                      <a:pt x="250" y="188"/>
                      <a:pt x="252" y="186"/>
                      <a:pt x="252" y="184"/>
                    </a:cubicBezTo>
                    <a:cubicBezTo>
                      <a:pt x="252" y="181"/>
                      <a:pt x="250" y="179"/>
                      <a:pt x="247" y="179"/>
                    </a:cubicBezTo>
                    <a:cubicBezTo>
                      <a:pt x="239" y="179"/>
                      <a:pt x="239" y="179"/>
                      <a:pt x="239" y="179"/>
                    </a:cubicBezTo>
                    <a:cubicBezTo>
                      <a:pt x="239" y="161"/>
                      <a:pt x="239" y="161"/>
                      <a:pt x="239" y="161"/>
                    </a:cubicBezTo>
                    <a:cubicBezTo>
                      <a:pt x="246" y="161"/>
                      <a:pt x="246" y="161"/>
                      <a:pt x="246" y="161"/>
                    </a:cubicBezTo>
                    <a:cubicBezTo>
                      <a:pt x="249" y="161"/>
                      <a:pt x="252" y="159"/>
                      <a:pt x="252" y="156"/>
                    </a:cubicBezTo>
                    <a:cubicBezTo>
                      <a:pt x="252" y="153"/>
                      <a:pt x="249" y="151"/>
                      <a:pt x="246" y="151"/>
                    </a:cubicBezTo>
                    <a:cubicBezTo>
                      <a:pt x="239" y="151"/>
                      <a:pt x="239" y="151"/>
                      <a:pt x="239" y="151"/>
                    </a:cubicBezTo>
                    <a:cubicBezTo>
                      <a:pt x="239" y="135"/>
                      <a:pt x="239" y="135"/>
                      <a:pt x="239" y="135"/>
                    </a:cubicBezTo>
                    <a:cubicBezTo>
                      <a:pt x="247" y="135"/>
                      <a:pt x="247" y="135"/>
                      <a:pt x="247" y="135"/>
                    </a:cubicBezTo>
                    <a:cubicBezTo>
                      <a:pt x="250" y="135"/>
                      <a:pt x="252" y="133"/>
                      <a:pt x="252" y="130"/>
                    </a:cubicBezTo>
                    <a:cubicBezTo>
                      <a:pt x="252" y="127"/>
                      <a:pt x="250" y="125"/>
                      <a:pt x="247" y="125"/>
                    </a:cubicBezTo>
                    <a:cubicBezTo>
                      <a:pt x="239" y="125"/>
                      <a:pt x="239" y="125"/>
                      <a:pt x="239" y="125"/>
                    </a:cubicBezTo>
                    <a:cubicBezTo>
                      <a:pt x="239" y="108"/>
                      <a:pt x="239" y="108"/>
                      <a:pt x="239" y="108"/>
                    </a:cubicBezTo>
                    <a:cubicBezTo>
                      <a:pt x="247" y="108"/>
                      <a:pt x="247" y="108"/>
                      <a:pt x="247" y="108"/>
                    </a:cubicBezTo>
                    <a:cubicBezTo>
                      <a:pt x="250" y="108"/>
                      <a:pt x="252" y="106"/>
                      <a:pt x="252" y="104"/>
                    </a:cubicBezTo>
                    <a:cubicBezTo>
                      <a:pt x="252" y="101"/>
                      <a:pt x="250" y="99"/>
                      <a:pt x="247" y="99"/>
                    </a:cubicBezTo>
                    <a:cubicBezTo>
                      <a:pt x="239" y="99"/>
                      <a:pt x="239" y="99"/>
                      <a:pt x="239" y="99"/>
                    </a:cubicBezTo>
                    <a:cubicBezTo>
                      <a:pt x="239" y="81"/>
                      <a:pt x="239" y="81"/>
                      <a:pt x="239" y="81"/>
                    </a:cubicBezTo>
                    <a:cubicBezTo>
                      <a:pt x="247" y="81"/>
                      <a:pt x="247" y="81"/>
                      <a:pt x="247" y="81"/>
                    </a:cubicBezTo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64" name="Freeform 1129"/>
              <p:cNvSpPr>
                <a:spLocks noChangeArrowheads="1"/>
              </p:cNvSpPr>
              <p:nvPr/>
            </p:nvSpPr>
            <p:spPr bwMode="auto">
              <a:xfrm>
                <a:off x="8853531" y="4609232"/>
                <a:ext cx="449263" cy="534987"/>
              </a:xfrm>
              <a:custGeom>
                <a:avLst/>
                <a:gdLst>
                  <a:gd name="T0" fmla="*/ 0 w 239"/>
                  <a:gd name="T1" fmla="*/ 480550 h 285"/>
                  <a:gd name="T2" fmla="*/ 56393 w 239"/>
                  <a:gd name="T3" fmla="*/ 534987 h 285"/>
                  <a:gd name="T4" fmla="*/ 392870 w 239"/>
                  <a:gd name="T5" fmla="*/ 534987 h 285"/>
                  <a:gd name="T6" fmla="*/ 449263 w 239"/>
                  <a:gd name="T7" fmla="*/ 480550 h 285"/>
                  <a:gd name="T8" fmla="*/ 449263 w 239"/>
                  <a:gd name="T9" fmla="*/ 54437 h 285"/>
                  <a:gd name="T10" fmla="*/ 392870 w 239"/>
                  <a:gd name="T11" fmla="*/ 0 h 285"/>
                  <a:gd name="T12" fmla="*/ 56393 w 239"/>
                  <a:gd name="T13" fmla="*/ 0 h 285"/>
                  <a:gd name="T14" fmla="*/ 0 w 239"/>
                  <a:gd name="T15" fmla="*/ 54437 h 285"/>
                  <a:gd name="T16" fmla="*/ 0 w 239"/>
                  <a:gd name="T17" fmla="*/ 480550 h 28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39" h="285">
                    <a:moveTo>
                      <a:pt x="0" y="256"/>
                    </a:moveTo>
                    <a:cubicBezTo>
                      <a:pt x="0" y="272"/>
                      <a:pt x="14" y="285"/>
                      <a:pt x="30" y="285"/>
                    </a:cubicBezTo>
                    <a:cubicBezTo>
                      <a:pt x="209" y="285"/>
                      <a:pt x="209" y="285"/>
                      <a:pt x="209" y="285"/>
                    </a:cubicBezTo>
                    <a:cubicBezTo>
                      <a:pt x="225" y="285"/>
                      <a:pt x="239" y="272"/>
                      <a:pt x="239" y="256"/>
                    </a:cubicBezTo>
                    <a:cubicBezTo>
                      <a:pt x="239" y="29"/>
                      <a:pt x="239" y="29"/>
                      <a:pt x="239" y="29"/>
                    </a:cubicBezTo>
                    <a:cubicBezTo>
                      <a:pt x="239" y="13"/>
                      <a:pt x="225" y="0"/>
                      <a:pt x="209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14" y="0"/>
                      <a:pt x="0" y="13"/>
                      <a:pt x="0" y="29"/>
                    </a:cubicBezTo>
                    <a:cubicBezTo>
                      <a:pt x="0" y="256"/>
                      <a:pt x="0" y="256"/>
                      <a:pt x="0" y="256"/>
                    </a:cubicBezTo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65" name="Oval 1130"/>
              <p:cNvSpPr>
                <a:spLocks noChangeArrowheads="1"/>
              </p:cNvSpPr>
              <p:nvPr/>
            </p:nvSpPr>
            <p:spPr bwMode="auto">
              <a:xfrm>
                <a:off x="9255169" y="5087070"/>
                <a:ext cx="33338" cy="28575"/>
              </a:xfrm>
              <a:prstGeom prst="ellipse">
                <a:avLst/>
              </a:prstGeom>
              <a:solidFill>
                <a:srgbClr val="D530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466" name="Oval 1131"/>
              <p:cNvSpPr>
                <a:spLocks noChangeArrowheads="1"/>
              </p:cNvSpPr>
              <p:nvPr/>
            </p:nvSpPr>
            <p:spPr bwMode="auto">
              <a:xfrm>
                <a:off x="9255169" y="5037857"/>
                <a:ext cx="33338" cy="28575"/>
              </a:xfrm>
              <a:prstGeom prst="ellipse">
                <a:avLst/>
              </a:prstGeom>
              <a:solidFill>
                <a:srgbClr val="D530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467" name="Oval 1132"/>
              <p:cNvSpPr>
                <a:spLocks noChangeArrowheads="1"/>
              </p:cNvSpPr>
              <p:nvPr/>
            </p:nvSpPr>
            <p:spPr bwMode="auto">
              <a:xfrm>
                <a:off x="9255169" y="4987057"/>
                <a:ext cx="33338" cy="30162"/>
              </a:xfrm>
              <a:prstGeom prst="ellipse">
                <a:avLst/>
              </a:prstGeom>
              <a:solidFill>
                <a:srgbClr val="D530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468" name="Oval 1133"/>
              <p:cNvSpPr>
                <a:spLocks noChangeArrowheads="1"/>
              </p:cNvSpPr>
              <p:nvPr/>
            </p:nvSpPr>
            <p:spPr bwMode="auto">
              <a:xfrm>
                <a:off x="9255169" y="4937845"/>
                <a:ext cx="33338" cy="28575"/>
              </a:xfrm>
              <a:prstGeom prst="ellipse">
                <a:avLst/>
              </a:prstGeom>
              <a:solidFill>
                <a:srgbClr val="D530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469" name="Oval 1134"/>
              <p:cNvSpPr>
                <a:spLocks noChangeArrowheads="1"/>
              </p:cNvSpPr>
              <p:nvPr/>
            </p:nvSpPr>
            <p:spPr bwMode="auto">
              <a:xfrm>
                <a:off x="9255169" y="4887045"/>
                <a:ext cx="33338" cy="30162"/>
              </a:xfrm>
              <a:prstGeom prst="ellipse">
                <a:avLst/>
              </a:prstGeom>
              <a:solidFill>
                <a:srgbClr val="D530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470" name="Oval 1135"/>
              <p:cNvSpPr>
                <a:spLocks noChangeArrowheads="1"/>
              </p:cNvSpPr>
              <p:nvPr/>
            </p:nvSpPr>
            <p:spPr bwMode="auto">
              <a:xfrm>
                <a:off x="9255169" y="4836245"/>
                <a:ext cx="33338" cy="30162"/>
              </a:xfrm>
              <a:prstGeom prst="ellipse">
                <a:avLst/>
              </a:prstGeom>
              <a:solidFill>
                <a:srgbClr val="D530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471" name="Oval 1136"/>
              <p:cNvSpPr>
                <a:spLocks noChangeArrowheads="1"/>
              </p:cNvSpPr>
              <p:nvPr/>
            </p:nvSpPr>
            <p:spPr bwMode="auto">
              <a:xfrm>
                <a:off x="9255169" y="4788620"/>
                <a:ext cx="33338" cy="26987"/>
              </a:xfrm>
              <a:prstGeom prst="ellipse">
                <a:avLst/>
              </a:prstGeom>
              <a:solidFill>
                <a:srgbClr val="D530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472" name="Oval 1137"/>
              <p:cNvSpPr>
                <a:spLocks noChangeArrowheads="1"/>
              </p:cNvSpPr>
              <p:nvPr/>
            </p:nvSpPr>
            <p:spPr bwMode="auto">
              <a:xfrm>
                <a:off x="9255169" y="4737820"/>
                <a:ext cx="33338" cy="30162"/>
              </a:xfrm>
              <a:prstGeom prst="ellipse">
                <a:avLst/>
              </a:prstGeom>
              <a:solidFill>
                <a:srgbClr val="D530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473" name="Oval 1138"/>
              <p:cNvSpPr>
                <a:spLocks noChangeArrowheads="1"/>
              </p:cNvSpPr>
              <p:nvPr/>
            </p:nvSpPr>
            <p:spPr bwMode="auto">
              <a:xfrm>
                <a:off x="9255169" y="4688607"/>
                <a:ext cx="33338" cy="28575"/>
              </a:xfrm>
              <a:prstGeom prst="ellipse">
                <a:avLst/>
              </a:prstGeom>
              <a:solidFill>
                <a:srgbClr val="D530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474" name="Oval 1139"/>
              <p:cNvSpPr>
                <a:spLocks noChangeArrowheads="1"/>
              </p:cNvSpPr>
              <p:nvPr/>
            </p:nvSpPr>
            <p:spPr bwMode="auto">
              <a:xfrm>
                <a:off x="9255169" y="4637807"/>
                <a:ext cx="33338" cy="28575"/>
              </a:xfrm>
              <a:prstGeom prst="ellipse">
                <a:avLst/>
              </a:prstGeom>
              <a:solidFill>
                <a:srgbClr val="D530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475" name="Freeform 1140"/>
              <p:cNvSpPr>
                <a:spLocks noChangeArrowheads="1"/>
              </p:cNvSpPr>
              <p:nvPr/>
            </p:nvSpPr>
            <p:spPr bwMode="auto">
              <a:xfrm>
                <a:off x="9266281" y="4640982"/>
                <a:ext cx="60325" cy="19050"/>
              </a:xfrm>
              <a:custGeom>
                <a:avLst/>
                <a:gdLst>
                  <a:gd name="T0" fmla="*/ 0 w 32"/>
                  <a:gd name="T1" fmla="*/ 9525 h 10"/>
                  <a:gd name="T2" fmla="*/ 11311 w 32"/>
                  <a:gd name="T3" fmla="*/ 19050 h 10"/>
                  <a:gd name="T4" fmla="*/ 50899 w 32"/>
                  <a:gd name="T5" fmla="*/ 19050 h 10"/>
                  <a:gd name="T6" fmla="*/ 60325 w 32"/>
                  <a:gd name="T7" fmla="*/ 9525 h 10"/>
                  <a:gd name="T8" fmla="*/ 50899 w 32"/>
                  <a:gd name="T9" fmla="*/ 0 h 10"/>
                  <a:gd name="T10" fmla="*/ 11311 w 32"/>
                  <a:gd name="T11" fmla="*/ 0 h 10"/>
                  <a:gd name="T12" fmla="*/ 0 w 32"/>
                  <a:gd name="T13" fmla="*/ 9525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10">
                    <a:moveTo>
                      <a:pt x="0" y="5"/>
                    </a:moveTo>
                    <a:cubicBezTo>
                      <a:pt x="0" y="8"/>
                      <a:pt x="3" y="10"/>
                      <a:pt x="6" y="10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30" y="10"/>
                      <a:pt x="32" y="8"/>
                      <a:pt x="32" y="5"/>
                    </a:cubicBezTo>
                    <a:cubicBezTo>
                      <a:pt x="32" y="3"/>
                      <a:pt x="30" y="0"/>
                      <a:pt x="2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5"/>
                    </a:cubicBezTo>
                    <a:close/>
                  </a:path>
                </a:pathLst>
              </a:custGeom>
              <a:solidFill>
                <a:srgbClr val="498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76" name="Freeform 1141"/>
              <p:cNvSpPr>
                <a:spLocks noChangeArrowheads="1"/>
              </p:cNvSpPr>
              <p:nvPr/>
            </p:nvSpPr>
            <p:spPr bwMode="auto">
              <a:xfrm>
                <a:off x="9266281" y="4693370"/>
                <a:ext cx="60325" cy="17462"/>
              </a:xfrm>
              <a:custGeom>
                <a:avLst/>
                <a:gdLst>
                  <a:gd name="T0" fmla="*/ 0 w 32"/>
                  <a:gd name="T1" fmla="*/ 9701 h 9"/>
                  <a:gd name="T2" fmla="*/ 11311 w 32"/>
                  <a:gd name="T3" fmla="*/ 17462 h 9"/>
                  <a:gd name="T4" fmla="*/ 50899 w 32"/>
                  <a:gd name="T5" fmla="*/ 17462 h 9"/>
                  <a:gd name="T6" fmla="*/ 60325 w 32"/>
                  <a:gd name="T7" fmla="*/ 9701 h 9"/>
                  <a:gd name="T8" fmla="*/ 50899 w 32"/>
                  <a:gd name="T9" fmla="*/ 0 h 9"/>
                  <a:gd name="T10" fmla="*/ 11311 w 32"/>
                  <a:gd name="T11" fmla="*/ 0 h 9"/>
                  <a:gd name="T12" fmla="*/ 0 w 32"/>
                  <a:gd name="T13" fmla="*/ 9701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9">
                    <a:moveTo>
                      <a:pt x="0" y="5"/>
                    </a:moveTo>
                    <a:cubicBezTo>
                      <a:pt x="0" y="7"/>
                      <a:pt x="3" y="9"/>
                      <a:pt x="6" y="9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9" y="9"/>
                      <a:pt x="32" y="7"/>
                      <a:pt x="32" y="5"/>
                    </a:cubicBezTo>
                    <a:cubicBezTo>
                      <a:pt x="32" y="2"/>
                      <a:pt x="29" y="0"/>
                      <a:pt x="2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lose/>
                  </a:path>
                </a:pathLst>
              </a:custGeom>
              <a:solidFill>
                <a:srgbClr val="498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77" name="Freeform 1142"/>
              <p:cNvSpPr>
                <a:spLocks noChangeArrowheads="1"/>
              </p:cNvSpPr>
              <p:nvPr/>
            </p:nvSpPr>
            <p:spPr bwMode="auto">
              <a:xfrm>
                <a:off x="9266281" y="4742582"/>
                <a:ext cx="60325" cy="17462"/>
              </a:xfrm>
              <a:custGeom>
                <a:avLst/>
                <a:gdLst>
                  <a:gd name="T0" fmla="*/ 0 w 32"/>
                  <a:gd name="T1" fmla="*/ 9701 h 9"/>
                  <a:gd name="T2" fmla="*/ 11311 w 32"/>
                  <a:gd name="T3" fmla="*/ 17462 h 9"/>
                  <a:gd name="T4" fmla="*/ 50899 w 32"/>
                  <a:gd name="T5" fmla="*/ 17462 h 9"/>
                  <a:gd name="T6" fmla="*/ 60325 w 32"/>
                  <a:gd name="T7" fmla="*/ 9701 h 9"/>
                  <a:gd name="T8" fmla="*/ 50899 w 32"/>
                  <a:gd name="T9" fmla="*/ 0 h 9"/>
                  <a:gd name="T10" fmla="*/ 11311 w 32"/>
                  <a:gd name="T11" fmla="*/ 0 h 9"/>
                  <a:gd name="T12" fmla="*/ 0 w 32"/>
                  <a:gd name="T13" fmla="*/ 9701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9">
                    <a:moveTo>
                      <a:pt x="0" y="5"/>
                    </a:moveTo>
                    <a:cubicBezTo>
                      <a:pt x="0" y="7"/>
                      <a:pt x="3" y="9"/>
                      <a:pt x="6" y="9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30" y="9"/>
                      <a:pt x="32" y="7"/>
                      <a:pt x="32" y="5"/>
                    </a:cubicBezTo>
                    <a:cubicBezTo>
                      <a:pt x="32" y="2"/>
                      <a:pt x="30" y="0"/>
                      <a:pt x="2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lose/>
                  </a:path>
                </a:pathLst>
              </a:custGeom>
              <a:solidFill>
                <a:srgbClr val="498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78" name="Freeform 1143"/>
              <p:cNvSpPr>
                <a:spLocks noChangeArrowheads="1"/>
              </p:cNvSpPr>
              <p:nvPr/>
            </p:nvSpPr>
            <p:spPr bwMode="auto">
              <a:xfrm>
                <a:off x="9266281" y="4794970"/>
                <a:ext cx="60325" cy="17462"/>
              </a:xfrm>
              <a:custGeom>
                <a:avLst/>
                <a:gdLst>
                  <a:gd name="T0" fmla="*/ 0 w 32"/>
                  <a:gd name="T1" fmla="*/ 7761 h 9"/>
                  <a:gd name="T2" fmla="*/ 11311 w 32"/>
                  <a:gd name="T3" fmla="*/ 17462 h 9"/>
                  <a:gd name="T4" fmla="*/ 50899 w 32"/>
                  <a:gd name="T5" fmla="*/ 17462 h 9"/>
                  <a:gd name="T6" fmla="*/ 60325 w 32"/>
                  <a:gd name="T7" fmla="*/ 7761 h 9"/>
                  <a:gd name="T8" fmla="*/ 50899 w 32"/>
                  <a:gd name="T9" fmla="*/ 0 h 9"/>
                  <a:gd name="T10" fmla="*/ 11311 w 32"/>
                  <a:gd name="T11" fmla="*/ 0 h 9"/>
                  <a:gd name="T12" fmla="*/ 0 w 32"/>
                  <a:gd name="T13" fmla="*/ 7761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9">
                    <a:moveTo>
                      <a:pt x="0" y="4"/>
                    </a:moveTo>
                    <a:cubicBezTo>
                      <a:pt x="0" y="7"/>
                      <a:pt x="3" y="9"/>
                      <a:pt x="6" y="9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30" y="9"/>
                      <a:pt x="32" y="7"/>
                      <a:pt x="32" y="4"/>
                    </a:cubicBezTo>
                    <a:cubicBezTo>
                      <a:pt x="32" y="2"/>
                      <a:pt x="30" y="0"/>
                      <a:pt x="2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4"/>
                    </a:cubicBezTo>
                    <a:close/>
                  </a:path>
                </a:pathLst>
              </a:custGeom>
              <a:solidFill>
                <a:srgbClr val="498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79" name="Freeform 1144"/>
              <p:cNvSpPr>
                <a:spLocks noChangeArrowheads="1"/>
              </p:cNvSpPr>
              <p:nvPr/>
            </p:nvSpPr>
            <p:spPr bwMode="auto">
              <a:xfrm>
                <a:off x="9266281" y="4844182"/>
                <a:ext cx="60325" cy="17462"/>
              </a:xfrm>
              <a:custGeom>
                <a:avLst/>
                <a:gdLst>
                  <a:gd name="T0" fmla="*/ 0 w 32"/>
                  <a:gd name="T1" fmla="*/ 9701 h 9"/>
                  <a:gd name="T2" fmla="*/ 11311 w 32"/>
                  <a:gd name="T3" fmla="*/ 17462 h 9"/>
                  <a:gd name="T4" fmla="*/ 50899 w 32"/>
                  <a:gd name="T5" fmla="*/ 17462 h 9"/>
                  <a:gd name="T6" fmla="*/ 60325 w 32"/>
                  <a:gd name="T7" fmla="*/ 9701 h 9"/>
                  <a:gd name="T8" fmla="*/ 50899 w 32"/>
                  <a:gd name="T9" fmla="*/ 0 h 9"/>
                  <a:gd name="T10" fmla="*/ 11311 w 32"/>
                  <a:gd name="T11" fmla="*/ 0 h 9"/>
                  <a:gd name="T12" fmla="*/ 0 w 32"/>
                  <a:gd name="T13" fmla="*/ 9701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9">
                    <a:moveTo>
                      <a:pt x="0" y="5"/>
                    </a:moveTo>
                    <a:cubicBezTo>
                      <a:pt x="0" y="7"/>
                      <a:pt x="3" y="9"/>
                      <a:pt x="6" y="9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30" y="9"/>
                      <a:pt x="32" y="7"/>
                      <a:pt x="32" y="5"/>
                    </a:cubicBezTo>
                    <a:cubicBezTo>
                      <a:pt x="32" y="2"/>
                      <a:pt x="30" y="0"/>
                      <a:pt x="2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lose/>
                  </a:path>
                </a:pathLst>
              </a:custGeom>
              <a:solidFill>
                <a:srgbClr val="498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80" name="Freeform 1145"/>
              <p:cNvSpPr>
                <a:spLocks noChangeArrowheads="1"/>
              </p:cNvSpPr>
              <p:nvPr/>
            </p:nvSpPr>
            <p:spPr bwMode="auto">
              <a:xfrm>
                <a:off x="9266281" y="4893395"/>
                <a:ext cx="60325" cy="15875"/>
              </a:xfrm>
              <a:custGeom>
                <a:avLst/>
                <a:gdLst>
                  <a:gd name="T0" fmla="*/ 0 w 32"/>
                  <a:gd name="T1" fmla="*/ 8819 h 9"/>
                  <a:gd name="T2" fmla="*/ 11311 w 32"/>
                  <a:gd name="T3" fmla="*/ 15875 h 9"/>
                  <a:gd name="T4" fmla="*/ 50899 w 32"/>
                  <a:gd name="T5" fmla="*/ 15875 h 9"/>
                  <a:gd name="T6" fmla="*/ 60325 w 32"/>
                  <a:gd name="T7" fmla="*/ 8819 h 9"/>
                  <a:gd name="T8" fmla="*/ 50899 w 32"/>
                  <a:gd name="T9" fmla="*/ 0 h 9"/>
                  <a:gd name="T10" fmla="*/ 11311 w 32"/>
                  <a:gd name="T11" fmla="*/ 0 h 9"/>
                  <a:gd name="T12" fmla="*/ 0 w 32"/>
                  <a:gd name="T13" fmla="*/ 8819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9">
                    <a:moveTo>
                      <a:pt x="0" y="5"/>
                    </a:moveTo>
                    <a:cubicBezTo>
                      <a:pt x="0" y="7"/>
                      <a:pt x="3" y="9"/>
                      <a:pt x="6" y="9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9" y="9"/>
                      <a:pt x="32" y="7"/>
                      <a:pt x="32" y="5"/>
                    </a:cubicBezTo>
                    <a:cubicBezTo>
                      <a:pt x="32" y="2"/>
                      <a:pt x="29" y="0"/>
                      <a:pt x="2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lose/>
                  </a:path>
                </a:pathLst>
              </a:custGeom>
              <a:solidFill>
                <a:srgbClr val="498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81" name="Freeform 1146"/>
              <p:cNvSpPr>
                <a:spLocks noChangeArrowheads="1"/>
              </p:cNvSpPr>
              <p:nvPr/>
            </p:nvSpPr>
            <p:spPr bwMode="auto">
              <a:xfrm>
                <a:off x="9266281" y="4944195"/>
                <a:ext cx="60325" cy="17462"/>
              </a:xfrm>
              <a:custGeom>
                <a:avLst/>
                <a:gdLst>
                  <a:gd name="T0" fmla="*/ 0 w 32"/>
                  <a:gd name="T1" fmla="*/ 8731 h 10"/>
                  <a:gd name="T2" fmla="*/ 11311 w 32"/>
                  <a:gd name="T3" fmla="*/ 17462 h 10"/>
                  <a:gd name="T4" fmla="*/ 50899 w 32"/>
                  <a:gd name="T5" fmla="*/ 17462 h 10"/>
                  <a:gd name="T6" fmla="*/ 60325 w 32"/>
                  <a:gd name="T7" fmla="*/ 8731 h 10"/>
                  <a:gd name="T8" fmla="*/ 50899 w 32"/>
                  <a:gd name="T9" fmla="*/ 0 h 10"/>
                  <a:gd name="T10" fmla="*/ 11311 w 32"/>
                  <a:gd name="T11" fmla="*/ 0 h 10"/>
                  <a:gd name="T12" fmla="*/ 0 w 32"/>
                  <a:gd name="T13" fmla="*/ 8731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10">
                    <a:moveTo>
                      <a:pt x="0" y="5"/>
                    </a:moveTo>
                    <a:cubicBezTo>
                      <a:pt x="0" y="8"/>
                      <a:pt x="3" y="10"/>
                      <a:pt x="6" y="10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30" y="10"/>
                      <a:pt x="32" y="8"/>
                      <a:pt x="32" y="5"/>
                    </a:cubicBezTo>
                    <a:cubicBezTo>
                      <a:pt x="32" y="3"/>
                      <a:pt x="30" y="0"/>
                      <a:pt x="2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5"/>
                    </a:cubicBezTo>
                    <a:close/>
                  </a:path>
                </a:pathLst>
              </a:custGeom>
              <a:solidFill>
                <a:srgbClr val="498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82" name="Freeform 1147"/>
              <p:cNvSpPr>
                <a:spLocks noChangeArrowheads="1"/>
              </p:cNvSpPr>
              <p:nvPr/>
            </p:nvSpPr>
            <p:spPr bwMode="auto">
              <a:xfrm>
                <a:off x="9266281" y="4993407"/>
                <a:ext cx="60325" cy="19050"/>
              </a:xfrm>
              <a:custGeom>
                <a:avLst/>
                <a:gdLst>
                  <a:gd name="T0" fmla="*/ 0 w 32"/>
                  <a:gd name="T1" fmla="*/ 9525 h 10"/>
                  <a:gd name="T2" fmla="*/ 11311 w 32"/>
                  <a:gd name="T3" fmla="*/ 19050 h 10"/>
                  <a:gd name="T4" fmla="*/ 50899 w 32"/>
                  <a:gd name="T5" fmla="*/ 19050 h 10"/>
                  <a:gd name="T6" fmla="*/ 60325 w 32"/>
                  <a:gd name="T7" fmla="*/ 9525 h 10"/>
                  <a:gd name="T8" fmla="*/ 50899 w 32"/>
                  <a:gd name="T9" fmla="*/ 0 h 10"/>
                  <a:gd name="T10" fmla="*/ 11311 w 32"/>
                  <a:gd name="T11" fmla="*/ 0 h 10"/>
                  <a:gd name="T12" fmla="*/ 0 w 32"/>
                  <a:gd name="T13" fmla="*/ 9525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10">
                    <a:moveTo>
                      <a:pt x="0" y="5"/>
                    </a:moveTo>
                    <a:cubicBezTo>
                      <a:pt x="0" y="7"/>
                      <a:pt x="3" y="10"/>
                      <a:pt x="6" y="10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30" y="10"/>
                      <a:pt x="32" y="7"/>
                      <a:pt x="32" y="5"/>
                    </a:cubicBezTo>
                    <a:cubicBezTo>
                      <a:pt x="32" y="2"/>
                      <a:pt x="30" y="0"/>
                      <a:pt x="2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lose/>
                  </a:path>
                </a:pathLst>
              </a:custGeom>
              <a:solidFill>
                <a:srgbClr val="498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83" name="Freeform 1148"/>
              <p:cNvSpPr>
                <a:spLocks noChangeArrowheads="1"/>
              </p:cNvSpPr>
              <p:nvPr/>
            </p:nvSpPr>
            <p:spPr bwMode="auto">
              <a:xfrm>
                <a:off x="9266281" y="5044207"/>
                <a:ext cx="60325" cy="17462"/>
              </a:xfrm>
              <a:custGeom>
                <a:avLst/>
                <a:gdLst>
                  <a:gd name="T0" fmla="*/ 0 w 32"/>
                  <a:gd name="T1" fmla="*/ 7761 h 9"/>
                  <a:gd name="T2" fmla="*/ 11311 w 32"/>
                  <a:gd name="T3" fmla="*/ 17462 h 9"/>
                  <a:gd name="T4" fmla="*/ 50899 w 32"/>
                  <a:gd name="T5" fmla="*/ 17462 h 9"/>
                  <a:gd name="T6" fmla="*/ 60325 w 32"/>
                  <a:gd name="T7" fmla="*/ 7761 h 9"/>
                  <a:gd name="T8" fmla="*/ 50899 w 32"/>
                  <a:gd name="T9" fmla="*/ 0 h 9"/>
                  <a:gd name="T10" fmla="*/ 11311 w 32"/>
                  <a:gd name="T11" fmla="*/ 0 h 9"/>
                  <a:gd name="T12" fmla="*/ 0 w 32"/>
                  <a:gd name="T13" fmla="*/ 7761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9">
                    <a:moveTo>
                      <a:pt x="0" y="4"/>
                    </a:moveTo>
                    <a:cubicBezTo>
                      <a:pt x="0" y="7"/>
                      <a:pt x="3" y="9"/>
                      <a:pt x="6" y="9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30" y="9"/>
                      <a:pt x="32" y="7"/>
                      <a:pt x="32" y="4"/>
                    </a:cubicBezTo>
                    <a:cubicBezTo>
                      <a:pt x="32" y="2"/>
                      <a:pt x="30" y="0"/>
                      <a:pt x="2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4"/>
                    </a:cubicBezTo>
                    <a:close/>
                  </a:path>
                </a:pathLst>
              </a:custGeom>
              <a:solidFill>
                <a:srgbClr val="498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84" name="Freeform 1149"/>
              <p:cNvSpPr>
                <a:spLocks noChangeArrowheads="1"/>
              </p:cNvSpPr>
              <p:nvPr/>
            </p:nvSpPr>
            <p:spPr bwMode="auto">
              <a:xfrm>
                <a:off x="9266281" y="5091832"/>
                <a:ext cx="60325" cy="19050"/>
              </a:xfrm>
              <a:custGeom>
                <a:avLst/>
                <a:gdLst>
                  <a:gd name="T0" fmla="*/ 0 w 32"/>
                  <a:gd name="T1" fmla="*/ 9525 h 10"/>
                  <a:gd name="T2" fmla="*/ 11311 w 32"/>
                  <a:gd name="T3" fmla="*/ 19050 h 10"/>
                  <a:gd name="T4" fmla="*/ 50899 w 32"/>
                  <a:gd name="T5" fmla="*/ 19050 h 10"/>
                  <a:gd name="T6" fmla="*/ 60325 w 32"/>
                  <a:gd name="T7" fmla="*/ 9525 h 10"/>
                  <a:gd name="T8" fmla="*/ 50899 w 32"/>
                  <a:gd name="T9" fmla="*/ 0 h 10"/>
                  <a:gd name="T10" fmla="*/ 11311 w 32"/>
                  <a:gd name="T11" fmla="*/ 0 h 10"/>
                  <a:gd name="T12" fmla="*/ 0 w 32"/>
                  <a:gd name="T13" fmla="*/ 9525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10">
                    <a:moveTo>
                      <a:pt x="0" y="5"/>
                    </a:moveTo>
                    <a:cubicBezTo>
                      <a:pt x="0" y="8"/>
                      <a:pt x="3" y="10"/>
                      <a:pt x="6" y="10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30" y="10"/>
                      <a:pt x="32" y="8"/>
                      <a:pt x="32" y="5"/>
                    </a:cubicBezTo>
                    <a:cubicBezTo>
                      <a:pt x="32" y="3"/>
                      <a:pt x="30" y="0"/>
                      <a:pt x="2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5"/>
                    </a:cubicBezTo>
                    <a:close/>
                  </a:path>
                </a:pathLst>
              </a:custGeom>
              <a:solidFill>
                <a:srgbClr val="498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85" name="Freeform 1150"/>
              <p:cNvSpPr>
                <a:spLocks noChangeArrowheads="1"/>
              </p:cNvSpPr>
              <p:nvPr/>
            </p:nvSpPr>
            <p:spPr bwMode="auto">
              <a:xfrm>
                <a:off x="8891631" y="4667970"/>
                <a:ext cx="207963" cy="73025"/>
              </a:xfrm>
              <a:custGeom>
                <a:avLst/>
                <a:gdLst>
                  <a:gd name="T0" fmla="*/ 0 w 111"/>
                  <a:gd name="T1" fmla="*/ 41194 h 39"/>
                  <a:gd name="T2" fmla="*/ 35597 w 111"/>
                  <a:gd name="T3" fmla="*/ 73025 h 39"/>
                  <a:gd name="T4" fmla="*/ 170492 w 111"/>
                  <a:gd name="T5" fmla="*/ 73025 h 39"/>
                  <a:gd name="T6" fmla="*/ 207963 w 111"/>
                  <a:gd name="T7" fmla="*/ 41194 h 39"/>
                  <a:gd name="T8" fmla="*/ 207963 w 111"/>
                  <a:gd name="T9" fmla="*/ 29959 h 39"/>
                  <a:gd name="T10" fmla="*/ 170492 w 111"/>
                  <a:gd name="T11" fmla="*/ 0 h 39"/>
                  <a:gd name="T12" fmla="*/ 35597 w 111"/>
                  <a:gd name="T13" fmla="*/ 0 h 39"/>
                  <a:gd name="T14" fmla="*/ 0 w 111"/>
                  <a:gd name="T15" fmla="*/ 29959 h 39"/>
                  <a:gd name="T16" fmla="*/ 0 w 111"/>
                  <a:gd name="T17" fmla="*/ 41194 h 3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1" h="39">
                    <a:moveTo>
                      <a:pt x="0" y="22"/>
                    </a:moveTo>
                    <a:cubicBezTo>
                      <a:pt x="0" y="31"/>
                      <a:pt x="9" y="39"/>
                      <a:pt x="19" y="39"/>
                    </a:cubicBezTo>
                    <a:cubicBezTo>
                      <a:pt x="91" y="39"/>
                      <a:pt x="91" y="39"/>
                      <a:pt x="91" y="39"/>
                    </a:cubicBezTo>
                    <a:cubicBezTo>
                      <a:pt x="102" y="39"/>
                      <a:pt x="111" y="31"/>
                      <a:pt x="111" y="22"/>
                    </a:cubicBezTo>
                    <a:cubicBezTo>
                      <a:pt x="111" y="16"/>
                      <a:pt x="111" y="16"/>
                      <a:pt x="111" y="16"/>
                    </a:cubicBezTo>
                    <a:cubicBezTo>
                      <a:pt x="111" y="7"/>
                      <a:pt x="102" y="0"/>
                      <a:pt x="91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9" y="0"/>
                      <a:pt x="0" y="7"/>
                      <a:pt x="0" y="16"/>
                    </a:cubicBez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86" name="Freeform 1151"/>
              <p:cNvSpPr>
                <a:spLocks noChangeArrowheads="1"/>
              </p:cNvSpPr>
              <p:nvPr/>
            </p:nvSpPr>
            <p:spPr bwMode="auto">
              <a:xfrm>
                <a:off x="11376069" y="4312370"/>
                <a:ext cx="403225" cy="438150"/>
              </a:xfrm>
              <a:custGeom>
                <a:avLst/>
                <a:gdLst>
                  <a:gd name="T0" fmla="*/ 403225 w 215"/>
                  <a:gd name="T1" fmla="*/ 393212 h 234"/>
                  <a:gd name="T2" fmla="*/ 352587 w 215"/>
                  <a:gd name="T3" fmla="*/ 438150 h 234"/>
                  <a:gd name="T4" fmla="*/ 50638 w 215"/>
                  <a:gd name="T5" fmla="*/ 438150 h 234"/>
                  <a:gd name="T6" fmla="*/ 0 w 215"/>
                  <a:gd name="T7" fmla="*/ 393212 h 234"/>
                  <a:gd name="T8" fmla="*/ 0 w 215"/>
                  <a:gd name="T9" fmla="*/ 44938 h 234"/>
                  <a:gd name="T10" fmla="*/ 50638 w 215"/>
                  <a:gd name="T11" fmla="*/ 0 h 234"/>
                  <a:gd name="T12" fmla="*/ 352587 w 215"/>
                  <a:gd name="T13" fmla="*/ 0 h 234"/>
                  <a:gd name="T14" fmla="*/ 403225 w 215"/>
                  <a:gd name="T15" fmla="*/ 44938 h 234"/>
                  <a:gd name="T16" fmla="*/ 403225 w 215"/>
                  <a:gd name="T17" fmla="*/ 393212 h 2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5" h="234">
                    <a:moveTo>
                      <a:pt x="215" y="210"/>
                    </a:moveTo>
                    <a:cubicBezTo>
                      <a:pt x="215" y="223"/>
                      <a:pt x="203" y="234"/>
                      <a:pt x="188" y="234"/>
                    </a:cubicBezTo>
                    <a:cubicBezTo>
                      <a:pt x="27" y="234"/>
                      <a:pt x="27" y="234"/>
                      <a:pt x="27" y="234"/>
                    </a:cubicBezTo>
                    <a:cubicBezTo>
                      <a:pt x="12" y="234"/>
                      <a:pt x="0" y="223"/>
                      <a:pt x="0" y="21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1"/>
                      <a:pt x="12" y="0"/>
                      <a:pt x="27" y="0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203" y="0"/>
                      <a:pt x="215" y="11"/>
                      <a:pt x="215" y="24"/>
                    </a:cubicBezTo>
                    <a:lnTo>
                      <a:pt x="215" y="210"/>
                    </a:ln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87" name="Freeform 1152"/>
              <p:cNvSpPr>
                <a:spLocks noChangeArrowheads="1"/>
              </p:cNvSpPr>
              <p:nvPr/>
            </p:nvSpPr>
            <p:spPr bwMode="auto">
              <a:xfrm>
                <a:off x="11404644" y="4336182"/>
                <a:ext cx="349250" cy="385762"/>
              </a:xfrm>
              <a:custGeom>
                <a:avLst/>
                <a:gdLst>
                  <a:gd name="T0" fmla="*/ 349250 w 186"/>
                  <a:gd name="T1" fmla="*/ 11236 h 206"/>
                  <a:gd name="T2" fmla="*/ 339862 w 186"/>
                  <a:gd name="T3" fmla="*/ 1873 h 206"/>
                  <a:gd name="T4" fmla="*/ 11266 w 186"/>
                  <a:gd name="T5" fmla="*/ 0 h 206"/>
                  <a:gd name="T6" fmla="*/ 0 w 186"/>
                  <a:gd name="T7" fmla="*/ 9363 h 206"/>
                  <a:gd name="T8" fmla="*/ 1878 w 186"/>
                  <a:gd name="T9" fmla="*/ 374526 h 206"/>
                  <a:gd name="T10" fmla="*/ 13144 w 186"/>
                  <a:gd name="T11" fmla="*/ 383889 h 206"/>
                  <a:gd name="T12" fmla="*/ 264754 w 186"/>
                  <a:gd name="T13" fmla="*/ 385762 h 206"/>
                  <a:gd name="T14" fmla="*/ 349250 w 186"/>
                  <a:gd name="T15" fmla="*/ 314602 h 206"/>
                  <a:gd name="T16" fmla="*/ 349250 w 186"/>
                  <a:gd name="T17" fmla="*/ 11236 h 20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6" h="206">
                    <a:moveTo>
                      <a:pt x="186" y="6"/>
                    </a:moveTo>
                    <a:cubicBezTo>
                      <a:pt x="186" y="3"/>
                      <a:pt x="184" y="1"/>
                      <a:pt x="181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1" y="200"/>
                      <a:pt x="1" y="200"/>
                      <a:pt x="1" y="200"/>
                    </a:cubicBezTo>
                    <a:cubicBezTo>
                      <a:pt x="1" y="202"/>
                      <a:pt x="3" y="205"/>
                      <a:pt x="7" y="205"/>
                    </a:cubicBezTo>
                    <a:cubicBezTo>
                      <a:pt x="141" y="206"/>
                      <a:pt x="141" y="206"/>
                      <a:pt x="141" y="206"/>
                    </a:cubicBezTo>
                    <a:cubicBezTo>
                      <a:pt x="186" y="168"/>
                      <a:pt x="186" y="168"/>
                      <a:pt x="186" y="168"/>
                    </a:cubicBezTo>
                    <a:lnTo>
                      <a:pt x="186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88" name="Freeform 1153"/>
              <p:cNvSpPr>
                <a:spLocks noChangeArrowheads="1"/>
              </p:cNvSpPr>
              <p:nvPr/>
            </p:nvSpPr>
            <p:spPr bwMode="auto">
              <a:xfrm>
                <a:off x="11666581" y="4650507"/>
                <a:ext cx="87313" cy="71437"/>
              </a:xfrm>
              <a:custGeom>
                <a:avLst/>
                <a:gdLst>
                  <a:gd name="T0" fmla="*/ 11389 w 46"/>
                  <a:gd name="T1" fmla="*/ 0 h 38"/>
                  <a:gd name="T2" fmla="*/ 3796 w 46"/>
                  <a:gd name="T3" fmla="*/ 1880 h 38"/>
                  <a:gd name="T4" fmla="*/ 0 w 46"/>
                  <a:gd name="T5" fmla="*/ 9400 h 38"/>
                  <a:gd name="T6" fmla="*/ 1898 w 46"/>
                  <a:gd name="T7" fmla="*/ 71437 h 38"/>
                  <a:gd name="T8" fmla="*/ 87313 w 46"/>
                  <a:gd name="T9" fmla="*/ 0 h 38"/>
                  <a:gd name="T10" fmla="*/ 11389 w 46"/>
                  <a:gd name="T11" fmla="*/ 0 h 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6" h="38">
                    <a:moveTo>
                      <a:pt x="6" y="0"/>
                    </a:moveTo>
                    <a:cubicBezTo>
                      <a:pt x="5" y="0"/>
                      <a:pt x="3" y="0"/>
                      <a:pt x="2" y="1"/>
                    </a:cubicBezTo>
                    <a:cubicBezTo>
                      <a:pt x="0" y="2"/>
                      <a:pt x="0" y="4"/>
                      <a:pt x="0" y="5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46" y="0"/>
                      <a:pt x="46" y="0"/>
                      <a:pt x="46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89" name="Freeform 1154"/>
              <p:cNvSpPr>
                <a:spLocks noChangeArrowheads="1"/>
              </p:cNvSpPr>
              <p:nvPr/>
            </p:nvSpPr>
            <p:spPr bwMode="auto">
              <a:xfrm>
                <a:off x="11569744" y="4428257"/>
                <a:ext cx="146050" cy="9525"/>
              </a:xfrm>
              <a:custGeom>
                <a:avLst/>
                <a:gdLst>
                  <a:gd name="T0" fmla="*/ 146050 w 78"/>
                  <a:gd name="T1" fmla="*/ 3810 h 5"/>
                  <a:gd name="T2" fmla="*/ 142305 w 78"/>
                  <a:gd name="T3" fmla="*/ 9525 h 5"/>
                  <a:gd name="T4" fmla="*/ 3745 w 78"/>
                  <a:gd name="T5" fmla="*/ 9525 h 5"/>
                  <a:gd name="T6" fmla="*/ 0 w 78"/>
                  <a:gd name="T7" fmla="*/ 3810 h 5"/>
                  <a:gd name="T8" fmla="*/ 3745 w 78"/>
                  <a:gd name="T9" fmla="*/ 0 h 5"/>
                  <a:gd name="T10" fmla="*/ 142305 w 78"/>
                  <a:gd name="T11" fmla="*/ 0 h 5"/>
                  <a:gd name="T12" fmla="*/ 146050 w 78"/>
                  <a:gd name="T13" fmla="*/ 381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8" h="5">
                    <a:moveTo>
                      <a:pt x="78" y="2"/>
                    </a:moveTo>
                    <a:cubicBezTo>
                      <a:pt x="78" y="3"/>
                      <a:pt x="78" y="5"/>
                      <a:pt x="76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78" y="0"/>
                      <a:pt x="78" y="1"/>
                      <a:pt x="78" y="2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90" name="Freeform 1155"/>
              <p:cNvSpPr>
                <a:spLocks noChangeArrowheads="1"/>
              </p:cNvSpPr>
              <p:nvPr/>
            </p:nvSpPr>
            <p:spPr bwMode="auto">
              <a:xfrm>
                <a:off x="11569744" y="4447307"/>
                <a:ext cx="146050" cy="9525"/>
              </a:xfrm>
              <a:custGeom>
                <a:avLst/>
                <a:gdLst>
                  <a:gd name="T0" fmla="*/ 146050 w 78"/>
                  <a:gd name="T1" fmla="*/ 5715 h 5"/>
                  <a:gd name="T2" fmla="*/ 142305 w 78"/>
                  <a:gd name="T3" fmla="*/ 9525 h 5"/>
                  <a:gd name="T4" fmla="*/ 3745 w 78"/>
                  <a:gd name="T5" fmla="*/ 9525 h 5"/>
                  <a:gd name="T6" fmla="*/ 0 w 78"/>
                  <a:gd name="T7" fmla="*/ 5715 h 5"/>
                  <a:gd name="T8" fmla="*/ 3745 w 78"/>
                  <a:gd name="T9" fmla="*/ 0 h 5"/>
                  <a:gd name="T10" fmla="*/ 142305 w 78"/>
                  <a:gd name="T11" fmla="*/ 0 h 5"/>
                  <a:gd name="T12" fmla="*/ 146050 w 78"/>
                  <a:gd name="T13" fmla="*/ 5715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8" h="5">
                    <a:moveTo>
                      <a:pt x="78" y="3"/>
                    </a:moveTo>
                    <a:cubicBezTo>
                      <a:pt x="78" y="4"/>
                      <a:pt x="78" y="5"/>
                      <a:pt x="76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78" y="0"/>
                      <a:pt x="78" y="1"/>
                      <a:pt x="78" y="3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91" name="Freeform 1156"/>
              <p:cNvSpPr>
                <a:spLocks noChangeArrowheads="1"/>
              </p:cNvSpPr>
              <p:nvPr/>
            </p:nvSpPr>
            <p:spPr bwMode="auto">
              <a:xfrm>
                <a:off x="11569744" y="4467945"/>
                <a:ext cx="146050" cy="6350"/>
              </a:xfrm>
              <a:custGeom>
                <a:avLst/>
                <a:gdLst>
                  <a:gd name="T0" fmla="*/ 146050 w 78"/>
                  <a:gd name="T1" fmla="*/ 3175 h 4"/>
                  <a:gd name="T2" fmla="*/ 142305 w 78"/>
                  <a:gd name="T3" fmla="*/ 6350 h 4"/>
                  <a:gd name="T4" fmla="*/ 3745 w 78"/>
                  <a:gd name="T5" fmla="*/ 6350 h 4"/>
                  <a:gd name="T6" fmla="*/ 0 w 78"/>
                  <a:gd name="T7" fmla="*/ 3175 h 4"/>
                  <a:gd name="T8" fmla="*/ 3745 w 78"/>
                  <a:gd name="T9" fmla="*/ 0 h 4"/>
                  <a:gd name="T10" fmla="*/ 142305 w 78"/>
                  <a:gd name="T11" fmla="*/ 0 h 4"/>
                  <a:gd name="T12" fmla="*/ 146050 w 78"/>
                  <a:gd name="T13" fmla="*/ 3175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8" h="4">
                    <a:moveTo>
                      <a:pt x="78" y="2"/>
                    </a:moveTo>
                    <a:cubicBezTo>
                      <a:pt x="78" y="3"/>
                      <a:pt x="78" y="4"/>
                      <a:pt x="76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78" y="0"/>
                      <a:pt x="78" y="1"/>
                      <a:pt x="78" y="2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92" name="Freeform 1157"/>
              <p:cNvSpPr>
                <a:spLocks noChangeArrowheads="1"/>
              </p:cNvSpPr>
              <p:nvPr/>
            </p:nvSpPr>
            <p:spPr bwMode="auto">
              <a:xfrm>
                <a:off x="11569744" y="4485407"/>
                <a:ext cx="146050" cy="9525"/>
              </a:xfrm>
              <a:custGeom>
                <a:avLst/>
                <a:gdLst>
                  <a:gd name="T0" fmla="*/ 146050 w 78"/>
                  <a:gd name="T1" fmla="*/ 3810 h 5"/>
                  <a:gd name="T2" fmla="*/ 142305 w 78"/>
                  <a:gd name="T3" fmla="*/ 9525 h 5"/>
                  <a:gd name="T4" fmla="*/ 3745 w 78"/>
                  <a:gd name="T5" fmla="*/ 9525 h 5"/>
                  <a:gd name="T6" fmla="*/ 0 w 78"/>
                  <a:gd name="T7" fmla="*/ 3810 h 5"/>
                  <a:gd name="T8" fmla="*/ 3745 w 78"/>
                  <a:gd name="T9" fmla="*/ 0 h 5"/>
                  <a:gd name="T10" fmla="*/ 142305 w 78"/>
                  <a:gd name="T11" fmla="*/ 0 h 5"/>
                  <a:gd name="T12" fmla="*/ 146050 w 78"/>
                  <a:gd name="T13" fmla="*/ 381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8" h="5">
                    <a:moveTo>
                      <a:pt x="78" y="2"/>
                    </a:moveTo>
                    <a:cubicBezTo>
                      <a:pt x="78" y="4"/>
                      <a:pt x="78" y="5"/>
                      <a:pt x="76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78" y="0"/>
                      <a:pt x="78" y="1"/>
                      <a:pt x="78" y="2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93" name="Freeform 1158"/>
              <p:cNvSpPr>
                <a:spLocks noChangeArrowheads="1"/>
              </p:cNvSpPr>
              <p:nvPr/>
            </p:nvSpPr>
            <p:spPr bwMode="auto">
              <a:xfrm>
                <a:off x="11569744" y="4504457"/>
                <a:ext cx="146050" cy="9525"/>
              </a:xfrm>
              <a:custGeom>
                <a:avLst/>
                <a:gdLst>
                  <a:gd name="T0" fmla="*/ 146050 w 78"/>
                  <a:gd name="T1" fmla="*/ 5715 h 5"/>
                  <a:gd name="T2" fmla="*/ 142305 w 78"/>
                  <a:gd name="T3" fmla="*/ 9525 h 5"/>
                  <a:gd name="T4" fmla="*/ 3745 w 78"/>
                  <a:gd name="T5" fmla="*/ 9525 h 5"/>
                  <a:gd name="T6" fmla="*/ 0 w 78"/>
                  <a:gd name="T7" fmla="*/ 5715 h 5"/>
                  <a:gd name="T8" fmla="*/ 3745 w 78"/>
                  <a:gd name="T9" fmla="*/ 0 h 5"/>
                  <a:gd name="T10" fmla="*/ 142305 w 78"/>
                  <a:gd name="T11" fmla="*/ 0 h 5"/>
                  <a:gd name="T12" fmla="*/ 146050 w 78"/>
                  <a:gd name="T13" fmla="*/ 5715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8" h="5">
                    <a:moveTo>
                      <a:pt x="78" y="3"/>
                    </a:moveTo>
                    <a:cubicBezTo>
                      <a:pt x="78" y="4"/>
                      <a:pt x="78" y="5"/>
                      <a:pt x="76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78" y="0"/>
                      <a:pt x="78" y="1"/>
                      <a:pt x="78" y="3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94" name="Freeform 1159"/>
              <p:cNvSpPr>
                <a:spLocks noChangeArrowheads="1"/>
              </p:cNvSpPr>
              <p:nvPr/>
            </p:nvSpPr>
            <p:spPr bwMode="auto">
              <a:xfrm>
                <a:off x="11439569" y="4531445"/>
                <a:ext cx="276225" cy="9525"/>
              </a:xfrm>
              <a:custGeom>
                <a:avLst/>
                <a:gdLst>
                  <a:gd name="T0" fmla="*/ 276225 w 147"/>
                  <a:gd name="T1" fmla="*/ 3810 h 5"/>
                  <a:gd name="T2" fmla="*/ 270588 w 147"/>
                  <a:gd name="T3" fmla="*/ 9525 h 5"/>
                  <a:gd name="T4" fmla="*/ 7516 w 147"/>
                  <a:gd name="T5" fmla="*/ 9525 h 5"/>
                  <a:gd name="T6" fmla="*/ 0 w 147"/>
                  <a:gd name="T7" fmla="*/ 3810 h 5"/>
                  <a:gd name="T8" fmla="*/ 7516 w 147"/>
                  <a:gd name="T9" fmla="*/ 0 h 5"/>
                  <a:gd name="T10" fmla="*/ 270588 w 147"/>
                  <a:gd name="T11" fmla="*/ 0 h 5"/>
                  <a:gd name="T12" fmla="*/ 276225 w 147"/>
                  <a:gd name="T13" fmla="*/ 381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7" h="5">
                    <a:moveTo>
                      <a:pt x="147" y="2"/>
                    </a:moveTo>
                    <a:cubicBezTo>
                      <a:pt x="147" y="4"/>
                      <a:pt x="146" y="5"/>
                      <a:pt x="14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2" y="5"/>
                      <a:pt x="0" y="4"/>
                      <a:pt x="0" y="2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144" y="0"/>
                      <a:pt x="144" y="0"/>
                      <a:pt x="144" y="0"/>
                    </a:cubicBezTo>
                    <a:cubicBezTo>
                      <a:pt x="146" y="0"/>
                      <a:pt x="147" y="1"/>
                      <a:pt x="147" y="2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95" name="Freeform 1160"/>
              <p:cNvSpPr>
                <a:spLocks noChangeArrowheads="1"/>
              </p:cNvSpPr>
              <p:nvPr/>
            </p:nvSpPr>
            <p:spPr bwMode="auto">
              <a:xfrm>
                <a:off x="11439569" y="4552082"/>
                <a:ext cx="276225" cy="6350"/>
              </a:xfrm>
              <a:custGeom>
                <a:avLst/>
                <a:gdLst>
                  <a:gd name="T0" fmla="*/ 276225 w 147"/>
                  <a:gd name="T1" fmla="*/ 3175 h 4"/>
                  <a:gd name="T2" fmla="*/ 270588 w 147"/>
                  <a:gd name="T3" fmla="*/ 6350 h 4"/>
                  <a:gd name="T4" fmla="*/ 7516 w 147"/>
                  <a:gd name="T5" fmla="*/ 6350 h 4"/>
                  <a:gd name="T6" fmla="*/ 0 w 147"/>
                  <a:gd name="T7" fmla="*/ 3175 h 4"/>
                  <a:gd name="T8" fmla="*/ 7516 w 147"/>
                  <a:gd name="T9" fmla="*/ 0 h 4"/>
                  <a:gd name="T10" fmla="*/ 270588 w 147"/>
                  <a:gd name="T11" fmla="*/ 0 h 4"/>
                  <a:gd name="T12" fmla="*/ 276225 w 147"/>
                  <a:gd name="T13" fmla="*/ 3175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7" h="4">
                    <a:moveTo>
                      <a:pt x="147" y="2"/>
                    </a:moveTo>
                    <a:cubicBezTo>
                      <a:pt x="147" y="3"/>
                      <a:pt x="146" y="4"/>
                      <a:pt x="14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2" y="4"/>
                      <a:pt x="0" y="3"/>
                      <a:pt x="0" y="2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144" y="0"/>
                      <a:pt x="144" y="0"/>
                      <a:pt x="144" y="0"/>
                    </a:cubicBezTo>
                    <a:cubicBezTo>
                      <a:pt x="146" y="0"/>
                      <a:pt x="147" y="1"/>
                      <a:pt x="147" y="2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96" name="Freeform 1161"/>
              <p:cNvSpPr>
                <a:spLocks noChangeArrowheads="1"/>
              </p:cNvSpPr>
              <p:nvPr/>
            </p:nvSpPr>
            <p:spPr bwMode="auto">
              <a:xfrm>
                <a:off x="11439569" y="4571132"/>
                <a:ext cx="276225" cy="7937"/>
              </a:xfrm>
              <a:custGeom>
                <a:avLst/>
                <a:gdLst>
                  <a:gd name="T0" fmla="*/ 276225 w 147"/>
                  <a:gd name="T1" fmla="*/ 4762 h 5"/>
                  <a:gd name="T2" fmla="*/ 270588 w 147"/>
                  <a:gd name="T3" fmla="*/ 7937 h 5"/>
                  <a:gd name="T4" fmla="*/ 7516 w 147"/>
                  <a:gd name="T5" fmla="*/ 7937 h 5"/>
                  <a:gd name="T6" fmla="*/ 0 w 147"/>
                  <a:gd name="T7" fmla="*/ 4762 h 5"/>
                  <a:gd name="T8" fmla="*/ 7516 w 147"/>
                  <a:gd name="T9" fmla="*/ 0 h 5"/>
                  <a:gd name="T10" fmla="*/ 270588 w 147"/>
                  <a:gd name="T11" fmla="*/ 0 h 5"/>
                  <a:gd name="T12" fmla="*/ 276225 w 147"/>
                  <a:gd name="T13" fmla="*/ 4762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7" h="5">
                    <a:moveTo>
                      <a:pt x="147" y="3"/>
                    </a:moveTo>
                    <a:cubicBezTo>
                      <a:pt x="147" y="4"/>
                      <a:pt x="146" y="5"/>
                      <a:pt x="14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2" y="5"/>
                      <a:pt x="0" y="4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144" y="0"/>
                      <a:pt x="144" y="0"/>
                      <a:pt x="144" y="0"/>
                    </a:cubicBezTo>
                    <a:cubicBezTo>
                      <a:pt x="146" y="0"/>
                      <a:pt x="147" y="1"/>
                      <a:pt x="147" y="3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97" name="Freeform 1162"/>
              <p:cNvSpPr>
                <a:spLocks noChangeArrowheads="1"/>
              </p:cNvSpPr>
              <p:nvPr/>
            </p:nvSpPr>
            <p:spPr bwMode="auto">
              <a:xfrm>
                <a:off x="11439569" y="4591770"/>
                <a:ext cx="276225" cy="7937"/>
              </a:xfrm>
              <a:custGeom>
                <a:avLst/>
                <a:gdLst>
                  <a:gd name="T0" fmla="*/ 276225 w 147"/>
                  <a:gd name="T1" fmla="*/ 3175 h 5"/>
                  <a:gd name="T2" fmla="*/ 270588 w 147"/>
                  <a:gd name="T3" fmla="*/ 7937 h 5"/>
                  <a:gd name="T4" fmla="*/ 7516 w 147"/>
                  <a:gd name="T5" fmla="*/ 7937 h 5"/>
                  <a:gd name="T6" fmla="*/ 0 w 147"/>
                  <a:gd name="T7" fmla="*/ 3175 h 5"/>
                  <a:gd name="T8" fmla="*/ 7516 w 147"/>
                  <a:gd name="T9" fmla="*/ 0 h 5"/>
                  <a:gd name="T10" fmla="*/ 270588 w 147"/>
                  <a:gd name="T11" fmla="*/ 0 h 5"/>
                  <a:gd name="T12" fmla="*/ 276225 w 147"/>
                  <a:gd name="T13" fmla="*/ 3175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7" h="5">
                    <a:moveTo>
                      <a:pt x="147" y="2"/>
                    </a:moveTo>
                    <a:cubicBezTo>
                      <a:pt x="147" y="4"/>
                      <a:pt x="146" y="5"/>
                      <a:pt x="14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2" y="5"/>
                      <a:pt x="0" y="4"/>
                      <a:pt x="0" y="2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144" y="0"/>
                      <a:pt x="144" y="0"/>
                      <a:pt x="144" y="0"/>
                    </a:cubicBezTo>
                    <a:cubicBezTo>
                      <a:pt x="146" y="0"/>
                      <a:pt x="147" y="1"/>
                      <a:pt x="147" y="2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98" name="Freeform 1163"/>
              <p:cNvSpPr>
                <a:spLocks noChangeArrowheads="1"/>
              </p:cNvSpPr>
              <p:nvPr/>
            </p:nvSpPr>
            <p:spPr bwMode="auto">
              <a:xfrm>
                <a:off x="11439569" y="4609232"/>
                <a:ext cx="276225" cy="9525"/>
              </a:xfrm>
              <a:custGeom>
                <a:avLst/>
                <a:gdLst>
                  <a:gd name="T0" fmla="*/ 276225 w 147"/>
                  <a:gd name="T1" fmla="*/ 5715 h 5"/>
                  <a:gd name="T2" fmla="*/ 270588 w 147"/>
                  <a:gd name="T3" fmla="*/ 9525 h 5"/>
                  <a:gd name="T4" fmla="*/ 7516 w 147"/>
                  <a:gd name="T5" fmla="*/ 9525 h 5"/>
                  <a:gd name="T6" fmla="*/ 0 w 147"/>
                  <a:gd name="T7" fmla="*/ 5715 h 5"/>
                  <a:gd name="T8" fmla="*/ 7516 w 147"/>
                  <a:gd name="T9" fmla="*/ 0 h 5"/>
                  <a:gd name="T10" fmla="*/ 270588 w 147"/>
                  <a:gd name="T11" fmla="*/ 0 h 5"/>
                  <a:gd name="T12" fmla="*/ 276225 w 147"/>
                  <a:gd name="T13" fmla="*/ 5715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7" h="5">
                    <a:moveTo>
                      <a:pt x="147" y="3"/>
                    </a:moveTo>
                    <a:cubicBezTo>
                      <a:pt x="147" y="4"/>
                      <a:pt x="146" y="5"/>
                      <a:pt x="14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2" y="5"/>
                      <a:pt x="0" y="4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144" y="0"/>
                      <a:pt x="144" y="0"/>
                      <a:pt x="144" y="0"/>
                    </a:cubicBezTo>
                    <a:cubicBezTo>
                      <a:pt x="146" y="0"/>
                      <a:pt x="147" y="1"/>
                      <a:pt x="147" y="3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99" name="Freeform 1164"/>
              <p:cNvSpPr>
                <a:spLocks noChangeArrowheads="1"/>
              </p:cNvSpPr>
              <p:nvPr/>
            </p:nvSpPr>
            <p:spPr bwMode="auto">
              <a:xfrm>
                <a:off x="11439569" y="4426670"/>
                <a:ext cx="117475" cy="92075"/>
              </a:xfrm>
              <a:custGeom>
                <a:avLst/>
                <a:gdLst>
                  <a:gd name="T0" fmla="*/ 117475 w 62"/>
                  <a:gd name="T1" fmla="*/ 67647 h 49"/>
                  <a:gd name="T2" fmla="*/ 87159 w 62"/>
                  <a:gd name="T3" fmla="*/ 92075 h 49"/>
                  <a:gd name="T4" fmla="*/ 32211 w 62"/>
                  <a:gd name="T5" fmla="*/ 92075 h 49"/>
                  <a:gd name="T6" fmla="*/ 0 w 62"/>
                  <a:gd name="T7" fmla="*/ 67647 h 49"/>
                  <a:gd name="T8" fmla="*/ 0 w 62"/>
                  <a:gd name="T9" fmla="*/ 24428 h 49"/>
                  <a:gd name="T10" fmla="*/ 32211 w 62"/>
                  <a:gd name="T11" fmla="*/ 0 h 49"/>
                  <a:gd name="T12" fmla="*/ 87159 w 62"/>
                  <a:gd name="T13" fmla="*/ 0 h 49"/>
                  <a:gd name="T14" fmla="*/ 117475 w 62"/>
                  <a:gd name="T15" fmla="*/ 24428 h 49"/>
                  <a:gd name="T16" fmla="*/ 117475 w 62"/>
                  <a:gd name="T17" fmla="*/ 67647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2" h="49">
                    <a:moveTo>
                      <a:pt x="62" y="36"/>
                    </a:moveTo>
                    <a:cubicBezTo>
                      <a:pt x="62" y="43"/>
                      <a:pt x="55" y="49"/>
                      <a:pt x="46" y="49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8" y="49"/>
                      <a:pt x="0" y="43"/>
                      <a:pt x="0" y="3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8" y="0"/>
                      <a:pt x="17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5" y="0"/>
                      <a:pt x="62" y="6"/>
                      <a:pt x="62" y="13"/>
                    </a:cubicBezTo>
                    <a:lnTo>
                      <a:pt x="62" y="36"/>
                    </a:lnTo>
                    <a:close/>
                  </a:path>
                </a:pathLst>
              </a:custGeom>
              <a:solidFill>
                <a:srgbClr val="FFA5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00" name="Freeform 1165"/>
              <p:cNvSpPr>
                <a:spLocks noChangeArrowheads="1"/>
              </p:cNvSpPr>
              <p:nvPr/>
            </p:nvSpPr>
            <p:spPr bwMode="auto">
              <a:xfrm>
                <a:off x="10971256" y="4442545"/>
                <a:ext cx="373063" cy="409575"/>
              </a:xfrm>
              <a:custGeom>
                <a:avLst/>
                <a:gdLst>
                  <a:gd name="T0" fmla="*/ 373063 w 199"/>
                  <a:gd name="T1" fmla="*/ 366363 h 218"/>
                  <a:gd name="T2" fmla="*/ 326196 w 199"/>
                  <a:gd name="T3" fmla="*/ 409575 h 218"/>
                  <a:gd name="T4" fmla="*/ 46867 w 199"/>
                  <a:gd name="T5" fmla="*/ 409575 h 218"/>
                  <a:gd name="T6" fmla="*/ 0 w 199"/>
                  <a:gd name="T7" fmla="*/ 366363 h 218"/>
                  <a:gd name="T8" fmla="*/ 0 w 199"/>
                  <a:gd name="T9" fmla="*/ 41333 h 218"/>
                  <a:gd name="T10" fmla="*/ 46867 w 199"/>
                  <a:gd name="T11" fmla="*/ 0 h 218"/>
                  <a:gd name="T12" fmla="*/ 326196 w 199"/>
                  <a:gd name="T13" fmla="*/ 0 h 218"/>
                  <a:gd name="T14" fmla="*/ 373063 w 199"/>
                  <a:gd name="T15" fmla="*/ 41333 h 218"/>
                  <a:gd name="T16" fmla="*/ 373063 w 199"/>
                  <a:gd name="T17" fmla="*/ 366363 h 2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9" h="218">
                    <a:moveTo>
                      <a:pt x="199" y="195"/>
                    </a:moveTo>
                    <a:cubicBezTo>
                      <a:pt x="199" y="208"/>
                      <a:pt x="187" y="218"/>
                      <a:pt x="174" y="218"/>
                    </a:cubicBezTo>
                    <a:cubicBezTo>
                      <a:pt x="25" y="218"/>
                      <a:pt x="25" y="218"/>
                      <a:pt x="25" y="218"/>
                    </a:cubicBezTo>
                    <a:cubicBezTo>
                      <a:pt x="11" y="218"/>
                      <a:pt x="0" y="208"/>
                      <a:pt x="0" y="195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11" y="0"/>
                      <a:pt x="25" y="0"/>
                    </a:cubicBezTo>
                    <a:cubicBezTo>
                      <a:pt x="174" y="0"/>
                      <a:pt x="174" y="0"/>
                      <a:pt x="174" y="0"/>
                    </a:cubicBezTo>
                    <a:cubicBezTo>
                      <a:pt x="187" y="0"/>
                      <a:pt x="199" y="10"/>
                      <a:pt x="199" y="22"/>
                    </a:cubicBezTo>
                    <a:lnTo>
                      <a:pt x="199" y="195"/>
                    </a:ln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01" name="Freeform 1166"/>
              <p:cNvSpPr>
                <a:spLocks noChangeArrowheads="1"/>
              </p:cNvSpPr>
              <p:nvPr/>
            </p:nvSpPr>
            <p:spPr bwMode="auto">
              <a:xfrm>
                <a:off x="10998244" y="4464770"/>
                <a:ext cx="322263" cy="358775"/>
              </a:xfrm>
              <a:custGeom>
                <a:avLst/>
                <a:gdLst>
                  <a:gd name="T0" fmla="*/ 322263 w 172"/>
                  <a:gd name="T1" fmla="*/ 9392 h 191"/>
                  <a:gd name="T2" fmla="*/ 311021 w 172"/>
                  <a:gd name="T3" fmla="*/ 1878 h 191"/>
                  <a:gd name="T4" fmla="*/ 9368 w 172"/>
                  <a:gd name="T5" fmla="*/ 0 h 191"/>
                  <a:gd name="T6" fmla="*/ 0 w 172"/>
                  <a:gd name="T7" fmla="*/ 7514 h 191"/>
                  <a:gd name="T8" fmla="*/ 0 w 172"/>
                  <a:gd name="T9" fmla="*/ 347505 h 191"/>
                  <a:gd name="T10" fmla="*/ 11242 w 172"/>
                  <a:gd name="T11" fmla="*/ 356897 h 191"/>
                  <a:gd name="T12" fmla="*/ 243571 w 172"/>
                  <a:gd name="T13" fmla="*/ 358775 h 191"/>
                  <a:gd name="T14" fmla="*/ 320389 w 172"/>
                  <a:gd name="T15" fmla="*/ 293031 h 191"/>
                  <a:gd name="T16" fmla="*/ 322263 w 172"/>
                  <a:gd name="T17" fmla="*/ 9392 h 1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2" h="191">
                    <a:moveTo>
                      <a:pt x="172" y="5"/>
                    </a:moveTo>
                    <a:cubicBezTo>
                      <a:pt x="172" y="3"/>
                      <a:pt x="169" y="1"/>
                      <a:pt x="166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85"/>
                      <a:pt x="0" y="185"/>
                      <a:pt x="0" y="185"/>
                    </a:cubicBezTo>
                    <a:cubicBezTo>
                      <a:pt x="0" y="188"/>
                      <a:pt x="3" y="190"/>
                      <a:pt x="6" y="190"/>
                    </a:cubicBezTo>
                    <a:cubicBezTo>
                      <a:pt x="130" y="191"/>
                      <a:pt x="130" y="191"/>
                      <a:pt x="130" y="191"/>
                    </a:cubicBezTo>
                    <a:cubicBezTo>
                      <a:pt x="171" y="156"/>
                      <a:pt x="171" y="156"/>
                      <a:pt x="171" y="156"/>
                    </a:cubicBezTo>
                    <a:lnTo>
                      <a:pt x="172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02" name="Freeform 1167"/>
              <p:cNvSpPr>
                <a:spLocks noChangeArrowheads="1"/>
              </p:cNvSpPr>
              <p:nvPr/>
            </p:nvSpPr>
            <p:spPr bwMode="auto">
              <a:xfrm>
                <a:off x="11239544" y="4758457"/>
                <a:ext cx="79375" cy="65087"/>
              </a:xfrm>
              <a:custGeom>
                <a:avLst/>
                <a:gdLst>
                  <a:gd name="T0" fmla="*/ 11339 w 42"/>
                  <a:gd name="T1" fmla="*/ 0 h 35"/>
                  <a:gd name="T2" fmla="*/ 3780 w 42"/>
                  <a:gd name="T3" fmla="*/ 1860 h 35"/>
                  <a:gd name="T4" fmla="*/ 0 w 42"/>
                  <a:gd name="T5" fmla="*/ 9298 h 35"/>
                  <a:gd name="T6" fmla="*/ 1890 w 42"/>
                  <a:gd name="T7" fmla="*/ 65087 h 35"/>
                  <a:gd name="T8" fmla="*/ 79375 w 42"/>
                  <a:gd name="T9" fmla="*/ 0 h 35"/>
                  <a:gd name="T10" fmla="*/ 11339 w 42"/>
                  <a:gd name="T11" fmla="*/ 0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" h="35">
                    <a:moveTo>
                      <a:pt x="6" y="0"/>
                    </a:moveTo>
                    <a:cubicBezTo>
                      <a:pt x="4" y="0"/>
                      <a:pt x="3" y="0"/>
                      <a:pt x="2" y="1"/>
                    </a:cubicBezTo>
                    <a:cubicBezTo>
                      <a:pt x="0" y="2"/>
                      <a:pt x="0" y="4"/>
                      <a:pt x="0" y="5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42" y="0"/>
                      <a:pt x="42" y="0"/>
                      <a:pt x="42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03" name="Freeform 1168"/>
              <p:cNvSpPr>
                <a:spLocks noChangeArrowheads="1"/>
              </p:cNvSpPr>
              <p:nvPr/>
            </p:nvSpPr>
            <p:spPr bwMode="auto">
              <a:xfrm>
                <a:off x="11149056" y="4550495"/>
                <a:ext cx="134938" cy="7937"/>
              </a:xfrm>
              <a:custGeom>
                <a:avLst/>
                <a:gdLst>
                  <a:gd name="T0" fmla="*/ 134938 w 72"/>
                  <a:gd name="T1" fmla="*/ 3175 h 5"/>
                  <a:gd name="T2" fmla="*/ 133064 w 72"/>
                  <a:gd name="T3" fmla="*/ 7937 h 5"/>
                  <a:gd name="T4" fmla="*/ 3748 w 72"/>
                  <a:gd name="T5" fmla="*/ 7937 h 5"/>
                  <a:gd name="T6" fmla="*/ 0 w 72"/>
                  <a:gd name="T7" fmla="*/ 3175 h 5"/>
                  <a:gd name="T8" fmla="*/ 3748 w 72"/>
                  <a:gd name="T9" fmla="*/ 0 h 5"/>
                  <a:gd name="T10" fmla="*/ 133064 w 72"/>
                  <a:gd name="T11" fmla="*/ 0 h 5"/>
                  <a:gd name="T12" fmla="*/ 134938 w 72"/>
                  <a:gd name="T13" fmla="*/ 3175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2" h="5">
                    <a:moveTo>
                      <a:pt x="72" y="2"/>
                    </a:moveTo>
                    <a:cubicBezTo>
                      <a:pt x="72" y="4"/>
                      <a:pt x="72" y="5"/>
                      <a:pt x="71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72" y="0"/>
                      <a:pt x="72" y="1"/>
                      <a:pt x="72" y="2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04" name="Freeform 1169"/>
              <p:cNvSpPr>
                <a:spLocks noChangeArrowheads="1"/>
              </p:cNvSpPr>
              <p:nvPr/>
            </p:nvSpPr>
            <p:spPr bwMode="auto">
              <a:xfrm>
                <a:off x="11149056" y="4567957"/>
                <a:ext cx="134938" cy="7937"/>
              </a:xfrm>
              <a:custGeom>
                <a:avLst/>
                <a:gdLst>
                  <a:gd name="T0" fmla="*/ 134938 w 72"/>
                  <a:gd name="T1" fmla="*/ 3969 h 4"/>
                  <a:gd name="T2" fmla="*/ 133064 w 72"/>
                  <a:gd name="T3" fmla="*/ 7937 h 4"/>
                  <a:gd name="T4" fmla="*/ 3748 w 72"/>
                  <a:gd name="T5" fmla="*/ 7937 h 4"/>
                  <a:gd name="T6" fmla="*/ 0 w 72"/>
                  <a:gd name="T7" fmla="*/ 3969 h 4"/>
                  <a:gd name="T8" fmla="*/ 3748 w 72"/>
                  <a:gd name="T9" fmla="*/ 0 h 4"/>
                  <a:gd name="T10" fmla="*/ 133064 w 72"/>
                  <a:gd name="T11" fmla="*/ 0 h 4"/>
                  <a:gd name="T12" fmla="*/ 134938 w 72"/>
                  <a:gd name="T13" fmla="*/ 3969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2" h="4">
                    <a:moveTo>
                      <a:pt x="72" y="2"/>
                    </a:moveTo>
                    <a:cubicBezTo>
                      <a:pt x="72" y="3"/>
                      <a:pt x="72" y="4"/>
                      <a:pt x="7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72" y="0"/>
                      <a:pt x="72" y="1"/>
                      <a:pt x="72" y="2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05" name="Freeform 1170"/>
              <p:cNvSpPr>
                <a:spLocks noChangeArrowheads="1"/>
              </p:cNvSpPr>
              <p:nvPr/>
            </p:nvSpPr>
            <p:spPr bwMode="auto">
              <a:xfrm>
                <a:off x="11149056" y="4587007"/>
                <a:ext cx="134938" cy="7937"/>
              </a:xfrm>
              <a:custGeom>
                <a:avLst/>
                <a:gdLst>
                  <a:gd name="T0" fmla="*/ 134938 w 72"/>
                  <a:gd name="T1" fmla="*/ 3969 h 4"/>
                  <a:gd name="T2" fmla="*/ 133064 w 72"/>
                  <a:gd name="T3" fmla="*/ 7937 h 4"/>
                  <a:gd name="T4" fmla="*/ 3748 w 72"/>
                  <a:gd name="T5" fmla="*/ 7937 h 4"/>
                  <a:gd name="T6" fmla="*/ 0 w 72"/>
                  <a:gd name="T7" fmla="*/ 3969 h 4"/>
                  <a:gd name="T8" fmla="*/ 3748 w 72"/>
                  <a:gd name="T9" fmla="*/ 0 h 4"/>
                  <a:gd name="T10" fmla="*/ 133064 w 72"/>
                  <a:gd name="T11" fmla="*/ 0 h 4"/>
                  <a:gd name="T12" fmla="*/ 134938 w 72"/>
                  <a:gd name="T13" fmla="*/ 3969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2" h="4">
                    <a:moveTo>
                      <a:pt x="72" y="2"/>
                    </a:moveTo>
                    <a:cubicBezTo>
                      <a:pt x="72" y="3"/>
                      <a:pt x="72" y="4"/>
                      <a:pt x="7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72" y="0"/>
                      <a:pt x="72" y="1"/>
                      <a:pt x="72" y="2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06" name="Freeform 1171"/>
              <p:cNvSpPr>
                <a:spLocks noChangeArrowheads="1"/>
              </p:cNvSpPr>
              <p:nvPr/>
            </p:nvSpPr>
            <p:spPr bwMode="auto">
              <a:xfrm>
                <a:off x="11149056" y="4604470"/>
                <a:ext cx="134938" cy="9525"/>
              </a:xfrm>
              <a:custGeom>
                <a:avLst/>
                <a:gdLst>
                  <a:gd name="T0" fmla="*/ 134938 w 72"/>
                  <a:gd name="T1" fmla="*/ 3810 h 5"/>
                  <a:gd name="T2" fmla="*/ 133064 w 72"/>
                  <a:gd name="T3" fmla="*/ 9525 h 5"/>
                  <a:gd name="T4" fmla="*/ 3748 w 72"/>
                  <a:gd name="T5" fmla="*/ 9525 h 5"/>
                  <a:gd name="T6" fmla="*/ 0 w 72"/>
                  <a:gd name="T7" fmla="*/ 3810 h 5"/>
                  <a:gd name="T8" fmla="*/ 3748 w 72"/>
                  <a:gd name="T9" fmla="*/ 0 h 5"/>
                  <a:gd name="T10" fmla="*/ 133064 w 72"/>
                  <a:gd name="T11" fmla="*/ 0 h 5"/>
                  <a:gd name="T12" fmla="*/ 134938 w 72"/>
                  <a:gd name="T13" fmla="*/ 381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2" h="5">
                    <a:moveTo>
                      <a:pt x="72" y="2"/>
                    </a:moveTo>
                    <a:cubicBezTo>
                      <a:pt x="72" y="4"/>
                      <a:pt x="72" y="5"/>
                      <a:pt x="71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72" y="0"/>
                      <a:pt x="72" y="1"/>
                      <a:pt x="72" y="2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07" name="Freeform 1172"/>
              <p:cNvSpPr>
                <a:spLocks noChangeArrowheads="1"/>
              </p:cNvSpPr>
              <p:nvPr/>
            </p:nvSpPr>
            <p:spPr bwMode="auto">
              <a:xfrm>
                <a:off x="11149056" y="4623520"/>
                <a:ext cx="134938" cy="6350"/>
              </a:xfrm>
              <a:custGeom>
                <a:avLst/>
                <a:gdLst>
                  <a:gd name="T0" fmla="*/ 134938 w 72"/>
                  <a:gd name="T1" fmla="*/ 3175 h 4"/>
                  <a:gd name="T2" fmla="*/ 133064 w 72"/>
                  <a:gd name="T3" fmla="*/ 6350 h 4"/>
                  <a:gd name="T4" fmla="*/ 3748 w 72"/>
                  <a:gd name="T5" fmla="*/ 6350 h 4"/>
                  <a:gd name="T6" fmla="*/ 0 w 72"/>
                  <a:gd name="T7" fmla="*/ 3175 h 4"/>
                  <a:gd name="T8" fmla="*/ 3748 w 72"/>
                  <a:gd name="T9" fmla="*/ 0 h 4"/>
                  <a:gd name="T10" fmla="*/ 133064 w 72"/>
                  <a:gd name="T11" fmla="*/ 0 h 4"/>
                  <a:gd name="T12" fmla="*/ 134938 w 72"/>
                  <a:gd name="T13" fmla="*/ 3175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2" h="4">
                    <a:moveTo>
                      <a:pt x="72" y="2"/>
                    </a:moveTo>
                    <a:cubicBezTo>
                      <a:pt x="72" y="3"/>
                      <a:pt x="72" y="4"/>
                      <a:pt x="7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72" y="0"/>
                      <a:pt x="72" y="1"/>
                      <a:pt x="72" y="2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08" name="Freeform 1173"/>
              <p:cNvSpPr>
                <a:spLocks noChangeArrowheads="1"/>
              </p:cNvSpPr>
              <p:nvPr/>
            </p:nvSpPr>
            <p:spPr bwMode="auto">
              <a:xfrm>
                <a:off x="11031581" y="4647332"/>
                <a:ext cx="252413" cy="7937"/>
              </a:xfrm>
              <a:custGeom>
                <a:avLst/>
                <a:gdLst>
                  <a:gd name="T0" fmla="*/ 252413 w 135"/>
                  <a:gd name="T1" fmla="*/ 3969 h 4"/>
                  <a:gd name="T2" fmla="*/ 246804 w 135"/>
                  <a:gd name="T3" fmla="*/ 7937 h 4"/>
                  <a:gd name="T4" fmla="*/ 5609 w 135"/>
                  <a:gd name="T5" fmla="*/ 7937 h 4"/>
                  <a:gd name="T6" fmla="*/ 0 w 135"/>
                  <a:gd name="T7" fmla="*/ 3969 h 4"/>
                  <a:gd name="T8" fmla="*/ 5609 w 135"/>
                  <a:gd name="T9" fmla="*/ 0 h 4"/>
                  <a:gd name="T10" fmla="*/ 246804 w 135"/>
                  <a:gd name="T11" fmla="*/ 0 h 4"/>
                  <a:gd name="T12" fmla="*/ 252413 w 135"/>
                  <a:gd name="T13" fmla="*/ 3969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5" h="4">
                    <a:moveTo>
                      <a:pt x="135" y="2"/>
                    </a:moveTo>
                    <a:cubicBezTo>
                      <a:pt x="135" y="3"/>
                      <a:pt x="134" y="4"/>
                      <a:pt x="13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32" y="0"/>
                      <a:pt x="132" y="0"/>
                      <a:pt x="132" y="0"/>
                    </a:cubicBezTo>
                    <a:cubicBezTo>
                      <a:pt x="134" y="0"/>
                      <a:pt x="135" y="1"/>
                      <a:pt x="135" y="2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09" name="Freeform 1174"/>
              <p:cNvSpPr>
                <a:spLocks noChangeArrowheads="1"/>
              </p:cNvSpPr>
              <p:nvPr/>
            </p:nvSpPr>
            <p:spPr bwMode="auto">
              <a:xfrm>
                <a:off x="11031581" y="4664795"/>
                <a:ext cx="252413" cy="9525"/>
              </a:xfrm>
              <a:custGeom>
                <a:avLst/>
                <a:gdLst>
                  <a:gd name="T0" fmla="*/ 252413 w 135"/>
                  <a:gd name="T1" fmla="*/ 5715 h 5"/>
                  <a:gd name="T2" fmla="*/ 246804 w 135"/>
                  <a:gd name="T3" fmla="*/ 9525 h 5"/>
                  <a:gd name="T4" fmla="*/ 5609 w 135"/>
                  <a:gd name="T5" fmla="*/ 9525 h 5"/>
                  <a:gd name="T6" fmla="*/ 0 w 135"/>
                  <a:gd name="T7" fmla="*/ 5715 h 5"/>
                  <a:gd name="T8" fmla="*/ 5609 w 135"/>
                  <a:gd name="T9" fmla="*/ 0 h 5"/>
                  <a:gd name="T10" fmla="*/ 246804 w 135"/>
                  <a:gd name="T11" fmla="*/ 0 h 5"/>
                  <a:gd name="T12" fmla="*/ 252413 w 135"/>
                  <a:gd name="T13" fmla="*/ 5715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5" h="5">
                    <a:moveTo>
                      <a:pt x="135" y="3"/>
                    </a:moveTo>
                    <a:cubicBezTo>
                      <a:pt x="135" y="4"/>
                      <a:pt x="134" y="5"/>
                      <a:pt x="13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32" y="0"/>
                      <a:pt x="132" y="0"/>
                      <a:pt x="132" y="0"/>
                    </a:cubicBezTo>
                    <a:cubicBezTo>
                      <a:pt x="134" y="0"/>
                      <a:pt x="135" y="1"/>
                      <a:pt x="135" y="3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10" name="Freeform 1175"/>
              <p:cNvSpPr>
                <a:spLocks noChangeArrowheads="1"/>
              </p:cNvSpPr>
              <p:nvPr/>
            </p:nvSpPr>
            <p:spPr bwMode="auto">
              <a:xfrm>
                <a:off x="11031581" y="4682257"/>
                <a:ext cx="252413" cy="9525"/>
              </a:xfrm>
              <a:custGeom>
                <a:avLst/>
                <a:gdLst>
                  <a:gd name="T0" fmla="*/ 252413 w 135"/>
                  <a:gd name="T1" fmla="*/ 5715 h 5"/>
                  <a:gd name="T2" fmla="*/ 246804 w 135"/>
                  <a:gd name="T3" fmla="*/ 9525 h 5"/>
                  <a:gd name="T4" fmla="*/ 5609 w 135"/>
                  <a:gd name="T5" fmla="*/ 9525 h 5"/>
                  <a:gd name="T6" fmla="*/ 0 w 135"/>
                  <a:gd name="T7" fmla="*/ 5715 h 5"/>
                  <a:gd name="T8" fmla="*/ 5609 w 135"/>
                  <a:gd name="T9" fmla="*/ 0 h 5"/>
                  <a:gd name="T10" fmla="*/ 246804 w 135"/>
                  <a:gd name="T11" fmla="*/ 0 h 5"/>
                  <a:gd name="T12" fmla="*/ 252413 w 135"/>
                  <a:gd name="T13" fmla="*/ 5715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5" h="5">
                    <a:moveTo>
                      <a:pt x="135" y="3"/>
                    </a:moveTo>
                    <a:cubicBezTo>
                      <a:pt x="135" y="4"/>
                      <a:pt x="134" y="5"/>
                      <a:pt x="13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32" y="0"/>
                      <a:pt x="132" y="0"/>
                      <a:pt x="132" y="0"/>
                    </a:cubicBezTo>
                    <a:cubicBezTo>
                      <a:pt x="134" y="0"/>
                      <a:pt x="135" y="1"/>
                      <a:pt x="135" y="3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11" name="Freeform 1176"/>
              <p:cNvSpPr>
                <a:spLocks noChangeArrowheads="1"/>
              </p:cNvSpPr>
              <p:nvPr/>
            </p:nvSpPr>
            <p:spPr bwMode="auto">
              <a:xfrm>
                <a:off x="11031581" y="4701307"/>
                <a:ext cx="252413" cy="9525"/>
              </a:xfrm>
              <a:custGeom>
                <a:avLst/>
                <a:gdLst>
                  <a:gd name="T0" fmla="*/ 252413 w 135"/>
                  <a:gd name="T1" fmla="*/ 3810 h 5"/>
                  <a:gd name="T2" fmla="*/ 246804 w 135"/>
                  <a:gd name="T3" fmla="*/ 9525 h 5"/>
                  <a:gd name="T4" fmla="*/ 5609 w 135"/>
                  <a:gd name="T5" fmla="*/ 9525 h 5"/>
                  <a:gd name="T6" fmla="*/ 0 w 135"/>
                  <a:gd name="T7" fmla="*/ 3810 h 5"/>
                  <a:gd name="T8" fmla="*/ 5609 w 135"/>
                  <a:gd name="T9" fmla="*/ 0 h 5"/>
                  <a:gd name="T10" fmla="*/ 246804 w 135"/>
                  <a:gd name="T11" fmla="*/ 0 h 5"/>
                  <a:gd name="T12" fmla="*/ 252413 w 135"/>
                  <a:gd name="T13" fmla="*/ 381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5" h="5">
                    <a:moveTo>
                      <a:pt x="135" y="2"/>
                    </a:moveTo>
                    <a:cubicBezTo>
                      <a:pt x="135" y="4"/>
                      <a:pt x="134" y="5"/>
                      <a:pt x="13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32" y="0"/>
                      <a:pt x="132" y="0"/>
                      <a:pt x="132" y="0"/>
                    </a:cubicBezTo>
                    <a:cubicBezTo>
                      <a:pt x="134" y="0"/>
                      <a:pt x="135" y="1"/>
                      <a:pt x="135" y="2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12" name="Freeform 1177"/>
              <p:cNvSpPr>
                <a:spLocks noChangeArrowheads="1"/>
              </p:cNvSpPr>
              <p:nvPr/>
            </p:nvSpPr>
            <p:spPr bwMode="auto">
              <a:xfrm>
                <a:off x="11031581" y="4720357"/>
                <a:ext cx="252413" cy="7937"/>
              </a:xfrm>
              <a:custGeom>
                <a:avLst/>
                <a:gdLst>
                  <a:gd name="T0" fmla="*/ 252413 w 135"/>
                  <a:gd name="T1" fmla="*/ 3969 h 4"/>
                  <a:gd name="T2" fmla="*/ 246804 w 135"/>
                  <a:gd name="T3" fmla="*/ 7937 h 4"/>
                  <a:gd name="T4" fmla="*/ 5609 w 135"/>
                  <a:gd name="T5" fmla="*/ 7937 h 4"/>
                  <a:gd name="T6" fmla="*/ 0 w 135"/>
                  <a:gd name="T7" fmla="*/ 3969 h 4"/>
                  <a:gd name="T8" fmla="*/ 5609 w 135"/>
                  <a:gd name="T9" fmla="*/ 0 h 4"/>
                  <a:gd name="T10" fmla="*/ 246804 w 135"/>
                  <a:gd name="T11" fmla="*/ 0 h 4"/>
                  <a:gd name="T12" fmla="*/ 252413 w 135"/>
                  <a:gd name="T13" fmla="*/ 3969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5" h="4">
                    <a:moveTo>
                      <a:pt x="135" y="2"/>
                    </a:moveTo>
                    <a:cubicBezTo>
                      <a:pt x="135" y="3"/>
                      <a:pt x="134" y="4"/>
                      <a:pt x="13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32" y="0"/>
                      <a:pt x="132" y="0"/>
                      <a:pt x="132" y="0"/>
                    </a:cubicBezTo>
                    <a:cubicBezTo>
                      <a:pt x="134" y="0"/>
                      <a:pt x="135" y="1"/>
                      <a:pt x="135" y="2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13" name="Freeform 1178"/>
              <p:cNvSpPr>
                <a:spLocks noChangeArrowheads="1"/>
              </p:cNvSpPr>
              <p:nvPr/>
            </p:nvSpPr>
            <p:spPr bwMode="auto">
              <a:xfrm>
                <a:off x="11029994" y="4550495"/>
                <a:ext cx="107950" cy="84137"/>
              </a:xfrm>
              <a:custGeom>
                <a:avLst/>
                <a:gdLst>
                  <a:gd name="T0" fmla="*/ 107950 w 58"/>
                  <a:gd name="T1" fmla="*/ 61700 h 45"/>
                  <a:gd name="T2" fmla="*/ 78171 w 58"/>
                  <a:gd name="T3" fmla="*/ 84137 h 45"/>
                  <a:gd name="T4" fmla="*/ 29779 w 58"/>
                  <a:gd name="T5" fmla="*/ 84137 h 45"/>
                  <a:gd name="T6" fmla="*/ 0 w 58"/>
                  <a:gd name="T7" fmla="*/ 61700 h 45"/>
                  <a:gd name="T8" fmla="*/ 0 w 58"/>
                  <a:gd name="T9" fmla="*/ 22437 h 45"/>
                  <a:gd name="T10" fmla="*/ 29779 w 58"/>
                  <a:gd name="T11" fmla="*/ 0 h 45"/>
                  <a:gd name="T12" fmla="*/ 78171 w 58"/>
                  <a:gd name="T13" fmla="*/ 0 h 45"/>
                  <a:gd name="T14" fmla="*/ 107950 w 58"/>
                  <a:gd name="T15" fmla="*/ 22437 h 45"/>
                  <a:gd name="T16" fmla="*/ 107950 w 58"/>
                  <a:gd name="T17" fmla="*/ 61700 h 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8" h="45">
                    <a:moveTo>
                      <a:pt x="58" y="33"/>
                    </a:moveTo>
                    <a:cubicBezTo>
                      <a:pt x="58" y="40"/>
                      <a:pt x="51" y="45"/>
                      <a:pt x="42" y="45"/>
                    </a:cubicBezTo>
                    <a:cubicBezTo>
                      <a:pt x="16" y="45"/>
                      <a:pt x="16" y="45"/>
                      <a:pt x="16" y="45"/>
                    </a:cubicBezTo>
                    <a:cubicBezTo>
                      <a:pt x="7" y="45"/>
                      <a:pt x="0" y="40"/>
                      <a:pt x="0" y="3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7" y="0"/>
                      <a:pt x="16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51" y="0"/>
                      <a:pt x="58" y="5"/>
                      <a:pt x="58" y="12"/>
                    </a:cubicBezTo>
                    <a:lnTo>
                      <a:pt x="58" y="33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14" name="Freeform 1179"/>
              <p:cNvSpPr>
                <a:spLocks noChangeArrowheads="1"/>
              </p:cNvSpPr>
              <p:nvPr/>
            </p:nvSpPr>
            <p:spPr bwMode="auto">
              <a:xfrm>
                <a:off x="11147469" y="4680670"/>
                <a:ext cx="415925" cy="409575"/>
              </a:xfrm>
              <a:custGeom>
                <a:avLst/>
                <a:gdLst>
                  <a:gd name="T0" fmla="*/ 415925 w 222"/>
                  <a:gd name="T1" fmla="*/ 368242 h 218"/>
                  <a:gd name="T2" fmla="*/ 363466 w 222"/>
                  <a:gd name="T3" fmla="*/ 409575 h 218"/>
                  <a:gd name="T4" fmla="*/ 52459 w 222"/>
                  <a:gd name="T5" fmla="*/ 409575 h 218"/>
                  <a:gd name="T6" fmla="*/ 0 w 222"/>
                  <a:gd name="T7" fmla="*/ 368242 h 218"/>
                  <a:gd name="T8" fmla="*/ 0 w 222"/>
                  <a:gd name="T9" fmla="*/ 43212 h 218"/>
                  <a:gd name="T10" fmla="*/ 52459 w 222"/>
                  <a:gd name="T11" fmla="*/ 0 h 218"/>
                  <a:gd name="T12" fmla="*/ 363466 w 222"/>
                  <a:gd name="T13" fmla="*/ 0 h 218"/>
                  <a:gd name="T14" fmla="*/ 415925 w 222"/>
                  <a:gd name="T15" fmla="*/ 43212 h 218"/>
                  <a:gd name="T16" fmla="*/ 415925 w 222"/>
                  <a:gd name="T17" fmla="*/ 368242 h 2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2" h="218">
                    <a:moveTo>
                      <a:pt x="222" y="196"/>
                    </a:moveTo>
                    <a:cubicBezTo>
                      <a:pt x="222" y="208"/>
                      <a:pt x="210" y="218"/>
                      <a:pt x="194" y="218"/>
                    </a:cubicBezTo>
                    <a:cubicBezTo>
                      <a:pt x="28" y="218"/>
                      <a:pt x="28" y="218"/>
                      <a:pt x="28" y="218"/>
                    </a:cubicBezTo>
                    <a:cubicBezTo>
                      <a:pt x="13" y="218"/>
                      <a:pt x="0" y="208"/>
                      <a:pt x="0" y="196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0"/>
                      <a:pt x="13" y="0"/>
                      <a:pt x="28" y="0"/>
                    </a:cubicBezTo>
                    <a:cubicBezTo>
                      <a:pt x="194" y="0"/>
                      <a:pt x="194" y="0"/>
                      <a:pt x="194" y="0"/>
                    </a:cubicBezTo>
                    <a:cubicBezTo>
                      <a:pt x="210" y="0"/>
                      <a:pt x="222" y="10"/>
                      <a:pt x="222" y="23"/>
                    </a:cubicBezTo>
                    <a:lnTo>
                      <a:pt x="222" y="196"/>
                    </a:ln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15" name="Freeform 1180"/>
              <p:cNvSpPr>
                <a:spLocks noChangeArrowheads="1"/>
              </p:cNvSpPr>
              <p:nvPr/>
            </p:nvSpPr>
            <p:spPr bwMode="auto">
              <a:xfrm>
                <a:off x="11177631" y="4702895"/>
                <a:ext cx="360363" cy="360362"/>
              </a:xfrm>
              <a:custGeom>
                <a:avLst/>
                <a:gdLst>
                  <a:gd name="T0" fmla="*/ 360363 w 192"/>
                  <a:gd name="T1" fmla="*/ 11261 h 192"/>
                  <a:gd name="T2" fmla="*/ 349102 w 192"/>
                  <a:gd name="T3" fmla="*/ 1877 h 192"/>
                  <a:gd name="T4" fmla="*/ 11261 w 192"/>
                  <a:gd name="T5" fmla="*/ 0 h 192"/>
                  <a:gd name="T6" fmla="*/ 0 w 192"/>
                  <a:gd name="T7" fmla="*/ 9384 h 192"/>
                  <a:gd name="T8" fmla="*/ 1877 w 192"/>
                  <a:gd name="T9" fmla="*/ 349101 h 192"/>
                  <a:gd name="T10" fmla="*/ 11261 w 192"/>
                  <a:gd name="T11" fmla="*/ 358485 h 192"/>
                  <a:gd name="T12" fmla="*/ 272149 w 192"/>
                  <a:gd name="T13" fmla="*/ 360362 h 192"/>
                  <a:gd name="T14" fmla="*/ 358486 w 192"/>
                  <a:gd name="T15" fmla="*/ 294671 h 192"/>
                  <a:gd name="T16" fmla="*/ 360363 w 192"/>
                  <a:gd name="T17" fmla="*/ 11261 h 1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2" h="192">
                    <a:moveTo>
                      <a:pt x="192" y="6"/>
                    </a:moveTo>
                    <a:cubicBezTo>
                      <a:pt x="192" y="4"/>
                      <a:pt x="189" y="1"/>
                      <a:pt x="186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1" y="186"/>
                      <a:pt x="1" y="186"/>
                      <a:pt x="1" y="186"/>
                    </a:cubicBezTo>
                    <a:cubicBezTo>
                      <a:pt x="1" y="189"/>
                      <a:pt x="3" y="191"/>
                      <a:pt x="6" y="191"/>
                    </a:cubicBezTo>
                    <a:cubicBezTo>
                      <a:pt x="145" y="192"/>
                      <a:pt x="145" y="192"/>
                      <a:pt x="145" y="192"/>
                    </a:cubicBezTo>
                    <a:cubicBezTo>
                      <a:pt x="191" y="157"/>
                      <a:pt x="191" y="157"/>
                      <a:pt x="191" y="157"/>
                    </a:cubicBezTo>
                    <a:lnTo>
                      <a:pt x="192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16" name="Freeform 1181"/>
              <p:cNvSpPr>
                <a:spLocks noChangeArrowheads="1"/>
              </p:cNvSpPr>
              <p:nvPr/>
            </p:nvSpPr>
            <p:spPr bwMode="auto">
              <a:xfrm>
                <a:off x="11447506" y="4998170"/>
                <a:ext cx="88900" cy="65087"/>
              </a:xfrm>
              <a:custGeom>
                <a:avLst/>
                <a:gdLst>
                  <a:gd name="T0" fmla="*/ 13240 w 47"/>
                  <a:gd name="T1" fmla="*/ 0 h 35"/>
                  <a:gd name="T2" fmla="*/ 3783 w 47"/>
                  <a:gd name="T3" fmla="*/ 1860 h 35"/>
                  <a:gd name="T4" fmla="*/ 0 w 47"/>
                  <a:gd name="T5" fmla="*/ 9298 h 35"/>
                  <a:gd name="T6" fmla="*/ 1891 w 47"/>
                  <a:gd name="T7" fmla="*/ 65087 h 35"/>
                  <a:gd name="T8" fmla="*/ 88900 w 47"/>
                  <a:gd name="T9" fmla="*/ 0 h 35"/>
                  <a:gd name="T10" fmla="*/ 13240 w 47"/>
                  <a:gd name="T11" fmla="*/ 0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35">
                    <a:moveTo>
                      <a:pt x="7" y="0"/>
                    </a:moveTo>
                    <a:cubicBezTo>
                      <a:pt x="5" y="0"/>
                      <a:pt x="3" y="0"/>
                      <a:pt x="2" y="1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47" y="0"/>
                      <a:pt x="47" y="0"/>
                      <a:pt x="47" y="0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5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17" name="Freeform 1182"/>
              <p:cNvSpPr>
                <a:spLocks noChangeArrowheads="1"/>
              </p:cNvSpPr>
              <p:nvPr/>
            </p:nvSpPr>
            <p:spPr bwMode="auto">
              <a:xfrm>
                <a:off x="11347494" y="4790207"/>
                <a:ext cx="150813" cy="6350"/>
              </a:xfrm>
              <a:custGeom>
                <a:avLst/>
                <a:gdLst>
                  <a:gd name="T0" fmla="*/ 150813 w 80"/>
                  <a:gd name="T1" fmla="*/ 3175 h 4"/>
                  <a:gd name="T2" fmla="*/ 147043 w 80"/>
                  <a:gd name="T3" fmla="*/ 6350 h 4"/>
                  <a:gd name="T4" fmla="*/ 3770 w 80"/>
                  <a:gd name="T5" fmla="*/ 6350 h 4"/>
                  <a:gd name="T6" fmla="*/ 0 w 80"/>
                  <a:gd name="T7" fmla="*/ 3175 h 4"/>
                  <a:gd name="T8" fmla="*/ 3770 w 80"/>
                  <a:gd name="T9" fmla="*/ 0 h 4"/>
                  <a:gd name="T10" fmla="*/ 147043 w 80"/>
                  <a:gd name="T11" fmla="*/ 0 h 4"/>
                  <a:gd name="T12" fmla="*/ 150813 w 80"/>
                  <a:gd name="T13" fmla="*/ 3175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0" h="4">
                    <a:moveTo>
                      <a:pt x="80" y="2"/>
                    </a:moveTo>
                    <a:cubicBezTo>
                      <a:pt x="80" y="3"/>
                      <a:pt x="79" y="4"/>
                      <a:pt x="78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79" y="0"/>
                      <a:pt x="80" y="1"/>
                      <a:pt x="80" y="2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18" name="Freeform 1183"/>
              <p:cNvSpPr>
                <a:spLocks noChangeArrowheads="1"/>
              </p:cNvSpPr>
              <p:nvPr/>
            </p:nvSpPr>
            <p:spPr bwMode="auto">
              <a:xfrm>
                <a:off x="11347494" y="4809257"/>
                <a:ext cx="150813" cy="6350"/>
              </a:xfrm>
              <a:custGeom>
                <a:avLst/>
                <a:gdLst>
                  <a:gd name="T0" fmla="*/ 150813 w 80"/>
                  <a:gd name="T1" fmla="*/ 3175 h 4"/>
                  <a:gd name="T2" fmla="*/ 147043 w 80"/>
                  <a:gd name="T3" fmla="*/ 6350 h 4"/>
                  <a:gd name="T4" fmla="*/ 3770 w 80"/>
                  <a:gd name="T5" fmla="*/ 6350 h 4"/>
                  <a:gd name="T6" fmla="*/ 0 w 80"/>
                  <a:gd name="T7" fmla="*/ 3175 h 4"/>
                  <a:gd name="T8" fmla="*/ 3770 w 80"/>
                  <a:gd name="T9" fmla="*/ 0 h 4"/>
                  <a:gd name="T10" fmla="*/ 147043 w 80"/>
                  <a:gd name="T11" fmla="*/ 0 h 4"/>
                  <a:gd name="T12" fmla="*/ 150813 w 80"/>
                  <a:gd name="T13" fmla="*/ 3175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0" h="4">
                    <a:moveTo>
                      <a:pt x="80" y="2"/>
                    </a:moveTo>
                    <a:cubicBezTo>
                      <a:pt x="80" y="3"/>
                      <a:pt x="79" y="4"/>
                      <a:pt x="78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79" y="0"/>
                      <a:pt x="80" y="1"/>
                      <a:pt x="80" y="2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19" name="Freeform 1184"/>
              <p:cNvSpPr>
                <a:spLocks noChangeArrowheads="1"/>
              </p:cNvSpPr>
              <p:nvPr/>
            </p:nvSpPr>
            <p:spPr bwMode="auto">
              <a:xfrm>
                <a:off x="11347494" y="4825132"/>
                <a:ext cx="150813" cy="9525"/>
              </a:xfrm>
              <a:custGeom>
                <a:avLst/>
                <a:gdLst>
                  <a:gd name="T0" fmla="*/ 150813 w 80"/>
                  <a:gd name="T1" fmla="*/ 3810 h 5"/>
                  <a:gd name="T2" fmla="*/ 147043 w 80"/>
                  <a:gd name="T3" fmla="*/ 9525 h 5"/>
                  <a:gd name="T4" fmla="*/ 3770 w 80"/>
                  <a:gd name="T5" fmla="*/ 9525 h 5"/>
                  <a:gd name="T6" fmla="*/ 0 w 80"/>
                  <a:gd name="T7" fmla="*/ 3810 h 5"/>
                  <a:gd name="T8" fmla="*/ 3770 w 80"/>
                  <a:gd name="T9" fmla="*/ 0 h 5"/>
                  <a:gd name="T10" fmla="*/ 147043 w 80"/>
                  <a:gd name="T11" fmla="*/ 0 h 5"/>
                  <a:gd name="T12" fmla="*/ 150813 w 80"/>
                  <a:gd name="T13" fmla="*/ 381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0" h="5">
                    <a:moveTo>
                      <a:pt x="80" y="2"/>
                    </a:moveTo>
                    <a:cubicBezTo>
                      <a:pt x="80" y="4"/>
                      <a:pt x="79" y="5"/>
                      <a:pt x="78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79" y="0"/>
                      <a:pt x="80" y="1"/>
                      <a:pt x="80" y="2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20" name="Freeform 1185"/>
              <p:cNvSpPr>
                <a:spLocks noChangeArrowheads="1"/>
              </p:cNvSpPr>
              <p:nvPr/>
            </p:nvSpPr>
            <p:spPr bwMode="auto">
              <a:xfrm>
                <a:off x="11347494" y="4844182"/>
                <a:ext cx="150813" cy="7937"/>
              </a:xfrm>
              <a:custGeom>
                <a:avLst/>
                <a:gdLst>
                  <a:gd name="T0" fmla="*/ 150813 w 80"/>
                  <a:gd name="T1" fmla="*/ 3969 h 4"/>
                  <a:gd name="T2" fmla="*/ 147043 w 80"/>
                  <a:gd name="T3" fmla="*/ 7937 h 4"/>
                  <a:gd name="T4" fmla="*/ 3770 w 80"/>
                  <a:gd name="T5" fmla="*/ 7937 h 4"/>
                  <a:gd name="T6" fmla="*/ 0 w 80"/>
                  <a:gd name="T7" fmla="*/ 3969 h 4"/>
                  <a:gd name="T8" fmla="*/ 3770 w 80"/>
                  <a:gd name="T9" fmla="*/ 0 h 4"/>
                  <a:gd name="T10" fmla="*/ 147043 w 80"/>
                  <a:gd name="T11" fmla="*/ 0 h 4"/>
                  <a:gd name="T12" fmla="*/ 150813 w 80"/>
                  <a:gd name="T13" fmla="*/ 3969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0" h="4">
                    <a:moveTo>
                      <a:pt x="80" y="2"/>
                    </a:moveTo>
                    <a:cubicBezTo>
                      <a:pt x="80" y="3"/>
                      <a:pt x="79" y="4"/>
                      <a:pt x="78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79" y="0"/>
                      <a:pt x="80" y="1"/>
                      <a:pt x="80" y="2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21" name="Freeform 1186"/>
              <p:cNvSpPr>
                <a:spLocks noChangeArrowheads="1"/>
              </p:cNvSpPr>
              <p:nvPr/>
            </p:nvSpPr>
            <p:spPr bwMode="auto">
              <a:xfrm>
                <a:off x="11347494" y="4863232"/>
                <a:ext cx="150813" cy="6350"/>
              </a:xfrm>
              <a:custGeom>
                <a:avLst/>
                <a:gdLst>
                  <a:gd name="T0" fmla="*/ 150813 w 80"/>
                  <a:gd name="T1" fmla="*/ 3175 h 4"/>
                  <a:gd name="T2" fmla="*/ 147043 w 80"/>
                  <a:gd name="T3" fmla="*/ 6350 h 4"/>
                  <a:gd name="T4" fmla="*/ 3770 w 80"/>
                  <a:gd name="T5" fmla="*/ 6350 h 4"/>
                  <a:gd name="T6" fmla="*/ 0 w 80"/>
                  <a:gd name="T7" fmla="*/ 3175 h 4"/>
                  <a:gd name="T8" fmla="*/ 3770 w 80"/>
                  <a:gd name="T9" fmla="*/ 0 h 4"/>
                  <a:gd name="T10" fmla="*/ 147043 w 80"/>
                  <a:gd name="T11" fmla="*/ 0 h 4"/>
                  <a:gd name="T12" fmla="*/ 150813 w 80"/>
                  <a:gd name="T13" fmla="*/ 3175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0" h="4">
                    <a:moveTo>
                      <a:pt x="80" y="2"/>
                    </a:moveTo>
                    <a:cubicBezTo>
                      <a:pt x="80" y="3"/>
                      <a:pt x="79" y="4"/>
                      <a:pt x="78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79" y="0"/>
                      <a:pt x="80" y="1"/>
                      <a:pt x="80" y="2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22" name="Freeform 1187"/>
              <p:cNvSpPr>
                <a:spLocks noChangeArrowheads="1"/>
              </p:cNvSpPr>
              <p:nvPr/>
            </p:nvSpPr>
            <p:spPr bwMode="auto">
              <a:xfrm>
                <a:off x="11215731" y="4885457"/>
                <a:ext cx="282575" cy="9525"/>
              </a:xfrm>
              <a:custGeom>
                <a:avLst/>
                <a:gdLst>
                  <a:gd name="T0" fmla="*/ 282575 w 151"/>
                  <a:gd name="T1" fmla="*/ 3810 h 5"/>
                  <a:gd name="T2" fmla="*/ 276961 w 151"/>
                  <a:gd name="T3" fmla="*/ 9525 h 5"/>
                  <a:gd name="T4" fmla="*/ 5614 w 151"/>
                  <a:gd name="T5" fmla="*/ 9525 h 5"/>
                  <a:gd name="T6" fmla="*/ 0 w 151"/>
                  <a:gd name="T7" fmla="*/ 3810 h 5"/>
                  <a:gd name="T8" fmla="*/ 5614 w 151"/>
                  <a:gd name="T9" fmla="*/ 0 h 5"/>
                  <a:gd name="T10" fmla="*/ 276961 w 151"/>
                  <a:gd name="T11" fmla="*/ 0 h 5"/>
                  <a:gd name="T12" fmla="*/ 282575 w 151"/>
                  <a:gd name="T13" fmla="*/ 381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1" h="5">
                    <a:moveTo>
                      <a:pt x="151" y="2"/>
                    </a:moveTo>
                    <a:cubicBezTo>
                      <a:pt x="151" y="4"/>
                      <a:pt x="150" y="5"/>
                      <a:pt x="148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48" y="0"/>
                      <a:pt x="148" y="0"/>
                      <a:pt x="148" y="0"/>
                    </a:cubicBezTo>
                    <a:cubicBezTo>
                      <a:pt x="150" y="0"/>
                      <a:pt x="151" y="1"/>
                      <a:pt x="151" y="2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23" name="Freeform 1188"/>
              <p:cNvSpPr>
                <a:spLocks noChangeArrowheads="1"/>
              </p:cNvSpPr>
              <p:nvPr/>
            </p:nvSpPr>
            <p:spPr bwMode="auto">
              <a:xfrm>
                <a:off x="11215731" y="4904507"/>
                <a:ext cx="282575" cy="9525"/>
              </a:xfrm>
              <a:custGeom>
                <a:avLst/>
                <a:gdLst>
                  <a:gd name="T0" fmla="*/ 282575 w 151"/>
                  <a:gd name="T1" fmla="*/ 3810 h 5"/>
                  <a:gd name="T2" fmla="*/ 276961 w 151"/>
                  <a:gd name="T3" fmla="*/ 9525 h 5"/>
                  <a:gd name="T4" fmla="*/ 5614 w 151"/>
                  <a:gd name="T5" fmla="*/ 9525 h 5"/>
                  <a:gd name="T6" fmla="*/ 0 w 151"/>
                  <a:gd name="T7" fmla="*/ 3810 h 5"/>
                  <a:gd name="T8" fmla="*/ 5614 w 151"/>
                  <a:gd name="T9" fmla="*/ 0 h 5"/>
                  <a:gd name="T10" fmla="*/ 276961 w 151"/>
                  <a:gd name="T11" fmla="*/ 0 h 5"/>
                  <a:gd name="T12" fmla="*/ 282575 w 151"/>
                  <a:gd name="T13" fmla="*/ 381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1" h="5">
                    <a:moveTo>
                      <a:pt x="151" y="2"/>
                    </a:moveTo>
                    <a:cubicBezTo>
                      <a:pt x="151" y="4"/>
                      <a:pt x="150" y="5"/>
                      <a:pt x="148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48" y="0"/>
                      <a:pt x="148" y="0"/>
                      <a:pt x="148" y="0"/>
                    </a:cubicBezTo>
                    <a:cubicBezTo>
                      <a:pt x="150" y="0"/>
                      <a:pt x="151" y="1"/>
                      <a:pt x="151" y="2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24" name="Freeform 1189"/>
              <p:cNvSpPr>
                <a:spLocks noChangeArrowheads="1"/>
              </p:cNvSpPr>
              <p:nvPr/>
            </p:nvSpPr>
            <p:spPr bwMode="auto">
              <a:xfrm>
                <a:off x="11215731" y="4923557"/>
                <a:ext cx="282575" cy="6350"/>
              </a:xfrm>
              <a:custGeom>
                <a:avLst/>
                <a:gdLst>
                  <a:gd name="T0" fmla="*/ 282575 w 151"/>
                  <a:gd name="T1" fmla="*/ 3175 h 4"/>
                  <a:gd name="T2" fmla="*/ 276961 w 151"/>
                  <a:gd name="T3" fmla="*/ 6350 h 4"/>
                  <a:gd name="T4" fmla="*/ 5614 w 151"/>
                  <a:gd name="T5" fmla="*/ 6350 h 4"/>
                  <a:gd name="T6" fmla="*/ 0 w 151"/>
                  <a:gd name="T7" fmla="*/ 3175 h 4"/>
                  <a:gd name="T8" fmla="*/ 5614 w 151"/>
                  <a:gd name="T9" fmla="*/ 0 h 4"/>
                  <a:gd name="T10" fmla="*/ 276961 w 151"/>
                  <a:gd name="T11" fmla="*/ 0 h 4"/>
                  <a:gd name="T12" fmla="*/ 282575 w 151"/>
                  <a:gd name="T13" fmla="*/ 3175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1" h="4">
                    <a:moveTo>
                      <a:pt x="151" y="2"/>
                    </a:moveTo>
                    <a:cubicBezTo>
                      <a:pt x="151" y="3"/>
                      <a:pt x="150" y="4"/>
                      <a:pt x="148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48" y="0"/>
                      <a:pt x="148" y="0"/>
                      <a:pt x="148" y="0"/>
                    </a:cubicBezTo>
                    <a:cubicBezTo>
                      <a:pt x="150" y="0"/>
                      <a:pt x="151" y="1"/>
                      <a:pt x="151" y="2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25" name="Freeform 1190"/>
              <p:cNvSpPr>
                <a:spLocks noChangeArrowheads="1"/>
              </p:cNvSpPr>
              <p:nvPr/>
            </p:nvSpPr>
            <p:spPr bwMode="auto">
              <a:xfrm>
                <a:off x="11215731" y="4941020"/>
                <a:ext cx="282575" cy="7937"/>
              </a:xfrm>
              <a:custGeom>
                <a:avLst/>
                <a:gdLst>
                  <a:gd name="T0" fmla="*/ 282575 w 151"/>
                  <a:gd name="T1" fmla="*/ 3969 h 4"/>
                  <a:gd name="T2" fmla="*/ 276961 w 151"/>
                  <a:gd name="T3" fmla="*/ 7937 h 4"/>
                  <a:gd name="T4" fmla="*/ 5614 w 151"/>
                  <a:gd name="T5" fmla="*/ 7937 h 4"/>
                  <a:gd name="T6" fmla="*/ 0 w 151"/>
                  <a:gd name="T7" fmla="*/ 3969 h 4"/>
                  <a:gd name="T8" fmla="*/ 5614 w 151"/>
                  <a:gd name="T9" fmla="*/ 0 h 4"/>
                  <a:gd name="T10" fmla="*/ 276961 w 151"/>
                  <a:gd name="T11" fmla="*/ 0 h 4"/>
                  <a:gd name="T12" fmla="*/ 282575 w 151"/>
                  <a:gd name="T13" fmla="*/ 3969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1" h="4">
                    <a:moveTo>
                      <a:pt x="151" y="2"/>
                    </a:moveTo>
                    <a:cubicBezTo>
                      <a:pt x="151" y="3"/>
                      <a:pt x="150" y="4"/>
                      <a:pt x="148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48" y="0"/>
                      <a:pt x="148" y="0"/>
                      <a:pt x="148" y="0"/>
                    </a:cubicBezTo>
                    <a:cubicBezTo>
                      <a:pt x="150" y="0"/>
                      <a:pt x="151" y="1"/>
                      <a:pt x="151" y="2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26" name="Freeform 1191"/>
              <p:cNvSpPr>
                <a:spLocks noChangeArrowheads="1"/>
              </p:cNvSpPr>
              <p:nvPr/>
            </p:nvSpPr>
            <p:spPr bwMode="auto">
              <a:xfrm>
                <a:off x="11215731" y="4960070"/>
                <a:ext cx="282575" cy="7937"/>
              </a:xfrm>
              <a:custGeom>
                <a:avLst/>
                <a:gdLst>
                  <a:gd name="T0" fmla="*/ 282575 w 151"/>
                  <a:gd name="T1" fmla="*/ 3969 h 4"/>
                  <a:gd name="T2" fmla="*/ 276961 w 151"/>
                  <a:gd name="T3" fmla="*/ 7937 h 4"/>
                  <a:gd name="T4" fmla="*/ 5614 w 151"/>
                  <a:gd name="T5" fmla="*/ 7937 h 4"/>
                  <a:gd name="T6" fmla="*/ 0 w 151"/>
                  <a:gd name="T7" fmla="*/ 3969 h 4"/>
                  <a:gd name="T8" fmla="*/ 5614 w 151"/>
                  <a:gd name="T9" fmla="*/ 0 h 4"/>
                  <a:gd name="T10" fmla="*/ 276961 w 151"/>
                  <a:gd name="T11" fmla="*/ 0 h 4"/>
                  <a:gd name="T12" fmla="*/ 282575 w 151"/>
                  <a:gd name="T13" fmla="*/ 3969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1" h="4">
                    <a:moveTo>
                      <a:pt x="151" y="2"/>
                    </a:moveTo>
                    <a:cubicBezTo>
                      <a:pt x="151" y="3"/>
                      <a:pt x="150" y="4"/>
                      <a:pt x="148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48" y="0"/>
                      <a:pt x="148" y="0"/>
                      <a:pt x="148" y="0"/>
                    </a:cubicBezTo>
                    <a:cubicBezTo>
                      <a:pt x="150" y="0"/>
                      <a:pt x="151" y="1"/>
                      <a:pt x="151" y="2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27" name="Freeform 1192"/>
              <p:cNvSpPr>
                <a:spLocks noChangeArrowheads="1"/>
              </p:cNvSpPr>
              <p:nvPr/>
            </p:nvSpPr>
            <p:spPr bwMode="auto">
              <a:xfrm>
                <a:off x="11215731" y="4788620"/>
                <a:ext cx="117475" cy="85725"/>
              </a:xfrm>
              <a:custGeom>
                <a:avLst/>
                <a:gdLst>
                  <a:gd name="T0" fmla="*/ 117475 w 63"/>
                  <a:gd name="T1" fmla="*/ 63362 h 46"/>
                  <a:gd name="T2" fmla="*/ 85775 w 63"/>
                  <a:gd name="T3" fmla="*/ 85725 h 46"/>
                  <a:gd name="T4" fmla="*/ 31700 w 63"/>
                  <a:gd name="T5" fmla="*/ 85725 h 46"/>
                  <a:gd name="T6" fmla="*/ 0 w 63"/>
                  <a:gd name="T7" fmla="*/ 63362 h 46"/>
                  <a:gd name="T8" fmla="*/ 0 w 63"/>
                  <a:gd name="T9" fmla="*/ 24227 h 46"/>
                  <a:gd name="T10" fmla="*/ 31700 w 63"/>
                  <a:gd name="T11" fmla="*/ 0 h 46"/>
                  <a:gd name="T12" fmla="*/ 85775 w 63"/>
                  <a:gd name="T13" fmla="*/ 0 h 46"/>
                  <a:gd name="T14" fmla="*/ 117475 w 63"/>
                  <a:gd name="T15" fmla="*/ 24227 h 46"/>
                  <a:gd name="T16" fmla="*/ 117475 w 63"/>
                  <a:gd name="T17" fmla="*/ 63362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3" h="46">
                    <a:moveTo>
                      <a:pt x="63" y="34"/>
                    </a:moveTo>
                    <a:cubicBezTo>
                      <a:pt x="63" y="40"/>
                      <a:pt x="56" y="46"/>
                      <a:pt x="46" y="46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7" y="46"/>
                      <a:pt x="0" y="40"/>
                      <a:pt x="0" y="34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7" y="0"/>
                      <a:pt x="17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6" y="0"/>
                      <a:pt x="63" y="6"/>
                      <a:pt x="63" y="13"/>
                    </a:cubicBezTo>
                    <a:lnTo>
                      <a:pt x="63" y="34"/>
                    </a:lnTo>
                    <a:close/>
                  </a:path>
                </a:pathLst>
              </a:custGeom>
              <a:solidFill>
                <a:srgbClr val="498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28" name="Freeform 1193"/>
              <p:cNvSpPr>
                <a:spLocks noChangeArrowheads="1"/>
              </p:cNvSpPr>
              <p:nvPr/>
            </p:nvSpPr>
            <p:spPr bwMode="auto">
              <a:xfrm>
                <a:off x="11580856" y="5021982"/>
                <a:ext cx="198438" cy="217487"/>
              </a:xfrm>
              <a:custGeom>
                <a:avLst/>
                <a:gdLst>
                  <a:gd name="T0" fmla="*/ 183462 w 106"/>
                  <a:gd name="T1" fmla="*/ 206238 h 116"/>
                  <a:gd name="T2" fmla="*/ 71138 w 106"/>
                  <a:gd name="T3" fmla="*/ 131242 h 116"/>
                  <a:gd name="T4" fmla="*/ 14976 w 106"/>
                  <a:gd name="T5" fmla="*/ 11249 h 116"/>
                  <a:gd name="T6" fmla="*/ 127300 w 106"/>
                  <a:gd name="T7" fmla="*/ 86245 h 116"/>
                  <a:gd name="T8" fmla="*/ 183462 w 106"/>
                  <a:gd name="T9" fmla="*/ 206238 h 1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6" h="116">
                    <a:moveTo>
                      <a:pt x="98" y="110"/>
                    </a:moveTo>
                    <a:cubicBezTo>
                      <a:pt x="89" y="116"/>
                      <a:pt x="63" y="98"/>
                      <a:pt x="38" y="70"/>
                    </a:cubicBezTo>
                    <a:cubicBezTo>
                      <a:pt x="13" y="41"/>
                      <a:pt x="0" y="12"/>
                      <a:pt x="8" y="6"/>
                    </a:cubicBezTo>
                    <a:cubicBezTo>
                      <a:pt x="17" y="0"/>
                      <a:pt x="43" y="18"/>
                      <a:pt x="68" y="46"/>
                    </a:cubicBezTo>
                    <a:cubicBezTo>
                      <a:pt x="93" y="75"/>
                      <a:pt x="106" y="103"/>
                      <a:pt x="98" y="110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29" name="Freeform 1194"/>
              <p:cNvSpPr>
                <a:spLocks noChangeArrowheads="1"/>
              </p:cNvSpPr>
              <p:nvPr/>
            </p:nvSpPr>
            <p:spPr bwMode="auto">
              <a:xfrm>
                <a:off x="11388769" y="4812432"/>
                <a:ext cx="307975" cy="287337"/>
              </a:xfrm>
              <a:custGeom>
                <a:avLst/>
                <a:gdLst>
                  <a:gd name="T0" fmla="*/ 298586 w 164"/>
                  <a:gd name="T1" fmla="*/ 155876 h 153"/>
                  <a:gd name="T2" fmla="*/ 138964 w 164"/>
                  <a:gd name="T3" fmla="*/ 279825 h 153"/>
                  <a:gd name="T4" fmla="*/ 9389 w 164"/>
                  <a:gd name="T5" fmla="*/ 131461 h 153"/>
                  <a:gd name="T6" fmla="*/ 170889 w 164"/>
                  <a:gd name="T7" fmla="*/ 7512 h 153"/>
                  <a:gd name="T8" fmla="*/ 298586 w 164"/>
                  <a:gd name="T9" fmla="*/ 155876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4" h="153">
                    <a:moveTo>
                      <a:pt x="159" y="83"/>
                    </a:moveTo>
                    <a:cubicBezTo>
                      <a:pt x="155" y="124"/>
                      <a:pt x="116" y="153"/>
                      <a:pt x="74" y="149"/>
                    </a:cubicBezTo>
                    <a:cubicBezTo>
                      <a:pt x="31" y="146"/>
                      <a:pt x="0" y="110"/>
                      <a:pt x="5" y="70"/>
                    </a:cubicBezTo>
                    <a:cubicBezTo>
                      <a:pt x="10" y="29"/>
                      <a:pt x="48" y="0"/>
                      <a:pt x="91" y="4"/>
                    </a:cubicBezTo>
                    <a:cubicBezTo>
                      <a:pt x="133" y="8"/>
                      <a:pt x="164" y="43"/>
                      <a:pt x="159" y="83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0" name="Freeform 1195"/>
              <p:cNvSpPr>
                <a:spLocks noChangeArrowheads="1"/>
              </p:cNvSpPr>
              <p:nvPr/>
            </p:nvSpPr>
            <p:spPr bwMode="auto">
              <a:xfrm>
                <a:off x="11418931" y="4841007"/>
                <a:ext cx="247650" cy="230187"/>
              </a:xfrm>
              <a:custGeom>
                <a:avLst/>
                <a:gdLst>
                  <a:gd name="T0" fmla="*/ 240145 w 132"/>
                  <a:gd name="T1" fmla="*/ 125386 h 123"/>
                  <a:gd name="T2" fmla="*/ 110692 w 132"/>
                  <a:gd name="T3" fmla="*/ 224573 h 123"/>
                  <a:gd name="T4" fmla="*/ 7505 w 132"/>
                  <a:gd name="T5" fmla="*/ 104801 h 123"/>
                  <a:gd name="T6" fmla="*/ 136958 w 132"/>
                  <a:gd name="T7" fmla="*/ 5614 h 123"/>
                  <a:gd name="T8" fmla="*/ 240145 w 132"/>
                  <a:gd name="T9" fmla="*/ 125386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2" h="123">
                    <a:moveTo>
                      <a:pt x="128" y="67"/>
                    </a:moveTo>
                    <a:cubicBezTo>
                      <a:pt x="125" y="100"/>
                      <a:pt x="94" y="123"/>
                      <a:pt x="59" y="120"/>
                    </a:cubicBezTo>
                    <a:cubicBezTo>
                      <a:pt x="25" y="117"/>
                      <a:pt x="0" y="88"/>
                      <a:pt x="4" y="56"/>
                    </a:cubicBezTo>
                    <a:cubicBezTo>
                      <a:pt x="8" y="24"/>
                      <a:pt x="39" y="0"/>
                      <a:pt x="73" y="3"/>
                    </a:cubicBezTo>
                    <a:cubicBezTo>
                      <a:pt x="107" y="6"/>
                      <a:pt x="132" y="35"/>
                      <a:pt x="128" y="67"/>
                    </a:cubicBezTo>
                    <a:close/>
                  </a:path>
                </a:pathLst>
              </a:custGeom>
              <a:solidFill>
                <a:srgbClr val="FFA5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1" name="Freeform 1196"/>
              <p:cNvSpPr>
                <a:spLocks noChangeArrowheads="1"/>
              </p:cNvSpPr>
              <p:nvPr/>
            </p:nvSpPr>
            <p:spPr bwMode="auto">
              <a:xfrm>
                <a:off x="11460206" y="4877520"/>
                <a:ext cx="190500" cy="177800"/>
              </a:xfrm>
              <a:custGeom>
                <a:avLst/>
                <a:gdLst>
                  <a:gd name="T0" fmla="*/ 186728 w 101"/>
                  <a:gd name="T1" fmla="*/ 87964 h 95"/>
                  <a:gd name="T2" fmla="*/ 143347 w 101"/>
                  <a:gd name="T3" fmla="*/ 0 h 95"/>
                  <a:gd name="T4" fmla="*/ 0 w 101"/>
                  <a:gd name="T5" fmla="*/ 131011 h 95"/>
                  <a:gd name="T6" fmla="*/ 75446 w 101"/>
                  <a:gd name="T7" fmla="*/ 174057 h 95"/>
                  <a:gd name="T8" fmla="*/ 186728 w 101"/>
                  <a:gd name="T9" fmla="*/ 87964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1" h="95">
                    <a:moveTo>
                      <a:pt x="99" y="47"/>
                    </a:moveTo>
                    <a:cubicBezTo>
                      <a:pt x="101" y="27"/>
                      <a:pt x="92" y="10"/>
                      <a:pt x="76" y="0"/>
                    </a:cubicBezTo>
                    <a:cubicBezTo>
                      <a:pt x="73" y="38"/>
                      <a:pt x="52" y="78"/>
                      <a:pt x="0" y="70"/>
                    </a:cubicBezTo>
                    <a:cubicBezTo>
                      <a:pt x="9" y="82"/>
                      <a:pt x="23" y="91"/>
                      <a:pt x="40" y="93"/>
                    </a:cubicBezTo>
                    <a:cubicBezTo>
                      <a:pt x="69" y="95"/>
                      <a:pt x="96" y="75"/>
                      <a:pt x="99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2" name="Oval 1197"/>
              <p:cNvSpPr>
                <a:spLocks noChangeArrowheads="1"/>
              </p:cNvSpPr>
              <p:nvPr/>
            </p:nvSpPr>
            <p:spPr bwMode="auto">
              <a:xfrm>
                <a:off x="9036094" y="4059957"/>
                <a:ext cx="366713" cy="366712"/>
              </a:xfrm>
              <a:prstGeom prst="ellipse">
                <a:avLst/>
              </a:prstGeom>
              <a:solidFill>
                <a:srgbClr val="FFA5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533" name="Freeform 1198"/>
              <p:cNvSpPr>
                <a:spLocks noEditPoints="1" noChangeArrowheads="1"/>
              </p:cNvSpPr>
              <p:nvPr/>
            </p:nvSpPr>
            <p:spPr bwMode="auto">
              <a:xfrm>
                <a:off x="9132931" y="4129807"/>
                <a:ext cx="173038" cy="239712"/>
              </a:xfrm>
              <a:custGeom>
                <a:avLst/>
                <a:gdLst>
                  <a:gd name="T0" fmla="*/ 154230 w 92"/>
                  <a:gd name="T1" fmla="*/ 112365 h 128"/>
                  <a:gd name="T2" fmla="*/ 97804 w 92"/>
                  <a:gd name="T3" fmla="*/ 89892 h 128"/>
                  <a:gd name="T4" fmla="*/ 97804 w 92"/>
                  <a:gd name="T5" fmla="*/ 50564 h 128"/>
                  <a:gd name="T6" fmla="*/ 107208 w 92"/>
                  <a:gd name="T7" fmla="*/ 58055 h 128"/>
                  <a:gd name="T8" fmla="*/ 114732 w 92"/>
                  <a:gd name="T9" fmla="*/ 71165 h 128"/>
                  <a:gd name="T10" fmla="*/ 165515 w 92"/>
                  <a:gd name="T11" fmla="*/ 63674 h 128"/>
                  <a:gd name="T12" fmla="*/ 144825 w 92"/>
                  <a:gd name="T13" fmla="*/ 28091 h 128"/>
                  <a:gd name="T14" fmla="*/ 97804 w 92"/>
                  <a:gd name="T15" fmla="*/ 13109 h 128"/>
                  <a:gd name="T16" fmla="*/ 97804 w 92"/>
                  <a:gd name="T17" fmla="*/ 0 h 128"/>
                  <a:gd name="T18" fmla="*/ 77115 w 92"/>
                  <a:gd name="T19" fmla="*/ 0 h 128"/>
                  <a:gd name="T20" fmla="*/ 77115 w 92"/>
                  <a:gd name="T21" fmla="*/ 13109 h 128"/>
                  <a:gd name="T22" fmla="*/ 24451 w 92"/>
                  <a:gd name="T23" fmla="*/ 31837 h 128"/>
                  <a:gd name="T24" fmla="*/ 7523 w 92"/>
                  <a:gd name="T25" fmla="*/ 73037 h 128"/>
                  <a:gd name="T26" fmla="*/ 16928 w 92"/>
                  <a:gd name="T27" fmla="*/ 103001 h 128"/>
                  <a:gd name="T28" fmla="*/ 37617 w 92"/>
                  <a:gd name="T29" fmla="*/ 121729 h 128"/>
                  <a:gd name="T30" fmla="*/ 77115 w 92"/>
                  <a:gd name="T31" fmla="*/ 134838 h 128"/>
                  <a:gd name="T32" fmla="*/ 77115 w 92"/>
                  <a:gd name="T33" fmla="*/ 183530 h 128"/>
                  <a:gd name="T34" fmla="*/ 62068 w 92"/>
                  <a:gd name="T35" fmla="*/ 172293 h 128"/>
                  <a:gd name="T36" fmla="*/ 56425 w 92"/>
                  <a:gd name="T37" fmla="*/ 153566 h 128"/>
                  <a:gd name="T38" fmla="*/ 0 w 92"/>
                  <a:gd name="T39" fmla="*/ 159184 h 128"/>
                  <a:gd name="T40" fmla="*/ 7523 w 92"/>
                  <a:gd name="T41" fmla="*/ 183530 h 128"/>
                  <a:gd name="T42" fmla="*/ 22570 w 92"/>
                  <a:gd name="T43" fmla="*/ 200384 h 128"/>
                  <a:gd name="T44" fmla="*/ 43260 w 92"/>
                  <a:gd name="T45" fmla="*/ 213494 h 128"/>
                  <a:gd name="T46" fmla="*/ 77115 w 92"/>
                  <a:gd name="T47" fmla="*/ 220985 h 128"/>
                  <a:gd name="T48" fmla="*/ 77115 w 92"/>
                  <a:gd name="T49" fmla="*/ 239712 h 128"/>
                  <a:gd name="T50" fmla="*/ 97804 w 92"/>
                  <a:gd name="T51" fmla="*/ 239712 h 128"/>
                  <a:gd name="T52" fmla="*/ 97804 w 92"/>
                  <a:gd name="T53" fmla="*/ 220985 h 128"/>
                  <a:gd name="T54" fmla="*/ 126017 w 92"/>
                  <a:gd name="T55" fmla="*/ 217239 h 128"/>
                  <a:gd name="T56" fmla="*/ 148587 w 92"/>
                  <a:gd name="T57" fmla="*/ 204130 h 128"/>
                  <a:gd name="T58" fmla="*/ 165515 w 92"/>
                  <a:gd name="T59" fmla="*/ 183530 h 128"/>
                  <a:gd name="T60" fmla="*/ 173038 w 92"/>
                  <a:gd name="T61" fmla="*/ 155438 h 128"/>
                  <a:gd name="T62" fmla="*/ 154230 w 92"/>
                  <a:gd name="T63" fmla="*/ 112365 h 128"/>
                  <a:gd name="T64" fmla="*/ 77115 w 92"/>
                  <a:gd name="T65" fmla="*/ 84274 h 128"/>
                  <a:gd name="T66" fmla="*/ 63949 w 92"/>
                  <a:gd name="T67" fmla="*/ 76783 h 128"/>
                  <a:gd name="T68" fmla="*/ 60187 w 92"/>
                  <a:gd name="T69" fmla="*/ 65546 h 128"/>
                  <a:gd name="T70" fmla="*/ 63949 w 92"/>
                  <a:gd name="T71" fmla="*/ 56183 h 128"/>
                  <a:gd name="T72" fmla="*/ 77115 w 92"/>
                  <a:gd name="T73" fmla="*/ 48692 h 128"/>
                  <a:gd name="T74" fmla="*/ 77115 w 92"/>
                  <a:gd name="T75" fmla="*/ 84274 h 128"/>
                  <a:gd name="T76" fmla="*/ 114732 w 92"/>
                  <a:gd name="T77" fmla="*/ 176039 h 128"/>
                  <a:gd name="T78" fmla="*/ 97804 w 92"/>
                  <a:gd name="T79" fmla="*/ 185402 h 128"/>
                  <a:gd name="T80" fmla="*/ 97804 w 92"/>
                  <a:gd name="T81" fmla="*/ 140456 h 128"/>
                  <a:gd name="T82" fmla="*/ 114732 w 92"/>
                  <a:gd name="T83" fmla="*/ 149820 h 128"/>
                  <a:gd name="T84" fmla="*/ 120374 w 92"/>
                  <a:gd name="T85" fmla="*/ 162929 h 128"/>
                  <a:gd name="T86" fmla="*/ 114732 w 92"/>
                  <a:gd name="T87" fmla="*/ 176039 h 12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92" h="128">
                    <a:moveTo>
                      <a:pt x="82" y="60"/>
                    </a:moveTo>
                    <a:cubicBezTo>
                      <a:pt x="77" y="56"/>
                      <a:pt x="67" y="52"/>
                      <a:pt x="52" y="48"/>
                    </a:cubicBezTo>
                    <a:cubicBezTo>
                      <a:pt x="52" y="27"/>
                      <a:pt x="52" y="27"/>
                      <a:pt x="52" y="27"/>
                    </a:cubicBezTo>
                    <a:cubicBezTo>
                      <a:pt x="54" y="28"/>
                      <a:pt x="56" y="29"/>
                      <a:pt x="57" y="31"/>
                    </a:cubicBezTo>
                    <a:cubicBezTo>
                      <a:pt x="58" y="32"/>
                      <a:pt x="59" y="34"/>
                      <a:pt x="61" y="38"/>
                    </a:cubicBezTo>
                    <a:cubicBezTo>
                      <a:pt x="88" y="34"/>
                      <a:pt x="88" y="34"/>
                      <a:pt x="88" y="34"/>
                    </a:cubicBezTo>
                    <a:cubicBezTo>
                      <a:pt x="87" y="26"/>
                      <a:pt x="83" y="19"/>
                      <a:pt x="77" y="15"/>
                    </a:cubicBezTo>
                    <a:cubicBezTo>
                      <a:pt x="71" y="10"/>
                      <a:pt x="63" y="8"/>
                      <a:pt x="52" y="7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29" y="8"/>
                      <a:pt x="20" y="11"/>
                      <a:pt x="13" y="17"/>
                    </a:cubicBezTo>
                    <a:cubicBezTo>
                      <a:pt x="7" y="23"/>
                      <a:pt x="4" y="30"/>
                      <a:pt x="4" y="39"/>
                    </a:cubicBezTo>
                    <a:cubicBezTo>
                      <a:pt x="4" y="45"/>
                      <a:pt x="6" y="51"/>
                      <a:pt x="9" y="55"/>
                    </a:cubicBezTo>
                    <a:cubicBezTo>
                      <a:pt x="12" y="60"/>
                      <a:pt x="16" y="63"/>
                      <a:pt x="20" y="65"/>
                    </a:cubicBezTo>
                    <a:cubicBezTo>
                      <a:pt x="24" y="67"/>
                      <a:pt x="31" y="69"/>
                      <a:pt x="41" y="72"/>
                    </a:cubicBezTo>
                    <a:cubicBezTo>
                      <a:pt x="41" y="98"/>
                      <a:pt x="41" y="98"/>
                      <a:pt x="41" y="98"/>
                    </a:cubicBezTo>
                    <a:cubicBezTo>
                      <a:pt x="37" y="96"/>
                      <a:pt x="35" y="94"/>
                      <a:pt x="33" y="92"/>
                    </a:cubicBezTo>
                    <a:cubicBezTo>
                      <a:pt x="32" y="90"/>
                      <a:pt x="31" y="87"/>
                      <a:pt x="30" y="82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1" y="90"/>
                      <a:pt x="2" y="94"/>
                      <a:pt x="4" y="98"/>
                    </a:cubicBezTo>
                    <a:cubicBezTo>
                      <a:pt x="6" y="101"/>
                      <a:pt x="8" y="104"/>
                      <a:pt x="12" y="107"/>
                    </a:cubicBezTo>
                    <a:cubicBezTo>
                      <a:pt x="15" y="110"/>
                      <a:pt x="19" y="113"/>
                      <a:pt x="23" y="114"/>
                    </a:cubicBezTo>
                    <a:cubicBezTo>
                      <a:pt x="28" y="116"/>
                      <a:pt x="34" y="117"/>
                      <a:pt x="41" y="118"/>
                    </a:cubicBezTo>
                    <a:cubicBezTo>
                      <a:pt x="41" y="128"/>
                      <a:pt x="41" y="128"/>
                      <a:pt x="41" y="128"/>
                    </a:cubicBezTo>
                    <a:cubicBezTo>
                      <a:pt x="52" y="128"/>
                      <a:pt x="52" y="128"/>
                      <a:pt x="52" y="128"/>
                    </a:cubicBezTo>
                    <a:cubicBezTo>
                      <a:pt x="52" y="118"/>
                      <a:pt x="52" y="118"/>
                      <a:pt x="52" y="118"/>
                    </a:cubicBezTo>
                    <a:cubicBezTo>
                      <a:pt x="58" y="118"/>
                      <a:pt x="63" y="117"/>
                      <a:pt x="67" y="116"/>
                    </a:cubicBezTo>
                    <a:cubicBezTo>
                      <a:pt x="71" y="114"/>
                      <a:pt x="75" y="112"/>
                      <a:pt x="79" y="109"/>
                    </a:cubicBezTo>
                    <a:cubicBezTo>
                      <a:pt x="83" y="106"/>
                      <a:pt x="86" y="102"/>
                      <a:pt x="88" y="98"/>
                    </a:cubicBezTo>
                    <a:cubicBezTo>
                      <a:pt x="90" y="93"/>
                      <a:pt x="92" y="88"/>
                      <a:pt x="92" y="83"/>
                    </a:cubicBezTo>
                    <a:cubicBezTo>
                      <a:pt x="92" y="74"/>
                      <a:pt x="88" y="66"/>
                      <a:pt x="82" y="60"/>
                    </a:cubicBezTo>
                    <a:close/>
                    <a:moveTo>
                      <a:pt x="41" y="45"/>
                    </a:moveTo>
                    <a:cubicBezTo>
                      <a:pt x="38" y="44"/>
                      <a:pt x="36" y="43"/>
                      <a:pt x="34" y="41"/>
                    </a:cubicBezTo>
                    <a:cubicBezTo>
                      <a:pt x="33" y="39"/>
                      <a:pt x="32" y="38"/>
                      <a:pt x="32" y="35"/>
                    </a:cubicBezTo>
                    <a:cubicBezTo>
                      <a:pt x="32" y="33"/>
                      <a:pt x="33" y="32"/>
                      <a:pt x="34" y="30"/>
                    </a:cubicBezTo>
                    <a:cubicBezTo>
                      <a:pt x="36" y="28"/>
                      <a:pt x="38" y="27"/>
                      <a:pt x="41" y="26"/>
                    </a:cubicBezTo>
                    <a:lnTo>
                      <a:pt x="41" y="45"/>
                    </a:lnTo>
                    <a:close/>
                    <a:moveTo>
                      <a:pt x="61" y="94"/>
                    </a:moveTo>
                    <a:cubicBezTo>
                      <a:pt x="59" y="96"/>
                      <a:pt x="56" y="98"/>
                      <a:pt x="52" y="99"/>
                    </a:cubicBezTo>
                    <a:cubicBezTo>
                      <a:pt x="52" y="75"/>
                      <a:pt x="52" y="75"/>
                      <a:pt x="52" y="75"/>
                    </a:cubicBezTo>
                    <a:cubicBezTo>
                      <a:pt x="56" y="77"/>
                      <a:pt x="60" y="79"/>
                      <a:pt x="61" y="80"/>
                    </a:cubicBezTo>
                    <a:cubicBezTo>
                      <a:pt x="63" y="82"/>
                      <a:pt x="64" y="85"/>
                      <a:pt x="64" y="87"/>
                    </a:cubicBezTo>
                    <a:cubicBezTo>
                      <a:pt x="64" y="90"/>
                      <a:pt x="63" y="92"/>
                      <a:pt x="61" y="9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4" name="Oval 1199"/>
              <p:cNvSpPr>
                <a:spLocks noChangeArrowheads="1"/>
              </p:cNvSpPr>
              <p:nvPr/>
            </p:nvSpPr>
            <p:spPr bwMode="auto">
              <a:xfrm>
                <a:off x="9305969" y="3991695"/>
                <a:ext cx="368300" cy="365125"/>
              </a:xfrm>
              <a:prstGeom prst="ellipse">
                <a:avLst/>
              </a:prstGeom>
              <a:solidFill>
                <a:srgbClr val="498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535" name="Freeform 1200"/>
              <p:cNvSpPr>
                <a:spLocks noEditPoints="1" noChangeArrowheads="1"/>
              </p:cNvSpPr>
              <p:nvPr/>
            </p:nvSpPr>
            <p:spPr bwMode="auto">
              <a:xfrm>
                <a:off x="9402806" y="4059957"/>
                <a:ext cx="171450" cy="241300"/>
              </a:xfrm>
              <a:custGeom>
                <a:avLst/>
                <a:gdLst>
                  <a:gd name="T0" fmla="*/ 152609 w 91"/>
                  <a:gd name="T1" fmla="*/ 113109 h 128"/>
                  <a:gd name="T2" fmla="*/ 96087 w 91"/>
                  <a:gd name="T3" fmla="*/ 90488 h 128"/>
                  <a:gd name="T4" fmla="*/ 96087 w 91"/>
                  <a:gd name="T5" fmla="*/ 49014 h 128"/>
                  <a:gd name="T6" fmla="*/ 107392 w 91"/>
                  <a:gd name="T7" fmla="*/ 56555 h 128"/>
                  <a:gd name="T8" fmla="*/ 114928 w 91"/>
                  <a:gd name="T9" fmla="*/ 71636 h 128"/>
                  <a:gd name="T10" fmla="*/ 165798 w 91"/>
                  <a:gd name="T11" fmla="*/ 62210 h 128"/>
                  <a:gd name="T12" fmla="*/ 145073 w 91"/>
                  <a:gd name="T13" fmla="*/ 28277 h 128"/>
                  <a:gd name="T14" fmla="*/ 96087 w 91"/>
                  <a:gd name="T15" fmla="*/ 13196 h 128"/>
                  <a:gd name="T16" fmla="*/ 96087 w 91"/>
                  <a:gd name="T17" fmla="*/ 0 h 128"/>
                  <a:gd name="T18" fmla="*/ 77247 w 91"/>
                  <a:gd name="T19" fmla="*/ 0 h 128"/>
                  <a:gd name="T20" fmla="*/ 77247 w 91"/>
                  <a:gd name="T21" fmla="*/ 13196 h 128"/>
                  <a:gd name="T22" fmla="*/ 24493 w 91"/>
                  <a:gd name="T23" fmla="*/ 32048 h 128"/>
                  <a:gd name="T24" fmla="*/ 7536 w 91"/>
                  <a:gd name="T25" fmla="*/ 73521 h 128"/>
                  <a:gd name="T26" fmla="*/ 16957 w 91"/>
                  <a:gd name="T27" fmla="*/ 103684 h 128"/>
                  <a:gd name="T28" fmla="*/ 37681 w 91"/>
                  <a:gd name="T29" fmla="*/ 122535 h 128"/>
                  <a:gd name="T30" fmla="*/ 77247 w 91"/>
                  <a:gd name="T31" fmla="*/ 135731 h 128"/>
                  <a:gd name="T32" fmla="*/ 77247 w 91"/>
                  <a:gd name="T33" fmla="*/ 184745 h 128"/>
                  <a:gd name="T34" fmla="*/ 62174 w 91"/>
                  <a:gd name="T35" fmla="*/ 173434 h 128"/>
                  <a:gd name="T36" fmla="*/ 56522 w 91"/>
                  <a:gd name="T37" fmla="*/ 152698 h 128"/>
                  <a:gd name="T38" fmla="*/ 0 w 91"/>
                  <a:gd name="T39" fmla="*/ 160238 h 128"/>
                  <a:gd name="T40" fmla="*/ 7536 w 91"/>
                  <a:gd name="T41" fmla="*/ 182860 h 128"/>
                  <a:gd name="T42" fmla="*/ 20725 w 91"/>
                  <a:gd name="T43" fmla="*/ 201712 h 128"/>
                  <a:gd name="T44" fmla="*/ 43334 w 91"/>
                  <a:gd name="T45" fmla="*/ 214908 h 128"/>
                  <a:gd name="T46" fmla="*/ 77247 w 91"/>
                  <a:gd name="T47" fmla="*/ 222448 h 128"/>
                  <a:gd name="T48" fmla="*/ 77247 w 91"/>
                  <a:gd name="T49" fmla="*/ 241300 h 128"/>
                  <a:gd name="T50" fmla="*/ 96087 w 91"/>
                  <a:gd name="T51" fmla="*/ 241300 h 128"/>
                  <a:gd name="T52" fmla="*/ 96087 w 91"/>
                  <a:gd name="T53" fmla="*/ 222448 h 128"/>
                  <a:gd name="T54" fmla="*/ 126232 w 91"/>
                  <a:gd name="T55" fmla="*/ 216793 h 128"/>
                  <a:gd name="T56" fmla="*/ 148841 w 91"/>
                  <a:gd name="T57" fmla="*/ 205482 h 128"/>
                  <a:gd name="T58" fmla="*/ 165798 w 91"/>
                  <a:gd name="T59" fmla="*/ 184745 h 128"/>
                  <a:gd name="T60" fmla="*/ 171450 w 91"/>
                  <a:gd name="T61" fmla="*/ 156468 h 128"/>
                  <a:gd name="T62" fmla="*/ 152609 w 91"/>
                  <a:gd name="T63" fmla="*/ 113109 h 128"/>
                  <a:gd name="T64" fmla="*/ 77247 w 91"/>
                  <a:gd name="T65" fmla="*/ 84832 h 128"/>
                  <a:gd name="T66" fmla="*/ 64058 w 91"/>
                  <a:gd name="T67" fmla="*/ 77291 h 128"/>
                  <a:gd name="T68" fmla="*/ 60290 w 91"/>
                  <a:gd name="T69" fmla="*/ 65980 h 128"/>
                  <a:gd name="T70" fmla="*/ 64058 w 91"/>
                  <a:gd name="T71" fmla="*/ 56555 h 128"/>
                  <a:gd name="T72" fmla="*/ 77247 w 91"/>
                  <a:gd name="T73" fmla="*/ 49014 h 128"/>
                  <a:gd name="T74" fmla="*/ 77247 w 91"/>
                  <a:gd name="T75" fmla="*/ 84832 h 128"/>
                  <a:gd name="T76" fmla="*/ 114928 w 91"/>
                  <a:gd name="T77" fmla="*/ 177205 h 128"/>
                  <a:gd name="T78" fmla="*/ 96087 w 91"/>
                  <a:gd name="T79" fmla="*/ 184745 h 128"/>
                  <a:gd name="T80" fmla="*/ 96087 w 91"/>
                  <a:gd name="T81" fmla="*/ 141387 h 128"/>
                  <a:gd name="T82" fmla="*/ 114928 w 91"/>
                  <a:gd name="T83" fmla="*/ 150813 h 128"/>
                  <a:gd name="T84" fmla="*/ 120580 w 91"/>
                  <a:gd name="T85" fmla="*/ 164009 h 128"/>
                  <a:gd name="T86" fmla="*/ 114928 w 91"/>
                  <a:gd name="T87" fmla="*/ 177205 h 12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91" h="128">
                    <a:moveTo>
                      <a:pt x="81" y="60"/>
                    </a:moveTo>
                    <a:cubicBezTo>
                      <a:pt x="76" y="56"/>
                      <a:pt x="66" y="52"/>
                      <a:pt x="51" y="48"/>
                    </a:cubicBezTo>
                    <a:cubicBezTo>
                      <a:pt x="51" y="26"/>
                      <a:pt x="51" y="26"/>
                      <a:pt x="51" y="26"/>
                    </a:cubicBezTo>
                    <a:cubicBezTo>
                      <a:pt x="54" y="28"/>
                      <a:pt x="56" y="29"/>
                      <a:pt x="57" y="30"/>
                    </a:cubicBezTo>
                    <a:cubicBezTo>
                      <a:pt x="58" y="32"/>
                      <a:pt x="59" y="34"/>
                      <a:pt x="61" y="38"/>
                    </a:cubicBezTo>
                    <a:cubicBezTo>
                      <a:pt x="88" y="33"/>
                      <a:pt x="88" y="33"/>
                      <a:pt x="88" y="33"/>
                    </a:cubicBezTo>
                    <a:cubicBezTo>
                      <a:pt x="86" y="25"/>
                      <a:pt x="83" y="19"/>
                      <a:pt x="77" y="15"/>
                    </a:cubicBezTo>
                    <a:cubicBezTo>
                      <a:pt x="71" y="10"/>
                      <a:pt x="63" y="8"/>
                      <a:pt x="51" y="7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29" y="8"/>
                      <a:pt x="19" y="11"/>
                      <a:pt x="13" y="17"/>
                    </a:cubicBezTo>
                    <a:cubicBezTo>
                      <a:pt x="7" y="23"/>
                      <a:pt x="4" y="30"/>
                      <a:pt x="4" y="39"/>
                    </a:cubicBezTo>
                    <a:cubicBezTo>
                      <a:pt x="4" y="45"/>
                      <a:pt x="6" y="50"/>
                      <a:pt x="9" y="55"/>
                    </a:cubicBezTo>
                    <a:cubicBezTo>
                      <a:pt x="12" y="59"/>
                      <a:pt x="15" y="63"/>
                      <a:pt x="20" y="65"/>
                    </a:cubicBezTo>
                    <a:cubicBezTo>
                      <a:pt x="24" y="67"/>
                      <a:pt x="31" y="69"/>
                      <a:pt x="41" y="72"/>
                    </a:cubicBezTo>
                    <a:cubicBezTo>
                      <a:pt x="41" y="98"/>
                      <a:pt x="41" y="98"/>
                      <a:pt x="41" y="98"/>
                    </a:cubicBezTo>
                    <a:cubicBezTo>
                      <a:pt x="37" y="96"/>
                      <a:pt x="35" y="94"/>
                      <a:pt x="33" y="92"/>
                    </a:cubicBezTo>
                    <a:cubicBezTo>
                      <a:pt x="32" y="90"/>
                      <a:pt x="31" y="86"/>
                      <a:pt x="30" y="81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1" y="90"/>
                      <a:pt x="2" y="94"/>
                      <a:pt x="4" y="97"/>
                    </a:cubicBezTo>
                    <a:cubicBezTo>
                      <a:pt x="6" y="101"/>
                      <a:pt x="8" y="104"/>
                      <a:pt x="11" y="107"/>
                    </a:cubicBezTo>
                    <a:cubicBezTo>
                      <a:pt x="15" y="110"/>
                      <a:pt x="19" y="112"/>
                      <a:pt x="23" y="114"/>
                    </a:cubicBezTo>
                    <a:cubicBezTo>
                      <a:pt x="28" y="116"/>
                      <a:pt x="33" y="117"/>
                      <a:pt x="41" y="118"/>
                    </a:cubicBezTo>
                    <a:cubicBezTo>
                      <a:pt x="41" y="128"/>
                      <a:pt x="41" y="128"/>
                      <a:pt x="41" y="128"/>
                    </a:cubicBezTo>
                    <a:cubicBezTo>
                      <a:pt x="51" y="128"/>
                      <a:pt x="51" y="128"/>
                      <a:pt x="51" y="128"/>
                    </a:cubicBezTo>
                    <a:cubicBezTo>
                      <a:pt x="51" y="118"/>
                      <a:pt x="51" y="118"/>
                      <a:pt x="51" y="118"/>
                    </a:cubicBezTo>
                    <a:cubicBezTo>
                      <a:pt x="58" y="117"/>
                      <a:pt x="63" y="117"/>
                      <a:pt x="67" y="115"/>
                    </a:cubicBezTo>
                    <a:cubicBezTo>
                      <a:pt x="71" y="114"/>
                      <a:pt x="75" y="112"/>
                      <a:pt x="79" y="109"/>
                    </a:cubicBezTo>
                    <a:cubicBezTo>
                      <a:pt x="82" y="106"/>
                      <a:pt x="85" y="102"/>
                      <a:pt x="88" y="98"/>
                    </a:cubicBezTo>
                    <a:cubicBezTo>
                      <a:pt x="90" y="93"/>
                      <a:pt x="91" y="88"/>
                      <a:pt x="91" y="83"/>
                    </a:cubicBezTo>
                    <a:cubicBezTo>
                      <a:pt x="91" y="74"/>
                      <a:pt x="88" y="66"/>
                      <a:pt x="81" y="60"/>
                    </a:cubicBezTo>
                    <a:close/>
                    <a:moveTo>
                      <a:pt x="41" y="45"/>
                    </a:moveTo>
                    <a:cubicBezTo>
                      <a:pt x="38" y="44"/>
                      <a:pt x="35" y="42"/>
                      <a:pt x="34" y="41"/>
                    </a:cubicBezTo>
                    <a:cubicBezTo>
                      <a:pt x="33" y="39"/>
                      <a:pt x="32" y="37"/>
                      <a:pt x="32" y="35"/>
                    </a:cubicBezTo>
                    <a:cubicBezTo>
                      <a:pt x="32" y="33"/>
                      <a:pt x="33" y="31"/>
                      <a:pt x="34" y="30"/>
                    </a:cubicBezTo>
                    <a:cubicBezTo>
                      <a:pt x="35" y="28"/>
                      <a:pt x="38" y="27"/>
                      <a:pt x="41" y="26"/>
                    </a:cubicBezTo>
                    <a:lnTo>
                      <a:pt x="41" y="45"/>
                    </a:lnTo>
                    <a:close/>
                    <a:moveTo>
                      <a:pt x="61" y="94"/>
                    </a:moveTo>
                    <a:cubicBezTo>
                      <a:pt x="59" y="96"/>
                      <a:pt x="56" y="97"/>
                      <a:pt x="51" y="98"/>
                    </a:cubicBezTo>
                    <a:cubicBezTo>
                      <a:pt x="51" y="75"/>
                      <a:pt x="51" y="75"/>
                      <a:pt x="51" y="75"/>
                    </a:cubicBezTo>
                    <a:cubicBezTo>
                      <a:pt x="56" y="76"/>
                      <a:pt x="60" y="78"/>
                      <a:pt x="61" y="80"/>
                    </a:cubicBezTo>
                    <a:cubicBezTo>
                      <a:pt x="63" y="82"/>
                      <a:pt x="64" y="84"/>
                      <a:pt x="64" y="87"/>
                    </a:cubicBezTo>
                    <a:cubicBezTo>
                      <a:pt x="64" y="89"/>
                      <a:pt x="63" y="92"/>
                      <a:pt x="61" y="94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140" name="组合 2425"/>
            <p:cNvGrpSpPr/>
            <p:nvPr/>
          </p:nvGrpSpPr>
          <p:grpSpPr bwMode="auto">
            <a:xfrm>
              <a:off x="9721894" y="5032260"/>
              <a:ext cx="915987" cy="1835986"/>
              <a:chOff x="3627438" y="3362326"/>
              <a:chExt cx="1087437" cy="2179637"/>
            </a:xfrm>
          </p:grpSpPr>
          <p:pic>
            <p:nvPicPr>
              <p:cNvPr id="5141" name="Picture 5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8913" y="4562476"/>
                <a:ext cx="225425" cy="230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42" name="Freeform 55"/>
              <p:cNvSpPr>
                <a:spLocks noChangeArrowheads="1"/>
              </p:cNvSpPr>
              <p:nvPr/>
            </p:nvSpPr>
            <p:spPr bwMode="auto">
              <a:xfrm>
                <a:off x="4092575" y="4865688"/>
                <a:ext cx="66675" cy="95250"/>
              </a:xfrm>
              <a:custGeom>
                <a:avLst/>
                <a:gdLst>
                  <a:gd name="T0" fmla="*/ 5715 w 35"/>
                  <a:gd name="T1" fmla="*/ 24279 h 51"/>
                  <a:gd name="T2" fmla="*/ 26670 w 35"/>
                  <a:gd name="T3" fmla="*/ 95250 h 51"/>
                  <a:gd name="T4" fmla="*/ 66675 w 35"/>
                  <a:gd name="T5" fmla="*/ 48559 h 51"/>
                  <a:gd name="T6" fmla="*/ 17145 w 35"/>
                  <a:gd name="T7" fmla="*/ 0 h 51"/>
                  <a:gd name="T8" fmla="*/ 0 w 35"/>
                  <a:gd name="T9" fmla="*/ 1868 h 51"/>
                  <a:gd name="T10" fmla="*/ 5715 w 35"/>
                  <a:gd name="T11" fmla="*/ 24279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5" h="51">
                    <a:moveTo>
                      <a:pt x="3" y="13"/>
                    </a:moveTo>
                    <a:cubicBezTo>
                      <a:pt x="7" y="26"/>
                      <a:pt x="11" y="38"/>
                      <a:pt x="14" y="51"/>
                    </a:cubicBezTo>
                    <a:cubicBezTo>
                      <a:pt x="26" y="48"/>
                      <a:pt x="35" y="38"/>
                      <a:pt x="35" y="26"/>
                    </a:cubicBezTo>
                    <a:cubicBezTo>
                      <a:pt x="35" y="11"/>
                      <a:pt x="23" y="0"/>
                      <a:pt x="9" y="0"/>
                    </a:cubicBezTo>
                    <a:cubicBezTo>
                      <a:pt x="6" y="0"/>
                      <a:pt x="3" y="1"/>
                      <a:pt x="0" y="1"/>
                    </a:cubicBezTo>
                    <a:cubicBezTo>
                      <a:pt x="1" y="5"/>
                      <a:pt x="2" y="9"/>
                      <a:pt x="3" y="13"/>
                    </a:cubicBezTo>
                    <a:close/>
                  </a:path>
                </a:pathLst>
              </a:custGeom>
              <a:solidFill>
                <a:srgbClr val="FF61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3" name="Freeform 56"/>
              <p:cNvSpPr>
                <a:spLocks noChangeArrowheads="1"/>
              </p:cNvSpPr>
              <p:nvPr/>
            </p:nvSpPr>
            <p:spPr bwMode="auto">
              <a:xfrm>
                <a:off x="4059238" y="4897438"/>
                <a:ext cx="19050" cy="53975"/>
              </a:xfrm>
              <a:custGeom>
                <a:avLst/>
                <a:gdLst>
                  <a:gd name="T0" fmla="*/ 15240 w 10"/>
                  <a:gd name="T1" fmla="*/ 42808 h 29"/>
                  <a:gd name="T2" fmla="*/ 1905 w 10"/>
                  <a:gd name="T3" fmla="*/ 0 h 29"/>
                  <a:gd name="T4" fmla="*/ 0 w 10"/>
                  <a:gd name="T5" fmla="*/ 16751 h 29"/>
                  <a:gd name="T6" fmla="*/ 19050 w 10"/>
                  <a:gd name="T7" fmla="*/ 53975 h 29"/>
                  <a:gd name="T8" fmla="*/ 15240 w 10"/>
                  <a:gd name="T9" fmla="*/ 42808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29">
                    <a:moveTo>
                      <a:pt x="8" y="23"/>
                    </a:moveTo>
                    <a:cubicBezTo>
                      <a:pt x="6" y="15"/>
                      <a:pt x="4" y="7"/>
                      <a:pt x="1" y="0"/>
                    </a:cubicBezTo>
                    <a:cubicBezTo>
                      <a:pt x="0" y="2"/>
                      <a:pt x="0" y="5"/>
                      <a:pt x="0" y="9"/>
                    </a:cubicBezTo>
                    <a:cubicBezTo>
                      <a:pt x="0" y="17"/>
                      <a:pt x="4" y="24"/>
                      <a:pt x="10" y="29"/>
                    </a:cubicBezTo>
                    <a:cubicBezTo>
                      <a:pt x="9" y="27"/>
                      <a:pt x="9" y="25"/>
                      <a:pt x="8" y="23"/>
                    </a:cubicBezTo>
                    <a:close/>
                  </a:path>
                </a:pathLst>
              </a:custGeom>
              <a:solidFill>
                <a:srgbClr val="FF61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4" name="Freeform 57"/>
              <p:cNvSpPr>
                <a:spLocks noChangeArrowheads="1"/>
              </p:cNvSpPr>
              <p:nvPr/>
            </p:nvSpPr>
            <p:spPr bwMode="auto">
              <a:xfrm>
                <a:off x="4059238" y="5045076"/>
                <a:ext cx="71438" cy="95250"/>
              </a:xfrm>
              <a:custGeom>
                <a:avLst/>
                <a:gdLst>
                  <a:gd name="T0" fmla="*/ 45119 w 38"/>
                  <a:gd name="T1" fmla="*/ 0 h 51"/>
                  <a:gd name="T2" fmla="*/ 0 w 38"/>
                  <a:gd name="T3" fmla="*/ 48559 h 51"/>
                  <a:gd name="T4" fmla="*/ 50759 w 38"/>
                  <a:gd name="T5" fmla="*/ 95250 h 51"/>
                  <a:gd name="T6" fmla="*/ 71438 w 38"/>
                  <a:gd name="T7" fmla="*/ 91515 h 51"/>
                  <a:gd name="T8" fmla="*/ 45119 w 38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8" h="51">
                    <a:moveTo>
                      <a:pt x="24" y="0"/>
                    </a:moveTo>
                    <a:cubicBezTo>
                      <a:pt x="11" y="1"/>
                      <a:pt x="0" y="12"/>
                      <a:pt x="0" y="26"/>
                    </a:cubicBezTo>
                    <a:cubicBezTo>
                      <a:pt x="0" y="40"/>
                      <a:pt x="12" y="51"/>
                      <a:pt x="27" y="51"/>
                    </a:cubicBezTo>
                    <a:cubicBezTo>
                      <a:pt x="31" y="51"/>
                      <a:pt x="34" y="50"/>
                      <a:pt x="38" y="49"/>
                    </a:cubicBezTo>
                    <a:cubicBezTo>
                      <a:pt x="33" y="33"/>
                      <a:pt x="29" y="16"/>
                      <a:pt x="24" y="0"/>
                    </a:cubicBezTo>
                    <a:close/>
                  </a:path>
                </a:pathLst>
              </a:custGeom>
              <a:solidFill>
                <a:srgbClr val="FF61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5" name="Freeform 58"/>
              <p:cNvSpPr>
                <a:spLocks noChangeArrowheads="1"/>
              </p:cNvSpPr>
              <p:nvPr/>
            </p:nvSpPr>
            <p:spPr bwMode="auto">
              <a:xfrm>
                <a:off x="4149725" y="5064126"/>
                <a:ext cx="9525" cy="34925"/>
              </a:xfrm>
              <a:custGeom>
                <a:avLst/>
                <a:gdLst>
                  <a:gd name="T0" fmla="*/ 9525 w 5"/>
                  <a:gd name="T1" fmla="*/ 34925 h 19"/>
                  <a:gd name="T2" fmla="*/ 9525 w 5"/>
                  <a:gd name="T3" fmla="*/ 29411 h 19"/>
                  <a:gd name="T4" fmla="*/ 0 w 5"/>
                  <a:gd name="T5" fmla="*/ 0 h 19"/>
                  <a:gd name="T6" fmla="*/ 9525 w 5"/>
                  <a:gd name="T7" fmla="*/ 34925 h 1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19">
                    <a:moveTo>
                      <a:pt x="5" y="19"/>
                    </a:moveTo>
                    <a:cubicBezTo>
                      <a:pt x="5" y="18"/>
                      <a:pt x="5" y="17"/>
                      <a:pt x="5" y="16"/>
                    </a:cubicBezTo>
                    <a:cubicBezTo>
                      <a:pt x="5" y="10"/>
                      <a:pt x="3" y="4"/>
                      <a:pt x="0" y="0"/>
                    </a:cubicBezTo>
                    <a:cubicBezTo>
                      <a:pt x="2" y="6"/>
                      <a:pt x="3" y="13"/>
                      <a:pt x="5" y="19"/>
                    </a:cubicBezTo>
                    <a:close/>
                  </a:path>
                </a:pathLst>
              </a:custGeom>
              <a:solidFill>
                <a:srgbClr val="FF61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6" name="Freeform 59"/>
              <p:cNvSpPr>
                <a:spLocks noChangeArrowheads="1"/>
              </p:cNvSpPr>
              <p:nvPr/>
            </p:nvSpPr>
            <p:spPr bwMode="auto">
              <a:xfrm>
                <a:off x="3805238" y="3846513"/>
                <a:ext cx="17463" cy="58738"/>
              </a:xfrm>
              <a:custGeom>
                <a:avLst/>
                <a:gdLst>
                  <a:gd name="T0" fmla="*/ 1940 w 9"/>
                  <a:gd name="T1" fmla="*/ 1836 h 32"/>
                  <a:gd name="T2" fmla="*/ 17463 w 9"/>
                  <a:gd name="T3" fmla="*/ 58738 h 32"/>
                  <a:gd name="T4" fmla="*/ 0 w 9"/>
                  <a:gd name="T5" fmla="*/ 0 h 32"/>
                  <a:gd name="T6" fmla="*/ 1940 w 9"/>
                  <a:gd name="T7" fmla="*/ 1836 h 3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32">
                    <a:moveTo>
                      <a:pt x="1" y="1"/>
                    </a:moveTo>
                    <a:cubicBezTo>
                      <a:pt x="3" y="11"/>
                      <a:pt x="6" y="22"/>
                      <a:pt x="9" y="32"/>
                    </a:cubicBezTo>
                    <a:cubicBezTo>
                      <a:pt x="8" y="23"/>
                      <a:pt x="5" y="11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EAC4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7" name="Freeform 60"/>
              <p:cNvSpPr>
                <a:spLocks noChangeArrowheads="1"/>
              </p:cNvSpPr>
              <p:nvPr/>
            </p:nvSpPr>
            <p:spPr bwMode="auto">
              <a:xfrm>
                <a:off x="3641725" y="3362326"/>
                <a:ext cx="1073150" cy="1303338"/>
              </a:xfrm>
              <a:custGeom>
                <a:avLst/>
                <a:gdLst>
                  <a:gd name="T0" fmla="*/ 67423 w 573"/>
                  <a:gd name="T1" fmla="*/ 476328 h 695"/>
                  <a:gd name="T2" fmla="*/ 129227 w 573"/>
                  <a:gd name="T3" fmla="*/ 596347 h 695"/>
                  <a:gd name="T4" fmla="*/ 131100 w 573"/>
                  <a:gd name="T5" fmla="*/ 596347 h 695"/>
                  <a:gd name="T6" fmla="*/ 131100 w 573"/>
                  <a:gd name="T7" fmla="*/ 485704 h 695"/>
                  <a:gd name="T8" fmla="*/ 209761 w 573"/>
                  <a:gd name="T9" fmla="*/ 416318 h 695"/>
                  <a:gd name="T10" fmla="*/ 294039 w 573"/>
                  <a:gd name="T11" fmla="*/ 549465 h 695"/>
                  <a:gd name="T12" fmla="*/ 292166 w 573"/>
                  <a:gd name="T13" fmla="*/ 420069 h 695"/>
                  <a:gd name="T14" fmla="*/ 374572 w 573"/>
                  <a:gd name="T15" fmla="*/ 343181 h 695"/>
                  <a:gd name="T16" fmla="*/ 464470 w 573"/>
                  <a:gd name="T17" fmla="*/ 480078 h 695"/>
                  <a:gd name="T18" fmla="*/ 503800 w 573"/>
                  <a:gd name="T19" fmla="*/ 127521 h 695"/>
                  <a:gd name="T20" fmla="*/ 574969 w 573"/>
                  <a:gd name="T21" fmla="*/ 5626 h 695"/>
                  <a:gd name="T22" fmla="*/ 642392 w 573"/>
                  <a:gd name="T23" fmla="*/ 121895 h 695"/>
                  <a:gd name="T24" fmla="*/ 651756 w 573"/>
                  <a:gd name="T25" fmla="*/ 180029 h 695"/>
                  <a:gd name="T26" fmla="*/ 655502 w 573"/>
                  <a:gd name="T27" fmla="*/ 676986 h 695"/>
                  <a:gd name="T28" fmla="*/ 674230 w 573"/>
                  <a:gd name="T29" fmla="*/ 746372 h 695"/>
                  <a:gd name="T30" fmla="*/ 700450 w 573"/>
                  <a:gd name="T31" fmla="*/ 772626 h 695"/>
                  <a:gd name="T32" fmla="*/ 734162 w 573"/>
                  <a:gd name="T33" fmla="*/ 767000 h 695"/>
                  <a:gd name="T34" fmla="*/ 1005727 w 573"/>
                  <a:gd name="T35" fmla="*/ 551340 h 695"/>
                  <a:gd name="T36" fmla="*/ 1063786 w 573"/>
                  <a:gd name="T37" fmla="*/ 575719 h 695"/>
                  <a:gd name="T38" fmla="*/ 616172 w 573"/>
                  <a:gd name="T39" fmla="*/ 1267707 h 695"/>
                  <a:gd name="T40" fmla="*/ 125482 w 573"/>
                  <a:gd name="T41" fmla="*/ 1110181 h 695"/>
                  <a:gd name="T42" fmla="*/ 59932 w 573"/>
                  <a:gd name="T43" fmla="*/ 977035 h 695"/>
                  <a:gd name="T44" fmla="*/ 0 w 573"/>
                  <a:gd name="T45" fmla="*/ 538213 h 695"/>
                  <a:gd name="T46" fmla="*/ 67423 w 573"/>
                  <a:gd name="T47" fmla="*/ 476328 h 69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573" h="695">
                    <a:moveTo>
                      <a:pt x="36" y="254"/>
                    </a:moveTo>
                    <a:cubicBezTo>
                      <a:pt x="56" y="257"/>
                      <a:pt x="67" y="298"/>
                      <a:pt x="69" y="318"/>
                    </a:cubicBezTo>
                    <a:cubicBezTo>
                      <a:pt x="70" y="318"/>
                      <a:pt x="70" y="318"/>
                      <a:pt x="70" y="318"/>
                    </a:cubicBezTo>
                    <a:cubicBezTo>
                      <a:pt x="70" y="298"/>
                      <a:pt x="70" y="279"/>
                      <a:pt x="70" y="259"/>
                    </a:cubicBezTo>
                    <a:cubicBezTo>
                      <a:pt x="69" y="238"/>
                      <a:pt x="87" y="221"/>
                      <a:pt x="112" y="222"/>
                    </a:cubicBezTo>
                    <a:cubicBezTo>
                      <a:pt x="137" y="223"/>
                      <a:pt x="157" y="269"/>
                      <a:pt x="157" y="293"/>
                    </a:cubicBezTo>
                    <a:cubicBezTo>
                      <a:pt x="157" y="270"/>
                      <a:pt x="156" y="247"/>
                      <a:pt x="156" y="224"/>
                    </a:cubicBezTo>
                    <a:cubicBezTo>
                      <a:pt x="155" y="201"/>
                      <a:pt x="173" y="183"/>
                      <a:pt x="200" y="183"/>
                    </a:cubicBezTo>
                    <a:cubicBezTo>
                      <a:pt x="228" y="183"/>
                      <a:pt x="247" y="230"/>
                      <a:pt x="248" y="256"/>
                    </a:cubicBezTo>
                    <a:cubicBezTo>
                      <a:pt x="255" y="194"/>
                      <a:pt x="262" y="132"/>
                      <a:pt x="269" y="68"/>
                    </a:cubicBezTo>
                    <a:cubicBezTo>
                      <a:pt x="268" y="43"/>
                      <a:pt x="277" y="6"/>
                      <a:pt x="307" y="3"/>
                    </a:cubicBezTo>
                    <a:cubicBezTo>
                      <a:pt x="337" y="0"/>
                      <a:pt x="343" y="38"/>
                      <a:pt x="343" y="65"/>
                    </a:cubicBezTo>
                    <a:cubicBezTo>
                      <a:pt x="345" y="75"/>
                      <a:pt x="347" y="86"/>
                      <a:pt x="348" y="96"/>
                    </a:cubicBezTo>
                    <a:cubicBezTo>
                      <a:pt x="349" y="184"/>
                      <a:pt x="349" y="273"/>
                      <a:pt x="350" y="361"/>
                    </a:cubicBezTo>
                    <a:cubicBezTo>
                      <a:pt x="353" y="373"/>
                      <a:pt x="357" y="385"/>
                      <a:pt x="360" y="398"/>
                    </a:cubicBezTo>
                    <a:cubicBezTo>
                      <a:pt x="360" y="404"/>
                      <a:pt x="367" y="410"/>
                      <a:pt x="374" y="412"/>
                    </a:cubicBezTo>
                    <a:cubicBezTo>
                      <a:pt x="380" y="415"/>
                      <a:pt x="388" y="414"/>
                      <a:pt x="392" y="409"/>
                    </a:cubicBezTo>
                    <a:cubicBezTo>
                      <a:pt x="433" y="366"/>
                      <a:pt x="473" y="291"/>
                      <a:pt x="537" y="294"/>
                    </a:cubicBezTo>
                    <a:cubicBezTo>
                      <a:pt x="552" y="295"/>
                      <a:pt x="560" y="295"/>
                      <a:pt x="568" y="307"/>
                    </a:cubicBezTo>
                    <a:cubicBezTo>
                      <a:pt x="573" y="330"/>
                      <a:pt x="334" y="695"/>
                      <a:pt x="329" y="676"/>
                    </a:cubicBezTo>
                    <a:cubicBezTo>
                      <a:pt x="67" y="592"/>
                      <a:pt x="67" y="592"/>
                      <a:pt x="67" y="592"/>
                    </a:cubicBezTo>
                    <a:cubicBezTo>
                      <a:pt x="31" y="573"/>
                      <a:pt x="41" y="555"/>
                      <a:pt x="32" y="521"/>
                    </a:cubicBezTo>
                    <a:cubicBezTo>
                      <a:pt x="0" y="406"/>
                      <a:pt x="0" y="288"/>
                      <a:pt x="0" y="287"/>
                    </a:cubicBezTo>
                    <a:cubicBezTo>
                      <a:pt x="0" y="268"/>
                      <a:pt x="4" y="249"/>
                      <a:pt x="36" y="254"/>
                    </a:cubicBezTo>
                    <a:close/>
                  </a:path>
                </a:pathLst>
              </a:custGeom>
              <a:solidFill>
                <a:srgbClr val="EAC4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8" name="Freeform 61"/>
              <p:cNvSpPr>
                <a:spLocks noChangeArrowheads="1"/>
              </p:cNvSpPr>
              <p:nvPr/>
            </p:nvSpPr>
            <p:spPr bwMode="auto">
              <a:xfrm>
                <a:off x="3686175" y="4440238"/>
                <a:ext cx="641350" cy="344488"/>
              </a:xfrm>
              <a:custGeom>
                <a:avLst/>
                <a:gdLst>
                  <a:gd name="T0" fmla="*/ 0 w 404"/>
                  <a:gd name="T1" fmla="*/ 0 h 217"/>
                  <a:gd name="T2" fmla="*/ 0 w 404"/>
                  <a:gd name="T3" fmla="*/ 149225 h 217"/>
                  <a:gd name="T4" fmla="*/ 641350 w 404"/>
                  <a:gd name="T5" fmla="*/ 344488 h 217"/>
                  <a:gd name="T6" fmla="*/ 641350 w 404"/>
                  <a:gd name="T7" fmla="*/ 196850 h 217"/>
                  <a:gd name="T8" fmla="*/ 0 w 404"/>
                  <a:gd name="T9" fmla="*/ 0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4" h="217">
                    <a:moveTo>
                      <a:pt x="0" y="0"/>
                    </a:moveTo>
                    <a:lnTo>
                      <a:pt x="0" y="94"/>
                    </a:lnTo>
                    <a:lnTo>
                      <a:pt x="404" y="217"/>
                    </a:lnTo>
                    <a:lnTo>
                      <a:pt x="404" y="1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9" name="Freeform 62"/>
              <p:cNvSpPr>
                <a:spLocks noChangeArrowheads="1"/>
              </p:cNvSpPr>
              <p:nvPr/>
            </p:nvSpPr>
            <p:spPr bwMode="auto">
              <a:xfrm>
                <a:off x="3627438" y="4557713"/>
                <a:ext cx="750888" cy="984250"/>
              </a:xfrm>
              <a:custGeom>
                <a:avLst/>
                <a:gdLst>
                  <a:gd name="T0" fmla="*/ 750888 w 400"/>
                  <a:gd name="T1" fmla="*/ 239970 h 525"/>
                  <a:gd name="T2" fmla="*/ 749011 w 400"/>
                  <a:gd name="T3" fmla="*/ 982375 h 525"/>
                  <a:gd name="T4" fmla="*/ 0 w 400"/>
                  <a:gd name="T5" fmla="*/ 984250 h 525"/>
                  <a:gd name="T6" fmla="*/ 0 w 400"/>
                  <a:gd name="T7" fmla="*/ 0 h 525"/>
                  <a:gd name="T8" fmla="*/ 750888 w 400"/>
                  <a:gd name="T9" fmla="*/ 239970 h 5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0" h="525">
                    <a:moveTo>
                      <a:pt x="400" y="128"/>
                    </a:moveTo>
                    <a:cubicBezTo>
                      <a:pt x="399" y="524"/>
                      <a:pt x="399" y="524"/>
                      <a:pt x="399" y="524"/>
                    </a:cubicBezTo>
                    <a:cubicBezTo>
                      <a:pt x="391" y="525"/>
                      <a:pt x="0" y="525"/>
                      <a:pt x="0" y="525"/>
                    </a:cubicBezTo>
                    <a:cubicBezTo>
                      <a:pt x="0" y="525"/>
                      <a:pt x="0" y="56"/>
                      <a:pt x="0" y="0"/>
                    </a:cubicBezTo>
                    <a:lnTo>
                      <a:pt x="400" y="128"/>
                    </a:ln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0" name="Oval 63"/>
              <p:cNvSpPr>
                <a:spLocks noChangeArrowheads="1"/>
              </p:cNvSpPr>
              <p:nvPr/>
            </p:nvSpPr>
            <p:spPr bwMode="auto">
              <a:xfrm>
                <a:off x="4171950" y="4865688"/>
                <a:ext cx="98425" cy="95250"/>
              </a:xfrm>
              <a:prstGeom prst="ellipse">
                <a:avLst/>
              </a:prstGeom>
              <a:solidFill>
                <a:srgbClr val="FF65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151" name="Oval 64"/>
              <p:cNvSpPr>
                <a:spLocks noChangeArrowheads="1"/>
              </p:cNvSpPr>
              <p:nvPr/>
            </p:nvSpPr>
            <p:spPr bwMode="auto">
              <a:xfrm>
                <a:off x="4171950" y="5045076"/>
                <a:ext cx="98425" cy="95250"/>
              </a:xfrm>
              <a:prstGeom prst="ellipse">
                <a:avLst/>
              </a:prstGeom>
              <a:solidFill>
                <a:srgbClr val="FF65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</p:grpSp>
      <p:pic>
        <p:nvPicPr>
          <p:cNvPr id="5132" name="图片 24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8" y="1766888"/>
            <a:ext cx="60642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图片 24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8" y="3773488"/>
            <a:ext cx="560387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图片 244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8" y="2765425"/>
            <a:ext cx="60166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图片 244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8" y="4757738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6" name="文本框 1211"/>
          <p:cNvSpPr txBox="1">
            <a:spLocks noChangeArrowheads="1"/>
          </p:cNvSpPr>
          <p:nvPr/>
        </p:nvSpPr>
        <p:spPr bwMode="auto">
          <a:xfrm>
            <a:off x="811213" y="819150"/>
            <a:ext cx="2889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sz="3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</a:t>
            </a:r>
            <a:endParaRPr lang="zh-CN" altLang="en-US" sz="32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884238" y="1403350"/>
            <a:ext cx="30353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文本框 4"/>
          <p:cNvSpPr txBox="1">
            <a:spLocks noChangeArrowheads="1"/>
          </p:cNvSpPr>
          <p:nvPr/>
        </p:nvSpPr>
        <p:spPr bwMode="auto">
          <a:xfrm>
            <a:off x="969963" y="165100"/>
            <a:ext cx="2827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grpSp>
        <p:nvGrpSpPr>
          <p:cNvPr id="25603" name="组合 5"/>
          <p:cNvGrpSpPr/>
          <p:nvPr/>
        </p:nvGrpSpPr>
        <p:grpSpPr bwMode="auto">
          <a:xfrm rot="-1452407">
            <a:off x="84138" y="231775"/>
            <a:ext cx="800100" cy="436563"/>
            <a:chOff x="-781049" y="1528762"/>
            <a:chExt cx="2354262" cy="1281113"/>
          </a:xfrm>
        </p:grpSpPr>
        <p:sp>
          <p:nvSpPr>
            <p:cNvPr id="25612" name="Rectangle 23"/>
            <p:cNvSpPr>
              <a:spLocks noChangeArrowheads="1"/>
            </p:cNvSpPr>
            <p:nvPr/>
          </p:nvSpPr>
          <p:spPr bwMode="auto">
            <a:xfrm>
              <a:off x="1101726" y="2603499"/>
              <a:ext cx="241300" cy="6350"/>
            </a:xfrm>
            <a:prstGeom prst="rect">
              <a:avLst/>
            </a:pr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5613" name="Oval 24"/>
            <p:cNvSpPr>
              <a:spLocks noChangeArrowheads="1"/>
            </p:cNvSpPr>
            <p:nvPr/>
          </p:nvSpPr>
          <p:spPr bwMode="auto">
            <a:xfrm>
              <a:off x="1077913" y="2586037"/>
              <a:ext cx="47625" cy="41275"/>
            </a:xfrm>
            <a:prstGeom prst="ellipse">
              <a:avLst/>
            </a:pr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5614" name="Rectangle 80"/>
            <p:cNvSpPr>
              <a:spLocks noChangeArrowheads="1"/>
            </p:cNvSpPr>
            <p:nvPr/>
          </p:nvSpPr>
          <p:spPr bwMode="auto">
            <a:xfrm>
              <a:off x="58738" y="2097087"/>
              <a:ext cx="306387" cy="1444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5615" name="Rectangle 81"/>
            <p:cNvSpPr>
              <a:spLocks noChangeArrowheads="1"/>
            </p:cNvSpPr>
            <p:nvPr/>
          </p:nvSpPr>
          <p:spPr bwMode="auto">
            <a:xfrm>
              <a:off x="-690562" y="2047874"/>
              <a:ext cx="658812" cy="241300"/>
            </a:xfrm>
            <a:prstGeom prst="rect">
              <a:avLst/>
            </a:prstGeom>
            <a:solidFill>
              <a:srgbClr val="353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5616" name="Freeform 82"/>
            <p:cNvSpPr>
              <a:spLocks noChangeArrowheads="1"/>
            </p:cNvSpPr>
            <p:nvPr/>
          </p:nvSpPr>
          <p:spPr bwMode="auto">
            <a:xfrm>
              <a:off x="-781049" y="2030412"/>
              <a:ext cx="90487" cy="277813"/>
            </a:xfrm>
            <a:custGeom>
              <a:avLst/>
              <a:gdLst>
                <a:gd name="T0" fmla="*/ 12065 w 15"/>
                <a:gd name="T1" fmla="*/ 277813 h 46"/>
                <a:gd name="T2" fmla="*/ 0 w 15"/>
                <a:gd name="T3" fmla="*/ 265734 h 46"/>
                <a:gd name="T4" fmla="*/ 0 w 15"/>
                <a:gd name="T5" fmla="*/ 12079 h 46"/>
                <a:gd name="T6" fmla="*/ 18097 w 15"/>
                <a:gd name="T7" fmla="*/ 0 h 46"/>
                <a:gd name="T8" fmla="*/ 72390 w 15"/>
                <a:gd name="T9" fmla="*/ 0 h 46"/>
                <a:gd name="T10" fmla="*/ 90487 w 15"/>
                <a:gd name="T11" fmla="*/ 12079 h 46"/>
                <a:gd name="T12" fmla="*/ 90487 w 15"/>
                <a:gd name="T13" fmla="*/ 265734 h 46"/>
                <a:gd name="T14" fmla="*/ 72390 w 15"/>
                <a:gd name="T15" fmla="*/ 277813 h 46"/>
                <a:gd name="T16" fmla="*/ 12065 w 15"/>
                <a:gd name="T17" fmla="*/ 27781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46">
                  <a:moveTo>
                    <a:pt x="2" y="46"/>
                  </a:moveTo>
                  <a:cubicBezTo>
                    <a:pt x="1" y="46"/>
                    <a:pt x="0" y="45"/>
                    <a:pt x="0" y="4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5"/>
                    <a:pt x="14" y="46"/>
                    <a:pt x="12" y="46"/>
                  </a:cubicBezTo>
                  <a:lnTo>
                    <a:pt x="2" y="46"/>
                  </a:ln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17" name="Freeform 83"/>
            <p:cNvSpPr>
              <a:spLocks noChangeArrowheads="1"/>
            </p:cNvSpPr>
            <p:nvPr/>
          </p:nvSpPr>
          <p:spPr bwMode="auto">
            <a:xfrm>
              <a:off x="-31749" y="2030412"/>
              <a:ext cx="90487" cy="277813"/>
            </a:xfrm>
            <a:custGeom>
              <a:avLst/>
              <a:gdLst>
                <a:gd name="T0" fmla="*/ 18097 w 15"/>
                <a:gd name="T1" fmla="*/ 277813 h 46"/>
                <a:gd name="T2" fmla="*/ 0 w 15"/>
                <a:gd name="T3" fmla="*/ 265734 h 46"/>
                <a:gd name="T4" fmla="*/ 0 w 15"/>
                <a:gd name="T5" fmla="*/ 12079 h 46"/>
                <a:gd name="T6" fmla="*/ 18097 w 15"/>
                <a:gd name="T7" fmla="*/ 0 h 46"/>
                <a:gd name="T8" fmla="*/ 78422 w 15"/>
                <a:gd name="T9" fmla="*/ 0 h 46"/>
                <a:gd name="T10" fmla="*/ 90487 w 15"/>
                <a:gd name="T11" fmla="*/ 12079 h 46"/>
                <a:gd name="T12" fmla="*/ 90487 w 15"/>
                <a:gd name="T13" fmla="*/ 265734 h 46"/>
                <a:gd name="T14" fmla="*/ 72390 w 15"/>
                <a:gd name="T15" fmla="*/ 277813 h 46"/>
                <a:gd name="T16" fmla="*/ 18097 w 15"/>
                <a:gd name="T17" fmla="*/ 27781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46">
                  <a:moveTo>
                    <a:pt x="3" y="46"/>
                  </a:moveTo>
                  <a:cubicBezTo>
                    <a:pt x="1" y="46"/>
                    <a:pt x="0" y="45"/>
                    <a:pt x="0" y="4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5"/>
                    <a:pt x="14" y="46"/>
                    <a:pt x="12" y="46"/>
                  </a:cubicBezTo>
                  <a:lnTo>
                    <a:pt x="3" y="46"/>
                  </a:ln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18" name="Freeform 84"/>
            <p:cNvSpPr>
              <a:spLocks noChangeArrowheads="1"/>
            </p:cNvSpPr>
            <p:nvPr/>
          </p:nvSpPr>
          <p:spPr bwMode="auto">
            <a:xfrm>
              <a:off x="293688" y="1528762"/>
              <a:ext cx="1279525" cy="1281113"/>
            </a:xfrm>
            <a:custGeom>
              <a:avLst/>
              <a:gdLst>
                <a:gd name="T0" fmla="*/ 1279525 w 212"/>
                <a:gd name="T1" fmla="*/ 640557 h 212"/>
                <a:gd name="T2" fmla="*/ 639763 w 212"/>
                <a:gd name="T3" fmla="*/ 0 h 212"/>
                <a:gd name="T4" fmla="*/ 0 w 212"/>
                <a:gd name="T5" fmla="*/ 640557 h 212"/>
                <a:gd name="T6" fmla="*/ 639763 w 212"/>
                <a:gd name="T7" fmla="*/ 1281113 h 212"/>
                <a:gd name="T8" fmla="*/ 1279525 w 212"/>
                <a:gd name="T9" fmla="*/ 640557 h 2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cubicBezTo>
                    <a:pt x="212" y="48"/>
                    <a:pt x="165" y="0"/>
                    <a:pt x="106" y="0"/>
                  </a:cubicBezTo>
                  <a:cubicBezTo>
                    <a:pt x="48" y="0"/>
                    <a:pt x="0" y="48"/>
                    <a:pt x="0" y="106"/>
                  </a:cubicBezTo>
                  <a:cubicBezTo>
                    <a:pt x="0" y="164"/>
                    <a:pt x="48" y="212"/>
                    <a:pt x="106" y="212"/>
                  </a:cubicBezTo>
                  <a:cubicBezTo>
                    <a:pt x="165" y="212"/>
                    <a:pt x="212" y="165"/>
                    <a:pt x="212" y="106"/>
                  </a:cubicBezTo>
                  <a:close/>
                </a:path>
              </a:pathLst>
            </a:custGeom>
            <a:solidFill>
              <a:srgbClr val="353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19" name="Oval 85"/>
            <p:cNvSpPr>
              <a:spLocks noChangeArrowheads="1"/>
            </p:cNvSpPr>
            <p:nvPr/>
          </p:nvSpPr>
          <p:spPr bwMode="auto">
            <a:xfrm>
              <a:off x="401638" y="1636712"/>
              <a:ext cx="1062037" cy="1063625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5620" name="Freeform 86"/>
            <p:cNvSpPr>
              <a:spLocks noChangeArrowheads="1"/>
            </p:cNvSpPr>
            <p:nvPr/>
          </p:nvSpPr>
          <p:spPr bwMode="auto">
            <a:xfrm>
              <a:off x="884238" y="1793874"/>
              <a:ext cx="579437" cy="906463"/>
            </a:xfrm>
            <a:custGeom>
              <a:avLst/>
              <a:gdLst>
                <a:gd name="T0" fmla="*/ 0 w 96"/>
                <a:gd name="T1" fmla="*/ 259853 h 150"/>
                <a:gd name="T2" fmla="*/ 0 w 96"/>
                <a:gd name="T3" fmla="*/ 906463 h 150"/>
                <a:gd name="T4" fmla="*/ 48286 w 96"/>
                <a:gd name="T5" fmla="*/ 906463 h 150"/>
                <a:gd name="T6" fmla="*/ 579437 w 96"/>
                <a:gd name="T7" fmla="*/ 374671 h 150"/>
                <a:gd name="T8" fmla="*/ 422506 w 96"/>
                <a:gd name="T9" fmla="*/ 0 h 150"/>
                <a:gd name="T10" fmla="*/ 259539 w 96"/>
                <a:gd name="T11" fmla="*/ 0 h 150"/>
                <a:gd name="T12" fmla="*/ 0 w 96"/>
                <a:gd name="T13" fmla="*/ 259853 h 1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" h="150">
                  <a:moveTo>
                    <a:pt x="0" y="43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3" y="150"/>
                    <a:pt x="5" y="150"/>
                    <a:pt x="8" y="150"/>
                  </a:cubicBezTo>
                  <a:cubicBezTo>
                    <a:pt x="57" y="150"/>
                    <a:pt x="96" y="111"/>
                    <a:pt x="96" y="62"/>
                  </a:cubicBezTo>
                  <a:cubicBezTo>
                    <a:pt x="96" y="38"/>
                    <a:pt x="86" y="15"/>
                    <a:pt x="7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9" y="0"/>
                    <a:pt x="0" y="19"/>
                    <a:pt x="0" y="43"/>
                  </a:cubicBezTo>
                  <a:close/>
                </a:path>
              </a:pathLst>
            </a:custGeom>
            <a:solidFill>
              <a:srgbClr val="EB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21" name="Freeform 87"/>
            <p:cNvSpPr>
              <a:spLocks noChangeArrowheads="1"/>
            </p:cNvSpPr>
            <p:nvPr/>
          </p:nvSpPr>
          <p:spPr bwMode="auto">
            <a:xfrm>
              <a:off x="401638" y="1800224"/>
              <a:ext cx="900112" cy="900113"/>
            </a:xfrm>
            <a:custGeom>
              <a:avLst/>
              <a:gdLst>
                <a:gd name="T0" fmla="*/ 144984 w 149"/>
                <a:gd name="T1" fmla="*/ 0 h 149"/>
                <a:gd name="T2" fmla="*/ 0 w 149"/>
                <a:gd name="T3" fmla="*/ 368503 h 149"/>
                <a:gd name="T4" fmla="*/ 0 w 149"/>
                <a:gd name="T5" fmla="*/ 392667 h 149"/>
                <a:gd name="T6" fmla="*/ 507446 w 149"/>
                <a:gd name="T7" fmla="*/ 900113 h 149"/>
                <a:gd name="T8" fmla="*/ 531610 w 149"/>
                <a:gd name="T9" fmla="*/ 900113 h 149"/>
                <a:gd name="T10" fmla="*/ 900112 w 149"/>
                <a:gd name="T11" fmla="*/ 755128 h 149"/>
                <a:gd name="T12" fmla="*/ 144984 w 149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9" h="149">
                  <a:moveTo>
                    <a:pt x="24" y="0"/>
                  </a:moveTo>
                  <a:cubicBezTo>
                    <a:pt x="9" y="16"/>
                    <a:pt x="0" y="38"/>
                    <a:pt x="0" y="61"/>
                  </a:cubicBezTo>
                  <a:cubicBezTo>
                    <a:pt x="0" y="63"/>
                    <a:pt x="0" y="64"/>
                    <a:pt x="0" y="65"/>
                  </a:cubicBezTo>
                  <a:cubicBezTo>
                    <a:pt x="84" y="149"/>
                    <a:pt x="84" y="149"/>
                    <a:pt x="84" y="149"/>
                  </a:cubicBezTo>
                  <a:cubicBezTo>
                    <a:pt x="85" y="149"/>
                    <a:pt x="87" y="149"/>
                    <a:pt x="88" y="149"/>
                  </a:cubicBezTo>
                  <a:cubicBezTo>
                    <a:pt x="112" y="149"/>
                    <a:pt x="133" y="140"/>
                    <a:pt x="149" y="125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22" name="Freeform 88"/>
            <p:cNvSpPr>
              <a:spLocks noChangeArrowheads="1"/>
            </p:cNvSpPr>
            <p:nvPr/>
          </p:nvSpPr>
          <p:spPr bwMode="auto">
            <a:xfrm>
              <a:off x="601663" y="1673224"/>
              <a:ext cx="825500" cy="828675"/>
            </a:xfrm>
            <a:custGeom>
              <a:avLst/>
              <a:gdLst>
                <a:gd name="T0" fmla="*/ 144613 w 137"/>
                <a:gd name="T1" fmla="*/ 0 h 137"/>
                <a:gd name="T2" fmla="*/ 0 w 137"/>
                <a:gd name="T3" fmla="*/ 78633 h 137"/>
                <a:gd name="T4" fmla="*/ 747168 w 137"/>
                <a:gd name="T5" fmla="*/ 828675 h 137"/>
                <a:gd name="T6" fmla="*/ 825500 w 137"/>
                <a:gd name="T7" fmla="*/ 689554 h 137"/>
                <a:gd name="T8" fmla="*/ 144613 w 137"/>
                <a:gd name="T9" fmla="*/ 0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7" h="137">
                  <a:moveTo>
                    <a:pt x="24" y="0"/>
                  </a:moveTo>
                  <a:cubicBezTo>
                    <a:pt x="15" y="3"/>
                    <a:pt x="7" y="8"/>
                    <a:pt x="0" y="13"/>
                  </a:cubicBezTo>
                  <a:cubicBezTo>
                    <a:pt x="124" y="137"/>
                    <a:pt x="124" y="137"/>
                    <a:pt x="124" y="137"/>
                  </a:cubicBezTo>
                  <a:cubicBezTo>
                    <a:pt x="130" y="130"/>
                    <a:pt x="134" y="122"/>
                    <a:pt x="137" y="114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25604" name="图片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4325"/>
            <a:ext cx="121920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矩形 18"/>
          <p:cNvSpPr/>
          <p:nvPr/>
        </p:nvSpPr>
        <p:spPr>
          <a:xfrm>
            <a:off x="685800" y="1584325"/>
            <a:ext cx="4660900" cy="2616200"/>
          </a:xfrm>
          <a:prstGeom prst="rect">
            <a:avLst/>
          </a:prstGeom>
          <a:solidFill>
            <a:srgbClr val="5FBBBD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2360613" y="1916113"/>
            <a:ext cx="1311275" cy="13112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2534582" y="2191670"/>
            <a:ext cx="963332" cy="763578"/>
            <a:chOff x="1663700" y="3622675"/>
            <a:chExt cx="474663" cy="376238"/>
          </a:xfrm>
          <a:solidFill>
            <a:srgbClr val="5FBBBD"/>
          </a:solidFill>
        </p:grpSpPr>
        <p:sp>
          <p:nvSpPr>
            <p:cNvPr id="23" name="Freeform 37"/>
            <p:cNvSpPr/>
            <p:nvPr/>
          </p:nvSpPr>
          <p:spPr bwMode="auto">
            <a:xfrm>
              <a:off x="2071688" y="3840163"/>
              <a:ext cx="66675" cy="138112"/>
            </a:xfrm>
            <a:custGeom>
              <a:avLst/>
              <a:gdLst>
                <a:gd name="T0" fmla="*/ 0 w 27"/>
                <a:gd name="T1" fmla="*/ 56 h 56"/>
                <a:gd name="T2" fmla="*/ 23 w 27"/>
                <a:gd name="T3" fmla="*/ 56 h 56"/>
                <a:gd name="T4" fmla="*/ 27 w 27"/>
                <a:gd name="T5" fmla="*/ 52 h 56"/>
                <a:gd name="T6" fmla="*/ 27 w 27"/>
                <a:gd name="T7" fmla="*/ 0 h 56"/>
                <a:gd name="T8" fmla="*/ 0 w 27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6">
                  <a:moveTo>
                    <a:pt x="0" y="56"/>
                  </a:moveTo>
                  <a:cubicBezTo>
                    <a:pt x="23" y="56"/>
                    <a:pt x="23" y="56"/>
                    <a:pt x="23" y="56"/>
                  </a:cubicBezTo>
                  <a:cubicBezTo>
                    <a:pt x="25" y="56"/>
                    <a:pt x="27" y="54"/>
                    <a:pt x="27" y="52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22"/>
                    <a:pt x="17" y="43"/>
                    <a:pt x="0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8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4" name="Freeform 38"/>
            <p:cNvSpPr>
              <a:spLocks noEditPoints="1"/>
            </p:cNvSpPr>
            <p:nvPr/>
          </p:nvSpPr>
          <p:spPr bwMode="auto">
            <a:xfrm>
              <a:off x="1663700" y="3622675"/>
              <a:ext cx="474663" cy="355600"/>
            </a:xfrm>
            <a:custGeom>
              <a:avLst/>
              <a:gdLst>
                <a:gd name="T0" fmla="*/ 188 w 192"/>
                <a:gd name="T1" fmla="*/ 24 h 144"/>
                <a:gd name="T2" fmla="*/ 167 w 192"/>
                <a:gd name="T3" fmla="*/ 24 h 144"/>
                <a:gd name="T4" fmla="*/ 156 w 192"/>
                <a:gd name="T5" fmla="*/ 2 h 144"/>
                <a:gd name="T6" fmla="*/ 152 w 192"/>
                <a:gd name="T7" fmla="*/ 0 h 144"/>
                <a:gd name="T8" fmla="*/ 88 w 192"/>
                <a:gd name="T9" fmla="*/ 0 h 144"/>
                <a:gd name="T10" fmla="*/ 85 w 192"/>
                <a:gd name="T11" fmla="*/ 2 h 144"/>
                <a:gd name="T12" fmla="*/ 74 w 192"/>
                <a:gd name="T13" fmla="*/ 24 h 144"/>
                <a:gd name="T14" fmla="*/ 64 w 192"/>
                <a:gd name="T15" fmla="*/ 24 h 144"/>
                <a:gd name="T16" fmla="*/ 64 w 192"/>
                <a:gd name="T17" fmla="*/ 24 h 144"/>
                <a:gd name="T18" fmla="*/ 56 w 192"/>
                <a:gd name="T19" fmla="*/ 24 h 144"/>
                <a:gd name="T20" fmla="*/ 56 w 192"/>
                <a:gd name="T21" fmla="*/ 24 h 144"/>
                <a:gd name="T22" fmla="*/ 24 w 192"/>
                <a:gd name="T23" fmla="*/ 24 h 144"/>
                <a:gd name="T24" fmla="*/ 24 w 192"/>
                <a:gd name="T25" fmla="*/ 24 h 144"/>
                <a:gd name="T26" fmla="*/ 16 w 192"/>
                <a:gd name="T27" fmla="*/ 24 h 144"/>
                <a:gd name="T28" fmla="*/ 16 w 192"/>
                <a:gd name="T29" fmla="*/ 24 h 144"/>
                <a:gd name="T30" fmla="*/ 4 w 192"/>
                <a:gd name="T31" fmla="*/ 24 h 144"/>
                <a:gd name="T32" fmla="*/ 0 w 192"/>
                <a:gd name="T33" fmla="*/ 28 h 144"/>
                <a:gd name="T34" fmla="*/ 0 w 192"/>
                <a:gd name="T35" fmla="*/ 140 h 144"/>
                <a:gd name="T36" fmla="*/ 4 w 192"/>
                <a:gd name="T37" fmla="*/ 144 h 144"/>
                <a:gd name="T38" fmla="*/ 75 w 192"/>
                <a:gd name="T39" fmla="*/ 144 h 144"/>
                <a:gd name="T40" fmla="*/ 48 w 192"/>
                <a:gd name="T41" fmla="*/ 88 h 144"/>
                <a:gd name="T42" fmla="*/ 120 w 192"/>
                <a:gd name="T43" fmla="*/ 16 h 144"/>
                <a:gd name="T44" fmla="*/ 192 w 192"/>
                <a:gd name="T45" fmla="*/ 88 h 144"/>
                <a:gd name="T46" fmla="*/ 192 w 192"/>
                <a:gd name="T47" fmla="*/ 28 h 144"/>
                <a:gd name="T48" fmla="*/ 188 w 192"/>
                <a:gd name="T49" fmla="*/ 24 h 144"/>
                <a:gd name="T50" fmla="*/ 36 w 192"/>
                <a:gd name="T51" fmla="*/ 56 h 144"/>
                <a:gd name="T52" fmla="*/ 20 w 192"/>
                <a:gd name="T53" fmla="*/ 56 h 144"/>
                <a:gd name="T54" fmla="*/ 16 w 192"/>
                <a:gd name="T55" fmla="*/ 52 h 144"/>
                <a:gd name="T56" fmla="*/ 20 w 192"/>
                <a:gd name="T57" fmla="*/ 48 h 144"/>
                <a:gd name="T58" fmla="*/ 36 w 192"/>
                <a:gd name="T59" fmla="*/ 48 h 144"/>
                <a:gd name="T60" fmla="*/ 40 w 192"/>
                <a:gd name="T61" fmla="*/ 52 h 144"/>
                <a:gd name="T62" fmla="*/ 36 w 192"/>
                <a:gd name="T63" fmla="*/ 5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44">
                  <a:moveTo>
                    <a:pt x="188" y="24"/>
                  </a:moveTo>
                  <a:cubicBezTo>
                    <a:pt x="167" y="24"/>
                    <a:pt x="167" y="24"/>
                    <a:pt x="167" y="24"/>
                  </a:cubicBezTo>
                  <a:cubicBezTo>
                    <a:pt x="156" y="2"/>
                    <a:pt x="156" y="2"/>
                    <a:pt x="156" y="2"/>
                  </a:cubicBezTo>
                  <a:cubicBezTo>
                    <a:pt x="155" y="1"/>
                    <a:pt x="154" y="0"/>
                    <a:pt x="152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7" y="0"/>
                    <a:pt x="85" y="1"/>
                    <a:pt x="85" y="2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2" y="24"/>
                    <a:pt x="0" y="26"/>
                    <a:pt x="0" y="28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2"/>
                    <a:pt x="2" y="144"/>
                    <a:pt x="4" y="144"/>
                  </a:cubicBezTo>
                  <a:cubicBezTo>
                    <a:pt x="75" y="144"/>
                    <a:pt x="75" y="144"/>
                    <a:pt x="75" y="144"/>
                  </a:cubicBezTo>
                  <a:cubicBezTo>
                    <a:pt x="59" y="131"/>
                    <a:pt x="48" y="110"/>
                    <a:pt x="48" y="88"/>
                  </a:cubicBezTo>
                  <a:cubicBezTo>
                    <a:pt x="48" y="48"/>
                    <a:pt x="80" y="16"/>
                    <a:pt x="120" y="16"/>
                  </a:cubicBezTo>
                  <a:cubicBezTo>
                    <a:pt x="160" y="16"/>
                    <a:pt x="192" y="48"/>
                    <a:pt x="192" y="88"/>
                  </a:cubicBezTo>
                  <a:cubicBezTo>
                    <a:pt x="192" y="28"/>
                    <a:pt x="192" y="28"/>
                    <a:pt x="192" y="28"/>
                  </a:cubicBezTo>
                  <a:cubicBezTo>
                    <a:pt x="192" y="26"/>
                    <a:pt x="190" y="24"/>
                    <a:pt x="188" y="24"/>
                  </a:cubicBezTo>
                  <a:close/>
                  <a:moveTo>
                    <a:pt x="36" y="56"/>
                  </a:moveTo>
                  <a:cubicBezTo>
                    <a:pt x="20" y="56"/>
                    <a:pt x="20" y="56"/>
                    <a:pt x="20" y="56"/>
                  </a:cubicBezTo>
                  <a:cubicBezTo>
                    <a:pt x="18" y="56"/>
                    <a:pt x="16" y="54"/>
                    <a:pt x="16" y="52"/>
                  </a:cubicBezTo>
                  <a:cubicBezTo>
                    <a:pt x="16" y="50"/>
                    <a:pt x="18" y="48"/>
                    <a:pt x="20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8" y="48"/>
                    <a:pt x="40" y="50"/>
                    <a:pt x="40" y="52"/>
                  </a:cubicBezTo>
                  <a:cubicBezTo>
                    <a:pt x="40" y="54"/>
                    <a:pt x="38" y="56"/>
                    <a:pt x="36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8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5" name="Freeform 39"/>
            <p:cNvSpPr/>
            <p:nvPr/>
          </p:nvSpPr>
          <p:spPr bwMode="auto">
            <a:xfrm>
              <a:off x="1703388" y="3643313"/>
              <a:ext cx="119062" cy="20637"/>
            </a:xfrm>
            <a:custGeom>
              <a:avLst/>
              <a:gdLst>
                <a:gd name="T0" fmla="*/ 48 w 48"/>
                <a:gd name="T1" fmla="*/ 4 h 8"/>
                <a:gd name="T2" fmla="*/ 44 w 48"/>
                <a:gd name="T3" fmla="*/ 0 h 8"/>
                <a:gd name="T4" fmla="*/ 4 w 48"/>
                <a:gd name="T5" fmla="*/ 0 h 8"/>
                <a:gd name="T6" fmla="*/ 0 w 48"/>
                <a:gd name="T7" fmla="*/ 4 h 8"/>
                <a:gd name="T8" fmla="*/ 0 w 48"/>
                <a:gd name="T9" fmla="*/ 8 h 8"/>
                <a:gd name="T10" fmla="*/ 48 w 48"/>
                <a:gd name="T11" fmla="*/ 8 h 8"/>
                <a:gd name="T12" fmla="*/ 48 w 48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8">
                  <a:moveTo>
                    <a:pt x="48" y="4"/>
                  </a:moveTo>
                  <a:cubicBezTo>
                    <a:pt x="48" y="2"/>
                    <a:pt x="46" y="0"/>
                    <a:pt x="4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48" y="8"/>
                    <a:pt x="48" y="8"/>
                    <a:pt x="48" y="8"/>
                  </a:cubicBezTo>
                  <a:lnTo>
                    <a:pt x="48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8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6" name="Freeform 40"/>
            <p:cNvSpPr>
              <a:spLocks noEditPoints="1"/>
            </p:cNvSpPr>
            <p:nvPr/>
          </p:nvSpPr>
          <p:spPr bwMode="auto">
            <a:xfrm>
              <a:off x="1862138" y="3741738"/>
              <a:ext cx="198437" cy="196850"/>
            </a:xfrm>
            <a:custGeom>
              <a:avLst/>
              <a:gdLst>
                <a:gd name="T0" fmla="*/ 40 w 80"/>
                <a:gd name="T1" fmla="*/ 0 h 80"/>
                <a:gd name="T2" fmla="*/ 0 w 80"/>
                <a:gd name="T3" fmla="*/ 40 h 80"/>
                <a:gd name="T4" fmla="*/ 40 w 80"/>
                <a:gd name="T5" fmla="*/ 80 h 80"/>
                <a:gd name="T6" fmla="*/ 80 w 80"/>
                <a:gd name="T7" fmla="*/ 40 h 80"/>
                <a:gd name="T8" fmla="*/ 40 w 80"/>
                <a:gd name="T9" fmla="*/ 0 h 80"/>
                <a:gd name="T10" fmla="*/ 37 w 80"/>
                <a:gd name="T11" fmla="*/ 24 h 80"/>
                <a:gd name="T12" fmla="*/ 24 w 80"/>
                <a:gd name="T13" fmla="*/ 37 h 80"/>
                <a:gd name="T14" fmla="*/ 21 w 80"/>
                <a:gd name="T15" fmla="*/ 40 h 80"/>
                <a:gd name="T16" fmla="*/ 20 w 80"/>
                <a:gd name="T17" fmla="*/ 40 h 80"/>
                <a:gd name="T18" fmla="*/ 17 w 80"/>
                <a:gd name="T19" fmla="*/ 35 h 80"/>
                <a:gd name="T20" fmla="*/ 35 w 80"/>
                <a:gd name="T21" fmla="*/ 16 h 80"/>
                <a:gd name="T22" fmla="*/ 40 w 80"/>
                <a:gd name="T23" fmla="*/ 19 h 80"/>
                <a:gd name="T24" fmla="*/ 37 w 80"/>
                <a:gd name="T25" fmla="*/ 2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80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80"/>
                    <a:pt x="40" y="80"/>
                  </a:cubicBezTo>
                  <a:cubicBezTo>
                    <a:pt x="62" y="80"/>
                    <a:pt x="80" y="62"/>
                    <a:pt x="80" y="40"/>
                  </a:cubicBezTo>
                  <a:cubicBezTo>
                    <a:pt x="80" y="18"/>
                    <a:pt x="62" y="0"/>
                    <a:pt x="40" y="0"/>
                  </a:cubicBezTo>
                  <a:close/>
                  <a:moveTo>
                    <a:pt x="37" y="24"/>
                  </a:moveTo>
                  <a:cubicBezTo>
                    <a:pt x="31" y="25"/>
                    <a:pt x="26" y="30"/>
                    <a:pt x="24" y="37"/>
                  </a:cubicBezTo>
                  <a:cubicBezTo>
                    <a:pt x="24" y="39"/>
                    <a:pt x="22" y="40"/>
                    <a:pt x="21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39"/>
                    <a:pt x="16" y="37"/>
                    <a:pt x="17" y="35"/>
                  </a:cubicBezTo>
                  <a:cubicBezTo>
                    <a:pt x="19" y="26"/>
                    <a:pt x="26" y="18"/>
                    <a:pt x="35" y="16"/>
                  </a:cubicBezTo>
                  <a:cubicBezTo>
                    <a:pt x="37" y="16"/>
                    <a:pt x="40" y="17"/>
                    <a:pt x="40" y="19"/>
                  </a:cubicBezTo>
                  <a:cubicBezTo>
                    <a:pt x="40" y="22"/>
                    <a:pt x="39" y="24"/>
                    <a:pt x="37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8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7" name="Freeform 41"/>
            <p:cNvSpPr>
              <a:spLocks noEditPoints="1"/>
            </p:cNvSpPr>
            <p:nvPr/>
          </p:nvSpPr>
          <p:spPr bwMode="auto">
            <a:xfrm>
              <a:off x="1801813" y="3683000"/>
              <a:ext cx="317500" cy="315913"/>
            </a:xfrm>
            <a:custGeom>
              <a:avLst/>
              <a:gdLst>
                <a:gd name="T0" fmla="*/ 114 w 128"/>
                <a:gd name="T1" fmla="*/ 104 h 128"/>
                <a:gd name="T2" fmla="*/ 117 w 128"/>
                <a:gd name="T3" fmla="*/ 100 h 128"/>
                <a:gd name="T4" fmla="*/ 119 w 128"/>
                <a:gd name="T5" fmla="*/ 97 h 128"/>
                <a:gd name="T6" fmla="*/ 121 w 128"/>
                <a:gd name="T7" fmla="*/ 93 h 128"/>
                <a:gd name="T8" fmla="*/ 123 w 128"/>
                <a:gd name="T9" fmla="*/ 89 h 128"/>
                <a:gd name="T10" fmla="*/ 124 w 128"/>
                <a:gd name="T11" fmla="*/ 85 h 128"/>
                <a:gd name="T12" fmla="*/ 126 w 128"/>
                <a:gd name="T13" fmla="*/ 82 h 128"/>
                <a:gd name="T14" fmla="*/ 126 w 128"/>
                <a:gd name="T15" fmla="*/ 80 h 128"/>
                <a:gd name="T16" fmla="*/ 126 w 128"/>
                <a:gd name="T17" fmla="*/ 79 h 128"/>
                <a:gd name="T18" fmla="*/ 127 w 128"/>
                <a:gd name="T19" fmla="*/ 77 h 128"/>
                <a:gd name="T20" fmla="*/ 127 w 128"/>
                <a:gd name="T21" fmla="*/ 74 h 128"/>
                <a:gd name="T22" fmla="*/ 128 w 128"/>
                <a:gd name="T23" fmla="*/ 72 h 128"/>
                <a:gd name="T24" fmla="*/ 128 w 128"/>
                <a:gd name="T25" fmla="*/ 69 h 128"/>
                <a:gd name="T26" fmla="*/ 128 w 128"/>
                <a:gd name="T27" fmla="*/ 68 h 128"/>
                <a:gd name="T28" fmla="*/ 128 w 128"/>
                <a:gd name="T29" fmla="*/ 64 h 128"/>
                <a:gd name="T30" fmla="*/ 64 w 128"/>
                <a:gd name="T31" fmla="*/ 0 h 128"/>
                <a:gd name="T32" fmla="*/ 0 w 128"/>
                <a:gd name="T33" fmla="*/ 64 h 128"/>
                <a:gd name="T34" fmla="*/ 0 w 128"/>
                <a:gd name="T35" fmla="*/ 68 h 128"/>
                <a:gd name="T36" fmla="*/ 0 w 128"/>
                <a:gd name="T37" fmla="*/ 69 h 128"/>
                <a:gd name="T38" fmla="*/ 1 w 128"/>
                <a:gd name="T39" fmla="*/ 72 h 128"/>
                <a:gd name="T40" fmla="*/ 1 w 128"/>
                <a:gd name="T41" fmla="*/ 74 h 128"/>
                <a:gd name="T42" fmla="*/ 1 w 128"/>
                <a:gd name="T43" fmla="*/ 77 h 128"/>
                <a:gd name="T44" fmla="*/ 2 w 128"/>
                <a:gd name="T45" fmla="*/ 79 h 128"/>
                <a:gd name="T46" fmla="*/ 2 w 128"/>
                <a:gd name="T47" fmla="*/ 80 h 128"/>
                <a:gd name="T48" fmla="*/ 3 w 128"/>
                <a:gd name="T49" fmla="*/ 82 h 128"/>
                <a:gd name="T50" fmla="*/ 4 w 128"/>
                <a:gd name="T51" fmla="*/ 85 h 128"/>
                <a:gd name="T52" fmla="*/ 5 w 128"/>
                <a:gd name="T53" fmla="*/ 89 h 128"/>
                <a:gd name="T54" fmla="*/ 7 w 128"/>
                <a:gd name="T55" fmla="*/ 93 h 128"/>
                <a:gd name="T56" fmla="*/ 9 w 128"/>
                <a:gd name="T57" fmla="*/ 97 h 128"/>
                <a:gd name="T58" fmla="*/ 12 w 128"/>
                <a:gd name="T59" fmla="*/ 100 h 128"/>
                <a:gd name="T60" fmla="*/ 14 w 128"/>
                <a:gd name="T61" fmla="*/ 104 h 128"/>
                <a:gd name="T62" fmla="*/ 17 w 128"/>
                <a:gd name="T63" fmla="*/ 107 h 128"/>
                <a:gd name="T64" fmla="*/ 20 w 128"/>
                <a:gd name="T65" fmla="*/ 110 h 128"/>
                <a:gd name="T66" fmla="*/ 20 w 128"/>
                <a:gd name="T67" fmla="*/ 110 h 128"/>
                <a:gd name="T68" fmla="*/ 22 w 128"/>
                <a:gd name="T69" fmla="*/ 112 h 128"/>
                <a:gd name="T70" fmla="*/ 23 w 128"/>
                <a:gd name="T71" fmla="*/ 113 h 128"/>
                <a:gd name="T72" fmla="*/ 29 w 128"/>
                <a:gd name="T73" fmla="*/ 117 h 128"/>
                <a:gd name="T74" fmla="*/ 30 w 128"/>
                <a:gd name="T75" fmla="*/ 118 h 128"/>
                <a:gd name="T76" fmla="*/ 33 w 128"/>
                <a:gd name="T77" fmla="*/ 120 h 128"/>
                <a:gd name="T78" fmla="*/ 33 w 128"/>
                <a:gd name="T79" fmla="*/ 120 h 128"/>
                <a:gd name="T80" fmla="*/ 64 w 128"/>
                <a:gd name="T81" fmla="*/ 128 h 128"/>
                <a:gd name="T82" fmla="*/ 95 w 128"/>
                <a:gd name="T83" fmla="*/ 120 h 128"/>
                <a:gd name="T84" fmla="*/ 95 w 128"/>
                <a:gd name="T85" fmla="*/ 120 h 128"/>
                <a:gd name="T86" fmla="*/ 98 w 128"/>
                <a:gd name="T87" fmla="*/ 118 h 128"/>
                <a:gd name="T88" fmla="*/ 99 w 128"/>
                <a:gd name="T89" fmla="*/ 117 h 128"/>
                <a:gd name="T90" fmla="*/ 105 w 128"/>
                <a:gd name="T91" fmla="*/ 113 h 128"/>
                <a:gd name="T92" fmla="*/ 106 w 128"/>
                <a:gd name="T93" fmla="*/ 112 h 128"/>
                <a:gd name="T94" fmla="*/ 108 w 128"/>
                <a:gd name="T95" fmla="*/ 110 h 128"/>
                <a:gd name="T96" fmla="*/ 109 w 128"/>
                <a:gd name="T97" fmla="*/ 110 h 128"/>
                <a:gd name="T98" fmla="*/ 111 w 128"/>
                <a:gd name="T99" fmla="*/ 107 h 128"/>
                <a:gd name="T100" fmla="*/ 114 w 128"/>
                <a:gd name="T101" fmla="*/ 104 h 128"/>
                <a:gd name="T102" fmla="*/ 64 w 128"/>
                <a:gd name="T103" fmla="*/ 112 h 128"/>
                <a:gd name="T104" fmla="*/ 16 w 128"/>
                <a:gd name="T105" fmla="*/ 64 h 128"/>
                <a:gd name="T106" fmla="*/ 64 w 128"/>
                <a:gd name="T107" fmla="*/ 16 h 128"/>
                <a:gd name="T108" fmla="*/ 112 w 128"/>
                <a:gd name="T109" fmla="*/ 64 h 128"/>
                <a:gd name="T110" fmla="*/ 64 w 128"/>
                <a:gd name="T111" fmla="*/ 11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" h="128">
                  <a:moveTo>
                    <a:pt x="114" y="104"/>
                  </a:moveTo>
                  <a:cubicBezTo>
                    <a:pt x="115" y="103"/>
                    <a:pt x="116" y="101"/>
                    <a:pt x="117" y="100"/>
                  </a:cubicBezTo>
                  <a:cubicBezTo>
                    <a:pt x="118" y="99"/>
                    <a:pt x="118" y="98"/>
                    <a:pt x="119" y="97"/>
                  </a:cubicBezTo>
                  <a:cubicBezTo>
                    <a:pt x="120" y="96"/>
                    <a:pt x="120" y="94"/>
                    <a:pt x="121" y="93"/>
                  </a:cubicBezTo>
                  <a:cubicBezTo>
                    <a:pt x="122" y="92"/>
                    <a:pt x="122" y="91"/>
                    <a:pt x="123" y="89"/>
                  </a:cubicBezTo>
                  <a:cubicBezTo>
                    <a:pt x="123" y="88"/>
                    <a:pt x="124" y="87"/>
                    <a:pt x="124" y="85"/>
                  </a:cubicBezTo>
                  <a:cubicBezTo>
                    <a:pt x="125" y="84"/>
                    <a:pt x="125" y="83"/>
                    <a:pt x="126" y="82"/>
                  </a:cubicBezTo>
                  <a:cubicBezTo>
                    <a:pt x="126" y="81"/>
                    <a:pt x="126" y="81"/>
                    <a:pt x="126" y="80"/>
                  </a:cubicBezTo>
                  <a:cubicBezTo>
                    <a:pt x="126" y="80"/>
                    <a:pt x="126" y="79"/>
                    <a:pt x="126" y="79"/>
                  </a:cubicBezTo>
                  <a:cubicBezTo>
                    <a:pt x="127" y="78"/>
                    <a:pt x="127" y="77"/>
                    <a:pt x="127" y="77"/>
                  </a:cubicBezTo>
                  <a:cubicBezTo>
                    <a:pt x="127" y="76"/>
                    <a:pt x="127" y="75"/>
                    <a:pt x="127" y="74"/>
                  </a:cubicBezTo>
                  <a:cubicBezTo>
                    <a:pt x="128" y="73"/>
                    <a:pt x="128" y="72"/>
                    <a:pt x="128" y="72"/>
                  </a:cubicBezTo>
                  <a:cubicBezTo>
                    <a:pt x="128" y="71"/>
                    <a:pt x="128" y="70"/>
                    <a:pt x="128" y="69"/>
                  </a:cubicBezTo>
                  <a:cubicBezTo>
                    <a:pt x="128" y="69"/>
                    <a:pt x="128" y="68"/>
                    <a:pt x="128" y="68"/>
                  </a:cubicBezTo>
                  <a:cubicBezTo>
                    <a:pt x="128" y="67"/>
                    <a:pt x="128" y="65"/>
                    <a:pt x="128" y="64"/>
                  </a:cubicBezTo>
                  <a:cubicBezTo>
                    <a:pt x="128" y="29"/>
                    <a:pt x="99" y="0"/>
                    <a:pt x="64" y="0"/>
                  </a:cubicBezTo>
                  <a:cubicBezTo>
                    <a:pt x="29" y="0"/>
                    <a:pt x="0" y="29"/>
                    <a:pt x="0" y="64"/>
                  </a:cubicBezTo>
                  <a:cubicBezTo>
                    <a:pt x="0" y="65"/>
                    <a:pt x="0" y="67"/>
                    <a:pt x="0" y="68"/>
                  </a:cubicBezTo>
                  <a:cubicBezTo>
                    <a:pt x="0" y="68"/>
                    <a:pt x="0" y="69"/>
                    <a:pt x="0" y="69"/>
                  </a:cubicBezTo>
                  <a:cubicBezTo>
                    <a:pt x="0" y="70"/>
                    <a:pt x="1" y="71"/>
                    <a:pt x="1" y="72"/>
                  </a:cubicBezTo>
                  <a:cubicBezTo>
                    <a:pt x="1" y="72"/>
                    <a:pt x="1" y="73"/>
                    <a:pt x="1" y="74"/>
                  </a:cubicBezTo>
                  <a:cubicBezTo>
                    <a:pt x="1" y="75"/>
                    <a:pt x="1" y="76"/>
                    <a:pt x="1" y="77"/>
                  </a:cubicBezTo>
                  <a:cubicBezTo>
                    <a:pt x="2" y="77"/>
                    <a:pt x="2" y="78"/>
                    <a:pt x="2" y="79"/>
                  </a:cubicBezTo>
                  <a:cubicBezTo>
                    <a:pt x="2" y="79"/>
                    <a:pt x="2" y="80"/>
                    <a:pt x="2" y="80"/>
                  </a:cubicBezTo>
                  <a:cubicBezTo>
                    <a:pt x="2" y="81"/>
                    <a:pt x="3" y="81"/>
                    <a:pt x="3" y="82"/>
                  </a:cubicBezTo>
                  <a:cubicBezTo>
                    <a:pt x="3" y="83"/>
                    <a:pt x="3" y="84"/>
                    <a:pt x="4" y="85"/>
                  </a:cubicBezTo>
                  <a:cubicBezTo>
                    <a:pt x="4" y="87"/>
                    <a:pt x="5" y="88"/>
                    <a:pt x="5" y="89"/>
                  </a:cubicBezTo>
                  <a:cubicBezTo>
                    <a:pt x="6" y="91"/>
                    <a:pt x="7" y="92"/>
                    <a:pt x="7" y="93"/>
                  </a:cubicBezTo>
                  <a:cubicBezTo>
                    <a:pt x="8" y="94"/>
                    <a:pt x="9" y="96"/>
                    <a:pt x="9" y="97"/>
                  </a:cubicBezTo>
                  <a:cubicBezTo>
                    <a:pt x="10" y="98"/>
                    <a:pt x="11" y="99"/>
                    <a:pt x="12" y="100"/>
                  </a:cubicBezTo>
                  <a:cubicBezTo>
                    <a:pt x="12" y="101"/>
                    <a:pt x="13" y="103"/>
                    <a:pt x="14" y="104"/>
                  </a:cubicBezTo>
                  <a:cubicBezTo>
                    <a:pt x="15" y="105"/>
                    <a:pt x="16" y="106"/>
                    <a:pt x="17" y="107"/>
                  </a:cubicBezTo>
                  <a:cubicBezTo>
                    <a:pt x="18" y="108"/>
                    <a:pt x="19" y="109"/>
                    <a:pt x="20" y="110"/>
                  </a:cubicBezTo>
                  <a:cubicBezTo>
                    <a:pt x="20" y="110"/>
                    <a:pt x="20" y="110"/>
                    <a:pt x="20" y="110"/>
                  </a:cubicBezTo>
                  <a:cubicBezTo>
                    <a:pt x="21" y="111"/>
                    <a:pt x="21" y="111"/>
                    <a:pt x="22" y="112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5" y="115"/>
                    <a:pt x="27" y="116"/>
                    <a:pt x="29" y="117"/>
                  </a:cubicBezTo>
                  <a:cubicBezTo>
                    <a:pt x="29" y="118"/>
                    <a:pt x="30" y="118"/>
                    <a:pt x="30" y="118"/>
                  </a:cubicBezTo>
                  <a:cubicBezTo>
                    <a:pt x="31" y="119"/>
                    <a:pt x="32" y="119"/>
                    <a:pt x="33" y="120"/>
                  </a:cubicBezTo>
                  <a:cubicBezTo>
                    <a:pt x="33" y="120"/>
                    <a:pt x="33" y="120"/>
                    <a:pt x="33" y="120"/>
                  </a:cubicBezTo>
                  <a:cubicBezTo>
                    <a:pt x="42" y="125"/>
                    <a:pt x="53" y="128"/>
                    <a:pt x="64" y="128"/>
                  </a:cubicBezTo>
                  <a:cubicBezTo>
                    <a:pt x="75" y="128"/>
                    <a:pt x="86" y="125"/>
                    <a:pt x="95" y="120"/>
                  </a:cubicBezTo>
                  <a:cubicBezTo>
                    <a:pt x="95" y="120"/>
                    <a:pt x="95" y="120"/>
                    <a:pt x="95" y="120"/>
                  </a:cubicBezTo>
                  <a:cubicBezTo>
                    <a:pt x="96" y="119"/>
                    <a:pt x="97" y="119"/>
                    <a:pt x="98" y="118"/>
                  </a:cubicBezTo>
                  <a:cubicBezTo>
                    <a:pt x="99" y="118"/>
                    <a:pt x="99" y="118"/>
                    <a:pt x="99" y="117"/>
                  </a:cubicBezTo>
                  <a:cubicBezTo>
                    <a:pt x="101" y="116"/>
                    <a:pt x="103" y="115"/>
                    <a:pt x="105" y="113"/>
                  </a:cubicBezTo>
                  <a:cubicBezTo>
                    <a:pt x="105" y="113"/>
                    <a:pt x="106" y="113"/>
                    <a:pt x="106" y="112"/>
                  </a:cubicBezTo>
                  <a:cubicBezTo>
                    <a:pt x="107" y="111"/>
                    <a:pt x="108" y="111"/>
                    <a:pt x="108" y="110"/>
                  </a:cubicBezTo>
                  <a:cubicBezTo>
                    <a:pt x="109" y="110"/>
                    <a:pt x="109" y="110"/>
                    <a:pt x="109" y="110"/>
                  </a:cubicBezTo>
                  <a:cubicBezTo>
                    <a:pt x="110" y="109"/>
                    <a:pt x="111" y="108"/>
                    <a:pt x="111" y="107"/>
                  </a:cubicBezTo>
                  <a:cubicBezTo>
                    <a:pt x="112" y="106"/>
                    <a:pt x="113" y="105"/>
                    <a:pt x="114" y="104"/>
                  </a:cubicBezTo>
                  <a:close/>
                  <a:moveTo>
                    <a:pt x="64" y="112"/>
                  </a:moveTo>
                  <a:cubicBezTo>
                    <a:pt x="38" y="112"/>
                    <a:pt x="16" y="90"/>
                    <a:pt x="16" y="64"/>
                  </a:cubicBezTo>
                  <a:cubicBezTo>
                    <a:pt x="16" y="37"/>
                    <a:pt x="38" y="16"/>
                    <a:pt x="64" y="16"/>
                  </a:cubicBezTo>
                  <a:cubicBezTo>
                    <a:pt x="91" y="16"/>
                    <a:pt x="112" y="37"/>
                    <a:pt x="112" y="64"/>
                  </a:cubicBezTo>
                  <a:cubicBezTo>
                    <a:pt x="112" y="90"/>
                    <a:pt x="91" y="112"/>
                    <a:pt x="64" y="1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8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5608" name="文本框 27"/>
          <p:cNvSpPr txBox="1">
            <a:spLocks noChangeArrowheads="1"/>
          </p:cNvSpPr>
          <p:nvPr/>
        </p:nvSpPr>
        <p:spPr bwMode="auto">
          <a:xfrm>
            <a:off x="927100" y="3419475"/>
            <a:ext cx="3775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心之所愿，无事不成</a:t>
            </a:r>
          </a:p>
        </p:txBody>
      </p:sp>
      <p:cxnSp>
        <p:nvCxnSpPr>
          <p:cNvPr id="30" name="直接连接符 29"/>
          <p:cNvCxnSpPr/>
          <p:nvPr/>
        </p:nvCxnSpPr>
        <p:spPr>
          <a:xfrm>
            <a:off x="1663700" y="5843588"/>
            <a:ext cx="86677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文本框 153"/>
          <p:cNvSpPr txBox="1">
            <a:spLocks noChangeArrowheads="1"/>
          </p:cNvSpPr>
          <p:nvPr/>
        </p:nvSpPr>
        <p:spPr bwMode="auto">
          <a:xfrm>
            <a:off x="969963" y="165100"/>
            <a:ext cx="2827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grpSp>
        <p:nvGrpSpPr>
          <p:cNvPr id="26627" name="组合 154"/>
          <p:cNvGrpSpPr/>
          <p:nvPr/>
        </p:nvGrpSpPr>
        <p:grpSpPr bwMode="auto">
          <a:xfrm rot="-1452407">
            <a:off x="84138" y="231775"/>
            <a:ext cx="800100" cy="436563"/>
            <a:chOff x="-781049" y="1528762"/>
            <a:chExt cx="2354262" cy="1281113"/>
          </a:xfrm>
        </p:grpSpPr>
        <p:sp>
          <p:nvSpPr>
            <p:cNvPr id="26662" name="Rectangle 23"/>
            <p:cNvSpPr>
              <a:spLocks noChangeArrowheads="1"/>
            </p:cNvSpPr>
            <p:nvPr/>
          </p:nvSpPr>
          <p:spPr bwMode="auto">
            <a:xfrm>
              <a:off x="1101726" y="2603499"/>
              <a:ext cx="241300" cy="6350"/>
            </a:xfrm>
            <a:prstGeom prst="rect">
              <a:avLst/>
            </a:pr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663" name="Oval 24"/>
            <p:cNvSpPr>
              <a:spLocks noChangeArrowheads="1"/>
            </p:cNvSpPr>
            <p:nvPr/>
          </p:nvSpPr>
          <p:spPr bwMode="auto">
            <a:xfrm>
              <a:off x="1077913" y="2586037"/>
              <a:ext cx="47625" cy="41275"/>
            </a:xfrm>
            <a:prstGeom prst="ellipse">
              <a:avLst/>
            </a:pr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664" name="Rectangle 80"/>
            <p:cNvSpPr>
              <a:spLocks noChangeArrowheads="1"/>
            </p:cNvSpPr>
            <p:nvPr/>
          </p:nvSpPr>
          <p:spPr bwMode="auto">
            <a:xfrm>
              <a:off x="58738" y="2097087"/>
              <a:ext cx="306387" cy="1444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665" name="Rectangle 81"/>
            <p:cNvSpPr>
              <a:spLocks noChangeArrowheads="1"/>
            </p:cNvSpPr>
            <p:nvPr/>
          </p:nvSpPr>
          <p:spPr bwMode="auto">
            <a:xfrm>
              <a:off x="-690562" y="2047874"/>
              <a:ext cx="658812" cy="241300"/>
            </a:xfrm>
            <a:prstGeom prst="rect">
              <a:avLst/>
            </a:prstGeom>
            <a:solidFill>
              <a:srgbClr val="353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666" name="Freeform 82"/>
            <p:cNvSpPr>
              <a:spLocks noChangeArrowheads="1"/>
            </p:cNvSpPr>
            <p:nvPr/>
          </p:nvSpPr>
          <p:spPr bwMode="auto">
            <a:xfrm>
              <a:off x="-781049" y="2030412"/>
              <a:ext cx="90487" cy="277813"/>
            </a:xfrm>
            <a:custGeom>
              <a:avLst/>
              <a:gdLst>
                <a:gd name="T0" fmla="*/ 12065 w 15"/>
                <a:gd name="T1" fmla="*/ 277813 h 46"/>
                <a:gd name="T2" fmla="*/ 0 w 15"/>
                <a:gd name="T3" fmla="*/ 265734 h 46"/>
                <a:gd name="T4" fmla="*/ 0 w 15"/>
                <a:gd name="T5" fmla="*/ 12079 h 46"/>
                <a:gd name="T6" fmla="*/ 18097 w 15"/>
                <a:gd name="T7" fmla="*/ 0 h 46"/>
                <a:gd name="T8" fmla="*/ 72390 w 15"/>
                <a:gd name="T9" fmla="*/ 0 h 46"/>
                <a:gd name="T10" fmla="*/ 90487 w 15"/>
                <a:gd name="T11" fmla="*/ 12079 h 46"/>
                <a:gd name="T12" fmla="*/ 90487 w 15"/>
                <a:gd name="T13" fmla="*/ 265734 h 46"/>
                <a:gd name="T14" fmla="*/ 72390 w 15"/>
                <a:gd name="T15" fmla="*/ 277813 h 46"/>
                <a:gd name="T16" fmla="*/ 12065 w 15"/>
                <a:gd name="T17" fmla="*/ 27781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46">
                  <a:moveTo>
                    <a:pt x="2" y="46"/>
                  </a:moveTo>
                  <a:cubicBezTo>
                    <a:pt x="1" y="46"/>
                    <a:pt x="0" y="45"/>
                    <a:pt x="0" y="4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5"/>
                    <a:pt x="14" y="46"/>
                    <a:pt x="12" y="46"/>
                  </a:cubicBezTo>
                  <a:lnTo>
                    <a:pt x="2" y="46"/>
                  </a:ln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67" name="Freeform 83"/>
            <p:cNvSpPr>
              <a:spLocks noChangeArrowheads="1"/>
            </p:cNvSpPr>
            <p:nvPr/>
          </p:nvSpPr>
          <p:spPr bwMode="auto">
            <a:xfrm>
              <a:off x="-31749" y="2030412"/>
              <a:ext cx="90487" cy="277813"/>
            </a:xfrm>
            <a:custGeom>
              <a:avLst/>
              <a:gdLst>
                <a:gd name="T0" fmla="*/ 18097 w 15"/>
                <a:gd name="T1" fmla="*/ 277813 h 46"/>
                <a:gd name="T2" fmla="*/ 0 w 15"/>
                <a:gd name="T3" fmla="*/ 265734 h 46"/>
                <a:gd name="T4" fmla="*/ 0 w 15"/>
                <a:gd name="T5" fmla="*/ 12079 h 46"/>
                <a:gd name="T6" fmla="*/ 18097 w 15"/>
                <a:gd name="T7" fmla="*/ 0 h 46"/>
                <a:gd name="T8" fmla="*/ 78422 w 15"/>
                <a:gd name="T9" fmla="*/ 0 h 46"/>
                <a:gd name="T10" fmla="*/ 90487 w 15"/>
                <a:gd name="T11" fmla="*/ 12079 h 46"/>
                <a:gd name="T12" fmla="*/ 90487 w 15"/>
                <a:gd name="T13" fmla="*/ 265734 h 46"/>
                <a:gd name="T14" fmla="*/ 72390 w 15"/>
                <a:gd name="T15" fmla="*/ 277813 h 46"/>
                <a:gd name="T16" fmla="*/ 18097 w 15"/>
                <a:gd name="T17" fmla="*/ 27781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46">
                  <a:moveTo>
                    <a:pt x="3" y="46"/>
                  </a:moveTo>
                  <a:cubicBezTo>
                    <a:pt x="1" y="46"/>
                    <a:pt x="0" y="45"/>
                    <a:pt x="0" y="4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5"/>
                    <a:pt x="14" y="46"/>
                    <a:pt x="12" y="46"/>
                  </a:cubicBezTo>
                  <a:lnTo>
                    <a:pt x="3" y="46"/>
                  </a:ln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68" name="Freeform 84"/>
            <p:cNvSpPr>
              <a:spLocks noChangeArrowheads="1"/>
            </p:cNvSpPr>
            <p:nvPr/>
          </p:nvSpPr>
          <p:spPr bwMode="auto">
            <a:xfrm>
              <a:off x="293688" y="1528762"/>
              <a:ext cx="1279525" cy="1281113"/>
            </a:xfrm>
            <a:custGeom>
              <a:avLst/>
              <a:gdLst>
                <a:gd name="T0" fmla="*/ 1279525 w 212"/>
                <a:gd name="T1" fmla="*/ 640557 h 212"/>
                <a:gd name="T2" fmla="*/ 639763 w 212"/>
                <a:gd name="T3" fmla="*/ 0 h 212"/>
                <a:gd name="T4" fmla="*/ 0 w 212"/>
                <a:gd name="T5" fmla="*/ 640557 h 212"/>
                <a:gd name="T6" fmla="*/ 639763 w 212"/>
                <a:gd name="T7" fmla="*/ 1281113 h 212"/>
                <a:gd name="T8" fmla="*/ 1279525 w 212"/>
                <a:gd name="T9" fmla="*/ 640557 h 2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cubicBezTo>
                    <a:pt x="212" y="48"/>
                    <a:pt x="165" y="0"/>
                    <a:pt x="106" y="0"/>
                  </a:cubicBezTo>
                  <a:cubicBezTo>
                    <a:pt x="48" y="0"/>
                    <a:pt x="0" y="48"/>
                    <a:pt x="0" y="106"/>
                  </a:cubicBezTo>
                  <a:cubicBezTo>
                    <a:pt x="0" y="164"/>
                    <a:pt x="48" y="212"/>
                    <a:pt x="106" y="212"/>
                  </a:cubicBezTo>
                  <a:cubicBezTo>
                    <a:pt x="165" y="212"/>
                    <a:pt x="212" y="165"/>
                    <a:pt x="212" y="106"/>
                  </a:cubicBezTo>
                  <a:close/>
                </a:path>
              </a:pathLst>
            </a:custGeom>
            <a:solidFill>
              <a:srgbClr val="353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69" name="Oval 85"/>
            <p:cNvSpPr>
              <a:spLocks noChangeArrowheads="1"/>
            </p:cNvSpPr>
            <p:nvPr/>
          </p:nvSpPr>
          <p:spPr bwMode="auto">
            <a:xfrm>
              <a:off x="401638" y="1636712"/>
              <a:ext cx="1062037" cy="1063625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670" name="Freeform 86"/>
            <p:cNvSpPr>
              <a:spLocks noChangeArrowheads="1"/>
            </p:cNvSpPr>
            <p:nvPr/>
          </p:nvSpPr>
          <p:spPr bwMode="auto">
            <a:xfrm>
              <a:off x="884238" y="1793874"/>
              <a:ext cx="579437" cy="906463"/>
            </a:xfrm>
            <a:custGeom>
              <a:avLst/>
              <a:gdLst>
                <a:gd name="T0" fmla="*/ 0 w 96"/>
                <a:gd name="T1" fmla="*/ 259853 h 150"/>
                <a:gd name="T2" fmla="*/ 0 w 96"/>
                <a:gd name="T3" fmla="*/ 906463 h 150"/>
                <a:gd name="T4" fmla="*/ 48286 w 96"/>
                <a:gd name="T5" fmla="*/ 906463 h 150"/>
                <a:gd name="T6" fmla="*/ 579437 w 96"/>
                <a:gd name="T7" fmla="*/ 374671 h 150"/>
                <a:gd name="T8" fmla="*/ 422506 w 96"/>
                <a:gd name="T9" fmla="*/ 0 h 150"/>
                <a:gd name="T10" fmla="*/ 259539 w 96"/>
                <a:gd name="T11" fmla="*/ 0 h 150"/>
                <a:gd name="T12" fmla="*/ 0 w 96"/>
                <a:gd name="T13" fmla="*/ 259853 h 1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" h="150">
                  <a:moveTo>
                    <a:pt x="0" y="43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3" y="150"/>
                    <a:pt x="5" y="150"/>
                    <a:pt x="8" y="150"/>
                  </a:cubicBezTo>
                  <a:cubicBezTo>
                    <a:pt x="57" y="150"/>
                    <a:pt x="96" y="111"/>
                    <a:pt x="96" y="62"/>
                  </a:cubicBezTo>
                  <a:cubicBezTo>
                    <a:pt x="96" y="38"/>
                    <a:pt x="86" y="15"/>
                    <a:pt x="7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9" y="0"/>
                    <a:pt x="0" y="19"/>
                    <a:pt x="0" y="43"/>
                  </a:cubicBezTo>
                  <a:close/>
                </a:path>
              </a:pathLst>
            </a:custGeom>
            <a:solidFill>
              <a:srgbClr val="EB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71" name="Freeform 87"/>
            <p:cNvSpPr>
              <a:spLocks noChangeArrowheads="1"/>
            </p:cNvSpPr>
            <p:nvPr/>
          </p:nvSpPr>
          <p:spPr bwMode="auto">
            <a:xfrm>
              <a:off x="401638" y="1800224"/>
              <a:ext cx="900112" cy="900113"/>
            </a:xfrm>
            <a:custGeom>
              <a:avLst/>
              <a:gdLst>
                <a:gd name="T0" fmla="*/ 144984 w 149"/>
                <a:gd name="T1" fmla="*/ 0 h 149"/>
                <a:gd name="T2" fmla="*/ 0 w 149"/>
                <a:gd name="T3" fmla="*/ 368503 h 149"/>
                <a:gd name="T4" fmla="*/ 0 w 149"/>
                <a:gd name="T5" fmla="*/ 392667 h 149"/>
                <a:gd name="T6" fmla="*/ 507446 w 149"/>
                <a:gd name="T7" fmla="*/ 900113 h 149"/>
                <a:gd name="T8" fmla="*/ 531610 w 149"/>
                <a:gd name="T9" fmla="*/ 900113 h 149"/>
                <a:gd name="T10" fmla="*/ 900112 w 149"/>
                <a:gd name="T11" fmla="*/ 755128 h 149"/>
                <a:gd name="T12" fmla="*/ 144984 w 149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9" h="149">
                  <a:moveTo>
                    <a:pt x="24" y="0"/>
                  </a:moveTo>
                  <a:cubicBezTo>
                    <a:pt x="9" y="16"/>
                    <a:pt x="0" y="38"/>
                    <a:pt x="0" y="61"/>
                  </a:cubicBezTo>
                  <a:cubicBezTo>
                    <a:pt x="0" y="63"/>
                    <a:pt x="0" y="64"/>
                    <a:pt x="0" y="65"/>
                  </a:cubicBezTo>
                  <a:cubicBezTo>
                    <a:pt x="84" y="149"/>
                    <a:pt x="84" y="149"/>
                    <a:pt x="84" y="149"/>
                  </a:cubicBezTo>
                  <a:cubicBezTo>
                    <a:pt x="85" y="149"/>
                    <a:pt x="87" y="149"/>
                    <a:pt x="88" y="149"/>
                  </a:cubicBezTo>
                  <a:cubicBezTo>
                    <a:pt x="112" y="149"/>
                    <a:pt x="133" y="140"/>
                    <a:pt x="149" y="125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72" name="Freeform 88"/>
            <p:cNvSpPr>
              <a:spLocks noChangeArrowheads="1"/>
            </p:cNvSpPr>
            <p:nvPr/>
          </p:nvSpPr>
          <p:spPr bwMode="auto">
            <a:xfrm>
              <a:off x="601663" y="1673224"/>
              <a:ext cx="825500" cy="828675"/>
            </a:xfrm>
            <a:custGeom>
              <a:avLst/>
              <a:gdLst>
                <a:gd name="T0" fmla="*/ 144613 w 137"/>
                <a:gd name="T1" fmla="*/ 0 h 137"/>
                <a:gd name="T2" fmla="*/ 0 w 137"/>
                <a:gd name="T3" fmla="*/ 78633 h 137"/>
                <a:gd name="T4" fmla="*/ 747168 w 137"/>
                <a:gd name="T5" fmla="*/ 828675 h 137"/>
                <a:gd name="T6" fmla="*/ 825500 w 137"/>
                <a:gd name="T7" fmla="*/ 689554 h 137"/>
                <a:gd name="T8" fmla="*/ 144613 w 137"/>
                <a:gd name="T9" fmla="*/ 0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7" h="137">
                  <a:moveTo>
                    <a:pt x="24" y="0"/>
                  </a:moveTo>
                  <a:cubicBezTo>
                    <a:pt x="15" y="3"/>
                    <a:pt x="7" y="8"/>
                    <a:pt x="0" y="13"/>
                  </a:cubicBezTo>
                  <a:cubicBezTo>
                    <a:pt x="124" y="137"/>
                    <a:pt x="124" y="137"/>
                    <a:pt x="124" y="137"/>
                  </a:cubicBezTo>
                  <a:cubicBezTo>
                    <a:pt x="130" y="130"/>
                    <a:pt x="134" y="122"/>
                    <a:pt x="137" y="114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26628" name="图片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0300"/>
            <a:ext cx="1219200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/>
          <p:nvPr/>
        </p:nvSpPr>
        <p:spPr>
          <a:xfrm>
            <a:off x="0" y="1130300"/>
            <a:ext cx="12192000" cy="2108200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54025" y="2540000"/>
            <a:ext cx="2466975" cy="3898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 dirty="0">
              <a:solidFill>
                <a:srgbClr val="32A6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375025" y="2540000"/>
            <a:ext cx="2466975" cy="3898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296025" y="2540000"/>
            <a:ext cx="2466975" cy="3898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9217025" y="2540000"/>
            <a:ext cx="2466975" cy="3898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54025" y="2540000"/>
            <a:ext cx="2466975" cy="698500"/>
          </a:xfrm>
          <a:prstGeom prst="rect">
            <a:avLst/>
          </a:prstGeom>
          <a:solidFill>
            <a:srgbClr val="F98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375025" y="2540000"/>
            <a:ext cx="2466975" cy="698500"/>
          </a:xfrm>
          <a:prstGeom prst="rect">
            <a:avLst/>
          </a:prstGeom>
          <a:solidFill>
            <a:srgbClr val="5FBB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296025" y="2540000"/>
            <a:ext cx="2466975" cy="698500"/>
          </a:xfrm>
          <a:prstGeom prst="rect">
            <a:avLst/>
          </a:prstGeom>
          <a:solidFill>
            <a:srgbClr val="F98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9217025" y="2533650"/>
            <a:ext cx="2466975" cy="698500"/>
          </a:xfrm>
          <a:prstGeom prst="rect">
            <a:avLst/>
          </a:prstGeom>
          <a:solidFill>
            <a:srgbClr val="5FBB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1220788" y="3359150"/>
            <a:ext cx="887412" cy="887413"/>
          </a:xfrm>
          <a:prstGeom prst="ellipse">
            <a:avLst/>
          </a:prstGeom>
          <a:solidFill>
            <a:srgbClr val="F98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Freeform 10"/>
          <p:cNvSpPr>
            <a:spLocks noEditPoints="1"/>
          </p:cNvSpPr>
          <p:nvPr/>
        </p:nvSpPr>
        <p:spPr bwMode="auto">
          <a:xfrm>
            <a:off x="1401763" y="3538538"/>
            <a:ext cx="519112" cy="517525"/>
          </a:xfrm>
          <a:custGeom>
            <a:avLst/>
            <a:gdLst>
              <a:gd name="T0" fmla="*/ 348 w 697"/>
              <a:gd name="T1" fmla="*/ 649 h 698"/>
              <a:gd name="T2" fmla="*/ 49 w 697"/>
              <a:gd name="T3" fmla="*/ 349 h 698"/>
              <a:gd name="T4" fmla="*/ 348 w 697"/>
              <a:gd name="T5" fmla="*/ 50 h 698"/>
              <a:gd name="T6" fmla="*/ 647 w 697"/>
              <a:gd name="T7" fmla="*/ 349 h 698"/>
              <a:gd name="T8" fmla="*/ 348 w 697"/>
              <a:gd name="T9" fmla="*/ 649 h 698"/>
              <a:gd name="T10" fmla="*/ 348 w 697"/>
              <a:gd name="T11" fmla="*/ 0 h 698"/>
              <a:gd name="T12" fmla="*/ 0 w 697"/>
              <a:gd name="T13" fmla="*/ 349 h 698"/>
              <a:gd name="T14" fmla="*/ 348 w 697"/>
              <a:gd name="T15" fmla="*/ 698 h 698"/>
              <a:gd name="T16" fmla="*/ 697 w 697"/>
              <a:gd name="T17" fmla="*/ 349 h 698"/>
              <a:gd name="T18" fmla="*/ 348 w 697"/>
              <a:gd name="T19" fmla="*/ 0 h 698"/>
              <a:gd name="T20" fmla="*/ 373 w 697"/>
              <a:gd name="T21" fmla="*/ 305 h 698"/>
              <a:gd name="T22" fmla="*/ 373 w 697"/>
              <a:gd name="T23" fmla="*/ 96 h 698"/>
              <a:gd name="T24" fmla="*/ 349 w 697"/>
              <a:gd name="T25" fmla="*/ 71 h 698"/>
              <a:gd name="T26" fmla="*/ 324 w 697"/>
              <a:gd name="T27" fmla="*/ 96 h 698"/>
              <a:gd name="T28" fmla="*/ 324 w 697"/>
              <a:gd name="T29" fmla="*/ 305 h 698"/>
              <a:gd name="T30" fmla="*/ 304 w 697"/>
              <a:gd name="T31" fmla="*/ 324 h 698"/>
              <a:gd name="T32" fmla="*/ 164 w 697"/>
              <a:gd name="T33" fmla="*/ 324 h 698"/>
              <a:gd name="T34" fmla="*/ 139 w 697"/>
              <a:gd name="T35" fmla="*/ 348 h 698"/>
              <a:gd name="T36" fmla="*/ 164 w 697"/>
              <a:gd name="T37" fmla="*/ 373 h 698"/>
              <a:gd name="T38" fmla="*/ 303 w 697"/>
              <a:gd name="T39" fmla="*/ 373 h 698"/>
              <a:gd name="T40" fmla="*/ 348 w 697"/>
              <a:gd name="T41" fmla="*/ 400 h 698"/>
              <a:gd name="T42" fmla="*/ 399 w 697"/>
              <a:gd name="T43" fmla="*/ 349 h 698"/>
              <a:gd name="T44" fmla="*/ 373 w 697"/>
              <a:gd name="T45" fmla="*/ 305 h 698"/>
              <a:gd name="T46" fmla="*/ 588 w 697"/>
              <a:gd name="T47" fmla="*/ 317 h 698"/>
              <a:gd name="T48" fmla="*/ 556 w 697"/>
              <a:gd name="T49" fmla="*/ 349 h 698"/>
              <a:gd name="T50" fmla="*/ 588 w 697"/>
              <a:gd name="T51" fmla="*/ 382 h 698"/>
              <a:gd name="T52" fmla="*/ 621 w 697"/>
              <a:gd name="T53" fmla="*/ 349 h 698"/>
              <a:gd name="T54" fmla="*/ 588 w 697"/>
              <a:gd name="T55" fmla="*/ 317 h 698"/>
              <a:gd name="T56" fmla="*/ 349 w 697"/>
              <a:gd name="T57" fmla="*/ 559 h 698"/>
              <a:gd name="T58" fmla="*/ 316 w 697"/>
              <a:gd name="T59" fmla="*/ 591 h 698"/>
              <a:gd name="T60" fmla="*/ 349 w 697"/>
              <a:gd name="T61" fmla="*/ 624 h 698"/>
              <a:gd name="T62" fmla="*/ 381 w 697"/>
              <a:gd name="T63" fmla="*/ 591 h 698"/>
              <a:gd name="T64" fmla="*/ 349 w 697"/>
              <a:gd name="T65" fmla="*/ 559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97" h="698">
                <a:moveTo>
                  <a:pt x="348" y="649"/>
                </a:moveTo>
                <a:cubicBezTo>
                  <a:pt x="183" y="649"/>
                  <a:pt x="49" y="514"/>
                  <a:pt x="49" y="349"/>
                </a:cubicBezTo>
                <a:cubicBezTo>
                  <a:pt x="49" y="184"/>
                  <a:pt x="183" y="50"/>
                  <a:pt x="348" y="50"/>
                </a:cubicBezTo>
                <a:cubicBezTo>
                  <a:pt x="513" y="50"/>
                  <a:pt x="647" y="184"/>
                  <a:pt x="647" y="349"/>
                </a:cubicBezTo>
                <a:cubicBezTo>
                  <a:pt x="647" y="514"/>
                  <a:pt x="513" y="649"/>
                  <a:pt x="348" y="649"/>
                </a:cubicBezTo>
                <a:close/>
                <a:moveTo>
                  <a:pt x="348" y="0"/>
                </a:moveTo>
                <a:cubicBezTo>
                  <a:pt x="156" y="0"/>
                  <a:pt x="0" y="157"/>
                  <a:pt x="0" y="349"/>
                </a:cubicBezTo>
                <a:cubicBezTo>
                  <a:pt x="0" y="542"/>
                  <a:pt x="156" y="698"/>
                  <a:pt x="348" y="698"/>
                </a:cubicBezTo>
                <a:cubicBezTo>
                  <a:pt x="540" y="698"/>
                  <a:pt x="697" y="542"/>
                  <a:pt x="697" y="349"/>
                </a:cubicBezTo>
                <a:cubicBezTo>
                  <a:pt x="697" y="157"/>
                  <a:pt x="540" y="0"/>
                  <a:pt x="348" y="0"/>
                </a:cubicBezTo>
                <a:close/>
                <a:moveTo>
                  <a:pt x="373" y="305"/>
                </a:moveTo>
                <a:lnTo>
                  <a:pt x="373" y="96"/>
                </a:lnTo>
                <a:cubicBezTo>
                  <a:pt x="373" y="82"/>
                  <a:pt x="362" y="71"/>
                  <a:pt x="349" y="71"/>
                </a:cubicBezTo>
                <a:cubicBezTo>
                  <a:pt x="335" y="71"/>
                  <a:pt x="324" y="82"/>
                  <a:pt x="324" y="96"/>
                </a:cubicBezTo>
                <a:lnTo>
                  <a:pt x="324" y="305"/>
                </a:lnTo>
                <a:cubicBezTo>
                  <a:pt x="316" y="309"/>
                  <a:pt x="309" y="316"/>
                  <a:pt x="304" y="324"/>
                </a:cubicBezTo>
                <a:lnTo>
                  <a:pt x="164" y="324"/>
                </a:lnTo>
                <a:cubicBezTo>
                  <a:pt x="150" y="324"/>
                  <a:pt x="139" y="335"/>
                  <a:pt x="139" y="348"/>
                </a:cubicBezTo>
                <a:cubicBezTo>
                  <a:pt x="139" y="362"/>
                  <a:pt x="150" y="373"/>
                  <a:pt x="164" y="373"/>
                </a:cubicBezTo>
                <a:lnTo>
                  <a:pt x="303" y="373"/>
                </a:lnTo>
                <a:cubicBezTo>
                  <a:pt x="312" y="389"/>
                  <a:pt x="329" y="400"/>
                  <a:pt x="348" y="400"/>
                </a:cubicBezTo>
                <a:cubicBezTo>
                  <a:pt x="376" y="400"/>
                  <a:pt x="399" y="377"/>
                  <a:pt x="399" y="349"/>
                </a:cubicBezTo>
                <a:cubicBezTo>
                  <a:pt x="399" y="330"/>
                  <a:pt x="389" y="314"/>
                  <a:pt x="373" y="305"/>
                </a:cubicBezTo>
                <a:close/>
                <a:moveTo>
                  <a:pt x="588" y="317"/>
                </a:moveTo>
                <a:cubicBezTo>
                  <a:pt x="570" y="317"/>
                  <a:pt x="556" y="331"/>
                  <a:pt x="556" y="349"/>
                </a:cubicBezTo>
                <a:cubicBezTo>
                  <a:pt x="556" y="367"/>
                  <a:pt x="570" y="382"/>
                  <a:pt x="588" y="382"/>
                </a:cubicBezTo>
                <a:cubicBezTo>
                  <a:pt x="606" y="382"/>
                  <a:pt x="621" y="367"/>
                  <a:pt x="621" y="349"/>
                </a:cubicBezTo>
                <a:cubicBezTo>
                  <a:pt x="621" y="331"/>
                  <a:pt x="606" y="317"/>
                  <a:pt x="588" y="317"/>
                </a:cubicBezTo>
                <a:close/>
                <a:moveTo>
                  <a:pt x="349" y="559"/>
                </a:moveTo>
                <a:cubicBezTo>
                  <a:pt x="331" y="559"/>
                  <a:pt x="316" y="574"/>
                  <a:pt x="316" y="591"/>
                </a:cubicBezTo>
                <a:cubicBezTo>
                  <a:pt x="316" y="609"/>
                  <a:pt x="331" y="624"/>
                  <a:pt x="349" y="624"/>
                </a:cubicBezTo>
                <a:cubicBezTo>
                  <a:pt x="367" y="624"/>
                  <a:pt x="381" y="609"/>
                  <a:pt x="381" y="591"/>
                </a:cubicBezTo>
                <a:cubicBezTo>
                  <a:pt x="381" y="574"/>
                  <a:pt x="367" y="559"/>
                  <a:pt x="349" y="5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4164013" y="3359150"/>
            <a:ext cx="889000" cy="887413"/>
          </a:xfrm>
          <a:prstGeom prst="ellipse">
            <a:avLst/>
          </a:prstGeom>
          <a:solidFill>
            <a:srgbClr val="474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8" name="Freeform 30"/>
          <p:cNvSpPr>
            <a:spLocks noEditPoints="1"/>
          </p:cNvSpPr>
          <p:nvPr/>
        </p:nvSpPr>
        <p:spPr bwMode="auto">
          <a:xfrm>
            <a:off x="4364038" y="3549650"/>
            <a:ext cx="488950" cy="458788"/>
          </a:xfrm>
          <a:custGeom>
            <a:avLst/>
            <a:gdLst>
              <a:gd name="T0" fmla="*/ 789 w 795"/>
              <a:gd name="T1" fmla="*/ 173 h 744"/>
              <a:gd name="T2" fmla="*/ 402 w 795"/>
              <a:gd name="T3" fmla="*/ 1 h 744"/>
              <a:gd name="T4" fmla="*/ 394 w 795"/>
              <a:gd name="T5" fmla="*/ 1 h 744"/>
              <a:gd name="T6" fmla="*/ 6 w 795"/>
              <a:gd name="T7" fmla="*/ 174 h 744"/>
              <a:gd name="T8" fmla="*/ 1 w 795"/>
              <a:gd name="T9" fmla="*/ 184 h 744"/>
              <a:gd name="T10" fmla="*/ 10 w 795"/>
              <a:gd name="T11" fmla="*/ 191 h 744"/>
              <a:gd name="T12" fmla="*/ 786 w 795"/>
              <a:gd name="T13" fmla="*/ 191 h 744"/>
              <a:gd name="T14" fmla="*/ 786 w 795"/>
              <a:gd name="T15" fmla="*/ 191 h 744"/>
              <a:gd name="T16" fmla="*/ 795 w 795"/>
              <a:gd name="T17" fmla="*/ 182 h 744"/>
              <a:gd name="T18" fmla="*/ 789 w 795"/>
              <a:gd name="T19" fmla="*/ 173 h 744"/>
              <a:gd name="T20" fmla="*/ 589 w 795"/>
              <a:gd name="T21" fmla="*/ 618 h 744"/>
              <a:gd name="T22" fmla="*/ 666 w 795"/>
              <a:gd name="T23" fmla="*/ 618 h 744"/>
              <a:gd name="T24" fmla="*/ 675 w 795"/>
              <a:gd name="T25" fmla="*/ 609 h 744"/>
              <a:gd name="T26" fmla="*/ 675 w 795"/>
              <a:gd name="T27" fmla="*/ 293 h 744"/>
              <a:gd name="T28" fmla="*/ 707 w 795"/>
              <a:gd name="T29" fmla="*/ 293 h 744"/>
              <a:gd name="T30" fmla="*/ 716 w 795"/>
              <a:gd name="T31" fmla="*/ 284 h 744"/>
              <a:gd name="T32" fmla="*/ 716 w 795"/>
              <a:gd name="T33" fmla="*/ 224 h 744"/>
              <a:gd name="T34" fmla="*/ 707 w 795"/>
              <a:gd name="T35" fmla="*/ 215 h 744"/>
              <a:gd name="T36" fmla="*/ 89 w 795"/>
              <a:gd name="T37" fmla="*/ 215 h 744"/>
              <a:gd name="T38" fmla="*/ 80 w 795"/>
              <a:gd name="T39" fmla="*/ 224 h 744"/>
              <a:gd name="T40" fmla="*/ 80 w 795"/>
              <a:gd name="T41" fmla="*/ 284 h 744"/>
              <a:gd name="T42" fmla="*/ 89 w 795"/>
              <a:gd name="T43" fmla="*/ 293 h 744"/>
              <a:gd name="T44" fmla="*/ 121 w 795"/>
              <a:gd name="T45" fmla="*/ 293 h 744"/>
              <a:gd name="T46" fmla="*/ 121 w 795"/>
              <a:gd name="T47" fmla="*/ 609 h 744"/>
              <a:gd name="T48" fmla="*/ 130 w 795"/>
              <a:gd name="T49" fmla="*/ 618 h 744"/>
              <a:gd name="T50" fmla="*/ 206 w 795"/>
              <a:gd name="T51" fmla="*/ 618 h 744"/>
              <a:gd name="T52" fmla="*/ 215 w 795"/>
              <a:gd name="T53" fmla="*/ 609 h 744"/>
              <a:gd name="T54" fmla="*/ 215 w 795"/>
              <a:gd name="T55" fmla="*/ 293 h 744"/>
              <a:gd name="T56" fmla="*/ 274 w 795"/>
              <a:gd name="T57" fmla="*/ 293 h 744"/>
              <a:gd name="T58" fmla="*/ 274 w 795"/>
              <a:gd name="T59" fmla="*/ 609 h 744"/>
              <a:gd name="T60" fmla="*/ 283 w 795"/>
              <a:gd name="T61" fmla="*/ 618 h 744"/>
              <a:gd name="T62" fmla="*/ 360 w 795"/>
              <a:gd name="T63" fmla="*/ 618 h 744"/>
              <a:gd name="T64" fmla="*/ 369 w 795"/>
              <a:gd name="T65" fmla="*/ 609 h 744"/>
              <a:gd name="T66" fmla="*/ 369 w 795"/>
              <a:gd name="T67" fmla="*/ 293 h 744"/>
              <a:gd name="T68" fmla="*/ 427 w 795"/>
              <a:gd name="T69" fmla="*/ 293 h 744"/>
              <a:gd name="T70" fmla="*/ 427 w 795"/>
              <a:gd name="T71" fmla="*/ 609 h 744"/>
              <a:gd name="T72" fmla="*/ 436 w 795"/>
              <a:gd name="T73" fmla="*/ 618 h 744"/>
              <a:gd name="T74" fmla="*/ 513 w 795"/>
              <a:gd name="T75" fmla="*/ 618 h 744"/>
              <a:gd name="T76" fmla="*/ 522 w 795"/>
              <a:gd name="T77" fmla="*/ 609 h 744"/>
              <a:gd name="T78" fmla="*/ 522 w 795"/>
              <a:gd name="T79" fmla="*/ 293 h 744"/>
              <a:gd name="T80" fmla="*/ 580 w 795"/>
              <a:gd name="T81" fmla="*/ 293 h 744"/>
              <a:gd name="T82" fmla="*/ 580 w 795"/>
              <a:gd name="T83" fmla="*/ 609 h 744"/>
              <a:gd name="T84" fmla="*/ 589 w 795"/>
              <a:gd name="T85" fmla="*/ 618 h 744"/>
              <a:gd name="T86" fmla="*/ 62 w 795"/>
              <a:gd name="T87" fmla="*/ 644 h 744"/>
              <a:gd name="T88" fmla="*/ 62 w 795"/>
              <a:gd name="T89" fmla="*/ 671 h 744"/>
              <a:gd name="T90" fmla="*/ 71 w 795"/>
              <a:gd name="T91" fmla="*/ 680 h 744"/>
              <a:gd name="T92" fmla="*/ 725 w 795"/>
              <a:gd name="T93" fmla="*/ 680 h 744"/>
              <a:gd name="T94" fmla="*/ 734 w 795"/>
              <a:gd name="T95" fmla="*/ 671 h 744"/>
              <a:gd name="T96" fmla="*/ 734 w 795"/>
              <a:gd name="T97" fmla="*/ 644 h 744"/>
              <a:gd name="T98" fmla="*/ 725 w 795"/>
              <a:gd name="T99" fmla="*/ 635 h 744"/>
              <a:gd name="T100" fmla="*/ 71 w 795"/>
              <a:gd name="T101" fmla="*/ 635 h 744"/>
              <a:gd name="T102" fmla="*/ 62 w 795"/>
              <a:gd name="T103" fmla="*/ 644 h 744"/>
              <a:gd name="T104" fmla="*/ 764 w 795"/>
              <a:gd name="T105" fmla="*/ 700 h 744"/>
              <a:gd name="T106" fmla="*/ 32 w 795"/>
              <a:gd name="T107" fmla="*/ 700 h 744"/>
              <a:gd name="T108" fmla="*/ 23 w 795"/>
              <a:gd name="T109" fmla="*/ 708 h 744"/>
              <a:gd name="T110" fmla="*/ 23 w 795"/>
              <a:gd name="T111" fmla="*/ 735 h 744"/>
              <a:gd name="T112" fmla="*/ 32 w 795"/>
              <a:gd name="T113" fmla="*/ 744 h 744"/>
              <a:gd name="T114" fmla="*/ 764 w 795"/>
              <a:gd name="T115" fmla="*/ 744 h 744"/>
              <a:gd name="T116" fmla="*/ 773 w 795"/>
              <a:gd name="T117" fmla="*/ 735 h 744"/>
              <a:gd name="T118" fmla="*/ 773 w 795"/>
              <a:gd name="T119" fmla="*/ 708 h 744"/>
              <a:gd name="T120" fmla="*/ 764 w 795"/>
              <a:gd name="T121" fmla="*/ 700 h 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95" h="744">
                <a:moveTo>
                  <a:pt x="789" y="173"/>
                </a:moveTo>
                <a:lnTo>
                  <a:pt x="402" y="1"/>
                </a:lnTo>
                <a:cubicBezTo>
                  <a:pt x="399" y="0"/>
                  <a:pt x="397" y="0"/>
                  <a:pt x="394" y="1"/>
                </a:cubicBezTo>
                <a:lnTo>
                  <a:pt x="6" y="174"/>
                </a:lnTo>
                <a:cubicBezTo>
                  <a:pt x="2" y="175"/>
                  <a:pt x="0" y="179"/>
                  <a:pt x="1" y="184"/>
                </a:cubicBezTo>
                <a:cubicBezTo>
                  <a:pt x="2" y="188"/>
                  <a:pt x="6" y="191"/>
                  <a:pt x="10" y="191"/>
                </a:cubicBezTo>
                <a:lnTo>
                  <a:pt x="786" y="191"/>
                </a:lnTo>
                <a:cubicBezTo>
                  <a:pt x="791" y="191"/>
                  <a:pt x="795" y="187"/>
                  <a:pt x="795" y="182"/>
                </a:cubicBezTo>
                <a:cubicBezTo>
                  <a:pt x="795" y="178"/>
                  <a:pt x="792" y="174"/>
                  <a:pt x="789" y="173"/>
                </a:cubicBezTo>
                <a:close/>
                <a:moveTo>
                  <a:pt x="589" y="618"/>
                </a:moveTo>
                <a:lnTo>
                  <a:pt x="666" y="618"/>
                </a:lnTo>
                <a:cubicBezTo>
                  <a:pt x="671" y="618"/>
                  <a:pt x="675" y="614"/>
                  <a:pt x="675" y="609"/>
                </a:cubicBezTo>
                <a:lnTo>
                  <a:pt x="675" y="293"/>
                </a:lnTo>
                <a:lnTo>
                  <a:pt x="707" y="293"/>
                </a:lnTo>
                <a:cubicBezTo>
                  <a:pt x="712" y="293"/>
                  <a:pt x="716" y="289"/>
                  <a:pt x="716" y="284"/>
                </a:cubicBezTo>
                <a:lnTo>
                  <a:pt x="716" y="224"/>
                </a:lnTo>
                <a:cubicBezTo>
                  <a:pt x="716" y="219"/>
                  <a:pt x="712" y="215"/>
                  <a:pt x="707" y="215"/>
                </a:cubicBezTo>
                <a:lnTo>
                  <a:pt x="89" y="215"/>
                </a:lnTo>
                <a:cubicBezTo>
                  <a:pt x="84" y="215"/>
                  <a:pt x="80" y="219"/>
                  <a:pt x="80" y="224"/>
                </a:cubicBezTo>
                <a:lnTo>
                  <a:pt x="80" y="284"/>
                </a:lnTo>
                <a:cubicBezTo>
                  <a:pt x="80" y="289"/>
                  <a:pt x="84" y="293"/>
                  <a:pt x="89" y="293"/>
                </a:cubicBezTo>
                <a:lnTo>
                  <a:pt x="121" y="293"/>
                </a:lnTo>
                <a:lnTo>
                  <a:pt x="121" y="609"/>
                </a:lnTo>
                <a:cubicBezTo>
                  <a:pt x="121" y="614"/>
                  <a:pt x="125" y="618"/>
                  <a:pt x="130" y="618"/>
                </a:cubicBezTo>
                <a:lnTo>
                  <a:pt x="206" y="618"/>
                </a:lnTo>
                <a:cubicBezTo>
                  <a:pt x="211" y="618"/>
                  <a:pt x="215" y="614"/>
                  <a:pt x="215" y="609"/>
                </a:cubicBezTo>
                <a:lnTo>
                  <a:pt x="215" y="293"/>
                </a:lnTo>
                <a:lnTo>
                  <a:pt x="274" y="293"/>
                </a:lnTo>
                <a:lnTo>
                  <a:pt x="274" y="609"/>
                </a:lnTo>
                <a:cubicBezTo>
                  <a:pt x="274" y="614"/>
                  <a:pt x="278" y="618"/>
                  <a:pt x="283" y="618"/>
                </a:cubicBezTo>
                <a:lnTo>
                  <a:pt x="360" y="618"/>
                </a:lnTo>
                <a:cubicBezTo>
                  <a:pt x="365" y="618"/>
                  <a:pt x="369" y="614"/>
                  <a:pt x="369" y="609"/>
                </a:cubicBezTo>
                <a:lnTo>
                  <a:pt x="369" y="293"/>
                </a:lnTo>
                <a:lnTo>
                  <a:pt x="427" y="293"/>
                </a:lnTo>
                <a:lnTo>
                  <a:pt x="427" y="609"/>
                </a:lnTo>
                <a:cubicBezTo>
                  <a:pt x="427" y="614"/>
                  <a:pt x="431" y="618"/>
                  <a:pt x="436" y="618"/>
                </a:cubicBezTo>
                <a:lnTo>
                  <a:pt x="513" y="618"/>
                </a:lnTo>
                <a:cubicBezTo>
                  <a:pt x="518" y="618"/>
                  <a:pt x="522" y="614"/>
                  <a:pt x="522" y="609"/>
                </a:cubicBezTo>
                <a:lnTo>
                  <a:pt x="522" y="293"/>
                </a:lnTo>
                <a:lnTo>
                  <a:pt x="580" y="293"/>
                </a:lnTo>
                <a:lnTo>
                  <a:pt x="580" y="609"/>
                </a:lnTo>
                <a:cubicBezTo>
                  <a:pt x="580" y="614"/>
                  <a:pt x="584" y="618"/>
                  <a:pt x="589" y="618"/>
                </a:cubicBezTo>
                <a:close/>
                <a:moveTo>
                  <a:pt x="62" y="644"/>
                </a:moveTo>
                <a:lnTo>
                  <a:pt x="62" y="671"/>
                </a:lnTo>
                <a:cubicBezTo>
                  <a:pt x="62" y="676"/>
                  <a:pt x="66" y="680"/>
                  <a:pt x="71" y="680"/>
                </a:cubicBezTo>
                <a:lnTo>
                  <a:pt x="725" y="680"/>
                </a:lnTo>
                <a:cubicBezTo>
                  <a:pt x="730" y="680"/>
                  <a:pt x="734" y="676"/>
                  <a:pt x="734" y="671"/>
                </a:cubicBezTo>
                <a:lnTo>
                  <a:pt x="734" y="644"/>
                </a:lnTo>
                <a:cubicBezTo>
                  <a:pt x="734" y="639"/>
                  <a:pt x="730" y="635"/>
                  <a:pt x="725" y="635"/>
                </a:cubicBezTo>
                <a:lnTo>
                  <a:pt x="71" y="635"/>
                </a:lnTo>
                <a:cubicBezTo>
                  <a:pt x="66" y="635"/>
                  <a:pt x="62" y="639"/>
                  <a:pt x="62" y="644"/>
                </a:cubicBezTo>
                <a:close/>
                <a:moveTo>
                  <a:pt x="764" y="700"/>
                </a:moveTo>
                <a:lnTo>
                  <a:pt x="32" y="700"/>
                </a:lnTo>
                <a:cubicBezTo>
                  <a:pt x="27" y="700"/>
                  <a:pt x="23" y="704"/>
                  <a:pt x="23" y="708"/>
                </a:cubicBezTo>
                <a:lnTo>
                  <a:pt x="23" y="735"/>
                </a:lnTo>
                <a:cubicBezTo>
                  <a:pt x="23" y="740"/>
                  <a:pt x="27" y="744"/>
                  <a:pt x="32" y="744"/>
                </a:cubicBezTo>
                <a:lnTo>
                  <a:pt x="764" y="744"/>
                </a:lnTo>
                <a:cubicBezTo>
                  <a:pt x="769" y="744"/>
                  <a:pt x="773" y="740"/>
                  <a:pt x="773" y="735"/>
                </a:cubicBezTo>
                <a:lnTo>
                  <a:pt x="773" y="708"/>
                </a:lnTo>
                <a:cubicBezTo>
                  <a:pt x="773" y="704"/>
                  <a:pt x="769" y="700"/>
                  <a:pt x="764" y="7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7085013" y="3359150"/>
            <a:ext cx="889000" cy="887413"/>
          </a:xfrm>
          <a:prstGeom prst="ellipse">
            <a:avLst/>
          </a:prstGeom>
          <a:solidFill>
            <a:srgbClr val="F98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Freeform 23"/>
          <p:cNvSpPr>
            <a:spLocks noEditPoints="1"/>
          </p:cNvSpPr>
          <p:nvPr/>
        </p:nvSpPr>
        <p:spPr bwMode="auto">
          <a:xfrm>
            <a:off x="7364413" y="3508375"/>
            <a:ext cx="392112" cy="608013"/>
          </a:xfrm>
          <a:custGeom>
            <a:avLst/>
            <a:gdLst>
              <a:gd name="T0" fmla="*/ 632 w 636"/>
              <a:gd name="T1" fmla="*/ 787 h 985"/>
              <a:gd name="T2" fmla="*/ 612 w 636"/>
              <a:gd name="T3" fmla="*/ 761 h 985"/>
              <a:gd name="T4" fmla="*/ 608 w 636"/>
              <a:gd name="T5" fmla="*/ 716 h 985"/>
              <a:gd name="T6" fmla="*/ 326 w 636"/>
              <a:gd name="T7" fmla="*/ 385 h 985"/>
              <a:gd name="T8" fmla="*/ 341 w 636"/>
              <a:gd name="T9" fmla="*/ 317 h 985"/>
              <a:gd name="T10" fmla="*/ 330 w 636"/>
              <a:gd name="T11" fmla="*/ 258 h 985"/>
              <a:gd name="T12" fmla="*/ 170 w 636"/>
              <a:gd name="T13" fmla="*/ 147 h 985"/>
              <a:gd name="T14" fmla="*/ 111 w 636"/>
              <a:gd name="T15" fmla="*/ 158 h 985"/>
              <a:gd name="T16" fmla="*/ 0 w 636"/>
              <a:gd name="T17" fmla="*/ 317 h 985"/>
              <a:gd name="T18" fmla="*/ 10 w 636"/>
              <a:gd name="T19" fmla="*/ 377 h 985"/>
              <a:gd name="T20" fmla="*/ 96 w 636"/>
              <a:gd name="T21" fmla="*/ 470 h 985"/>
              <a:gd name="T22" fmla="*/ 99 w 636"/>
              <a:gd name="T23" fmla="*/ 906 h 985"/>
              <a:gd name="T24" fmla="*/ 126 w 636"/>
              <a:gd name="T25" fmla="*/ 942 h 985"/>
              <a:gd name="T26" fmla="*/ 127 w 636"/>
              <a:gd name="T27" fmla="*/ 975 h 985"/>
              <a:gd name="T28" fmla="*/ 138 w 636"/>
              <a:gd name="T29" fmla="*/ 985 h 985"/>
              <a:gd name="T30" fmla="*/ 149 w 636"/>
              <a:gd name="T31" fmla="*/ 974 h 985"/>
              <a:gd name="T32" fmla="*/ 148 w 636"/>
              <a:gd name="T33" fmla="*/ 943 h 985"/>
              <a:gd name="T34" fmla="*/ 177 w 636"/>
              <a:gd name="T35" fmla="*/ 905 h 985"/>
              <a:gd name="T36" fmla="*/ 173 w 636"/>
              <a:gd name="T37" fmla="*/ 372 h 985"/>
              <a:gd name="T38" fmla="*/ 134 w 636"/>
              <a:gd name="T39" fmla="*/ 333 h 985"/>
              <a:gd name="T40" fmla="*/ 95 w 636"/>
              <a:gd name="T41" fmla="*/ 373 h 985"/>
              <a:gd name="T42" fmla="*/ 96 w 636"/>
              <a:gd name="T43" fmla="*/ 430 h 985"/>
              <a:gd name="T44" fmla="*/ 43 w 636"/>
              <a:gd name="T45" fmla="*/ 365 h 985"/>
              <a:gd name="T46" fmla="*/ 35 w 636"/>
              <a:gd name="T47" fmla="*/ 317 h 985"/>
              <a:gd name="T48" fmla="*/ 123 w 636"/>
              <a:gd name="T49" fmla="*/ 191 h 985"/>
              <a:gd name="T50" fmla="*/ 170 w 636"/>
              <a:gd name="T51" fmla="*/ 182 h 985"/>
              <a:gd name="T52" fmla="*/ 297 w 636"/>
              <a:gd name="T53" fmla="*/ 270 h 985"/>
              <a:gd name="T54" fmla="*/ 306 w 636"/>
              <a:gd name="T55" fmla="*/ 317 h 985"/>
              <a:gd name="T56" fmla="*/ 300 w 636"/>
              <a:gd name="T57" fmla="*/ 354 h 985"/>
              <a:gd name="T58" fmla="*/ 263 w 636"/>
              <a:gd name="T59" fmla="*/ 310 h 985"/>
              <a:gd name="T60" fmla="*/ 208 w 636"/>
              <a:gd name="T61" fmla="*/ 306 h 985"/>
              <a:gd name="T62" fmla="*/ 203 w 636"/>
              <a:gd name="T63" fmla="*/ 361 h 985"/>
              <a:gd name="T64" fmla="*/ 549 w 636"/>
              <a:gd name="T65" fmla="*/ 767 h 985"/>
              <a:gd name="T66" fmla="*/ 578 w 636"/>
              <a:gd name="T67" fmla="*/ 781 h 985"/>
              <a:gd name="T68" fmla="*/ 595 w 636"/>
              <a:gd name="T69" fmla="*/ 776 h 985"/>
              <a:gd name="T70" fmla="*/ 615 w 636"/>
              <a:gd name="T71" fmla="*/ 801 h 985"/>
              <a:gd name="T72" fmla="*/ 623 w 636"/>
              <a:gd name="T73" fmla="*/ 805 h 985"/>
              <a:gd name="T74" fmla="*/ 630 w 636"/>
              <a:gd name="T75" fmla="*/ 803 h 985"/>
              <a:gd name="T76" fmla="*/ 632 w 636"/>
              <a:gd name="T77" fmla="*/ 787 h 985"/>
              <a:gd name="T78" fmla="*/ 299 w 636"/>
              <a:gd name="T79" fmla="*/ 566 h 985"/>
              <a:gd name="T80" fmla="*/ 255 w 636"/>
              <a:gd name="T81" fmla="*/ 546 h 985"/>
              <a:gd name="T82" fmla="*/ 235 w 636"/>
              <a:gd name="T83" fmla="*/ 590 h 985"/>
              <a:gd name="T84" fmla="*/ 261 w 636"/>
              <a:gd name="T85" fmla="*/ 660 h 985"/>
              <a:gd name="T86" fmla="*/ 305 w 636"/>
              <a:gd name="T87" fmla="*/ 680 h 985"/>
              <a:gd name="T88" fmla="*/ 325 w 636"/>
              <a:gd name="T89" fmla="*/ 637 h 985"/>
              <a:gd name="T90" fmla="*/ 299 w 636"/>
              <a:gd name="T91" fmla="*/ 566 h 985"/>
              <a:gd name="T92" fmla="*/ 35 w 636"/>
              <a:gd name="T93" fmla="*/ 51 h 985"/>
              <a:gd name="T94" fmla="*/ 55 w 636"/>
              <a:gd name="T95" fmla="*/ 7 h 985"/>
              <a:gd name="T96" fmla="*/ 99 w 636"/>
              <a:gd name="T97" fmla="*/ 27 h 985"/>
              <a:gd name="T98" fmla="*/ 122 w 636"/>
              <a:gd name="T99" fmla="*/ 90 h 985"/>
              <a:gd name="T100" fmla="*/ 102 w 636"/>
              <a:gd name="T101" fmla="*/ 134 h 985"/>
              <a:gd name="T102" fmla="*/ 90 w 636"/>
              <a:gd name="T103" fmla="*/ 136 h 985"/>
              <a:gd name="T104" fmla="*/ 58 w 636"/>
              <a:gd name="T105" fmla="*/ 113 h 985"/>
              <a:gd name="T106" fmla="*/ 35 w 636"/>
              <a:gd name="T107" fmla="*/ 51 h 9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36" h="985">
                <a:moveTo>
                  <a:pt x="632" y="787"/>
                </a:moveTo>
                <a:lnTo>
                  <a:pt x="612" y="761"/>
                </a:lnTo>
                <a:cubicBezTo>
                  <a:pt x="620" y="747"/>
                  <a:pt x="619" y="729"/>
                  <a:pt x="608" y="716"/>
                </a:cubicBezTo>
                <a:lnTo>
                  <a:pt x="326" y="385"/>
                </a:lnTo>
                <a:cubicBezTo>
                  <a:pt x="335" y="364"/>
                  <a:pt x="341" y="341"/>
                  <a:pt x="341" y="317"/>
                </a:cubicBezTo>
                <a:cubicBezTo>
                  <a:pt x="341" y="298"/>
                  <a:pt x="337" y="278"/>
                  <a:pt x="330" y="258"/>
                </a:cubicBezTo>
                <a:cubicBezTo>
                  <a:pt x="304" y="189"/>
                  <a:pt x="239" y="147"/>
                  <a:pt x="170" y="147"/>
                </a:cubicBezTo>
                <a:cubicBezTo>
                  <a:pt x="150" y="147"/>
                  <a:pt x="130" y="150"/>
                  <a:pt x="111" y="158"/>
                </a:cubicBezTo>
                <a:cubicBezTo>
                  <a:pt x="42" y="183"/>
                  <a:pt x="0" y="248"/>
                  <a:pt x="0" y="317"/>
                </a:cubicBezTo>
                <a:cubicBezTo>
                  <a:pt x="0" y="337"/>
                  <a:pt x="3" y="357"/>
                  <a:pt x="10" y="377"/>
                </a:cubicBezTo>
                <a:cubicBezTo>
                  <a:pt x="26" y="420"/>
                  <a:pt x="58" y="452"/>
                  <a:pt x="96" y="470"/>
                </a:cubicBezTo>
                <a:lnTo>
                  <a:pt x="99" y="906"/>
                </a:lnTo>
                <a:cubicBezTo>
                  <a:pt x="99" y="923"/>
                  <a:pt x="110" y="937"/>
                  <a:pt x="126" y="942"/>
                </a:cubicBezTo>
                <a:lnTo>
                  <a:pt x="127" y="975"/>
                </a:lnTo>
                <a:cubicBezTo>
                  <a:pt x="127" y="981"/>
                  <a:pt x="132" y="985"/>
                  <a:pt x="138" y="985"/>
                </a:cubicBezTo>
                <a:cubicBezTo>
                  <a:pt x="145" y="985"/>
                  <a:pt x="150" y="980"/>
                  <a:pt x="149" y="974"/>
                </a:cubicBezTo>
                <a:lnTo>
                  <a:pt x="148" y="943"/>
                </a:lnTo>
                <a:cubicBezTo>
                  <a:pt x="165" y="938"/>
                  <a:pt x="177" y="923"/>
                  <a:pt x="177" y="905"/>
                </a:cubicBezTo>
                <a:lnTo>
                  <a:pt x="173" y="372"/>
                </a:lnTo>
                <a:cubicBezTo>
                  <a:pt x="173" y="351"/>
                  <a:pt x="156" y="333"/>
                  <a:pt x="134" y="333"/>
                </a:cubicBezTo>
                <a:cubicBezTo>
                  <a:pt x="113" y="334"/>
                  <a:pt x="95" y="351"/>
                  <a:pt x="95" y="373"/>
                </a:cubicBezTo>
                <a:lnTo>
                  <a:pt x="96" y="430"/>
                </a:lnTo>
                <a:cubicBezTo>
                  <a:pt x="73" y="415"/>
                  <a:pt x="54" y="393"/>
                  <a:pt x="43" y="365"/>
                </a:cubicBezTo>
                <a:cubicBezTo>
                  <a:pt x="38" y="349"/>
                  <a:pt x="35" y="333"/>
                  <a:pt x="35" y="317"/>
                </a:cubicBezTo>
                <a:cubicBezTo>
                  <a:pt x="35" y="262"/>
                  <a:pt x="68" y="211"/>
                  <a:pt x="123" y="191"/>
                </a:cubicBezTo>
                <a:cubicBezTo>
                  <a:pt x="139" y="185"/>
                  <a:pt x="155" y="182"/>
                  <a:pt x="170" y="182"/>
                </a:cubicBezTo>
                <a:cubicBezTo>
                  <a:pt x="225" y="182"/>
                  <a:pt x="277" y="216"/>
                  <a:pt x="297" y="270"/>
                </a:cubicBezTo>
                <a:cubicBezTo>
                  <a:pt x="303" y="286"/>
                  <a:pt x="306" y="302"/>
                  <a:pt x="306" y="317"/>
                </a:cubicBezTo>
                <a:cubicBezTo>
                  <a:pt x="306" y="330"/>
                  <a:pt x="303" y="342"/>
                  <a:pt x="300" y="354"/>
                </a:cubicBezTo>
                <a:lnTo>
                  <a:pt x="263" y="310"/>
                </a:lnTo>
                <a:cubicBezTo>
                  <a:pt x="249" y="294"/>
                  <a:pt x="224" y="292"/>
                  <a:pt x="208" y="306"/>
                </a:cubicBezTo>
                <a:cubicBezTo>
                  <a:pt x="191" y="320"/>
                  <a:pt x="189" y="345"/>
                  <a:pt x="203" y="361"/>
                </a:cubicBezTo>
                <a:lnTo>
                  <a:pt x="549" y="767"/>
                </a:lnTo>
                <a:cubicBezTo>
                  <a:pt x="556" y="776"/>
                  <a:pt x="567" y="781"/>
                  <a:pt x="578" y="781"/>
                </a:cubicBezTo>
                <a:cubicBezTo>
                  <a:pt x="584" y="781"/>
                  <a:pt x="590" y="779"/>
                  <a:pt x="595" y="776"/>
                </a:cubicBezTo>
                <a:lnTo>
                  <a:pt x="615" y="801"/>
                </a:lnTo>
                <a:cubicBezTo>
                  <a:pt x="617" y="804"/>
                  <a:pt x="620" y="805"/>
                  <a:pt x="623" y="805"/>
                </a:cubicBezTo>
                <a:cubicBezTo>
                  <a:pt x="626" y="805"/>
                  <a:pt x="628" y="804"/>
                  <a:pt x="630" y="803"/>
                </a:cubicBezTo>
                <a:cubicBezTo>
                  <a:pt x="635" y="799"/>
                  <a:pt x="636" y="792"/>
                  <a:pt x="632" y="787"/>
                </a:cubicBezTo>
                <a:close/>
                <a:moveTo>
                  <a:pt x="299" y="566"/>
                </a:moveTo>
                <a:cubicBezTo>
                  <a:pt x="292" y="548"/>
                  <a:pt x="273" y="539"/>
                  <a:pt x="255" y="546"/>
                </a:cubicBezTo>
                <a:cubicBezTo>
                  <a:pt x="237" y="552"/>
                  <a:pt x="228" y="572"/>
                  <a:pt x="235" y="590"/>
                </a:cubicBezTo>
                <a:lnTo>
                  <a:pt x="261" y="660"/>
                </a:lnTo>
                <a:cubicBezTo>
                  <a:pt x="268" y="678"/>
                  <a:pt x="287" y="687"/>
                  <a:pt x="305" y="680"/>
                </a:cubicBezTo>
                <a:cubicBezTo>
                  <a:pt x="323" y="674"/>
                  <a:pt x="332" y="654"/>
                  <a:pt x="325" y="637"/>
                </a:cubicBezTo>
                <a:lnTo>
                  <a:pt x="299" y="566"/>
                </a:lnTo>
                <a:close/>
                <a:moveTo>
                  <a:pt x="35" y="51"/>
                </a:moveTo>
                <a:cubicBezTo>
                  <a:pt x="28" y="33"/>
                  <a:pt x="37" y="13"/>
                  <a:pt x="55" y="7"/>
                </a:cubicBezTo>
                <a:cubicBezTo>
                  <a:pt x="72" y="0"/>
                  <a:pt x="92" y="9"/>
                  <a:pt x="99" y="27"/>
                </a:cubicBezTo>
                <a:lnTo>
                  <a:pt x="122" y="90"/>
                </a:lnTo>
                <a:cubicBezTo>
                  <a:pt x="129" y="107"/>
                  <a:pt x="119" y="127"/>
                  <a:pt x="102" y="134"/>
                </a:cubicBezTo>
                <a:cubicBezTo>
                  <a:pt x="98" y="135"/>
                  <a:pt x="94" y="136"/>
                  <a:pt x="90" y="136"/>
                </a:cubicBezTo>
                <a:cubicBezTo>
                  <a:pt x="76" y="136"/>
                  <a:pt x="63" y="127"/>
                  <a:pt x="58" y="113"/>
                </a:cubicBezTo>
                <a:lnTo>
                  <a:pt x="35" y="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10006013" y="3359150"/>
            <a:ext cx="887412" cy="887413"/>
          </a:xfrm>
          <a:prstGeom prst="ellipse">
            <a:avLst/>
          </a:prstGeom>
          <a:solidFill>
            <a:srgbClr val="474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2" name="Freeform 36"/>
          <p:cNvSpPr>
            <a:spLocks noEditPoints="1"/>
          </p:cNvSpPr>
          <p:nvPr/>
        </p:nvSpPr>
        <p:spPr bwMode="auto">
          <a:xfrm>
            <a:off x="10185400" y="3538538"/>
            <a:ext cx="530225" cy="530225"/>
          </a:xfrm>
          <a:custGeom>
            <a:avLst/>
            <a:gdLst>
              <a:gd name="T0" fmla="*/ 341 w 933"/>
              <a:gd name="T1" fmla="*/ 63 h 932"/>
              <a:gd name="T2" fmla="*/ 145 w 933"/>
              <a:gd name="T3" fmla="*/ 144 h 932"/>
              <a:gd name="T4" fmla="*/ 64 w 933"/>
              <a:gd name="T5" fmla="*/ 340 h 932"/>
              <a:gd name="T6" fmla="*/ 145 w 933"/>
              <a:gd name="T7" fmla="*/ 536 h 932"/>
              <a:gd name="T8" fmla="*/ 341 w 933"/>
              <a:gd name="T9" fmla="*/ 617 h 932"/>
              <a:gd name="T10" fmla="*/ 537 w 933"/>
              <a:gd name="T11" fmla="*/ 536 h 932"/>
              <a:gd name="T12" fmla="*/ 537 w 933"/>
              <a:gd name="T13" fmla="*/ 144 h 932"/>
              <a:gd name="T14" fmla="*/ 341 w 933"/>
              <a:gd name="T15" fmla="*/ 63 h 932"/>
              <a:gd name="T16" fmla="*/ 341 w 933"/>
              <a:gd name="T17" fmla="*/ 681 h 932"/>
              <a:gd name="T18" fmla="*/ 100 w 933"/>
              <a:gd name="T19" fmla="*/ 581 h 932"/>
              <a:gd name="T20" fmla="*/ 0 w 933"/>
              <a:gd name="T21" fmla="*/ 340 h 932"/>
              <a:gd name="T22" fmla="*/ 100 w 933"/>
              <a:gd name="T23" fmla="*/ 100 h 932"/>
              <a:gd name="T24" fmla="*/ 341 w 933"/>
              <a:gd name="T25" fmla="*/ 0 h 932"/>
              <a:gd name="T26" fmla="*/ 582 w 933"/>
              <a:gd name="T27" fmla="*/ 100 h 932"/>
              <a:gd name="T28" fmla="*/ 582 w 933"/>
              <a:gd name="T29" fmla="*/ 581 h 932"/>
              <a:gd name="T30" fmla="*/ 341 w 933"/>
              <a:gd name="T31" fmla="*/ 681 h 932"/>
              <a:gd name="T32" fmla="*/ 636 w 933"/>
              <a:gd name="T33" fmla="*/ 538 h 932"/>
              <a:gd name="T34" fmla="*/ 636 w 933"/>
              <a:gd name="T35" fmla="*/ 581 h 932"/>
              <a:gd name="T36" fmla="*/ 582 w 933"/>
              <a:gd name="T37" fmla="*/ 636 h 932"/>
              <a:gd name="T38" fmla="*/ 539 w 933"/>
              <a:gd name="T39" fmla="*/ 636 h 932"/>
              <a:gd name="T40" fmla="*/ 537 w 933"/>
              <a:gd name="T41" fmla="*/ 634 h 932"/>
              <a:gd name="T42" fmla="*/ 537 w 933"/>
              <a:gd name="T43" fmla="*/ 591 h 932"/>
              <a:gd name="T44" fmla="*/ 591 w 933"/>
              <a:gd name="T45" fmla="*/ 536 h 932"/>
              <a:gd name="T46" fmla="*/ 634 w 933"/>
              <a:gd name="T47" fmla="*/ 536 h 932"/>
              <a:gd name="T48" fmla="*/ 636 w 933"/>
              <a:gd name="T49" fmla="*/ 538 h 932"/>
              <a:gd name="T50" fmla="*/ 707 w 933"/>
              <a:gd name="T51" fmla="*/ 630 h 932"/>
              <a:gd name="T52" fmla="*/ 707 w 933"/>
              <a:gd name="T53" fmla="*/ 706 h 932"/>
              <a:gd name="T54" fmla="*/ 631 w 933"/>
              <a:gd name="T55" fmla="*/ 706 h 932"/>
              <a:gd name="T56" fmla="*/ 631 w 933"/>
              <a:gd name="T57" fmla="*/ 630 h 932"/>
              <a:gd name="T58" fmla="*/ 707 w 933"/>
              <a:gd name="T59" fmla="*/ 630 h 932"/>
              <a:gd name="T60" fmla="*/ 922 w 933"/>
              <a:gd name="T61" fmla="*/ 834 h 932"/>
              <a:gd name="T62" fmla="*/ 920 w 933"/>
              <a:gd name="T63" fmla="*/ 875 h 932"/>
              <a:gd name="T64" fmla="*/ 876 w 933"/>
              <a:gd name="T65" fmla="*/ 919 h 932"/>
              <a:gd name="T66" fmla="*/ 835 w 933"/>
              <a:gd name="T67" fmla="*/ 921 h 932"/>
              <a:gd name="T68" fmla="*/ 705 w 933"/>
              <a:gd name="T69" fmla="*/ 791 h 932"/>
              <a:gd name="T70" fmla="*/ 707 w 933"/>
              <a:gd name="T71" fmla="*/ 750 h 932"/>
              <a:gd name="T72" fmla="*/ 750 w 933"/>
              <a:gd name="T73" fmla="*/ 706 h 932"/>
              <a:gd name="T74" fmla="*/ 791 w 933"/>
              <a:gd name="T75" fmla="*/ 704 h 932"/>
              <a:gd name="T76" fmla="*/ 922 w 933"/>
              <a:gd name="T77" fmla="*/ 834 h 932"/>
              <a:gd name="T78" fmla="*/ 341 w 933"/>
              <a:gd name="T79" fmla="*/ 136 h 932"/>
              <a:gd name="T80" fmla="*/ 196 w 933"/>
              <a:gd name="T81" fmla="*/ 196 h 932"/>
              <a:gd name="T82" fmla="*/ 137 w 933"/>
              <a:gd name="T83" fmla="*/ 340 h 932"/>
              <a:gd name="T84" fmla="*/ 196 w 933"/>
              <a:gd name="T85" fmla="*/ 485 h 932"/>
              <a:gd name="T86" fmla="*/ 341 w 933"/>
              <a:gd name="T87" fmla="*/ 545 h 932"/>
              <a:gd name="T88" fmla="*/ 485 w 933"/>
              <a:gd name="T89" fmla="*/ 485 h 932"/>
              <a:gd name="T90" fmla="*/ 485 w 933"/>
              <a:gd name="T91" fmla="*/ 196 h 932"/>
              <a:gd name="T92" fmla="*/ 341 w 933"/>
              <a:gd name="T93" fmla="*/ 136 h 932"/>
              <a:gd name="T94" fmla="*/ 341 w 933"/>
              <a:gd name="T95" fmla="*/ 587 h 932"/>
              <a:gd name="T96" fmla="*/ 167 w 933"/>
              <a:gd name="T97" fmla="*/ 515 h 932"/>
              <a:gd name="T98" fmla="*/ 94 w 933"/>
              <a:gd name="T99" fmla="*/ 340 h 932"/>
              <a:gd name="T100" fmla="*/ 167 w 933"/>
              <a:gd name="T101" fmla="*/ 166 h 932"/>
              <a:gd name="T102" fmla="*/ 341 w 933"/>
              <a:gd name="T103" fmla="*/ 94 h 932"/>
              <a:gd name="T104" fmla="*/ 515 w 933"/>
              <a:gd name="T105" fmla="*/ 166 h 932"/>
              <a:gd name="T106" fmla="*/ 515 w 933"/>
              <a:gd name="T107" fmla="*/ 515 h 932"/>
              <a:gd name="T108" fmla="*/ 341 w 933"/>
              <a:gd name="T109" fmla="*/ 587 h 9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33" h="932">
                <a:moveTo>
                  <a:pt x="341" y="63"/>
                </a:moveTo>
                <a:cubicBezTo>
                  <a:pt x="267" y="63"/>
                  <a:pt x="197" y="92"/>
                  <a:pt x="145" y="144"/>
                </a:cubicBezTo>
                <a:cubicBezTo>
                  <a:pt x="93" y="197"/>
                  <a:pt x="64" y="266"/>
                  <a:pt x="64" y="340"/>
                </a:cubicBezTo>
                <a:cubicBezTo>
                  <a:pt x="64" y="414"/>
                  <a:pt x="93" y="484"/>
                  <a:pt x="145" y="536"/>
                </a:cubicBezTo>
                <a:cubicBezTo>
                  <a:pt x="197" y="589"/>
                  <a:pt x="267" y="617"/>
                  <a:pt x="341" y="617"/>
                </a:cubicBezTo>
                <a:cubicBezTo>
                  <a:pt x="415" y="617"/>
                  <a:pt x="484" y="589"/>
                  <a:pt x="537" y="536"/>
                </a:cubicBezTo>
                <a:cubicBezTo>
                  <a:pt x="645" y="428"/>
                  <a:pt x="645" y="252"/>
                  <a:pt x="537" y="144"/>
                </a:cubicBezTo>
                <a:cubicBezTo>
                  <a:pt x="484" y="92"/>
                  <a:pt x="415" y="63"/>
                  <a:pt x="341" y="63"/>
                </a:cubicBezTo>
                <a:close/>
                <a:moveTo>
                  <a:pt x="341" y="681"/>
                </a:moveTo>
                <a:cubicBezTo>
                  <a:pt x="250" y="681"/>
                  <a:pt x="164" y="645"/>
                  <a:pt x="100" y="581"/>
                </a:cubicBezTo>
                <a:cubicBezTo>
                  <a:pt x="36" y="517"/>
                  <a:pt x="0" y="431"/>
                  <a:pt x="0" y="340"/>
                </a:cubicBezTo>
                <a:cubicBezTo>
                  <a:pt x="0" y="249"/>
                  <a:pt x="36" y="164"/>
                  <a:pt x="100" y="100"/>
                </a:cubicBezTo>
                <a:cubicBezTo>
                  <a:pt x="164" y="35"/>
                  <a:pt x="250" y="0"/>
                  <a:pt x="341" y="0"/>
                </a:cubicBezTo>
                <a:cubicBezTo>
                  <a:pt x="432" y="0"/>
                  <a:pt x="517" y="35"/>
                  <a:pt x="582" y="100"/>
                </a:cubicBezTo>
                <a:cubicBezTo>
                  <a:pt x="714" y="232"/>
                  <a:pt x="714" y="448"/>
                  <a:pt x="582" y="581"/>
                </a:cubicBezTo>
                <a:cubicBezTo>
                  <a:pt x="517" y="645"/>
                  <a:pt x="432" y="681"/>
                  <a:pt x="341" y="681"/>
                </a:cubicBezTo>
                <a:close/>
                <a:moveTo>
                  <a:pt x="636" y="538"/>
                </a:moveTo>
                <a:cubicBezTo>
                  <a:pt x="648" y="550"/>
                  <a:pt x="648" y="569"/>
                  <a:pt x="636" y="581"/>
                </a:cubicBezTo>
                <a:lnTo>
                  <a:pt x="582" y="636"/>
                </a:lnTo>
                <a:cubicBezTo>
                  <a:pt x="570" y="648"/>
                  <a:pt x="551" y="648"/>
                  <a:pt x="539" y="636"/>
                </a:cubicBezTo>
                <a:lnTo>
                  <a:pt x="537" y="634"/>
                </a:lnTo>
                <a:cubicBezTo>
                  <a:pt x="525" y="622"/>
                  <a:pt x="525" y="602"/>
                  <a:pt x="537" y="591"/>
                </a:cubicBezTo>
                <a:lnTo>
                  <a:pt x="591" y="536"/>
                </a:lnTo>
                <a:cubicBezTo>
                  <a:pt x="603" y="524"/>
                  <a:pt x="622" y="524"/>
                  <a:pt x="634" y="536"/>
                </a:cubicBezTo>
                <a:lnTo>
                  <a:pt x="636" y="538"/>
                </a:lnTo>
                <a:close/>
                <a:moveTo>
                  <a:pt x="707" y="630"/>
                </a:moveTo>
                <a:cubicBezTo>
                  <a:pt x="728" y="651"/>
                  <a:pt x="728" y="685"/>
                  <a:pt x="707" y="706"/>
                </a:cubicBezTo>
                <a:cubicBezTo>
                  <a:pt x="686" y="727"/>
                  <a:pt x="652" y="727"/>
                  <a:pt x="631" y="706"/>
                </a:cubicBezTo>
                <a:cubicBezTo>
                  <a:pt x="610" y="685"/>
                  <a:pt x="610" y="651"/>
                  <a:pt x="631" y="630"/>
                </a:cubicBezTo>
                <a:cubicBezTo>
                  <a:pt x="652" y="609"/>
                  <a:pt x="686" y="609"/>
                  <a:pt x="707" y="630"/>
                </a:cubicBezTo>
                <a:close/>
                <a:moveTo>
                  <a:pt x="922" y="834"/>
                </a:moveTo>
                <a:cubicBezTo>
                  <a:pt x="933" y="845"/>
                  <a:pt x="932" y="864"/>
                  <a:pt x="920" y="875"/>
                </a:cubicBezTo>
                <a:lnTo>
                  <a:pt x="876" y="919"/>
                </a:lnTo>
                <a:cubicBezTo>
                  <a:pt x="864" y="931"/>
                  <a:pt x="846" y="932"/>
                  <a:pt x="835" y="921"/>
                </a:cubicBezTo>
                <a:lnTo>
                  <a:pt x="705" y="791"/>
                </a:lnTo>
                <a:cubicBezTo>
                  <a:pt x="694" y="780"/>
                  <a:pt x="695" y="762"/>
                  <a:pt x="707" y="750"/>
                </a:cubicBezTo>
                <a:lnTo>
                  <a:pt x="750" y="706"/>
                </a:lnTo>
                <a:cubicBezTo>
                  <a:pt x="762" y="694"/>
                  <a:pt x="781" y="693"/>
                  <a:pt x="791" y="704"/>
                </a:cubicBezTo>
                <a:lnTo>
                  <a:pt x="922" y="834"/>
                </a:lnTo>
                <a:close/>
                <a:moveTo>
                  <a:pt x="341" y="136"/>
                </a:moveTo>
                <a:cubicBezTo>
                  <a:pt x="286" y="136"/>
                  <a:pt x="235" y="157"/>
                  <a:pt x="196" y="196"/>
                </a:cubicBezTo>
                <a:cubicBezTo>
                  <a:pt x="158" y="234"/>
                  <a:pt x="137" y="286"/>
                  <a:pt x="137" y="340"/>
                </a:cubicBezTo>
                <a:cubicBezTo>
                  <a:pt x="137" y="395"/>
                  <a:pt x="158" y="446"/>
                  <a:pt x="196" y="485"/>
                </a:cubicBezTo>
                <a:cubicBezTo>
                  <a:pt x="235" y="523"/>
                  <a:pt x="286" y="545"/>
                  <a:pt x="341" y="545"/>
                </a:cubicBezTo>
                <a:cubicBezTo>
                  <a:pt x="395" y="545"/>
                  <a:pt x="447" y="523"/>
                  <a:pt x="485" y="485"/>
                </a:cubicBezTo>
                <a:cubicBezTo>
                  <a:pt x="565" y="405"/>
                  <a:pt x="565" y="275"/>
                  <a:pt x="485" y="196"/>
                </a:cubicBezTo>
                <a:cubicBezTo>
                  <a:pt x="447" y="157"/>
                  <a:pt x="395" y="136"/>
                  <a:pt x="341" y="136"/>
                </a:cubicBezTo>
                <a:close/>
                <a:moveTo>
                  <a:pt x="341" y="587"/>
                </a:moveTo>
                <a:cubicBezTo>
                  <a:pt x="275" y="587"/>
                  <a:pt x="213" y="561"/>
                  <a:pt x="167" y="515"/>
                </a:cubicBezTo>
                <a:cubicBezTo>
                  <a:pt x="120" y="468"/>
                  <a:pt x="94" y="406"/>
                  <a:pt x="94" y="340"/>
                </a:cubicBezTo>
                <a:cubicBezTo>
                  <a:pt x="94" y="274"/>
                  <a:pt x="120" y="212"/>
                  <a:pt x="167" y="166"/>
                </a:cubicBezTo>
                <a:cubicBezTo>
                  <a:pt x="213" y="119"/>
                  <a:pt x="275" y="94"/>
                  <a:pt x="341" y="94"/>
                </a:cubicBezTo>
                <a:cubicBezTo>
                  <a:pt x="407" y="94"/>
                  <a:pt x="469" y="119"/>
                  <a:pt x="515" y="166"/>
                </a:cubicBezTo>
                <a:cubicBezTo>
                  <a:pt x="611" y="262"/>
                  <a:pt x="611" y="418"/>
                  <a:pt x="515" y="515"/>
                </a:cubicBezTo>
                <a:cubicBezTo>
                  <a:pt x="469" y="561"/>
                  <a:pt x="407" y="587"/>
                  <a:pt x="341" y="5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26647" name="文本框 33"/>
          <p:cNvSpPr txBox="1">
            <a:spLocks noChangeArrowheads="1"/>
          </p:cNvSpPr>
          <p:nvPr/>
        </p:nvSpPr>
        <p:spPr bwMode="auto">
          <a:xfrm>
            <a:off x="703263" y="4324350"/>
            <a:ext cx="2030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F9866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26648" name="文本框 34"/>
          <p:cNvSpPr txBox="1">
            <a:spLocks noChangeArrowheads="1"/>
          </p:cNvSpPr>
          <p:nvPr/>
        </p:nvSpPr>
        <p:spPr bwMode="auto">
          <a:xfrm>
            <a:off x="3592513" y="4324350"/>
            <a:ext cx="203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474F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26649" name="文本框 35"/>
          <p:cNvSpPr txBox="1">
            <a:spLocks noChangeArrowheads="1"/>
          </p:cNvSpPr>
          <p:nvPr/>
        </p:nvSpPr>
        <p:spPr bwMode="auto">
          <a:xfrm>
            <a:off x="6513513" y="4324350"/>
            <a:ext cx="203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F9866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26650" name="文本框 36"/>
          <p:cNvSpPr txBox="1">
            <a:spLocks noChangeArrowheads="1"/>
          </p:cNvSpPr>
          <p:nvPr/>
        </p:nvSpPr>
        <p:spPr bwMode="auto">
          <a:xfrm>
            <a:off x="9434513" y="4324350"/>
            <a:ext cx="203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474F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cxnSp>
        <p:nvCxnSpPr>
          <p:cNvPr id="41" name="直接连接符 40"/>
          <p:cNvCxnSpPr/>
          <p:nvPr/>
        </p:nvCxnSpPr>
        <p:spPr>
          <a:xfrm>
            <a:off x="476250" y="6019800"/>
            <a:ext cx="2444750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3395663" y="6019800"/>
            <a:ext cx="2446337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6307138" y="6019800"/>
            <a:ext cx="2444750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9237663" y="6019800"/>
            <a:ext cx="2446337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组合 44"/>
          <p:cNvGrpSpPr/>
          <p:nvPr/>
        </p:nvGrpSpPr>
        <p:grpSpPr>
          <a:xfrm>
            <a:off x="1478190" y="6211460"/>
            <a:ext cx="366110" cy="100128"/>
            <a:chOff x="1220126" y="5943600"/>
            <a:chExt cx="686331" cy="187703"/>
          </a:xfrm>
          <a:solidFill>
            <a:schemeClr val="bg2">
              <a:lumMod val="75000"/>
            </a:schemeClr>
          </a:solidFill>
        </p:grpSpPr>
        <p:sp>
          <p:nvSpPr>
            <p:cNvPr id="46" name="椭圆 45"/>
            <p:cNvSpPr/>
            <p:nvPr/>
          </p:nvSpPr>
          <p:spPr>
            <a:xfrm>
              <a:off x="1220126" y="5943600"/>
              <a:ext cx="181951" cy="18195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1724506" y="5949352"/>
              <a:ext cx="181951" cy="18195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1472316" y="5947189"/>
              <a:ext cx="181951" cy="18195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435998" y="6215614"/>
            <a:ext cx="366110" cy="100128"/>
            <a:chOff x="1220126" y="5943600"/>
            <a:chExt cx="686331" cy="187703"/>
          </a:xfrm>
          <a:solidFill>
            <a:schemeClr val="bg2">
              <a:lumMod val="75000"/>
            </a:schemeClr>
          </a:solidFill>
        </p:grpSpPr>
        <p:sp>
          <p:nvSpPr>
            <p:cNvPr id="50" name="椭圆 49"/>
            <p:cNvSpPr/>
            <p:nvPr/>
          </p:nvSpPr>
          <p:spPr>
            <a:xfrm>
              <a:off x="1220126" y="5943600"/>
              <a:ext cx="181951" cy="18195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1724506" y="5949352"/>
              <a:ext cx="181951" cy="18195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1472316" y="5947189"/>
              <a:ext cx="181951" cy="18195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7375206" y="6211460"/>
            <a:ext cx="366110" cy="100128"/>
            <a:chOff x="1220126" y="5943600"/>
            <a:chExt cx="686331" cy="187703"/>
          </a:xfrm>
          <a:solidFill>
            <a:schemeClr val="bg2">
              <a:lumMod val="75000"/>
            </a:schemeClr>
          </a:solidFill>
        </p:grpSpPr>
        <p:sp>
          <p:nvSpPr>
            <p:cNvPr id="54" name="椭圆 53"/>
            <p:cNvSpPr/>
            <p:nvPr/>
          </p:nvSpPr>
          <p:spPr>
            <a:xfrm>
              <a:off x="1220126" y="5943600"/>
              <a:ext cx="181951" cy="18195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1724506" y="5949352"/>
              <a:ext cx="181951" cy="18195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1472316" y="5947189"/>
              <a:ext cx="181951" cy="18195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10277744" y="6209925"/>
            <a:ext cx="366110" cy="100128"/>
            <a:chOff x="1220126" y="5943600"/>
            <a:chExt cx="686331" cy="187703"/>
          </a:xfrm>
          <a:solidFill>
            <a:schemeClr val="bg2">
              <a:lumMod val="75000"/>
            </a:schemeClr>
          </a:solidFill>
        </p:grpSpPr>
        <p:sp>
          <p:nvSpPr>
            <p:cNvPr id="58" name="椭圆 57"/>
            <p:cNvSpPr/>
            <p:nvPr/>
          </p:nvSpPr>
          <p:spPr>
            <a:xfrm>
              <a:off x="1220126" y="5943600"/>
              <a:ext cx="181951" cy="18195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1724506" y="5949352"/>
              <a:ext cx="181951" cy="18195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1472316" y="5947189"/>
              <a:ext cx="181951" cy="18195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文本框 4"/>
          <p:cNvSpPr txBox="1">
            <a:spLocks noChangeArrowheads="1"/>
          </p:cNvSpPr>
          <p:nvPr/>
        </p:nvSpPr>
        <p:spPr bwMode="auto">
          <a:xfrm>
            <a:off x="969963" y="165100"/>
            <a:ext cx="2827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grpSp>
        <p:nvGrpSpPr>
          <p:cNvPr id="27651" name="组合 5"/>
          <p:cNvGrpSpPr/>
          <p:nvPr/>
        </p:nvGrpSpPr>
        <p:grpSpPr bwMode="auto">
          <a:xfrm rot="-1452407">
            <a:off x="84138" y="231775"/>
            <a:ext cx="800100" cy="436563"/>
            <a:chOff x="-781049" y="1528762"/>
            <a:chExt cx="2354262" cy="1281113"/>
          </a:xfrm>
        </p:grpSpPr>
        <p:sp>
          <p:nvSpPr>
            <p:cNvPr id="27683" name="Rectangle 23"/>
            <p:cNvSpPr>
              <a:spLocks noChangeArrowheads="1"/>
            </p:cNvSpPr>
            <p:nvPr/>
          </p:nvSpPr>
          <p:spPr bwMode="auto">
            <a:xfrm>
              <a:off x="1101726" y="2603499"/>
              <a:ext cx="241300" cy="6350"/>
            </a:xfrm>
            <a:prstGeom prst="rect">
              <a:avLst/>
            </a:pr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684" name="Oval 24"/>
            <p:cNvSpPr>
              <a:spLocks noChangeArrowheads="1"/>
            </p:cNvSpPr>
            <p:nvPr/>
          </p:nvSpPr>
          <p:spPr bwMode="auto">
            <a:xfrm>
              <a:off x="1077913" y="2586037"/>
              <a:ext cx="47625" cy="41275"/>
            </a:xfrm>
            <a:prstGeom prst="ellipse">
              <a:avLst/>
            </a:pr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685" name="Rectangle 80"/>
            <p:cNvSpPr>
              <a:spLocks noChangeArrowheads="1"/>
            </p:cNvSpPr>
            <p:nvPr/>
          </p:nvSpPr>
          <p:spPr bwMode="auto">
            <a:xfrm>
              <a:off x="58738" y="2097087"/>
              <a:ext cx="306387" cy="1444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686" name="Rectangle 81"/>
            <p:cNvSpPr>
              <a:spLocks noChangeArrowheads="1"/>
            </p:cNvSpPr>
            <p:nvPr/>
          </p:nvSpPr>
          <p:spPr bwMode="auto">
            <a:xfrm>
              <a:off x="-690562" y="2047874"/>
              <a:ext cx="658812" cy="241300"/>
            </a:xfrm>
            <a:prstGeom prst="rect">
              <a:avLst/>
            </a:prstGeom>
            <a:solidFill>
              <a:srgbClr val="353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687" name="Freeform 82"/>
            <p:cNvSpPr>
              <a:spLocks noChangeArrowheads="1"/>
            </p:cNvSpPr>
            <p:nvPr/>
          </p:nvSpPr>
          <p:spPr bwMode="auto">
            <a:xfrm>
              <a:off x="-781049" y="2030412"/>
              <a:ext cx="90487" cy="277813"/>
            </a:xfrm>
            <a:custGeom>
              <a:avLst/>
              <a:gdLst>
                <a:gd name="T0" fmla="*/ 12065 w 15"/>
                <a:gd name="T1" fmla="*/ 277813 h 46"/>
                <a:gd name="T2" fmla="*/ 0 w 15"/>
                <a:gd name="T3" fmla="*/ 265734 h 46"/>
                <a:gd name="T4" fmla="*/ 0 w 15"/>
                <a:gd name="T5" fmla="*/ 12079 h 46"/>
                <a:gd name="T6" fmla="*/ 18097 w 15"/>
                <a:gd name="T7" fmla="*/ 0 h 46"/>
                <a:gd name="T8" fmla="*/ 72390 w 15"/>
                <a:gd name="T9" fmla="*/ 0 h 46"/>
                <a:gd name="T10" fmla="*/ 90487 w 15"/>
                <a:gd name="T11" fmla="*/ 12079 h 46"/>
                <a:gd name="T12" fmla="*/ 90487 w 15"/>
                <a:gd name="T13" fmla="*/ 265734 h 46"/>
                <a:gd name="T14" fmla="*/ 72390 w 15"/>
                <a:gd name="T15" fmla="*/ 277813 h 46"/>
                <a:gd name="T16" fmla="*/ 12065 w 15"/>
                <a:gd name="T17" fmla="*/ 27781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46">
                  <a:moveTo>
                    <a:pt x="2" y="46"/>
                  </a:moveTo>
                  <a:cubicBezTo>
                    <a:pt x="1" y="46"/>
                    <a:pt x="0" y="45"/>
                    <a:pt x="0" y="4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5"/>
                    <a:pt x="14" y="46"/>
                    <a:pt x="12" y="46"/>
                  </a:cubicBezTo>
                  <a:lnTo>
                    <a:pt x="2" y="46"/>
                  </a:ln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8" name="Freeform 83"/>
            <p:cNvSpPr>
              <a:spLocks noChangeArrowheads="1"/>
            </p:cNvSpPr>
            <p:nvPr/>
          </p:nvSpPr>
          <p:spPr bwMode="auto">
            <a:xfrm>
              <a:off x="-31749" y="2030412"/>
              <a:ext cx="90487" cy="277813"/>
            </a:xfrm>
            <a:custGeom>
              <a:avLst/>
              <a:gdLst>
                <a:gd name="T0" fmla="*/ 18097 w 15"/>
                <a:gd name="T1" fmla="*/ 277813 h 46"/>
                <a:gd name="T2" fmla="*/ 0 w 15"/>
                <a:gd name="T3" fmla="*/ 265734 h 46"/>
                <a:gd name="T4" fmla="*/ 0 w 15"/>
                <a:gd name="T5" fmla="*/ 12079 h 46"/>
                <a:gd name="T6" fmla="*/ 18097 w 15"/>
                <a:gd name="T7" fmla="*/ 0 h 46"/>
                <a:gd name="T8" fmla="*/ 78422 w 15"/>
                <a:gd name="T9" fmla="*/ 0 h 46"/>
                <a:gd name="T10" fmla="*/ 90487 w 15"/>
                <a:gd name="T11" fmla="*/ 12079 h 46"/>
                <a:gd name="T12" fmla="*/ 90487 w 15"/>
                <a:gd name="T13" fmla="*/ 265734 h 46"/>
                <a:gd name="T14" fmla="*/ 72390 w 15"/>
                <a:gd name="T15" fmla="*/ 277813 h 46"/>
                <a:gd name="T16" fmla="*/ 18097 w 15"/>
                <a:gd name="T17" fmla="*/ 27781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46">
                  <a:moveTo>
                    <a:pt x="3" y="46"/>
                  </a:moveTo>
                  <a:cubicBezTo>
                    <a:pt x="1" y="46"/>
                    <a:pt x="0" y="45"/>
                    <a:pt x="0" y="4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5"/>
                    <a:pt x="14" y="46"/>
                    <a:pt x="12" y="46"/>
                  </a:cubicBezTo>
                  <a:lnTo>
                    <a:pt x="3" y="46"/>
                  </a:ln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9" name="Freeform 84"/>
            <p:cNvSpPr>
              <a:spLocks noChangeArrowheads="1"/>
            </p:cNvSpPr>
            <p:nvPr/>
          </p:nvSpPr>
          <p:spPr bwMode="auto">
            <a:xfrm>
              <a:off x="293688" y="1528762"/>
              <a:ext cx="1279525" cy="1281113"/>
            </a:xfrm>
            <a:custGeom>
              <a:avLst/>
              <a:gdLst>
                <a:gd name="T0" fmla="*/ 1279525 w 212"/>
                <a:gd name="T1" fmla="*/ 640557 h 212"/>
                <a:gd name="T2" fmla="*/ 639763 w 212"/>
                <a:gd name="T3" fmla="*/ 0 h 212"/>
                <a:gd name="T4" fmla="*/ 0 w 212"/>
                <a:gd name="T5" fmla="*/ 640557 h 212"/>
                <a:gd name="T6" fmla="*/ 639763 w 212"/>
                <a:gd name="T7" fmla="*/ 1281113 h 212"/>
                <a:gd name="T8" fmla="*/ 1279525 w 212"/>
                <a:gd name="T9" fmla="*/ 640557 h 2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cubicBezTo>
                    <a:pt x="212" y="48"/>
                    <a:pt x="165" y="0"/>
                    <a:pt x="106" y="0"/>
                  </a:cubicBezTo>
                  <a:cubicBezTo>
                    <a:pt x="48" y="0"/>
                    <a:pt x="0" y="48"/>
                    <a:pt x="0" y="106"/>
                  </a:cubicBezTo>
                  <a:cubicBezTo>
                    <a:pt x="0" y="164"/>
                    <a:pt x="48" y="212"/>
                    <a:pt x="106" y="212"/>
                  </a:cubicBezTo>
                  <a:cubicBezTo>
                    <a:pt x="165" y="212"/>
                    <a:pt x="212" y="165"/>
                    <a:pt x="212" y="106"/>
                  </a:cubicBezTo>
                  <a:close/>
                </a:path>
              </a:pathLst>
            </a:custGeom>
            <a:solidFill>
              <a:srgbClr val="353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0" name="Oval 85"/>
            <p:cNvSpPr>
              <a:spLocks noChangeArrowheads="1"/>
            </p:cNvSpPr>
            <p:nvPr/>
          </p:nvSpPr>
          <p:spPr bwMode="auto">
            <a:xfrm>
              <a:off x="401638" y="1636712"/>
              <a:ext cx="1062037" cy="1063625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691" name="Freeform 86"/>
            <p:cNvSpPr>
              <a:spLocks noChangeArrowheads="1"/>
            </p:cNvSpPr>
            <p:nvPr/>
          </p:nvSpPr>
          <p:spPr bwMode="auto">
            <a:xfrm>
              <a:off x="884238" y="1793874"/>
              <a:ext cx="579437" cy="906463"/>
            </a:xfrm>
            <a:custGeom>
              <a:avLst/>
              <a:gdLst>
                <a:gd name="T0" fmla="*/ 0 w 96"/>
                <a:gd name="T1" fmla="*/ 259853 h 150"/>
                <a:gd name="T2" fmla="*/ 0 w 96"/>
                <a:gd name="T3" fmla="*/ 906463 h 150"/>
                <a:gd name="T4" fmla="*/ 48286 w 96"/>
                <a:gd name="T5" fmla="*/ 906463 h 150"/>
                <a:gd name="T6" fmla="*/ 579437 w 96"/>
                <a:gd name="T7" fmla="*/ 374671 h 150"/>
                <a:gd name="T8" fmla="*/ 422506 w 96"/>
                <a:gd name="T9" fmla="*/ 0 h 150"/>
                <a:gd name="T10" fmla="*/ 259539 w 96"/>
                <a:gd name="T11" fmla="*/ 0 h 150"/>
                <a:gd name="T12" fmla="*/ 0 w 96"/>
                <a:gd name="T13" fmla="*/ 259853 h 1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" h="150">
                  <a:moveTo>
                    <a:pt x="0" y="43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3" y="150"/>
                    <a:pt x="5" y="150"/>
                    <a:pt x="8" y="150"/>
                  </a:cubicBezTo>
                  <a:cubicBezTo>
                    <a:pt x="57" y="150"/>
                    <a:pt x="96" y="111"/>
                    <a:pt x="96" y="62"/>
                  </a:cubicBezTo>
                  <a:cubicBezTo>
                    <a:pt x="96" y="38"/>
                    <a:pt x="86" y="15"/>
                    <a:pt x="7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9" y="0"/>
                    <a:pt x="0" y="19"/>
                    <a:pt x="0" y="43"/>
                  </a:cubicBezTo>
                  <a:close/>
                </a:path>
              </a:pathLst>
            </a:custGeom>
            <a:solidFill>
              <a:srgbClr val="EB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2" name="Freeform 87"/>
            <p:cNvSpPr>
              <a:spLocks noChangeArrowheads="1"/>
            </p:cNvSpPr>
            <p:nvPr/>
          </p:nvSpPr>
          <p:spPr bwMode="auto">
            <a:xfrm>
              <a:off x="401638" y="1800224"/>
              <a:ext cx="900112" cy="900113"/>
            </a:xfrm>
            <a:custGeom>
              <a:avLst/>
              <a:gdLst>
                <a:gd name="T0" fmla="*/ 144984 w 149"/>
                <a:gd name="T1" fmla="*/ 0 h 149"/>
                <a:gd name="T2" fmla="*/ 0 w 149"/>
                <a:gd name="T3" fmla="*/ 368503 h 149"/>
                <a:gd name="T4" fmla="*/ 0 w 149"/>
                <a:gd name="T5" fmla="*/ 392667 h 149"/>
                <a:gd name="T6" fmla="*/ 507446 w 149"/>
                <a:gd name="T7" fmla="*/ 900113 h 149"/>
                <a:gd name="T8" fmla="*/ 531610 w 149"/>
                <a:gd name="T9" fmla="*/ 900113 h 149"/>
                <a:gd name="T10" fmla="*/ 900112 w 149"/>
                <a:gd name="T11" fmla="*/ 755128 h 149"/>
                <a:gd name="T12" fmla="*/ 144984 w 149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9" h="149">
                  <a:moveTo>
                    <a:pt x="24" y="0"/>
                  </a:moveTo>
                  <a:cubicBezTo>
                    <a:pt x="9" y="16"/>
                    <a:pt x="0" y="38"/>
                    <a:pt x="0" y="61"/>
                  </a:cubicBezTo>
                  <a:cubicBezTo>
                    <a:pt x="0" y="63"/>
                    <a:pt x="0" y="64"/>
                    <a:pt x="0" y="65"/>
                  </a:cubicBezTo>
                  <a:cubicBezTo>
                    <a:pt x="84" y="149"/>
                    <a:pt x="84" y="149"/>
                    <a:pt x="84" y="149"/>
                  </a:cubicBezTo>
                  <a:cubicBezTo>
                    <a:pt x="85" y="149"/>
                    <a:pt x="87" y="149"/>
                    <a:pt x="88" y="149"/>
                  </a:cubicBezTo>
                  <a:cubicBezTo>
                    <a:pt x="112" y="149"/>
                    <a:pt x="133" y="140"/>
                    <a:pt x="149" y="125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3" name="Freeform 88"/>
            <p:cNvSpPr>
              <a:spLocks noChangeArrowheads="1"/>
            </p:cNvSpPr>
            <p:nvPr/>
          </p:nvSpPr>
          <p:spPr bwMode="auto">
            <a:xfrm>
              <a:off x="601663" y="1673224"/>
              <a:ext cx="825500" cy="828675"/>
            </a:xfrm>
            <a:custGeom>
              <a:avLst/>
              <a:gdLst>
                <a:gd name="T0" fmla="*/ 144613 w 137"/>
                <a:gd name="T1" fmla="*/ 0 h 137"/>
                <a:gd name="T2" fmla="*/ 0 w 137"/>
                <a:gd name="T3" fmla="*/ 78633 h 137"/>
                <a:gd name="T4" fmla="*/ 747168 w 137"/>
                <a:gd name="T5" fmla="*/ 828675 h 137"/>
                <a:gd name="T6" fmla="*/ 825500 w 137"/>
                <a:gd name="T7" fmla="*/ 689554 h 137"/>
                <a:gd name="T8" fmla="*/ 144613 w 137"/>
                <a:gd name="T9" fmla="*/ 0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7" h="137">
                  <a:moveTo>
                    <a:pt x="24" y="0"/>
                  </a:moveTo>
                  <a:cubicBezTo>
                    <a:pt x="15" y="3"/>
                    <a:pt x="7" y="8"/>
                    <a:pt x="0" y="13"/>
                  </a:cubicBezTo>
                  <a:cubicBezTo>
                    <a:pt x="124" y="137"/>
                    <a:pt x="124" y="137"/>
                    <a:pt x="124" y="137"/>
                  </a:cubicBezTo>
                  <a:cubicBezTo>
                    <a:pt x="130" y="130"/>
                    <a:pt x="134" y="122"/>
                    <a:pt x="137" y="114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7652" name="组合 17"/>
          <p:cNvGrpSpPr/>
          <p:nvPr/>
        </p:nvGrpSpPr>
        <p:grpSpPr bwMode="auto">
          <a:xfrm>
            <a:off x="649288" y="1262063"/>
            <a:ext cx="5457825" cy="4873625"/>
            <a:chOff x="6096000" y="1001487"/>
            <a:chExt cx="5457371" cy="4872614"/>
          </a:xfrm>
        </p:grpSpPr>
        <p:grpSp>
          <p:nvGrpSpPr>
            <p:cNvPr id="27667" name="组合 18"/>
            <p:cNvGrpSpPr/>
            <p:nvPr/>
          </p:nvGrpSpPr>
          <p:grpSpPr bwMode="auto">
            <a:xfrm>
              <a:off x="6096000" y="1001487"/>
              <a:ext cx="5457371" cy="4872614"/>
              <a:chOff x="6328229" y="1001487"/>
              <a:chExt cx="5457371" cy="4872614"/>
            </a:xfrm>
          </p:grpSpPr>
          <p:grpSp>
            <p:nvGrpSpPr>
              <p:cNvPr id="27674" name="组合 25"/>
              <p:cNvGrpSpPr/>
              <p:nvPr/>
            </p:nvGrpSpPr>
            <p:grpSpPr bwMode="auto">
              <a:xfrm>
                <a:off x="6328229" y="1001487"/>
                <a:ext cx="3614056" cy="3614056"/>
                <a:chOff x="5268686" y="1059544"/>
                <a:chExt cx="3614056" cy="3614056"/>
              </a:xfrm>
            </p:grpSpPr>
            <p:sp>
              <p:nvSpPr>
                <p:cNvPr id="33" name="椭圆 32"/>
                <p:cNvSpPr/>
                <p:nvPr/>
              </p:nvSpPr>
              <p:spPr>
                <a:xfrm>
                  <a:off x="5268686" y="1059544"/>
                  <a:ext cx="3614436" cy="36139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5FBBB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4" name="椭圆 33"/>
                <p:cNvSpPr/>
                <p:nvPr/>
              </p:nvSpPr>
              <p:spPr>
                <a:xfrm>
                  <a:off x="5443296" y="1234133"/>
                  <a:ext cx="3265215" cy="3264809"/>
                </a:xfrm>
                <a:prstGeom prst="ellipse">
                  <a:avLst/>
                </a:prstGeom>
                <a:solidFill>
                  <a:srgbClr val="5FBBB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7675" name="组合 26"/>
              <p:cNvGrpSpPr/>
              <p:nvPr/>
            </p:nvGrpSpPr>
            <p:grpSpPr bwMode="auto">
              <a:xfrm>
                <a:off x="8806542" y="1810656"/>
                <a:ext cx="2979058" cy="2979058"/>
                <a:chOff x="5268686" y="1059544"/>
                <a:chExt cx="3614056" cy="3614056"/>
              </a:xfrm>
            </p:grpSpPr>
            <p:sp>
              <p:nvSpPr>
                <p:cNvPr id="31" name="椭圆 30"/>
                <p:cNvSpPr/>
                <p:nvPr/>
              </p:nvSpPr>
              <p:spPr>
                <a:xfrm>
                  <a:off x="5268162" y="1059893"/>
                  <a:ext cx="3614580" cy="361413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F9866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2" name="椭圆 31"/>
                <p:cNvSpPr/>
                <p:nvPr/>
              </p:nvSpPr>
              <p:spPr>
                <a:xfrm>
                  <a:off x="5441477" y="1233187"/>
                  <a:ext cx="3267950" cy="3267543"/>
                </a:xfrm>
                <a:prstGeom prst="ellipse">
                  <a:avLst/>
                </a:prstGeom>
                <a:solidFill>
                  <a:srgbClr val="F9866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7676" name="组合 27"/>
              <p:cNvGrpSpPr/>
              <p:nvPr/>
            </p:nvGrpSpPr>
            <p:grpSpPr bwMode="auto">
              <a:xfrm>
                <a:off x="7634275" y="3212305"/>
                <a:ext cx="2661796" cy="2661796"/>
                <a:chOff x="5268686" y="1059544"/>
                <a:chExt cx="3614056" cy="3614056"/>
              </a:xfrm>
            </p:grpSpPr>
            <p:sp>
              <p:nvSpPr>
                <p:cNvPr id="29" name="椭圆 28"/>
                <p:cNvSpPr/>
                <p:nvPr/>
              </p:nvSpPr>
              <p:spPr>
                <a:xfrm>
                  <a:off x="5269171" y="1059693"/>
                  <a:ext cx="3614356" cy="361390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474F5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" name="椭圆 29"/>
                <p:cNvSpPr/>
                <p:nvPr/>
              </p:nvSpPr>
              <p:spPr>
                <a:xfrm>
                  <a:off x="5443747" y="1234248"/>
                  <a:ext cx="3265204" cy="3264798"/>
                </a:xfrm>
                <a:prstGeom prst="ellipse">
                  <a:avLst/>
                </a:prstGeom>
                <a:solidFill>
                  <a:srgbClr val="474F5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27668" name="Freeform 34"/>
            <p:cNvSpPr>
              <a:spLocks noEditPoints="1" noChangeArrowheads="1"/>
            </p:cNvSpPr>
            <p:nvPr/>
          </p:nvSpPr>
          <p:spPr bwMode="auto">
            <a:xfrm>
              <a:off x="7509555" y="1555761"/>
              <a:ext cx="581025" cy="473075"/>
            </a:xfrm>
            <a:custGeom>
              <a:avLst/>
              <a:gdLst>
                <a:gd name="T0" fmla="*/ 427448 w 995"/>
                <a:gd name="T1" fmla="*/ 260483 h 810"/>
                <a:gd name="T2" fmla="*/ 417520 w 995"/>
                <a:gd name="T3" fmla="*/ 259315 h 810"/>
                <a:gd name="T4" fmla="*/ 400002 w 995"/>
                <a:gd name="T5" fmla="*/ 208503 h 810"/>
                <a:gd name="T6" fmla="*/ 385404 w 995"/>
                <a:gd name="T7" fmla="*/ 169373 h 810"/>
                <a:gd name="T8" fmla="*/ 354454 w 995"/>
                <a:gd name="T9" fmla="*/ 174045 h 810"/>
                <a:gd name="T10" fmla="*/ 357374 w 995"/>
                <a:gd name="T11" fmla="*/ 163532 h 810"/>
                <a:gd name="T12" fmla="*/ 404090 w 995"/>
                <a:gd name="T13" fmla="*/ 129074 h 810"/>
                <a:gd name="T14" fmla="*/ 420440 w 995"/>
                <a:gd name="T15" fmla="*/ 133746 h 810"/>
                <a:gd name="T16" fmla="*/ 430951 w 995"/>
                <a:gd name="T17" fmla="*/ 243546 h 810"/>
                <a:gd name="T18" fmla="*/ 350951 w 995"/>
                <a:gd name="T19" fmla="*/ 223689 h 810"/>
                <a:gd name="T20" fmla="*/ 339272 w 995"/>
                <a:gd name="T21" fmla="*/ 227193 h 810"/>
                <a:gd name="T22" fmla="*/ 312410 w 995"/>
                <a:gd name="T23" fmla="*/ 231865 h 810"/>
                <a:gd name="T24" fmla="*/ 315914 w 995"/>
                <a:gd name="T25" fmla="*/ 261067 h 810"/>
                <a:gd name="T26" fmla="*/ 307739 w 995"/>
                <a:gd name="T27" fmla="*/ 266908 h 810"/>
                <a:gd name="T28" fmla="*/ 299564 w 995"/>
                <a:gd name="T29" fmla="*/ 263988 h 810"/>
                <a:gd name="T30" fmla="*/ 278542 w 995"/>
                <a:gd name="T31" fmla="*/ 238874 h 810"/>
                <a:gd name="T32" fmla="*/ 263359 w 995"/>
                <a:gd name="T33" fmla="*/ 239458 h 810"/>
                <a:gd name="T34" fmla="*/ 258104 w 995"/>
                <a:gd name="T35" fmla="*/ 231281 h 810"/>
                <a:gd name="T36" fmla="*/ 289637 w 995"/>
                <a:gd name="T37" fmla="*/ 221352 h 810"/>
                <a:gd name="T38" fmla="*/ 292556 w 995"/>
                <a:gd name="T39" fmla="*/ 200327 h 810"/>
                <a:gd name="T40" fmla="*/ 309491 w 995"/>
                <a:gd name="T41" fmla="*/ 191566 h 810"/>
                <a:gd name="T42" fmla="*/ 311826 w 995"/>
                <a:gd name="T43" fmla="*/ 217848 h 810"/>
                <a:gd name="T44" fmla="*/ 342776 w 995"/>
                <a:gd name="T45" fmla="*/ 213760 h 810"/>
                <a:gd name="T46" fmla="*/ 350951 w 995"/>
                <a:gd name="T47" fmla="*/ 223689 h 810"/>
                <a:gd name="T48" fmla="*/ 183943 w 995"/>
                <a:gd name="T49" fmla="*/ 306623 h 810"/>
                <a:gd name="T50" fmla="*/ 150074 w 995"/>
                <a:gd name="T51" fmla="*/ 302534 h 810"/>
                <a:gd name="T52" fmla="*/ 127884 w 995"/>
                <a:gd name="T53" fmla="*/ 276836 h 810"/>
                <a:gd name="T54" fmla="*/ 152410 w 995"/>
                <a:gd name="T55" fmla="*/ 274500 h 810"/>
                <a:gd name="T56" fmla="*/ 155913 w 995"/>
                <a:gd name="T57" fmla="*/ 280925 h 810"/>
                <a:gd name="T58" fmla="*/ 178103 w 995"/>
                <a:gd name="T59" fmla="*/ 289685 h 810"/>
                <a:gd name="T60" fmla="*/ 197957 w 995"/>
                <a:gd name="T61" fmla="*/ 243546 h 810"/>
                <a:gd name="T62" fmla="*/ 171680 w 995"/>
                <a:gd name="T63" fmla="*/ 233617 h 810"/>
                <a:gd name="T64" fmla="*/ 159417 w 995"/>
                <a:gd name="T65" fmla="*/ 237706 h 810"/>
                <a:gd name="T66" fmla="*/ 147738 w 995"/>
                <a:gd name="T67" fmla="*/ 223689 h 810"/>
                <a:gd name="T68" fmla="*/ 176935 w 995"/>
                <a:gd name="T69" fmla="*/ 207335 h 810"/>
                <a:gd name="T70" fmla="*/ 179855 w 995"/>
                <a:gd name="T71" fmla="*/ 194486 h 810"/>
                <a:gd name="T72" fmla="*/ 165256 w 995"/>
                <a:gd name="T73" fmla="*/ 190398 h 810"/>
                <a:gd name="T74" fmla="*/ 138395 w 995"/>
                <a:gd name="T75" fmla="*/ 204415 h 810"/>
                <a:gd name="T76" fmla="*/ 121461 w 995"/>
                <a:gd name="T77" fmla="*/ 202663 h 810"/>
                <a:gd name="T78" fmla="*/ 160001 w 995"/>
                <a:gd name="T79" fmla="*/ 172877 h 810"/>
                <a:gd name="T80" fmla="*/ 203797 w 995"/>
                <a:gd name="T81" fmla="*/ 185726 h 810"/>
                <a:gd name="T82" fmla="*/ 192118 w 995"/>
                <a:gd name="T83" fmla="*/ 220184 h 810"/>
                <a:gd name="T84" fmla="*/ 220147 w 995"/>
                <a:gd name="T85" fmla="*/ 234785 h 810"/>
                <a:gd name="T86" fmla="*/ 506864 w 995"/>
                <a:gd name="T87" fmla="*/ 61909 h 810"/>
                <a:gd name="T88" fmla="*/ 61314 w 995"/>
                <a:gd name="T89" fmla="*/ 73589 h 810"/>
                <a:gd name="T90" fmla="*/ 72993 w 995"/>
                <a:gd name="T91" fmla="*/ 414671 h 810"/>
                <a:gd name="T92" fmla="*/ 336936 w 995"/>
                <a:gd name="T93" fmla="*/ 390725 h 810"/>
                <a:gd name="T94" fmla="*/ 472995 w 995"/>
                <a:gd name="T95" fmla="*/ 384884 h 810"/>
                <a:gd name="T96" fmla="*/ 478835 w 995"/>
                <a:gd name="T97" fmla="*/ 414671 h 810"/>
                <a:gd name="T98" fmla="*/ 518543 w 995"/>
                <a:gd name="T99" fmla="*/ 402990 h 810"/>
                <a:gd name="T100" fmla="*/ 506864 w 995"/>
                <a:gd name="T101" fmla="*/ 61909 h 810"/>
                <a:gd name="T102" fmla="*/ 529638 w 995"/>
                <a:gd name="T103" fmla="*/ 443289 h 810"/>
                <a:gd name="T104" fmla="*/ 31533 w 995"/>
                <a:gd name="T105" fmla="*/ 422263 h 810"/>
                <a:gd name="T106" fmla="*/ 52555 w 995"/>
                <a:gd name="T107" fmla="*/ 32122 h 810"/>
                <a:gd name="T108" fmla="*/ 550660 w 995"/>
                <a:gd name="T109" fmla="*/ 53148 h 810"/>
                <a:gd name="T110" fmla="*/ 538981 w 995"/>
                <a:gd name="T111" fmla="*/ 0 h 810"/>
                <a:gd name="T112" fmla="*/ 0 w 995"/>
                <a:gd name="T113" fmla="*/ 41467 h 810"/>
                <a:gd name="T114" fmla="*/ 41460 w 995"/>
                <a:gd name="T115" fmla="*/ 473075 h 810"/>
                <a:gd name="T116" fmla="*/ 581025 w 995"/>
                <a:gd name="T117" fmla="*/ 431608 h 810"/>
                <a:gd name="T118" fmla="*/ 538981 w 995"/>
                <a:gd name="T119" fmla="*/ 0 h 81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995" h="810">
                  <a:moveTo>
                    <a:pt x="741" y="436"/>
                  </a:moveTo>
                  <a:cubicBezTo>
                    <a:pt x="740" y="442"/>
                    <a:pt x="737" y="445"/>
                    <a:pt x="732" y="446"/>
                  </a:cubicBezTo>
                  <a:cubicBezTo>
                    <a:pt x="731" y="447"/>
                    <a:pt x="730" y="447"/>
                    <a:pt x="728" y="447"/>
                  </a:cubicBezTo>
                  <a:cubicBezTo>
                    <a:pt x="724" y="447"/>
                    <a:pt x="720" y="446"/>
                    <a:pt x="715" y="444"/>
                  </a:cubicBezTo>
                  <a:cubicBezTo>
                    <a:pt x="710" y="442"/>
                    <a:pt x="707" y="440"/>
                    <a:pt x="705" y="438"/>
                  </a:cubicBezTo>
                  <a:cubicBezTo>
                    <a:pt x="700" y="433"/>
                    <a:pt x="693" y="419"/>
                    <a:pt x="685" y="357"/>
                  </a:cubicBezTo>
                  <a:cubicBezTo>
                    <a:pt x="680" y="321"/>
                    <a:pt x="679" y="292"/>
                    <a:pt x="680" y="272"/>
                  </a:cubicBezTo>
                  <a:cubicBezTo>
                    <a:pt x="674" y="278"/>
                    <a:pt x="667" y="285"/>
                    <a:pt x="660" y="290"/>
                  </a:cubicBezTo>
                  <a:cubicBezTo>
                    <a:pt x="646" y="301"/>
                    <a:pt x="636" y="306"/>
                    <a:pt x="629" y="308"/>
                  </a:cubicBezTo>
                  <a:cubicBezTo>
                    <a:pt x="622" y="309"/>
                    <a:pt x="614" y="306"/>
                    <a:pt x="607" y="298"/>
                  </a:cubicBezTo>
                  <a:cubicBezTo>
                    <a:pt x="604" y="295"/>
                    <a:pt x="603" y="292"/>
                    <a:pt x="603" y="290"/>
                  </a:cubicBezTo>
                  <a:cubicBezTo>
                    <a:pt x="603" y="286"/>
                    <a:pt x="606" y="283"/>
                    <a:pt x="612" y="280"/>
                  </a:cubicBezTo>
                  <a:cubicBezTo>
                    <a:pt x="626" y="272"/>
                    <a:pt x="644" y="258"/>
                    <a:pt x="665" y="237"/>
                  </a:cubicBezTo>
                  <a:cubicBezTo>
                    <a:pt x="676" y="228"/>
                    <a:pt x="685" y="222"/>
                    <a:pt x="692" y="221"/>
                  </a:cubicBezTo>
                  <a:cubicBezTo>
                    <a:pt x="697" y="220"/>
                    <a:pt x="703" y="221"/>
                    <a:pt x="709" y="223"/>
                  </a:cubicBezTo>
                  <a:cubicBezTo>
                    <a:pt x="714" y="225"/>
                    <a:pt x="717" y="227"/>
                    <a:pt x="720" y="229"/>
                  </a:cubicBezTo>
                  <a:cubicBezTo>
                    <a:pt x="723" y="233"/>
                    <a:pt x="725" y="240"/>
                    <a:pt x="724" y="251"/>
                  </a:cubicBezTo>
                  <a:cubicBezTo>
                    <a:pt x="723" y="322"/>
                    <a:pt x="728" y="378"/>
                    <a:pt x="738" y="417"/>
                  </a:cubicBezTo>
                  <a:cubicBezTo>
                    <a:pt x="741" y="430"/>
                    <a:pt x="741" y="434"/>
                    <a:pt x="741" y="436"/>
                  </a:cubicBezTo>
                  <a:close/>
                  <a:moveTo>
                    <a:pt x="601" y="383"/>
                  </a:moveTo>
                  <a:cubicBezTo>
                    <a:pt x="599" y="385"/>
                    <a:pt x="597" y="387"/>
                    <a:pt x="592" y="388"/>
                  </a:cubicBezTo>
                  <a:cubicBezTo>
                    <a:pt x="590" y="388"/>
                    <a:pt x="586" y="389"/>
                    <a:pt x="581" y="389"/>
                  </a:cubicBezTo>
                  <a:cubicBezTo>
                    <a:pt x="579" y="389"/>
                    <a:pt x="571" y="390"/>
                    <a:pt x="543" y="396"/>
                  </a:cubicBezTo>
                  <a:lnTo>
                    <a:pt x="535" y="397"/>
                  </a:lnTo>
                  <a:cubicBezTo>
                    <a:pt x="536" y="406"/>
                    <a:pt x="537" y="416"/>
                    <a:pt x="539" y="426"/>
                  </a:cubicBezTo>
                  <a:cubicBezTo>
                    <a:pt x="541" y="436"/>
                    <a:pt x="542" y="443"/>
                    <a:pt x="541" y="447"/>
                  </a:cubicBezTo>
                  <a:cubicBezTo>
                    <a:pt x="539" y="453"/>
                    <a:pt x="536" y="456"/>
                    <a:pt x="530" y="457"/>
                  </a:cubicBezTo>
                  <a:cubicBezTo>
                    <a:pt x="529" y="457"/>
                    <a:pt x="528" y="457"/>
                    <a:pt x="527" y="457"/>
                  </a:cubicBezTo>
                  <a:cubicBezTo>
                    <a:pt x="525" y="457"/>
                    <a:pt x="523" y="457"/>
                    <a:pt x="521" y="457"/>
                  </a:cubicBezTo>
                  <a:cubicBezTo>
                    <a:pt x="517" y="456"/>
                    <a:pt x="515" y="454"/>
                    <a:pt x="513" y="452"/>
                  </a:cubicBezTo>
                  <a:cubicBezTo>
                    <a:pt x="510" y="448"/>
                    <a:pt x="507" y="440"/>
                    <a:pt x="503" y="403"/>
                  </a:cubicBezTo>
                  <a:cubicBezTo>
                    <a:pt x="490" y="406"/>
                    <a:pt x="481" y="408"/>
                    <a:pt x="477" y="409"/>
                  </a:cubicBezTo>
                  <a:cubicBezTo>
                    <a:pt x="473" y="411"/>
                    <a:pt x="469" y="412"/>
                    <a:pt x="466" y="412"/>
                  </a:cubicBezTo>
                  <a:cubicBezTo>
                    <a:pt x="461" y="413"/>
                    <a:pt x="456" y="412"/>
                    <a:pt x="451" y="410"/>
                  </a:cubicBezTo>
                  <a:cubicBezTo>
                    <a:pt x="448" y="409"/>
                    <a:pt x="446" y="407"/>
                    <a:pt x="444" y="405"/>
                  </a:cubicBezTo>
                  <a:cubicBezTo>
                    <a:pt x="442" y="402"/>
                    <a:pt x="442" y="399"/>
                    <a:pt x="442" y="396"/>
                  </a:cubicBezTo>
                  <a:cubicBezTo>
                    <a:pt x="443" y="393"/>
                    <a:pt x="447" y="390"/>
                    <a:pt x="452" y="388"/>
                  </a:cubicBezTo>
                  <a:cubicBezTo>
                    <a:pt x="457" y="387"/>
                    <a:pt x="471" y="384"/>
                    <a:pt x="496" y="379"/>
                  </a:cubicBezTo>
                  <a:lnTo>
                    <a:pt x="501" y="378"/>
                  </a:lnTo>
                  <a:cubicBezTo>
                    <a:pt x="501" y="364"/>
                    <a:pt x="501" y="353"/>
                    <a:pt x="501" y="343"/>
                  </a:cubicBezTo>
                  <a:cubicBezTo>
                    <a:pt x="502" y="332"/>
                    <a:pt x="508" y="325"/>
                    <a:pt x="518" y="323"/>
                  </a:cubicBezTo>
                  <a:cubicBezTo>
                    <a:pt x="523" y="323"/>
                    <a:pt x="527" y="324"/>
                    <a:pt x="530" y="328"/>
                  </a:cubicBezTo>
                  <a:cubicBezTo>
                    <a:pt x="531" y="330"/>
                    <a:pt x="533" y="334"/>
                    <a:pt x="533" y="352"/>
                  </a:cubicBezTo>
                  <a:cubicBezTo>
                    <a:pt x="533" y="357"/>
                    <a:pt x="534" y="364"/>
                    <a:pt x="534" y="373"/>
                  </a:cubicBezTo>
                  <a:cubicBezTo>
                    <a:pt x="549" y="370"/>
                    <a:pt x="558" y="369"/>
                    <a:pt x="561" y="368"/>
                  </a:cubicBezTo>
                  <a:cubicBezTo>
                    <a:pt x="573" y="366"/>
                    <a:pt x="582" y="366"/>
                    <a:pt x="587" y="366"/>
                  </a:cubicBezTo>
                  <a:cubicBezTo>
                    <a:pt x="592" y="367"/>
                    <a:pt x="595" y="369"/>
                    <a:pt x="598" y="373"/>
                  </a:cubicBezTo>
                  <a:cubicBezTo>
                    <a:pt x="601" y="377"/>
                    <a:pt x="602" y="380"/>
                    <a:pt x="601" y="383"/>
                  </a:cubicBezTo>
                  <a:close/>
                  <a:moveTo>
                    <a:pt x="382" y="477"/>
                  </a:moveTo>
                  <a:cubicBezTo>
                    <a:pt x="368" y="503"/>
                    <a:pt x="346" y="520"/>
                    <a:pt x="315" y="525"/>
                  </a:cubicBezTo>
                  <a:cubicBezTo>
                    <a:pt x="309" y="526"/>
                    <a:pt x="304" y="526"/>
                    <a:pt x="298" y="526"/>
                  </a:cubicBezTo>
                  <a:cubicBezTo>
                    <a:pt x="285" y="526"/>
                    <a:pt x="271" y="523"/>
                    <a:pt x="257" y="518"/>
                  </a:cubicBezTo>
                  <a:cubicBezTo>
                    <a:pt x="243" y="512"/>
                    <a:pt x="232" y="504"/>
                    <a:pt x="225" y="495"/>
                  </a:cubicBezTo>
                  <a:cubicBezTo>
                    <a:pt x="219" y="486"/>
                    <a:pt x="217" y="480"/>
                    <a:pt x="219" y="474"/>
                  </a:cubicBezTo>
                  <a:cubicBezTo>
                    <a:pt x="222" y="469"/>
                    <a:pt x="227" y="465"/>
                    <a:pt x="237" y="464"/>
                  </a:cubicBezTo>
                  <a:cubicBezTo>
                    <a:pt x="248" y="462"/>
                    <a:pt x="256" y="464"/>
                    <a:pt x="261" y="470"/>
                  </a:cubicBezTo>
                  <a:cubicBezTo>
                    <a:pt x="262" y="471"/>
                    <a:pt x="263" y="472"/>
                    <a:pt x="264" y="475"/>
                  </a:cubicBezTo>
                  <a:cubicBezTo>
                    <a:pt x="265" y="477"/>
                    <a:pt x="266" y="479"/>
                    <a:pt x="267" y="481"/>
                  </a:cubicBezTo>
                  <a:cubicBezTo>
                    <a:pt x="272" y="487"/>
                    <a:pt x="277" y="491"/>
                    <a:pt x="284" y="494"/>
                  </a:cubicBezTo>
                  <a:cubicBezTo>
                    <a:pt x="291" y="496"/>
                    <a:pt x="299" y="497"/>
                    <a:pt x="305" y="496"/>
                  </a:cubicBezTo>
                  <a:cubicBezTo>
                    <a:pt x="322" y="493"/>
                    <a:pt x="334" y="482"/>
                    <a:pt x="342" y="463"/>
                  </a:cubicBezTo>
                  <a:cubicBezTo>
                    <a:pt x="350" y="445"/>
                    <a:pt x="348" y="430"/>
                    <a:pt x="339" y="417"/>
                  </a:cubicBezTo>
                  <a:cubicBezTo>
                    <a:pt x="334" y="410"/>
                    <a:pt x="328" y="405"/>
                    <a:pt x="320" y="402"/>
                  </a:cubicBezTo>
                  <a:cubicBezTo>
                    <a:pt x="312" y="399"/>
                    <a:pt x="303" y="398"/>
                    <a:pt x="294" y="400"/>
                  </a:cubicBezTo>
                  <a:cubicBezTo>
                    <a:pt x="290" y="401"/>
                    <a:pt x="286" y="402"/>
                    <a:pt x="283" y="403"/>
                  </a:cubicBezTo>
                  <a:cubicBezTo>
                    <a:pt x="279" y="405"/>
                    <a:pt x="275" y="406"/>
                    <a:pt x="273" y="407"/>
                  </a:cubicBezTo>
                  <a:cubicBezTo>
                    <a:pt x="266" y="408"/>
                    <a:pt x="259" y="405"/>
                    <a:pt x="255" y="399"/>
                  </a:cubicBezTo>
                  <a:cubicBezTo>
                    <a:pt x="249" y="392"/>
                    <a:pt x="251" y="386"/>
                    <a:pt x="253" y="383"/>
                  </a:cubicBezTo>
                  <a:cubicBezTo>
                    <a:pt x="255" y="380"/>
                    <a:pt x="260" y="377"/>
                    <a:pt x="268" y="374"/>
                  </a:cubicBezTo>
                  <a:cubicBezTo>
                    <a:pt x="283" y="368"/>
                    <a:pt x="295" y="362"/>
                    <a:pt x="303" y="355"/>
                  </a:cubicBezTo>
                  <a:cubicBezTo>
                    <a:pt x="307" y="351"/>
                    <a:pt x="310" y="346"/>
                    <a:pt x="310" y="340"/>
                  </a:cubicBezTo>
                  <a:cubicBezTo>
                    <a:pt x="310" y="338"/>
                    <a:pt x="310" y="336"/>
                    <a:pt x="308" y="333"/>
                  </a:cubicBezTo>
                  <a:cubicBezTo>
                    <a:pt x="305" y="330"/>
                    <a:pt x="302" y="327"/>
                    <a:pt x="298" y="326"/>
                  </a:cubicBezTo>
                  <a:cubicBezTo>
                    <a:pt x="294" y="325"/>
                    <a:pt x="289" y="325"/>
                    <a:pt x="283" y="326"/>
                  </a:cubicBezTo>
                  <a:cubicBezTo>
                    <a:pt x="272" y="328"/>
                    <a:pt x="262" y="332"/>
                    <a:pt x="253" y="337"/>
                  </a:cubicBezTo>
                  <a:cubicBezTo>
                    <a:pt x="251" y="339"/>
                    <a:pt x="245" y="343"/>
                    <a:pt x="237" y="350"/>
                  </a:cubicBezTo>
                  <a:cubicBezTo>
                    <a:pt x="235" y="352"/>
                    <a:pt x="232" y="353"/>
                    <a:pt x="227" y="354"/>
                  </a:cubicBezTo>
                  <a:cubicBezTo>
                    <a:pt x="219" y="356"/>
                    <a:pt x="212" y="353"/>
                    <a:pt x="208" y="347"/>
                  </a:cubicBezTo>
                  <a:cubicBezTo>
                    <a:pt x="205" y="343"/>
                    <a:pt x="204" y="336"/>
                    <a:pt x="213" y="326"/>
                  </a:cubicBezTo>
                  <a:cubicBezTo>
                    <a:pt x="230" y="310"/>
                    <a:pt x="250" y="300"/>
                    <a:pt x="274" y="296"/>
                  </a:cubicBezTo>
                  <a:cubicBezTo>
                    <a:pt x="288" y="293"/>
                    <a:pt x="303" y="294"/>
                    <a:pt x="317" y="298"/>
                  </a:cubicBezTo>
                  <a:cubicBezTo>
                    <a:pt x="332" y="302"/>
                    <a:pt x="343" y="309"/>
                    <a:pt x="349" y="318"/>
                  </a:cubicBezTo>
                  <a:cubicBezTo>
                    <a:pt x="358" y="330"/>
                    <a:pt x="359" y="343"/>
                    <a:pt x="351" y="356"/>
                  </a:cubicBezTo>
                  <a:cubicBezTo>
                    <a:pt x="347" y="362"/>
                    <a:pt x="340" y="369"/>
                    <a:pt x="329" y="377"/>
                  </a:cubicBezTo>
                  <a:cubicBezTo>
                    <a:pt x="338" y="378"/>
                    <a:pt x="345" y="380"/>
                    <a:pt x="351" y="382"/>
                  </a:cubicBezTo>
                  <a:cubicBezTo>
                    <a:pt x="362" y="386"/>
                    <a:pt x="371" y="393"/>
                    <a:pt x="377" y="402"/>
                  </a:cubicBezTo>
                  <a:cubicBezTo>
                    <a:pt x="395" y="426"/>
                    <a:pt x="396" y="451"/>
                    <a:pt x="382" y="477"/>
                  </a:cubicBezTo>
                  <a:close/>
                  <a:moveTo>
                    <a:pt x="868" y="106"/>
                  </a:moveTo>
                  <a:lnTo>
                    <a:pt x="125" y="106"/>
                  </a:lnTo>
                  <a:cubicBezTo>
                    <a:pt x="114" y="106"/>
                    <a:pt x="105" y="115"/>
                    <a:pt x="105" y="126"/>
                  </a:cubicBezTo>
                  <a:lnTo>
                    <a:pt x="105" y="690"/>
                  </a:lnTo>
                  <a:cubicBezTo>
                    <a:pt x="105" y="701"/>
                    <a:pt x="114" y="710"/>
                    <a:pt x="125" y="710"/>
                  </a:cubicBezTo>
                  <a:lnTo>
                    <a:pt x="577" y="710"/>
                  </a:lnTo>
                  <a:lnTo>
                    <a:pt x="577" y="669"/>
                  </a:lnTo>
                  <a:cubicBezTo>
                    <a:pt x="577" y="663"/>
                    <a:pt x="581" y="659"/>
                    <a:pt x="587" y="659"/>
                  </a:cubicBezTo>
                  <a:lnTo>
                    <a:pt x="810" y="659"/>
                  </a:lnTo>
                  <a:cubicBezTo>
                    <a:pt x="816" y="659"/>
                    <a:pt x="820" y="663"/>
                    <a:pt x="820" y="669"/>
                  </a:cubicBezTo>
                  <a:lnTo>
                    <a:pt x="820" y="710"/>
                  </a:lnTo>
                  <a:lnTo>
                    <a:pt x="868" y="710"/>
                  </a:lnTo>
                  <a:cubicBezTo>
                    <a:pt x="879" y="710"/>
                    <a:pt x="888" y="701"/>
                    <a:pt x="888" y="690"/>
                  </a:cubicBezTo>
                  <a:lnTo>
                    <a:pt x="888" y="126"/>
                  </a:lnTo>
                  <a:cubicBezTo>
                    <a:pt x="888" y="115"/>
                    <a:pt x="879" y="106"/>
                    <a:pt x="868" y="106"/>
                  </a:cubicBezTo>
                  <a:close/>
                  <a:moveTo>
                    <a:pt x="943" y="724"/>
                  </a:moveTo>
                  <a:cubicBezTo>
                    <a:pt x="943" y="743"/>
                    <a:pt x="927" y="759"/>
                    <a:pt x="907" y="759"/>
                  </a:cubicBezTo>
                  <a:lnTo>
                    <a:pt x="90" y="759"/>
                  </a:lnTo>
                  <a:cubicBezTo>
                    <a:pt x="70" y="759"/>
                    <a:pt x="54" y="743"/>
                    <a:pt x="54" y="723"/>
                  </a:cubicBezTo>
                  <a:lnTo>
                    <a:pt x="54" y="91"/>
                  </a:lnTo>
                  <a:cubicBezTo>
                    <a:pt x="54" y="72"/>
                    <a:pt x="70" y="55"/>
                    <a:pt x="90" y="55"/>
                  </a:cubicBezTo>
                  <a:lnTo>
                    <a:pt x="907" y="56"/>
                  </a:lnTo>
                  <a:cubicBezTo>
                    <a:pt x="927" y="56"/>
                    <a:pt x="943" y="72"/>
                    <a:pt x="943" y="91"/>
                  </a:cubicBezTo>
                  <a:lnTo>
                    <a:pt x="943" y="724"/>
                  </a:lnTo>
                  <a:close/>
                  <a:moveTo>
                    <a:pt x="923" y="0"/>
                  </a:moveTo>
                  <a:lnTo>
                    <a:pt x="71" y="0"/>
                  </a:lnTo>
                  <a:cubicBezTo>
                    <a:pt x="32" y="0"/>
                    <a:pt x="0" y="32"/>
                    <a:pt x="0" y="71"/>
                  </a:cubicBezTo>
                  <a:lnTo>
                    <a:pt x="0" y="739"/>
                  </a:lnTo>
                  <a:cubicBezTo>
                    <a:pt x="0" y="778"/>
                    <a:pt x="32" y="810"/>
                    <a:pt x="71" y="810"/>
                  </a:cubicBezTo>
                  <a:lnTo>
                    <a:pt x="923" y="810"/>
                  </a:lnTo>
                  <a:cubicBezTo>
                    <a:pt x="963" y="810"/>
                    <a:pt x="995" y="778"/>
                    <a:pt x="995" y="739"/>
                  </a:cubicBezTo>
                  <a:lnTo>
                    <a:pt x="995" y="72"/>
                  </a:lnTo>
                  <a:cubicBezTo>
                    <a:pt x="995" y="32"/>
                    <a:pt x="963" y="0"/>
                    <a:pt x="9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9" name="Freeform 8"/>
            <p:cNvSpPr>
              <a:spLocks noEditPoints="1" noChangeArrowheads="1"/>
            </p:cNvSpPr>
            <p:nvPr/>
          </p:nvSpPr>
          <p:spPr bwMode="auto">
            <a:xfrm>
              <a:off x="8471006" y="3637637"/>
              <a:ext cx="523875" cy="500062"/>
            </a:xfrm>
            <a:custGeom>
              <a:avLst/>
              <a:gdLst>
                <a:gd name="T0" fmla="*/ 102030 w 1145"/>
                <a:gd name="T1" fmla="*/ 419008 h 1092"/>
                <a:gd name="T2" fmla="*/ 160136 w 1145"/>
                <a:gd name="T3" fmla="*/ 419008 h 1092"/>
                <a:gd name="T4" fmla="*/ 171575 w 1145"/>
                <a:gd name="T5" fmla="*/ 408018 h 1092"/>
                <a:gd name="T6" fmla="*/ 171575 w 1145"/>
                <a:gd name="T7" fmla="*/ 309104 h 1092"/>
                <a:gd name="T8" fmla="*/ 160136 w 1145"/>
                <a:gd name="T9" fmla="*/ 298114 h 1092"/>
                <a:gd name="T10" fmla="*/ 102030 w 1145"/>
                <a:gd name="T11" fmla="*/ 298114 h 1092"/>
                <a:gd name="T12" fmla="*/ 90591 w 1145"/>
                <a:gd name="T13" fmla="*/ 309104 h 1092"/>
                <a:gd name="T14" fmla="*/ 90591 w 1145"/>
                <a:gd name="T15" fmla="*/ 408018 h 1092"/>
                <a:gd name="T16" fmla="*/ 102030 w 1145"/>
                <a:gd name="T17" fmla="*/ 419008 h 1092"/>
                <a:gd name="T18" fmla="*/ 498253 w 1145"/>
                <a:gd name="T19" fmla="*/ 449232 h 1092"/>
                <a:gd name="T20" fmla="*/ 50786 w 1145"/>
                <a:gd name="T21" fmla="*/ 449232 h 1092"/>
                <a:gd name="T22" fmla="*/ 50786 w 1145"/>
                <a:gd name="T23" fmla="*/ 25186 h 1092"/>
                <a:gd name="T24" fmla="*/ 25164 w 1145"/>
                <a:gd name="T25" fmla="*/ 0 h 1092"/>
                <a:gd name="T26" fmla="*/ 0 w 1145"/>
                <a:gd name="T27" fmla="*/ 25186 h 1092"/>
                <a:gd name="T28" fmla="*/ 0 w 1145"/>
                <a:gd name="T29" fmla="*/ 474876 h 1092"/>
                <a:gd name="T30" fmla="*/ 25164 w 1145"/>
                <a:gd name="T31" fmla="*/ 500062 h 1092"/>
                <a:gd name="T32" fmla="*/ 498253 w 1145"/>
                <a:gd name="T33" fmla="*/ 500062 h 1092"/>
                <a:gd name="T34" fmla="*/ 523875 w 1145"/>
                <a:gd name="T35" fmla="*/ 474876 h 1092"/>
                <a:gd name="T36" fmla="*/ 498253 w 1145"/>
                <a:gd name="T37" fmla="*/ 449232 h 1092"/>
                <a:gd name="T38" fmla="*/ 240662 w 1145"/>
                <a:gd name="T39" fmla="*/ 419008 h 1092"/>
                <a:gd name="T40" fmla="*/ 299226 w 1145"/>
                <a:gd name="T41" fmla="*/ 419008 h 1092"/>
                <a:gd name="T42" fmla="*/ 310207 w 1145"/>
                <a:gd name="T43" fmla="*/ 408018 h 1092"/>
                <a:gd name="T44" fmla="*/ 310207 w 1145"/>
                <a:gd name="T45" fmla="*/ 178136 h 1092"/>
                <a:gd name="T46" fmla="*/ 299226 w 1145"/>
                <a:gd name="T47" fmla="*/ 166687 h 1092"/>
                <a:gd name="T48" fmla="*/ 240662 w 1145"/>
                <a:gd name="T49" fmla="*/ 166687 h 1092"/>
                <a:gd name="T50" fmla="*/ 229681 w 1145"/>
                <a:gd name="T51" fmla="*/ 178136 h 1092"/>
                <a:gd name="T52" fmla="*/ 229681 w 1145"/>
                <a:gd name="T53" fmla="*/ 408018 h 1092"/>
                <a:gd name="T54" fmla="*/ 240662 w 1145"/>
                <a:gd name="T55" fmla="*/ 419008 h 1092"/>
                <a:gd name="T56" fmla="*/ 379752 w 1145"/>
                <a:gd name="T57" fmla="*/ 419008 h 1092"/>
                <a:gd name="T58" fmla="*/ 437859 w 1145"/>
                <a:gd name="T59" fmla="*/ 419008 h 1092"/>
                <a:gd name="T60" fmla="*/ 448840 w 1145"/>
                <a:gd name="T61" fmla="*/ 408018 h 1092"/>
                <a:gd name="T62" fmla="*/ 448840 w 1145"/>
                <a:gd name="T63" fmla="*/ 56784 h 1092"/>
                <a:gd name="T64" fmla="*/ 437859 w 1145"/>
                <a:gd name="T65" fmla="*/ 45335 h 1092"/>
                <a:gd name="T66" fmla="*/ 379752 w 1145"/>
                <a:gd name="T67" fmla="*/ 45335 h 1092"/>
                <a:gd name="T68" fmla="*/ 368314 w 1145"/>
                <a:gd name="T69" fmla="*/ 56784 h 1092"/>
                <a:gd name="T70" fmla="*/ 368314 w 1145"/>
                <a:gd name="T71" fmla="*/ 408018 h 1092"/>
                <a:gd name="T72" fmla="*/ 379752 w 1145"/>
                <a:gd name="T73" fmla="*/ 419008 h 109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145" h="1092">
                  <a:moveTo>
                    <a:pt x="223" y="915"/>
                  </a:moveTo>
                  <a:lnTo>
                    <a:pt x="350" y="915"/>
                  </a:lnTo>
                  <a:cubicBezTo>
                    <a:pt x="364" y="915"/>
                    <a:pt x="375" y="904"/>
                    <a:pt x="375" y="891"/>
                  </a:cubicBezTo>
                  <a:lnTo>
                    <a:pt x="375" y="675"/>
                  </a:lnTo>
                  <a:cubicBezTo>
                    <a:pt x="375" y="662"/>
                    <a:pt x="364" y="651"/>
                    <a:pt x="350" y="651"/>
                  </a:cubicBezTo>
                  <a:lnTo>
                    <a:pt x="223" y="651"/>
                  </a:lnTo>
                  <a:cubicBezTo>
                    <a:pt x="209" y="651"/>
                    <a:pt x="198" y="662"/>
                    <a:pt x="198" y="675"/>
                  </a:cubicBezTo>
                  <a:lnTo>
                    <a:pt x="198" y="891"/>
                  </a:lnTo>
                  <a:cubicBezTo>
                    <a:pt x="198" y="904"/>
                    <a:pt x="209" y="915"/>
                    <a:pt x="223" y="915"/>
                  </a:cubicBezTo>
                  <a:close/>
                  <a:moveTo>
                    <a:pt x="1089" y="981"/>
                  </a:moveTo>
                  <a:lnTo>
                    <a:pt x="111" y="981"/>
                  </a:lnTo>
                  <a:lnTo>
                    <a:pt x="111" y="55"/>
                  </a:lnTo>
                  <a:cubicBezTo>
                    <a:pt x="111" y="25"/>
                    <a:pt x="86" y="0"/>
                    <a:pt x="55" y="0"/>
                  </a:cubicBezTo>
                  <a:cubicBezTo>
                    <a:pt x="25" y="0"/>
                    <a:pt x="0" y="25"/>
                    <a:pt x="0" y="55"/>
                  </a:cubicBezTo>
                  <a:lnTo>
                    <a:pt x="0" y="1037"/>
                  </a:lnTo>
                  <a:cubicBezTo>
                    <a:pt x="0" y="1067"/>
                    <a:pt x="25" y="1092"/>
                    <a:pt x="55" y="1092"/>
                  </a:cubicBezTo>
                  <a:lnTo>
                    <a:pt x="1089" y="1092"/>
                  </a:lnTo>
                  <a:cubicBezTo>
                    <a:pt x="1120" y="1092"/>
                    <a:pt x="1145" y="1067"/>
                    <a:pt x="1145" y="1037"/>
                  </a:cubicBezTo>
                  <a:cubicBezTo>
                    <a:pt x="1145" y="1006"/>
                    <a:pt x="1120" y="981"/>
                    <a:pt x="1089" y="981"/>
                  </a:cubicBezTo>
                  <a:close/>
                  <a:moveTo>
                    <a:pt x="526" y="915"/>
                  </a:moveTo>
                  <a:lnTo>
                    <a:pt x="654" y="915"/>
                  </a:lnTo>
                  <a:cubicBezTo>
                    <a:pt x="667" y="915"/>
                    <a:pt x="678" y="904"/>
                    <a:pt x="678" y="891"/>
                  </a:cubicBezTo>
                  <a:lnTo>
                    <a:pt x="678" y="389"/>
                  </a:lnTo>
                  <a:cubicBezTo>
                    <a:pt x="678" y="375"/>
                    <a:pt x="667" y="364"/>
                    <a:pt x="654" y="364"/>
                  </a:cubicBezTo>
                  <a:lnTo>
                    <a:pt x="526" y="364"/>
                  </a:lnTo>
                  <a:cubicBezTo>
                    <a:pt x="513" y="364"/>
                    <a:pt x="502" y="375"/>
                    <a:pt x="502" y="389"/>
                  </a:cubicBezTo>
                  <a:lnTo>
                    <a:pt x="502" y="891"/>
                  </a:lnTo>
                  <a:cubicBezTo>
                    <a:pt x="502" y="904"/>
                    <a:pt x="513" y="915"/>
                    <a:pt x="526" y="915"/>
                  </a:cubicBezTo>
                  <a:close/>
                  <a:moveTo>
                    <a:pt x="830" y="915"/>
                  </a:moveTo>
                  <a:lnTo>
                    <a:pt x="957" y="915"/>
                  </a:lnTo>
                  <a:cubicBezTo>
                    <a:pt x="970" y="915"/>
                    <a:pt x="981" y="904"/>
                    <a:pt x="981" y="891"/>
                  </a:cubicBezTo>
                  <a:lnTo>
                    <a:pt x="981" y="124"/>
                  </a:lnTo>
                  <a:cubicBezTo>
                    <a:pt x="981" y="110"/>
                    <a:pt x="970" y="99"/>
                    <a:pt x="957" y="99"/>
                  </a:cubicBezTo>
                  <a:lnTo>
                    <a:pt x="830" y="99"/>
                  </a:lnTo>
                  <a:cubicBezTo>
                    <a:pt x="816" y="99"/>
                    <a:pt x="805" y="110"/>
                    <a:pt x="805" y="124"/>
                  </a:cubicBezTo>
                  <a:lnTo>
                    <a:pt x="805" y="891"/>
                  </a:lnTo>
                  <a:cubicBezTo>
                    <a:pt x="805" y="904"/>
                    <a:pt x="816" y="915"/>
                    <a:pt x="830" y="9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0" name="Freeform 16"/>
            <p:cNvSpPr>
              <a:spLocks noEditPoints="1" noChangeArrowheads="1"/>
            </p:cNvSpPr>
            <p:nvPr/>
          </p:nvSpPr>
          <p:spPr bwMode="auto">
            <a:xfrm>
              <a:off x="10070118" y="2186473"/>
              <a:ext cx="482600" cy="523875"/>
            </a:xfrm>
            <a:custGeom>
              <a:avLst/>
              <a:gdLst>
                <a:gd name="T0" fmla="*/ 205323 w 1053"/>
                <a:gd name="T1" fmla="*/ 468514 h 1145"/>
                <a:gd name="T2" fmla="*/ 197990 w 1053"/>
                <a:gd name="T3" fmla="*/ 492305 h 1145"/>
                <a:gd name="T4" fmla="*/ 204864 w 1053"/>
                <a:gd name="T5" fmla="*/ 503744 h 1145"/>
                <a:gd name="T6" fmla="*/ 211739 w 1053"/>
                <a:gd name="T7" fmla="*/ 506946 h 1145"/>
                <a:gd name="T8" fmla="*/ 225488 w 1053"/>
                <a:gd name="T9" fmla="*/ 520672 h 1145"/>
                <a:gd name="T10" fmla="*/ 239696 w 1053"/>
                <a:gd name="T11" fmla="*/ 523875 h 1145"/>
                <a:gd name="T12" fmla="*/ 254820 w 1053"/>
                <a:gd name="T13" fmla="*/ 521587 h 1145"/>
                <a:gd name="T14" fmla="*/ 270403 w 1053"/>
                <a:gd name="T15" fmla="*/ 507404 h 1145"/>
                <a:gd name="T16" fmla="*/ 273611 w 1053"/>
                <a:gd name="T17" fmla="*/ 506489 h 1145"/>
                <a:gd name="T18" fmla="*/ 283694 w 1053"/>
                <a:gd name="T19" fmla="*/ 496881 h 1145"/>
                <a:gd name="T20" fmla="*/ 285069 w 1053"/>
                <a:gd name="T21" fmla="*/ 475834 h 1145"/>
                <a:gd name="T22" fmla="*/ 241529 w 1053"/>
                <a:gd name="T23" fmla="*/ 109808 h 1145"/>
                <a:gd name="T24" fmla="*/ 138868 w 1053"/>
                <a:gd name="T25" fmla="*/ 322561 h 1145"/>
                <a:gd name="T26" fmla="*/ 196157 w 1053"/>
                <a:gd name="T27" fmla="*/ 427793 h 1145"/>
                <a:gd name="T28" fmla="*/ 200281 w 1053"/>
                <a:gd name="T29" fmla="*/ 455703 h 1145"/>
                <a:gd name="T30" fmla="*/ 296985 w 1053"/>
                <a:gd name="T31" fmla="*/ 441062 h 1145"/>
                <a:gd name="T32" fmla="*/ 331816 w 1053"/>
                <a:gd name="T33" fmla="*/ 338117 h 1145"/>
                <a:gd name="T34" fmla="*/ 369856 w 1053"/>
                <a:gd name="T35" fmla="*/ 243407 h 1145"/>
                <a:gd name="T36" fmla="*/ 241529 w 1053"/>
                <a:gd name="T37" fmla="*/ 109808 h 1145"/>
                <a:gd name="T38" fmla="*/ 417978 w 1053"/>
                <a:gd name="T39" fmla="*/ 319815 h 1145"/>
                <a:gd name="T40" fmla="*/ 397813 w 1053"/>
                <a:gd name="T41" fmla="*/ 354588 h 1145"/>
                <a:gd name="T42" fmla="*/ 450060 w 1053"/>
                <a:gd name="T43" fmla="*/ 361451 h 1145"/>
                <a:gd name="T44" fmla="*/ 154909 w 1053"/>
                <a:gd name="T45" fmla="*/ 91507 h 1145"/>
                <a:gd name="T46" fmla="*/ 148034 w 1053"/>
                <a:gd name="T47" fmla="*/ 39805 h 1145"/>
                <a:gd name="T48" fmla="*/ 113202 w 1053"/>
                <a:gd name="T49" fmla="*/ 59479 h 1145"/>
                <a:gd name="T50" fmla="*/ 154909 w 1053"/>
                <a:gd name="T51" fmla="*/ 91507 h 1145"/>
                <a:gd name="T52" fmla="*/ 334566 w 1053"/>
                <a:gd name="T53" fmla="*/ 39805 h 1145"/>
                <a:gd name="T54" fmla="*/ 327691 w 1053"/>
                <a:gd name="T55" fmla="*/ 91507 h 1145"/>
                <a:gd name="T56" fmla="*/ 369398 w 1053"/>
                <a:gd name="T57" fmla="*/ 59479 h 1145"/>
                <a:gd name="T58" fmla="*/ 462434 w 1053"/>
                <a:gd name="T59" fmla="*/ 220988 h 1145"/>
                <a:gd name="T60" fmla="*/ 413854 w 1053"/>
                <a:gd name="T61" fmla="*/ 240662 h 1145"/>
                <a:gd name="T62" fmla="*/ 462434 w 1053"/>
                <a:gd name="T63" fmla="*/ 260794 h 1145"/>
                <a:gd name="T64" fmla="*/ 462434 w 1053"/>
                <a:gd name="T65" fmla="*/ 220988 h 1145"/>
                <a:gd name="T66" fmla="*/ 261236 w 1053"/>
                <a:gd name="T67" fmla="*/ 48498 h 1145"/>
                <a:gd name="T68" fmla="*/ 241071 w 1053"/>
                <a:gd name="T69" fmla="*/ 0 h 1145"/>
                <a:gd name="T70" fmla="*/ 221364 w 1053"/>
                <a:gd name="T71" fmla="*/ 48498 h 1145"/>
                <a:gd name="T72" fmla="*/ 84329 w 1053"/>
                <a:gd name="T73" fmla="*/ 127194 h 1145"/>
                <a:gd name="T74" fmla="*/ 32082 w 1053"/>
                <a:gd name="T75" fmla="*/ 120331 h 1145"/>
                <a:gd name="T76" fmla="*/ 64163 w 1053"/>
                <a:gd name="T77" fmla="*/ 161967 h 1145"/>
                <a:gd name="T78" fmla="*/ 84329 w 1053"/>
                <a:gd name="T79" fmla="*/ 127194 h 1145"/>
                <a:gd name="T80" fmla="*/ 442727 w 1053"/>
                <a:gd name="T81" fmla="*/ 147783 h 1145"/>
                <a:gd name="T82" fmla="*/ 423020 w 1053"/>
                <a:gd name="T83" fmla="*/ 113011 h 1145"/>
                <a:gd name="T84" fmla="*/ 390480 w 1053"/>
                <a:gd name="T85" fmla="*/ 154646 h 1145"/>
                <a:gd name="T86" fmla="*/ 64163 w 1053"/>
                <a:gd name="T87" fmla="*/ 319815 h 1145"/>
                <a:gd name="T88" fmla="*/ 32082 w 1053"/>
                <a:gd name="T89" fmla="*/ 361451 h 1145"/>
                <a:gd name="T90" fmla="*/ 84329 w 1053"/>
                <a:gd name="T91" fmla="*/ 354588 h 1145"/>
                <a:gd name="T92" fmla="*/ 64163 w 1053"/>
                <a:gd name="T93" fmla="*/ 319815 h 1145"/>
                <a:gd name="T94" fmla="*/ 48581 w 1053"/>
                <a:gd name="T95" fmla="*/ 220988 h 1145"/>
                <a:gd name="T96" fmla="*/ 0 w 1053"/>
                <a:gd name="T97" fmla="*/ 240662 h 1145"/>
                <a:gd name="T98" fmla="*/ 48581 w 1053"/>
                <a:gd name="T99" fmla="*/ 260794 h 114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53" h="1145">
                  <a:moveTo>
                    <a:pt x="606" y="1024"/>
                  </a:moveTo>
                  <a:lnTo>
                    <a:pt x="448" y="1024"/>
                  </a:lnTo>
                  <a:cubicBezTo>
                    <a:pt x="439" y="1024"/>
                    <a:pt x="432" y="1031"/>
                    <a:pt x="432" y="1040"/>
                  </a:cubicBezTo>
                  <a:lnTo>
                    <a:pt x="432" y="1076"/>
                  </a:lnTo>
                  <a:cubicBezTo>
                    <a:pt x="432" y="1079"/>
                    <a:pt x="433" y="1083"/>
                    <a:pt x="435" y="1086"/>
                  </a:cubicBezTo>
                  <a:lnTo>
                    <a:pt x="447" y="1101"/>
                  </a:lnTo>
                  <a:cubicBezTo>
                    <a:pt x="449" y="1103"/>
                    <a:pt x="452" y="1105"/>
                    <a:pt x="455" y="1106"/>
                  </a:cubicBezTo>
                  <a:cubicBezTo>
                    <a:pt x="457" y="1107"/>
                    <a:pt x="459" y="1107"/>
                    <a:pt x="462" y="1108"/>
                  </a:cubicBezTo>
                  <a:cubicBezTo>
                    <a:pt x="463" y="1108"/>
                    <a:pt x="464" y="1108"/>
                    <a:pt x="465" y="1109"/>
                  </a:cubicBezTo>
                  <a:lnTo>
                    <a:pt x="492" y="1138"/>
                  </a:lnTo>
                  <a:cubicBezTo>
                    <a:pt x="494" y="1139"/>
                    <a:pt x="496" y="1141"/>
                    <a:pt x="498" y="1142"/>
                  </a:cubicBezTo>
                  <a:cubicBezTo>
                    <a:pt x="504" y="1144"/>
                    <a:pt x="513" y="1145"/>
                    <a:pt x="523" y="1145"/>
                  </a:cubicBezTo>
                  <a:lnTo>
                    <a:pt x="525" y="1145"/>
                  </a:lnTo>
                  <a:cubicBezTo>
                    <a:pt x="542" y="1145"/>
                    <a:pt x="551" y="1142"/>
                    <a:pt x="556" y="1140"/>
                  </a:cubicBezTo>
                  <a:cubicBezTo>
                    <a:pt x="558" y="1139"/>
                    <a:pt x="560" y="1138"/>
                    <a:pt x="561" y="1137"/>
                  </a:cubicBezTo>
                  <a:cubicBezTo>
                    <a:pt x="561" y="1137"/>
                    <a:pt x="589" y="1109"/>
                    <a:pt x="590" y="1109"/>
                  </a:cubicBezTo>
                  <a:cubicBezTo>
                    <a:pt x="591" y="1108"/>
                    <a:pt x="592" y="1108"/>
                    <a:pt x="593" y="1108"/>
                  </a:cubicBezTo>
                  <a:cubicBezTo>
                    <a:pt x="595" y="1108"/>
                    <a:pt x="596" y="1108"/>
                    <a:pt x="597" y="1107"/>
                  </a:cubicBezTo>
                  <a:cubicBezTo>
                    <a:pt x="602" y="1107"/>
                    <a:pt x="606" y="1105"/>
                    <a:pt x="609" y="1101"/>
                  </a:cubicBezTo>
                  <a:lnTo>
                    <a:pt x="619" y="1086"/>
                  </a:lnTo>
                  <a:cubicBezTo>
                    <a:pt x="621" y="1083"/>
                    <a:pt x="622" y="1080"/>
                    <a:pt x="622" y="1077"/>
                  </a:cubicBezTo>
                  <a:lnTo>
                    <a:pt x="622" y="1040"/>
                  </a:lnTo>
                  <a:cubicBezTo>
                    <a:pt x="622" y="1031"/>
                    <a:pt x="615" y="1024"/>
                    <a:pt x="606" y="1024"/>
                  </a:cubicBezTo>
                  <a:close/>
                  <a:moveTo>
                    <a:pt x="527" y="240"/>
                  </a:moveTo>
                  <a:cubicBezTo>
                    <a:pt x="373" y="240"/>
                    <a:pt x="248" y="370"/>
                    <a:pt x="247" y="531"/>
                  </a:cubicBezTo>
                  <a:cubicBezTo>
                    <a:pt x="247" y="594"/>
                    <a:pt x="266" y="654"/>
                    <a:pt x="303" y="705"/>
                  </a:cubicBezTo>
                  <a:cubicBezTo>
                    <a:pt x="304" y="707"/>
                    <a:pt x="322" y="730"/>
                    <a:pt x="331" y="740"/>
                  </a:cubicBezTo>
                  <a:cubicBezTo>
                    <a:pt x="396" y="820"/>
                    <a:pt x="428" y="884"/>
                    <a:pt x="428" y="935"/>
                  </a:cubicBezTo>
                  <a:cubicBezTo>
                    <a:pt x="415" y="939"/>
                    <a:pt x="406" y="950"/>
                    <a:pt x="406" y="964"/>
                  </a:cubicBezTo>
                  <a:cubicBezTo>
                    <a:pt x="406" y="982"/>
                    <a:pt x="420" y="996"/>
                    <a:pt x="437" y="996"/>
                  </a:cubicBezTo>
                  <a:lnTo>
                    <a:pt x="617" y="996"/>
                  </a:lnTo>
                  <a:cubicBezTo>
                    <a:pt x="634" y="996"/>
                    <a:pt x="648" y="982"/>
                    <a:pt x="648" y="964"/>
                  </a:cubicBezTo>
                  <a:cubicBezTo>
                    <a:pt x="648" y="954"/>
                    <a:pt x="643" y="944"/>
                    <a:pt x="635" y="939"/>
                  </a:cubicBezTo>
                  <a:cubicBezTo>
                    <a:pt x="634" y="881"/>
                    <a:pt x="663" y="815"/>
                    <a:pt x="724" y="739"/>
                  </a:cubicBezTo>
                  <a:cubicBezTo>
                    <a:pt x="733" y="729"/>
                    <a:pt x="750" y="707"/>
                    <a:pt x="751" y="706"/>
                  </a:cubicBezTo>
                  <a:cubicBezTo>
                    <a:pt x="787" y="655"/>
                    <a:pt x="807" y="595"/>
                    <a:pt x="807" y="532"/>
                  </a:cubicBezTo>
                  <a:cubicBezTo>
                    <a:pt x="807" y="454"/>
                    <a:pt x="778" y="381"/>
                    <a:pt x="726" y="326"/>
                  </a:cubicBezTo>
                  <a:cubicBezTo>
                    <a:pt x="673" y="271"/>
                    <a:pt x="603" y="240"/>
                    <a:pt x="527" y="240"/>
                  </a:cubicBezTo>
                  <a:close/>
                  <a:moveTo>
                    <a:pt x="966" y="730"/>
                  </a:moveTo>
                  <a:lnTo>
                    <a:pt x="912" y="699"/>
                  </a:lnTo>
                  <a:cubicBezTo>
                    <a:pt x="891" y="687"/>
                    <a:pt x="864" y="694"/>
                    <a:pt x="852" y="715"/>
                  </a:cubicBezTo>
                  <a:cubicBezTo>
                    <a:pt x="840" y="736"/>
                    <a:pt x="847" y="762"/>
                    <a:pt x="868" y="775"/>
                  </a:cubicBezTo>
                  <a:lnTo>
                    <a:pt x="923" y="806"/>
                  </a:lnTo>
                  <a:cubicBezTo>
                    <a:pt x="943" y="818"/>
                    <a:pt x="970" y="811"/>
                    <a:pt x="982" y="790"/>
                  </a:cubicBezTo>
                  <a:cubicBezTo>
                    <a:pt x="994" y="769"/>
                    <a:pt x="987" y="742"/>
                    <a:pt x="966" y="730"/>
                  </a:cubicBezTo>
                  <a:close/>
                  <a:moveTo>
                    <a:pt x="338" y="200"/>
                  </a:moveTo>
                  <a:cubicBezTo>
                    <a:pt x="359" y="188"/>
                    <a:pt x="366" y="162"/>
                    <a:pt x="354" y="141"/>
                  </a:cubicBezTo>
                  <a:lnTo>
                    <a:pt x="323" y="87"/>
                  </a:lnTo>
                  <a:cubicBezTo>
                    <a:pt x="311" y="66"/>
                    <a:pt x="284" y="58"/>
                    <a:pt x="263" y="71"/>
                  </a:cubicBezTo>
                  <a:cubicBezTo>
                    <a:pt x="242" y="83"/>
                    <a:pt x="235" y="109"/>
                    <a:pt x="247" y="130"/>
                  </a:cubicBezTo>
                  <a:lnTo>
                    <a:pt x="278" y="184"/>
                  </a:lnTo>
                  <a:cubicBezTo>
                    <a:pt x="290" y="205"/>
                    <a:pt x="317" y="213"/>
                    <a:pt x="338" y="200"/>
                  </a:cubicBezTo>
                  <a:close/>
                  <a:moveTo>
                    <a:pt x="790" y="71"/>
                  </a:moveTo>
                  <a:cubicBezTo>
                    <a:pt x="769" y="58"/>
                    <a:pt x="742" y="66"/>
                    <a:pt x="730" y="87"/>
                  </a:cubicBezTo>
                  <a:lnTo>
                    <a:pt x="699" y="141"/>
                  </a:lnTo>
                  <a:cubicBezTo>
                    <a:pt x="686" y="162"/>
                    <a:pt x="694" y="188"/>
                    <a:pt x="715" y="200"/>
                  </a:cubicBezTo>
                  <a:cubicBezTo>
                    <a:pt x="735" y="213"/>
                    <a:pt x="762" y="205"/>
                    <a:pt x="774" y="184"/>
                  </a:cubicBezTo>
                  <a:lnTo>
                    <a:pt x="806" y="130"/>
                  </a:lnTo>
                  <a:cubicBezTo>
                    <a:pt x="818" y="109"/>
                    <a:pt x="811" y="83"/>
                    <a:pt x="790" y="71"/>
                  </a:cubicBezTo>
                  <a:close/>
                  <a:moveTo>
                    <a:pt x="1009" y="483"/>
                  </a:moveTo>
                  <a:lnTo>
                    <a:pt x="947" y="483"/>
                  </a:lnTo>
                  <a:cubicBezTo>
                    <a:pt x="922" y="483"/>
                    <a:pt x="903" y="502"/>
                    <a:pt x="903" y="526"/>
                  </a:cubicBezTo>
                  <a:cubicBezTo>
                    <a:pt x="903" y="551"/>
                    <a:pt x="922" y="570"/>
                    <a:pt x="947" y="570"/>
                  </a:cubicBezTo>
                  <a:lnTo>
                    <a:pt x="1009" y="570"/>
                  </a:lnTo>
                  <a:cubicBezTo>
                    <a:pt x="1033" y="570"/>
                    <a:pt x="1053" y="551"/>
                    <a:pt x="1053" y="526"/>
                  </a:cubicBezTo>
                  <a:cubicBezTo>
                    <a:pt x="1053" y="502"/>
                    <a:pt x="1033" y="483"/>
                    <a:pt x="1009" y="483"/>
                  </a:cubicBezTo>
                  <a:close/>
                  <a:moveTo>
                    <a:pt x="526" y="150"/>
                  </a:moveTo>
                  <a:cubicBezTo>
                    <a:pt x="550" y="150"/>
                    <a:pt x="570" y="130"/>
                    <a:pt x="570" y="106"/>
                  </a:cubicBezTo>
                  <a:lnTo>
                    <a:pt x="570" y="44"/>
                  </a:lnTo>
                  <a:cubicBezTo>
                    <a:pt x="570" y="20"/>
                    <a:pt x="550" y="0"/>
                    <a:pt x="526" y="0"/>
                  </a:cubicBezTo>
                  <a:cubicBezTo>
                    <a:pt x="502" y="0"/>
                    <a:pt x="483" y="20"/>
                    <a:pt x="483" y="44"/>
                  </a:cubicBezTo>
                  <a:lnTo>
                    <a:pt x="483" y="106"/>
                  </a:lnTo>
                  <a:cubicBezTo>
                    <a:pt x="483" y="130"/>
                    <a:pt x="502" y="150"/>
                    <a:pt x="526" y="150"/>
                  </a:cubicBezTo>
                  <a:close/>
                  <a:moveTo>
                    <a:pt x="184" y="278"/>
                  </a:moveTo>
                  <a:lnTo>
                    <a:pt x="130" y="247"/>
                  </a:lnTo>
                  <a:cubicBezTo>
                    <a:pt x="109" y="235"/>
                    <a:pt x="82" y="242"/>
                    <a:pt x="70" y="263"/>
                  </a:cubicBezTo>
                  <a:cubicBezTo>
                    <a:pt x="58" y="284"/>
                    <a:pt x="65" y="311"/>
                    <a:pt x="86" y="323"/>
                  </a:cubicBezTo>
                  <a:lnTo>
                    <a:pt x="140" y="354"/>
                  </a:lnTo>
                  <a:cubicBezTo>
                    <a:pt x="161" y="366"/>
                    <a:pt x="188" y="359"/>
                    <a:pt x="200" y="338"/>
                  </a:cubicBezTo>
                  <a:cubicBezTo>
                    <a:pt x="212" y="317"/>
                    <a:pt x="205" y="291"/>
                    <a:pt x="184" y="278"/>
                  </a:cubicBezTo>
                  <a:close/>
                  <a:moveTo>
                    <a:pt x="912" y="354"/>
                  </a:moveTo>
                  <a:lnTo>
                    <a:pt x="966" y="323"/>
                  </a:lnTo>
                  <a:cubicBezTo>
                    <a:pt x="987" y="311"/>
                    <a:pt x="994" y="284"/>
                    <a:pt x="982" y="263"/>
                  </a:cubicBezTo>
                  <a:cubicBezTo>
                    <a:pt x="970" y="242"/>
                    <a:pt x="943" y="235"/>
                    <a:pt x="923" y="247"/>
                  </a:cubicBezTo>
                  <a:lnTo>
                    <a:pt x="868" y="278"/>
                  </a:lnTo>
                  <a:cubicBezTo>
                    <a:pt x="847" y="291"/>
                    <a:pt x="840" y="317"/>
                    <a:pt x="852" y="338"/>
                  </a:cubicBezTo>
                  <a:cubicBezTo>
                    <a:pt x="864" y="359"/>
                    <a:pt x="891" y="366"/>
                    <a:pt x="912" y="354"/>
                  </a:cubicBezTo>
                  <a:close/>
                  <a:moveTo>
                    <a:pt x="140" y="699"/>
                  </a:moveTo>
                  <a:lnTo>
                    <a:pt x="86" y="730"/>
                  </a:lnTo>
                  <a:cubicBezTo>
                    <a:pt x="65" y="742"/>
                    <a:pt x="58" y="769"/>
                    <a:pt x="70" y="790"/>
                  </a:cubicBezTo>
                  <a:cubicBezTo>
                    <a:pt x="82" y="811"/>
                    <a:pt x="109" y="818"/>
                    <a:pt x="130" y="806"/>
                  </a:cubicBezTo>
                  <a:lnTo>
                    <a:pt x="184" y="775"/>
                  </a:lnTo>
                  <a:cubicBezTo>
                    <a:pt x="205" y="762"/>
                    <a:pt x="212" y="736"/>
                    <a:pt x="200" y="715"/>
                  </a:cubicBezTo>
                  <a:cubicBezTo>
                    <a:pt x="188" y="694"/>
                    <a:pt x="161" y="687"/>
                    <a:pt x="140" y="699"/>
                  </a:cubicBezTo>
                  <a:close/>
                  <a:moveTo>
                    <a:pt x="150" y="526"/>
                  </a:moveTo>
                  <a:cubicBezTo>
                    <a:pt x="150" y="502"/>
                    <a:pt x="130" y="483"/>
                    <a:pt x="106" y="483"/>
                  </a:cubicBezTo>
                  <a:lnTo>
                    <a:pt x="44" y="483"/>
                  </a:lnTo>
                  <a:cubicBezTo>
                    <a:pt x="19" y="483"/>
                    <a:pt x="0" y="502"/>
                    <a:pt x="0" y="526"/>
                  </a:cubicBezTo>
                  <a:cubicBezTo>
                    <a:pt x="0" y="551"/>
                    <a:pt x="19" y="570"/>
                    <a:pt x="44" y="570"/>
                  </a:cubicBezTo>
                  <a:lnTo>
                    <a:pt x="106" y="570"/>
                  </a:lnTo>
                  <a:cubicBezTo>
                    <a:pt x="130" y="570"/>
                    <a:pt x="150" y="551"/>
                    <a:pt x="150" y="5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1" name="文本框 22"/>
            <p:cNvSpPr txBox="1">
              <a:spLocks noChangeArrowheads="1"/>
            </p:cNvSpPr>
            <p:nvPr/>
          </p:nvSpPr>
          <p:spPr bwMode="auto">
            <a:xfrm>
              <a:off x="6998189" y="2139651"/>
              <a:ext cx="1809677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春种一粒粟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秋收万颗籽，点滴进步，成就价值是我们的一贯的追求。</a:t>
              </a:r>
            </a:p>
          </p:txBody>
        </p:sp>
        <p:sp>
          <p:nvSpPr>
            <p:cNvPr id="27672" name="文本框 23"/>
            <p:cNvSpPr txBox="1">
              <a:spLocks noChangeArrowheads="1"/>
            </p:cNvSpPr>
            <p:nvPr/>
          </p:nvSpPr>
          <p:spPr bwMode="auto">
            <a:xfrm>
              <a:off x="9441615" y="2821084"/>
              <a:ext cx="1809677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春种一粒粟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秋收万颗籽，点滴进步，成就价值是我们的一贯的追求。</a:t>
              </a:r>
            </a:p>
          </p:txBody>
        </p:sp>
        <p:sp>
          <p:nvSpPr>
            <p:cNvPr id="27673" name="文本框 24"/>
            <p:cNvSpPr txBox="1">
              <a:spLocks noChangeArrowheads="1"/>
            </p:cNvSpPr>
            <p:nvPr/>
          </p:nvSpPr>
          <p:spPr bwMode="auto">
            <a:xfrm>
              <a:off x="7790347" y="4323915"/>
              <a:ext cx="1809677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春种一粒粟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秋收万颗籽，点滴进步，成就价值是我们的一贯的追求。</a:t>
              </a:r>
            </a:p>
          </p:txBody>
        </p:sp>
      </p:grpSp>
      <p:grpSp>
        <p:nvGrpSpPr>
          <p:cNvPr id="27653" name="组合 34"/>
          <p:cNvGrpSpPr/>
          <p:nvPr/>
        </p:nvGrpSpPr>
        <p:grpSpPr bwMode="auto">
          <a:xfrm>
            <a:off x="3994150" y="1427163"/>
            <a:ext cx="577850" cy="577850"/>
            <a:chOff x="3819193" y="1441559"/>
            <a:chExt cx="578636" cy="578636"/>
          </a:xfrm>
        </p:grpSpPr>
        <p:sp>
          <p:nvSpPr>
            <p:cNvPr id="36" name="椭圆 35"/>
            <p:cNvSpPr/>
            <p:nvPr/>
          </p:nvSpPr>
          <p:spPr>
            <a:xfrm flipH="1" flipV="1">
              <a:off x="3819193" y="1441559"/>
              <a:ext cx="578636" cy="578636"/>
            </a:xfrm>
            <a:prstGeom prst="ellipse">
              <a:avLst/>
            </a:prstGeom>
            <a:solidFill>
              <a:srgbClr val="5FBB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7666" name="文本框 36"/>
            <p:cNvSpPr txBox="1">
              <a:spLocks noChangeArrowheads="1"/>
            </p:cNvSpPr>
            <p:nvPr/>
          </p:nvSpPr>
          <p:spPr bwMode="auto">
            <a:xfrm>
              <a:off x="3830419" y="1553666"/>
              <a:ext cx="5536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654" name="组合 37"/>
          <p:cNvGrpSpPr/>
          <p:nvPr/>
        </p:nvGrpSpPr>
        <p:grpSpPr bwMode="auto">
          <a:xfrm>
            <a:off x="6550025" y="3170238"/>
            <a:ext cx="2012950" cy="476250"/>
            <a:chOff x="8978828" y="3139303"/>
            <a:chExt cx="2014185" cy="477053"/>
          </a:xfrm>
        </p:grpSpPr>
        <p:sp>
          <p:nvSpPr>
            <p:cNvPr id="39" name="圆角矩形 38"/>
            <p:cNvSpPr/>
            <p:nvPr/>
          </p:nvSpPr>
          <p:spPr>
            <a:xfrm>
              <a:off x="8978828" y="3139303"/>
              <a:ext cx="2014185" cy="477053"/>
            </a:xfrm>
            <a:prstGeom prst="roundRect">
              <a:avLst/>
            </a:prstGeom>
            <a:solidFill>
              <a:srgbClr val="474F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7664" name="文本框 39"/>
            <p:cNvSpPr txBox="1">
              <a:spLocks noChangeArrowheads="1"/>
            </p:cNvSpPr>
            <p:nvPr/>
          </p:nvSpPr>
          <p:spPr bwMode="auto">
            <a:xfrm>
              <a:off x="9116778" y="3193163"/>
              <a:ext cx="16742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点此添加标题</a:t>
              </a:r>
            </a:p>
          </p:txBody>
        </p:sp>
      </p:grpSp>
      <p:grpSp>
        <p:nvGrpSpPr>
          <p:cNvPr id="27657" name="组合 42"/>
          <p:cNvGrpSpPr/>
          <p:nvPr/>
        </p:nvGrpSpPr>
        <p:grpSpPr bwMode="auto">
          <a:xfrm>
            <a:off x="1066800" y="4876800"/>
            <a:ext cx="862013" cy="862013"/>
            <a:chOff x="892599" y="4891315"/>
            <a:chExt cx="862162" cy="862162"/>
          </a:xfrm>
        </p:grpSpPr>
        <p:sp>
          <p:nvSpPr>
            <p:cNvPr id="44" name="椭圆 43"/>
            <p:cNvSpPr/>
            <p:nvPr/>
          </p:nvSpPr>
          <p:spPr>
            <a:xfrm flipH="1" flipV="1">
              <a:off x="892599" y="4891315"/>
              <a:ext cx="862162" cy="862162"/>
            </a:xfrm>
            <a:prstGeom prst="ellipse">
              <a:avLst/>
            </a:prstGeom>
            <a:solidFill>
              <a:srgbClr val="474F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7662" name="文本框 44"/>
            <p:cNvSpPr txBox="1">
              <a:spLocks noChangeArrowheads="1"/>
            </p:cNvSpPr>
            <p:nvPr/>
          </p:nvSpPr>
          <p:spPr bwMode="auto">
            <a:xfrm>
              <a:off x="927005" y="5060786"/>
              <a:ext cx="75890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658" name="组合 45"/>
          <p:cNvGrpSpPr/>
          <p:nvPr/>
        </p:nvGrpSpPr>
        <p:grpSpPr bwMode="auto">
          <a:xfrm>
            <a:off x="4557713" y="5080000"/>
            <a:ext cx="928687" cy="793750"/>
            <a:chOff x="4384045" y="5095225"/>
            <a:chExt cx="927636" cy="792334"/>
          </a:xfrm>
        </p:grpSpPr>
        <p:sp>
          <p:nvSpPr>
            <p:cNvPr id="47" name="椭圆 46"/>
            <p:cNvSpPr/>
            <p:nvPr/>
          </p:nvSpPr>
          <p:spPr>
            <a:xfrm flipH="1" flipV="1">
              <a:off x="4461744" y="5095225"/>
              <a:ext cx="792852" cy="792334"/>
            </a:xfrm>
            <a:prstGeom prst="ellipse">
              <a:avLst/>
            </a:prstGeom>
            <a:solidFill>
              <a:srgbClr val="F986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7660" name="文本框 47"/>
            <p:cNvSpPr txBox="1">
              <a:spLocks noChangeArrowheads="1"/>
            </p:cNvSpPr>
            <p:nvPr/>
          </p:nvSpPr>
          <p:spPr bwMode="auto">
            <a:xfrm>
              <a:off x="4384045" y="5239353"/>
              <a:ext cx="92763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文本框 153"/>
          <p:cNvSpPr txBox="1">
            <a:spLocks noChangeArrowheads="1"/>
          </p:cNvSpPr>
          <p:nvPr/>
        </p:nvSpPr>
        <p:spPr bwMode="auto">
          <a:xfrm>
            <a:off x="969963" y="165100"/>
            <a:ext cx="2827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grpSp>
        <p:nvGrpSpPr>
          <p:cNvPr id="28675" name="组合 154"/>
          <p:cNvGrpSpPr/>
          <p:nvPr/>
        </p:nvGrpSpPr>
        <p:grpSpPr bwMode="auto">
          <a:xfrm rot="-1452407">
            <a:off x="84138" y="231775"/>
            <a:ext cx="800100" cy="436563"/>
            <a:chOff x="-781049" y="1528762"/>
            <a:chExt cx="2354262" cy="1281113"/>
          </a:xfrm>
        </p:grpSpPr>
        <p:sp>
          <p:nvSpPr>
            <p:cNvPr id="28690" name="Rectangle 23"/>
            <p:cNvSpPr>
              <a:spLocks noChangeArrowheads="1"/>
            </p:cNvSpPr>
            <p:nvPr/>
          </p:nvSpPr>
          <p:spPr bwMode="auto">
            <a:xfrm>
              <a:off x="1101726" y="2603499"/>
              <a:ext cx="241300" cy="6350"/>
            </a:xfrm>
            <a:prstGeom prst="rect">
              <a:avLst/>
            </a:pr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691" name="Oval 24"/>
            <p:cNvSpPr>
              <a:spLocks noChangeArrowheads="1"/>
            </p:cNvSpPr>
            <p:nvPr/>
          </p:nvSpPr>
          <p:spPr bwMode="auto">
            <a:xfrm>
              <a:off x="1077913" y="2586037"/>
              <a:ext cx="47625" cy="41275"/>
            </a:xfrm>
            <a:prstGeom prst="ellipse">
              <a:avLst/>
            </a:pr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692" name="Rectangle 80"/>
            <p:cNvSpPr>
              <a:spLocks noChangeArrowheads="1"/>
            </p:cNvSpPr>
            <p:nvPr/>
          </p:nvSpPr>
          <p:spPr bwMode="auto">
            <a:xfrm>
              <a:off x="58738" y="2097087"/>
              <a:ext cx="306387" cy="1444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693" name="Rectangle 81"/>
            <p:cNvSpPr>
              <a:spLocks noChangeArrowheads="1"/>
            </p:cNvSpPr>
            <p:nvPr/>
          </p:nvSpPr>
          <p:spPr bwMode="auto">
            <a:xfrm>
              <a:off x="-690562" y="2047874"/>
              <a:ext cx="658812" cy="241300"/>
            </a:xfrm>
            <a:prstGeom prst="rect">
              <a:avLst/>
            </a:prstGeom>
            <a:solidFill>
              <a:srgbClr val="353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694" name="Freeform 82"/>
            <p:cNvSpPr>
              <a:spLocks noChangeArrowheads="1"/>
            </p:cNvSpPr>
            <p:nvPr/>
          </p:nvSpPr>
          <p:spPr bwMode="auto">
            <a:xfrm>
              <a:off x="-781049" y="2030412"/>
              <a:ext cx="90487" cy="277813"/>
            </a:xfrm>
            <a:custGeom>
              <a:avLst/>
              <a:gdLst>
                <a:gd name="T0" fmla="*/ 12065 w 15"/>
                <a:gd name="T1" fmla="*/ 277813 h 46"/>
                <a:gd name="T2" fmla="*/ 0 w 15"/>
                <a:gd name="T3" fmla="*/ 265734 h 46"/>
                <a:gd name="T4" fmla="*/ 0 w 15"/>
                <a:gd name="T5" fmla="*/ 12079 h 46"/>
                <a:gd name="T6" fmla="*/ 18097 w 15"/>
                <a:gd name="T7" fmla="*/ 0 h 46"/>
                <a:gd name="T8" fmla="*/ 72390 w 15"/>
                <a:gd name="T9" fmla="*/ 0 h 46"/>
                <a:gd name="T10" fmla="*/ 90487 w 15"/>
                <a:gd name="T11" fmla="*/ 12079 h 46"/>
                <a:gd name="T12" fmla="*/ 90487 w 15"/>
                <a:gd name="T13" fmla="*/ 265734 h 46"/>
                <a:gd name="T14" fmla="*/ 72390 w 15"/>
                <a:gd name="T15" fmla="*/ 277813 h 46"/>
                <a:gd name="T16" fmla="*/ 12065 w 15"/>
                <a:gd name="T17" fmla="*/ 27781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46">
                  <a:moveTo>
                    <a:pt x="2" y="46"/>
                  </a:moveTo>
                  <a:cubicBezTo>
                    <a:pt x="1" y="46"/>
                    <a:pt x="0" y="45"/>
                    <a:pt x="0" y="4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5"/>
                    <a:pt x="14" y="46"/>
                    <a:pt x="12" y="46"/>
                  </a:cubicBezTo>
                  <a:lnTo>
                    <a:pt x="2" y="46"/>
                  </a:ln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95" name="Freeform 83"/>
            <p:cNvSpPr>
              <a:spLocks noChangeArrowheads="1"/>
            </p:cNvSpPr>
            <p:nvPr/>
          </p:nvSpPr>
          <p:spPr bwMode="auto">
            <a:xfrm>
              <a:off x="-31749" y="2030412"/>
              <a:ext cx="90487" cy="277813"/>
            </a:xfrm>
            <a:custGeom>
              <a:avLst/>
              <a:gdLst>
                <a:gd name="T0" fmla="*/ 18097 w 15"/>
                <a:gd name="T1" fmla="*/ 277813 h 46"/>
                <a:gd name="T2" fmla="*/ 0 w 15"/>
                <a:gd name="T3" fmla="*/ 265734 h 46"/>
                <a:gd name="T4" fmla="*/ 0 w 15"/>
                <a:gd name="T5" fmla="*/ 12079 h 46"/>
                <a:gd name="T6" fmla="*/ 18097 w 15"/>
                <a:gd name="T7" fmla="*/ 0 h 46"/>
                <a:gd name="T8" fmla="*/ 78422 w 15"/>
                <a:gd name="T9" fmla="*/ 0 h 46"/>
                <a:gd name="T10" fmla="*/ 90487 w 15"/>
                <a:gd name="T11" fmla="*/ 12079 h 46"/>
                <a:gd name="T12" fmla="*/ 90487 w 15"/>
                <a:gd name="T13" fmla="*/ 265734 h 46"/>
                <a:gd name="T14" fmla="*/ 72390 w 15"/>
                <a:gd name="T15" fmla="*/ 277813 h 46"/>
                <a:gd name="T16" fmla="*/ 18097 w 15"/>
                <a:gd name="T17" fmla="*/ 27781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46">
                  <a:moveTo>
                    <a:pt x="3" y="46"/>
                  </a:moveTo>
                  <a:cubicBezTo>
                    <a:pt x="1" y="46"/>
                    <a:pt x="0" y="45"/>
                    <a:pt x="0" y="4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5"/>
                    <a:pt x="14" y="46"/>
                    <a:pt x="12" y="46"/>
                  </a:cubicBezTo>
                  <a:lnTo>
                    <a:pt x="3" y="46"/>
                  </a:ln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96" name="Freeform 84"/>
            <p:cNvSpPr>
              <a:spLocks noChangeArrowheads="1"/>
            </p:cNvSpPr>
            <p:nvPr/>
          </p:nvSpPr>
          <p:spPr bwMode="auto">
            <a:xfrm>
              <a:off x="293688" y="1528762"/>
              <a:ext cx="1279525" cy="1281113"/>
            </a:xfrm>
            <a:custGeom>
              <a:avLst/>
              <a:gdLst>
                <a:gd name="T0" fmla="*/ 1279525 w 212"/>
                <a:gd name="T1" fmla="*/ 640557 h 212"/>
                <a:gd name="T2" fmla="*/ 639763 w 212"/>
                <a:gd name="T3" fmla="*/ 0 h 212"/>
                <a:gd name="T4" fmla="*/ 0 w 212"/>
                <a:gd name="T5" fmla="*/ 640557 h 212"/>
                <a:gd name="T6" fmla="*/ 639763 w 212"/>
                <a:gd name="T7" fmla="*/ 1281113 h 212"/>
                <a:gd name="T8" fmla="*/ 1279525 w 212"/>
                <a:gd name="T9" fmla="*/ 640557 h 2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cubicBezTo>
                    <a:pt x="212" y="48"/>
                    <a:pt x="165" y="0"/>
                    <a:pt x="106" y="0"/>
                  </a:cubicBezTo>
                  <a:cubicBezTo>
                    <a:pt x="48" y="0"/>
                    <a:pt x="0" y="48"/>
                    <a:pt x="0" y="106"/>
                  </a:cubicBezTo>
                  <a:cubicBezTo>
                    <a:pt x="0" y="164"/>
                    <a:pt x="48" y="212"/>
                    <a:pt x="106" y="212"/>
                  </a:cubicBezTo>
                  <a:cubicBezTo>
                    <a:pt x="165" y="212"/>
                    <a:pt x="212" y="165"/>
                    <a:pt x="212" y="106"/>
                  </a:cubicBezTo>
                  <a:close/>
                </a:path>
              </a:pathLst>
            </a:custGeom>
            <a:solidFill>
              <a:srgbClr val="353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97" name="Oval 85"/>
            <p:cNvSpPr>
              <a:spLocks noChangeArrowheads="1"/>
            </p:cNvSpPr>
            <p:nvPr/>
          </p:nvSpPr>
          <p:spPr bwMode="auto">
            <a:xfrm>
              <a:off x="401638" y="1636712"/>
              <a:ext cx="1062037" cy="1063625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698" name="Freeform 86"/>
            <p:cNvSpPr>
              <a:spLocks noChangeArrowheads="1"/>
            </p:cNvSpPr>
            <p:nvPr/>
          </p:nvSpPr>
          <p:spPr bwMode="auto">
            <a:xfrm>
              <a:off x="884238" y="1793874"/>
              <a:ext cx="579437" cy="906463"/>
            </a:xfrm>
            <a:custGeom>
              <a:avLst/>
              <a:gdLst>
                <a:gd name="T0" fmla="*/ 0 w 96"/>
                <a:gd name="T1" fmla="*/ 259853 h 150"/>
                <a:gd name="T2" fmla="*/ 0 w 96"/>
                <a:gd name="T3" fmla="*/ 906463 h 150"/>
                <a:gd name="T4" fmla="*/ 48286 w 96"/>
                <a:gd name="T5" fmla="*/ 906463 h 150"/>
                <a:gd name="T6" fmla="*/ 579437 w 96"/>
                <a:gd name="T7" fmla="*/ 374671 h 150"/>
                <a:gd name="T8" fmla="*/ 422506 w 96"/>
                <a:gd name="T9" fmla="*/ 0 h 150"/>
                <a:gd name="T10" fmla="*/ 259539 w 96"/>
                <a:gd name="T11" fmla="*/ 0 h 150"/>
                <a:gd name="T12" fmla="*/ 0 w 96"/>
                <a:gd name="T13" fmla="*/ 259853 h 1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" h="150">
                  <a:moveTo>
                    <a:pt x="0" y="43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3" y="150"/>
                    <a:pt x="5" y="150"/>
                    <a:pt x="8" y="150"/>
                  </a:cubicBezTo>
                  <a:cubicBezTo>
                    <a:pt x="57" y="150"/>
                    <a:pt x="96" y="111"/>
                    <a:pt x="96" y="62"/>
                  </a:cubicBezTo>
                  <a:cubicBezTo>
                    <a:pt x="96" y="38"/>
                    <a:pt x="86" y="15"/>
                    <a:pt x="7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9" y="0"/>
                    <a:pt x="0" y="19"/>
                    <a:pt x="0" y="43"/>
                  </a:cubicBezTo>
                  <a:close/>
                </a:path>
              </a:pathLst>
            </a:custGeom>
            <a:solidFill>
              <a:srgbClr val="EB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99" name="Freeform 87"/>
            <p:cNvSpPr>
              <a:spLocks noChangeArrowheads="1"/>
            </p:cNvSpPr>
            <p:nvPr/>
          </p:nvSpPr>
          <p:spPr bwMode="auto">
            <a:xfrm>
              <a:off x="401638" y="1800224"/>
              <a:ext cx="900112" cy="900113"/>
            </a:xfrm>
            <a:custGeom>
              <a:avLst/>
              <a:gdLst>
                <a:gd name="T0" fmla="*/ 144984 w 149"/>
                <a:gd name="T1" fmla="*/ 0 h 149"/>
                <a:gd name="T2" fmla="*/ 0 w 149"/>
                <a:gd name="T3" fmla="*/ 368503 h 149"/>
                <a:gd name="T4" fmla="*/ 0 w 149"/>
                <a:gd name="T5" fmla="*/ 392667 h 149"/>
                <a:gd name="T6" fmla="*/ 507446 w 149"/>
                <a:gd name="T7" fmla="*/ 900113 h 149"/>
                <a:gd name="T8" fmla="*/ 531610 w 149"/>
                <a:gd name="T9" fmla="*/ 900113 h 149"/>
                <a:gd name="T10" fmla="*/ 900112 w 149"/>
                <a:gd name="T11" fmla="*/ 755128 h 149"/>
                <a:gd name="T12" fmla="*/ 144984 w 149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9" h="149">
                  <a:moveTo>
                    <a:pt x="24" y="0"/>
                  </a:moveTo>
                  <a:cubicBezTo>
                    <a:pt x="9" y="16"/>
                    <a:pt x="0" y="38"/>
                    <a:pt x="0" y="61"/>
                  </a:cubicBezTo>
                  <a:cubicBezTo>
                    <a:pt x="0" y="63"/>
                    <a:pt x="0" y="64"/>
                    <a:pt x="0" y="65"/>
                  </a:cubicBezTo>
                  <a:cubicBezTo>
                    <a:pt x="84" y="149"/>
                    <a:pt x="84" y="149"/>
                    <a:pt x="84" y="149"/>
                  </a:cubicBezTo>
                  <a:cubicBezTo>
                    <a:pt x="85" y="149"/>
                    <a:pt x="87" y="149"/>
                    <a:pt x="88" y="149"/>
                  </a:cubicBezTo>
                  <a:cubicBezTo>
                    <a:pt x="112" y="149"/>
                    <a:pt x="133" y="140"/>
                    <a:pt x="149" y="125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00" name="Freeform 88"/>
            <p:cNvSpPr>
              <a:spLocks noChangeArrowheads="1"/>
            </p:cNvSpPr>
            <p:nvPr/>
          </p:nvSpPr>
          <p:spPr bwMode="auto">
            <a:xfrm>
              <a:off x="601663" y="1673224"/>
              <a:ext cx="825500" cy="828675"/>
            </a:xfrm>
            <a:custGeom>
              <a:avLst/>
              <a:gdLst>
                <a:gd name="T0" fmla="*/ 144613 w 137"/>
                <a:gd name="T1" fmla="*/ 0 h 137"/>
                <a:gd name="T2" fmla="*/ 0 w 137"/>
                <a:gd name="T3" fmla="*/ 78633 h 137"/>
                <a:gd name="T4" fmla="*/ 747168 w 137"/>
                <a:gd name="T5" fmla="*/ 828675 h 137"/>
                <a:gd name="T6" fmla="*/ 825500 w 137"/>
                <a:gd name="T7" fmla="*/ 689554 h 137"/>
                <a:gd name="T8" fmla="*/ 144613 w 137"/>
                <a:gd name="T9" fmla="*/ 0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7" h="137">
                  <a:moveTo>
                    <a:pt x="24" y="0"/>
                  </a:moveTo>
                  <a:cubicBezTo>
                    <a:pt x="15" y="3"/>
                    <a:pt x="7" y="8"/>
                    <a:pt x="0" y="13"/>
                  </a:cubicBezTo>
                  <a:cubicBezTo>
                    <a:pt x="124" y="137"/>
                    <a:pt x="124" y="137"/>
                    <a:pt x="124" y="137"/>
                  </a:cubicBezTo>
                  <a:cubicBezTo>
                    <a:pt x="130" y="130"/>
                    <a:pt x="134" y="122"/>
                    <a:pt x="137" y="114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8688" name="文本框 83"/>
          <p:cNvSpPr txBox="1">
            <a:spLocks noChangeArrowheads="1"/>
          </p:cNvSpPr>
          <p:nvPr/>
        </p:nvSpPr>
        <p:spPr bwMode="auto">
          <a:xfrm>
            <a:off x="1042904" y="2455863"/>
            <a:ext cx="2954993" cy="369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</a:p>
        </p:txBody>
      </p:sp>
      <p:sp>
        <p:nvSpPr>
          <p:cNvPr id="90" name="任意多边形 89"/>
          <p:cNvSpPr/>
          <p:nvPr/>
        </p:nvSpPr>
        <p:spPr>
          <a:xfrm>
            <a:off x="5054600" y="2154238"/>
            <a:ext cx="7137400" cy="4752975"/>
          </a:xfrm>
          <a:custGeom>
            <a:avLst/>
            <a:gdLst>
              <a:gd name="connsiteX0" fmla="*/ 3568637 w 7137275"/>
              <a:gd name="connsiteY0" fmla="*/ 0 h 4752652"/>
              <a:gd name="connsiteX1" fmla="*/ 7137275 w 7137275"/>
              <a:gd name="connsiteY1" fmla="*/ 3568638 h 4752652"/>
              <a:gd name="connsiteX2" fmla="*/ 6976836 w 7137275"/>
              <a:gd name="connsiteY2" fmla="*/ 4629842 h 4752652"/>
              <a:gd name="connsiteX3" fmla="*/ 6931887 w 7137275"/>
              <a:gd name="connsiteY3" fmla="*/ 4752652 h 4752652"/>
              <a:gd name="connsiteX4" fmla="*/ 205388 w 7137275"/>
              <a:gd name="connsiteY4" fmla="*/ 4752652 h 4752652"/>
              <a:gd name="connsiteX5" fmla="*/ 160439 w 7137275"/>
              <a:gd name="connsiteY5" fmla="*/ 4629842 h 4752652"/>
              <a:gd name="connsiteX6" fmla="*/ 0 w 7137275"/>
              <a:gd name="connsiteY6" fmla="*/ 3568638 h 4752652"/>
              <a:gd name="connsiteX7" fmla="*/ 3568637 w 7137275"/>
              <a:gd name="connsiteY7" fmla="*/ 0 h 4752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37275" h="4752652">
                <a:moveTo>
                  <a:pt x="3568637" y="0"/>
                </a:moveTo>
                <a:cubicBezTo>
                  <a:pt x="5539541" y="0"/>
                  <a:pt x="7137275" y="1597734"/>
                  <a:pt x="7137275" y="3568638"/>
                </a:cubicBezTo>
                <a:cubicBezTo>
                  <a:pt x="7137275" y="3938183"/>
                  <a:pt x="7081105" y="4294608"/>
                  <a:pt x="6976836" y="4629842"/>
                </a:cubicBezTo>
                <a:lnTo>
                  <a:pt x="6931887" y="4752652"/>
                </a:lnTo>
                <a:lnTo>
                  <a:pt x="205388" y="4752652"/>
                </a:lnTo>
                <a:lnTo>
                  <a:pt x="160439" y="4629842"/>
                </a:lnTo>
                <a:cubicBezTo>
                  <a:pt x="56170" y="4294608"/>
                  <a:pt x="0" y="3938183"/>
                  <a:pt x="0" y="3568638"/>
                </a:cubicBezTo>
                <a:cubicBezTo>
                  <a:pt x="0" y="1597734"/>
                  <a:pt x="1597733" y="0"/>
                  <a:pt x="3568637" y="0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1" name="任意多边形 90"/>
          <p:cNvSpPr/>
          <p:nvPr/>
        </p:nvSpPr>
        <p:spPr>
          <a:xfrm>
            <a:off x="6367463" y="1435100"/>
            <a:ext cx="5911850" cy="5472113"/>
          </a:xfrm>
          <a:custGeom>
            <a:avLst/>
            <a:gdLst>
              <a:gd name="connsiteX0" fmla="*/ 4060616 w 5912298"/>
              <a:gd name="connsiteY0" fmla="*/ 0 h 5471140"/>
              <a:gd name="connsiteX1" fmla="*/ 5821062 w 5912298"/>
              <a:gd name="connsiteY1" fmla="*/ 400421 h 5471140"/>
              <a:gd name="connsiteX2" fmla="*/ 5912298 w 5912298"/>
              <a:gd name="connsiteY2" fmla="*/ 447150 h 5471140"/>
              <a:gd name="connsiteX3" fmla="*/ 5912298 w 5912298"/>
              <a:gd name="connsiteY3" fmla="*/ 5471140 h 5471140"/>
              <a:gd name="connsiteX4" fmla="*/ 256863 w 5912298"/>
              <a:gd name="connsiteY4" fmla="*/ 5471140 h 5471140"/>
              <a:gd name="connsiteX5" fmla="*/ 182557 w 5912298"/>
              <a:gd name="connsiteY5" fmla="*/ 5268121 h 5471140"/>
              <a:gd name="connsiteX6" fmla="*/ 0 w 5912298"/>
              <a:gd name="connsiteY6" fmla="*/ 4060617 h 5471140"/>
              <a:gd name="connsiteX7" fmla="*/ 4060616 w 5912298"/>
              <a:gd name="connsiteY7" fmla="*/ 0 h 5471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12298" h="5471140">
                <a:moveTo>
                  <a:pt x="4060616" y="0"/>
                </a:moveTo>
                <a:cubicBezTo>
                  <a:pt x="4691352" y="0"/>
                  <a:pt x="5288500" y="143807"/>
                  <a:pt x="5821062" y="400421"/>
                </a:cubicBezTo>
                <a:lnTo>
                  <a:pt x="5912298" y="447150"/>
                </a:lnTo>
                <a:lnTo>
                  <a:pt x="5912298" y="5471140"/>
                </a:lnTo>
                <a:lnTo>
                  <a:pt x="256863" y="5471140"/>
                </a:lnTo>
                <a:lnTo>
                  <a:pt x="182557" y="5268121"/>
                </a:lnTo>
                <a:cubicBezTo>
                  <a:pt x="63914" y="4886671"/>
                  <a:pt x="0" y="4481108"/>
                  <a:pt x="0" y="4060617"/>
                </a:cubicBezTo>
                <a:cubicBezTo>
                  <a:pt x="0" y="1818000"/>
                  <a:pt x="1818000" y="0"/>
                  <a:pt x="4060616" y="0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2" name="任意多边形 91"/>
          <p:cNvSpPr/>
          <p:nvPr/>
        </p:nvSpPr>
        <p:spPr>
          <a:xfrm>
            <a:off x="7656513" y="4051300"/>
            <a:ext cx="4622800" cy="2855913"/>
          </a:xfrm>
          <a:custGeom>
            <a:avLst/>
            <a:gdLst>
              <a:gd name="connsiteX0" fmla="*/ 2620126 w 4622564"/>
              <a:gd name="connsiteY0" fmla="*/ 0 h 2855629"/>
              <a:gd name="connsiteX1" fmla="*/ 4472835 w 4622564"/>
              <a:gd name="connsiteY1" fmla="*/ 767418 h 2855629"/>
              <a:gd name="connsiteX2" fmla="*/ 4622564 w 4622564"/>
              <a:gd name="connsiteY2" fmla="*/ 932161 h 2855629"/>
              <a:gd name="connsiteX3" fmla="*/ 4622564 w 4622564"/>
              <a:gd name="connsiteY3" fmla="*/ 2855629 h 2855629"/>
              <a:gd name="connsiteX4" fmla="*/ 11892 w 4622564"/>
              <a:gd name="connsiteY4" fmla="*/ 2855629 h 2855629"/>
              <a:gd name="connsiteX5" fmla="*/ 0 w 4622564"/>
              <a:gd name="connsiteY5" fmla="*/ 2620126 h 2855629"/>
              <a:gd name="connsiteX6" fmla="*/ 2620126 w 4622564"/>
              <a:gd name="connsiteY6" fmla="*/ 0 h 2855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22564" h="2855629">
                <a:moveTo>
                  <a:pt x="2620126" y="0"/>
                </a:moveTo>
                <a:cubicBezTo>
                  <a:pt x="3343654" y="0"/>
                  <a:pt x="3998686" y="293268"/>
                  <a:pt x="4472835" y="767418"/>
                </a:cubicBezTo>
                <a:lnTo>
                  <a:pt x="4622564" y="932161"/>
                </a:lnTo>
                <a:lnTo>
                  <a:pt x="4622564" y="2855629"/>
                </a:lnTo>
                <a:lnTo>
                  <a:pt x="11892" y="2855629"/>
                </a:lnTo>
                <a:lnTo>
                  <a:pt x="0" y="2620126"/>
                </a:lnTo>
                <a:cubicBezTo>
                  <a:pt x="0" y="1173070"/>
                  <a:pt x="1173070" y="0"/>
                  <a:pt x="2620126" y="0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3" name="任意多边形 92"/>
          <p:cNvSpPr/>
          <p:nvPr/>
        </p:nvSpPr>
        <p:spPr>
          <a:xfrm>
            <a:off x="9953625" y="4052888"/>
            <a:ext cx="2325688" cy="2854325"/>
          </a:xfrm>
          <a:custGeom>
            <a:avLst/>
            <a:gdLst>
              <a:gd name="connsiteX0" fmla="*/ 2326147 w 2326147"/>
              <a:gd name="connsiteY0" fmla="*/ 0 h 2853526"/>
              <a:gd name="connsiteX1" fmla="*/ 2326147 w 2326147"/>
              <a:gd name="connsiteY1" fmla="*/ 2853526 h 2853526"/>
              <a:gd name="connsiteX2" fmla="*/ 0 w 2326147"/>
              <a:gd name="connsiteY2" fmla="*/ 2853526 h 2853526"/>
              <a:gd name="connsiteX3" fmla="*/ 32401 w 2326147"/>
              <a:gd name="connsiteY3" fmla="*/ 2641222 h 2853526"/>
              <a:gd name="connsiteX4" fmla="*/ 2301520 w 2326147"/>
              <a:gd name="connsiteY4" fmla="*/ 8333 h 2853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6147" h="2853526">
                <a:moveTo>
                  <a:pt x="2326147" y="0"/>
                </a:moveTo>
                <a:lnTo>
                  <a:pt x="2326147" y="2853526"/>
                </a:lnTo>
                <a:lnTo>
                  <a:pt x="0" y="2853526"/>
                </a:lnTo>
                <a:lnTo>
                  <a:pt x="32401" y="2641222"/>
                </a:lnTo>
                <a:cubicBezTo>
                  <a:pt x="281973" y="1421597"/>
                  <a:pt x="1153709" y="428603"/>
                  <a:pt x="2301520" y="8333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8681" name="图片 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1784350"/>
            <a:ext cx="2197100" cy="457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" name="椭圆 94"/>
          <p:cNvSpPr/>
          <p:nvPr/>
        </p:nvSpPr>
        <p:spPr>
          <a:xfrm>
            <a:off x="4840288" y="3995738"/>
            <a:ext cx="1973262" cy="1971675"/>
          </a:xfrm>
          <a:prstGeom prst="ellipse">
            <a:avLst/>
          </a:prstGeom>
          <a:solidFill>
            <a:srgbClr val="5FBB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6" name="椭圆 95"/>
          <p:cNvSpPr/>
          <p:nvPr/>
        </p:nvSpPr>
        <p:spPr>
          <a:xfrm>
            <a:off x="9912350" y="2190750"/>
            <a:ext cx="1173163" cy="1171575"/>
          </a:xfrm>
          <a:prstGeom prst="ellipse">
            <a:avLst/>
          </a:prstGeom>
          <a:solidFill>
            <a:srgbClr val="474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7" name="Freeform 246"/>
          <p:cNvSpPr>
            <a:spLocks noEditPoints="1"/>
          </p:cNvSpPr>
          <p:nvPr/>
        </p:nvSpPr>
        <p:spPr bwMode="auto">
          <a:xfrm>
            <a:off x="5299075" y="4425950"/>
            <a:ext cx="1054100" cy="1089025"/>
          </a:xfrm>
          <a:custGeom>
            <a:avLst/>
            <a:gdLst>
              <a:gd name="T0" fmla="*/ 9 w 236"/>
              <a:gd name="T1" fmla="*/ 81 h 244"/>
              <a:gd name="T2" fmla="*/ 31 w 236"/>
              <a:gd name="T3" fmla="*/ 81 h 244"/>
              <a:gd name="T4" fmla="*/ 31 w 236"/>
              <a:gd name="T5" fmla="*/ 113 h 244"/>
              <a:gd name="T6" fmla="*/ 38 w 236"/>
              <a:gd name="T7" fmla="*/ 113 h 244"/>
              <a:gd name="T8" fmla="*/ 38 w 236"/>
              <a:gd name="T9" fmla="*/ 6 h 244"/>
              <a:gd name="T10" fmla="*/ 38 w 236"/>
              <a:gd name="T11" fmla="*/ 0 h 244"/>
              <a:gd name="T12" fmla="*/ 43 w 236"/>
              <a:gd name="T13" fmla="*/ 0 h 244"/>
              <a:gd name="T14" fmla="*/ 154 w 236"/>
              <a:gd name="T15" fmla="*/ 0 h 244"/>
              <a:gd name="T16" fmla="*/ 156 w 236"/>
              <a:gd name="T17" fmla="*/ 0 h 244"/>
              <a:gd name="T18" fmla="*/ 157 w 236"/>
              <a:gd name="T19" fmla="*/ 1 h 244"/>
              <a:gd name="T20" fmla="*/ 197 w 236"/>
              <a:gd name="T21" fmla="*/ 22 h 244"/>
              <a:gd name="T22" fmla="*/ 200 w 236"/>
              <a:gd name="T23" fmla="*/ 23 h 244"/>
              <a:gd name="T24" fmla="*/ 200 w 236"/>
              <a:gd name="T25" fmla="*/ 27 h 244"/>
              <a:gd name="T26" fmla="*/ 200 w 236"/>
              <a:gd name="T27" fmla="*/ 113 h 244"/>
              <a:gd name="T28" fmla="*/ 206 w 236"/>
              <a:gd name="T29" fmla="*/ 113 h 244"/>
              <a:gd name="T30" fmla="*/ 206 w 236"/>
              <a:gd name="T31" fmla="*/ 81 h 244"/>
              <a:gd name="T32" fmla="*/ 229 w 236"/>
              <a:gd name="T33" fmla="*/ 81 h 244"/>
              <a:gd name="T34" fmla="*/ 229 w 236"/>
              <a:gd name="T35" fmla="*/ 197 h 244"/>
              <a:gd name="T36" fmla="*/ 200 w 236"/>
              <a:gd name="T37" fmla="*/ 197 h 244"/>
              <a:gd name="T38" fmla="*/ 200 w 236"/>
              <a:gd name="T39" fmla="*/ 244 h 244"/>
              <a:gd name="T40" fmla="*/ 38 w 236"/>
              <a:gd name="T41" fmla="*/ 244 h 244"/>
              <a:gd name="T42" fmla="*/ 38 w 236"/>
              <a:gd name="T43" fmla="*/ 197 h 244"/>
              <a:gd name="T44" fmla="*/ 9 w 236"/>
              <a:gd name="T45" fmla="*/ 197 h 244"/>
              <a:gd name="T46" fmla="*/ 9 w 236"/>
              <a:gd name="T47" fmla="*/ 81 h 244"/>
              <a:gd name="T48" fmla="*/ 184 w 236"/>
              <a:gd name="T49" fmla="*/ 174 h 244"/>
              <a:gd name="T50" fmla="*/ 53 w 236"/>
              <a:gd name="T51" fmla="*/ 174 h 244"/>
              <a:gd name="T52" fmla="*/ 53 w 236"/>
              <a:gd name="T53" fmla="*/ 228 h 244"/>
              <a:gd name="T54" fmla="*/ 184 w 236"/>
              <a:gd name="T55" fmla="*/ 228 h 244"/>
              <a:gd name="T56" fmla="*/ 184 w 236"/>
              <a:gd name="T57" fmla="*/ 174 h 244"/>
              <a:gd name="T58" fmla="*/ 53 w 236"/>
              <a:gd name="T59" fmla="*/ 113 h 244"/>
              <a:gd name="T60" fmla="*/ 185 w 236"/>
              <a:gd name="T61" fmla="*/ 113 h 244"/>
              <a:gd name="T62" fmla="*/ 185 w 236"/>
              <a:gd name="T63" fmla="*/ 34 h 244"/>
              <a:gd name="T64" fmla="*/ 153 w 236"/>
              <a:gd name="T65" fmla="*/ 16 h 244"/>
              <a:gd name="T66" fmla="*/ 53 w 236"/>
              <a:gd name="T67" fmla="*/ 16 h 244"/>
              <a:gd name="T68" fmla="*/ 53 w 236"/>
              <a:gd name="T69" fmla="*/ 113 h 244"/>
              <a:gd name="T70" fmla="*/ 181 w 236"/>
              <a:gd name="T71" fmla="*/ 132 h 244"/>
              <a:gd name="T72" fmla="*/ 181 w 236"/>
              <a:gd name="T73" fmla="*/ 143 h 244"/>
              <a:gd name="T74" fmla="*/ 189 w 236"/>
              <a:gd name="T75" fmla="*/ 143 h 244"/>
              <a:gd name="T76" fmla="*/ 200 w 236"/>
              <a:gd name="T77" fmla="*/ 143 h 244"/>
              <a:gd name="T78" fmla="*/ 206 w 236"/>
              <a:gd name="T79" fmla="*/ 143 h 244"/>
              <a:gd name="T80" fmla="*/ 206 w 236"/>
              <a:gd name="T81" fmla="*/ 132 h 244"/>
              <a:gd name="T82" fmla="*/ 200 w 236"/>
              <a:gd name="T83" fmla="*/ 132 h 244"/>
              <a:gd name="T84" fmla="*/ 189 w 236"/>
              <a:gd name="T85" fmla="*/ 132 h 244"/>
              <a:gd name="T86" fmla="*/ 181 w 236"/>
              <a:gd name="T87" fmla="*/ 132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36" h="244">
                <a:moveTo>
                  <a:pt x="9" y="81"/>
                </a:moveTo>
                <a:cubicBezTo>
                  <a:pt x="31" y="81"/>
                  <a:pt x="31" y="81"/>
                  <a:pt x="31" y="81"/>
                </a:cubicBezTo>
                <a:cubicBezTo>
                  <a:pt x="31" y="113"/>
                  <a:pt x="31" y="113"/>
                  <a:pt x="31" y="113"/>
                </a:cubicBezTo>
                <a:cubicBezTo>
                  <a:pt x="38" y="113"/>
                  <a:pt x="38" y="113"/>
                  <a:pt x="38" y="113"/>
                </a:cubicBezTo>
                <a:cubicBezTo>
                  <a:pt x="38" y="6"/>
                  <a:pt x="38" y="6"/>
                  <a:pt x="38" y="6"/>
                </a:cubicBezTo>
                <a:cubicBezTo>
                  <a:pt x="38" y="0"/>
                  <a:pt x="38" y="0"/>
                  <a:pt x="38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154" y="0"/>
                  <a:pt x="154" y="0"/>
                  <a:pt x="154" y="0"/>
                </a:cubicBezTo>
                <a:cubicBezTo>
                  <a:pt x="156" y="0"/>
                  <a:pt x="156" y="0"/>
                  <a:pt x="156" y="0"/>
                </a:cubicBezTo>
                <a:cubicBezTo>
                  <a:pt x="157" y="1"/>
                  <a:pt x="157" y="1"/>
                  <a:pt x="157" y="1"/>
                </a:cubicBezTo>
                <a:cubicBezTo>
                  <a:pt x="197" y="22"/>
                  <a:pt x="197" y="22"/>
                  <a:pt x="197" y="22"/>
                </a:cubicBezTo>
                <a:cubicBezTo>
                  <a:pt x="200" y="23"/>
                  <a:pt x="200" y="23"/>
                  <a:pt x="200" y="23"/>
                </a:cubicBezTo>
                <a:cubicBezTo>
                  <a:pt x="200" y="27"/>
                  <a:pt x="200" y="27"/>
                  <a:pt x="200" y="27"/>
                </a:cubicBezTo>
                <a:cubicBezTo>
                  <a:pt x="200" y="113"/>
                  <a:pt x="200" y="113"/>
                  <a:pt x="200" y="113"/>
                </a:cubicBezTo>
                <a:cubicBezTo>
                  <a:pt x="206" y="113"/>
                  <a:pt x="206" y="113"/>
                  <a:pt x="206" y="113"/>
                </a:cubicBezTo>
                <a:cubicBezTo>
                  <a:pt x="206" y="81"/>
                  <a:pt x="206" y="81"/>
                  <a:pt x="206" y="81"/>
                </a:cubicBezTo>
                <a:cubicBezTo>
                  <a:pt x="229" y="81"/>
                  <a:pt x="229" y="81"/>
                  <a:pt x="229" y="81"/>
                </a:cubicBezTo>
                <a:cubicBezTo>
                  <a:pt x="235" y="120"/>
                  <a:pt x="236" y="158"/>
                  <a:pt x="229" y="197"/>
                </a:cubicBezTo>
                <a:cubicBezTo>
                  <a:pt x="200" y="197"/>
                  <a:pt x="200" y="197"/>
                  <a:pt x="200" y="197"/>
                </a:cubicBezTo>
                <a:cubicBezTo>
                  <a:pt x="200" y="244"/>
                  <a:pt x="200" y="244"/>
                  <a:pt x="200" y="244"/>
                </a:cubicBezTo>
                <a:cubicBezTo>
                  <a:pt x="146" y="244"/>
                  <a:pt x="92" y="244"/>
                  <a:pt x="38" y="244"/>
                </a:cubicBezTo>
                <a:cubicBezTo>
                  <a:pt x="38" y="197"/>
                  <a:pt x="38" y="197"/>
                  <a:pt x="38" y="197"/>
                </a:cubicBezTo>
                <a:cubicBezTo>
                  <a:pt x="9" y="197"/>
                  <a:pt x="9" y="197"/>
                  <a:pt x="9" y="197"/>
                </a:cubicBezTo>
                <a:cubicBezTo>
                  <a:pt x="0" y="159"/>
                  <a:pt x="0" y="120"/>
                  <a:pt x="9" y="81"/>
                </a:cubicBezTo>
                <a:close/>
                <a:moveTo>
                  <a:pt x="184" y="174"/>
                </a:moveTo>
                <a:cubicBezTo>
                  <a:pt x="53" y="174"/>
                  <a:pt x="53" y="174"/>
                  <a:pt x="53" y="174"/>
                </a:cubicBezTo>
                <a:cubicBezTo>
                  <a:pt x="53" y="228"/>
                  <a:pt x="53" y="228"/>
                  <a:pt x="53" y="228"/>
                </a:cubicBezTo>
                <a:cubicBezTo>
                  <a:pt x="184" y="228"/>
                  <a:pt x="184" y="228"/>
                  <a:pt x="184" y="228"/>
                </a:cubicBezTo>
                <a:cubicBezTo>
                  <a:pt x="184" y="174"/>
                  <a:pt x="184" y="174"/>
                  <a:pt x="184" y="174"/>
                </a:cubicBezTo>
                <a:close/>
                <a:moveTo>
                  <a:pt x="53" y="113"/>
                </a:moveTo>
                <a:cubicBezTo>
                  <a:pt x="185" y="113"/>
                  <a:pt x="185" y="113"/>
                  <a:pt x="185" y="113"/>
                </a:cubicBezTo>
                <a:cubicBezTo>
                  <a:pt x="185" y="34"/>
                  <a:pt x="185" y="34"/>
                  <a:pt x="185" y="34"/>
                </a:cubicBezTo>
                <a:cubicBezTo>
                  <a:pt x="153" y="16"/>
                  <a:pt x="153" y="16"/>
                  <a:pt x="153" y="16"/>
                </a:cubicBezTo>
                <a:cubicBezTo>
                  <a:pt x="53" y="16"/>
                  <a:pt x="53" y="16"/>
                  <a:pt x="53" y="16"/>
                </a:cubicBezTo>
                <a:cubicBezTo>
                  <a:pt x="53" y="113"/>
                  <a:pt x="53" y="113"/>
                  <a:pt x="53" y="113"/>
                </a:cubicBezTo>
                <a:close/>
                <a:moveTo>
                  <a:pt x="181" y="132"/>
                </a:moveTo>
                <a:cubicBezTo>
                  <a:pt x="181" y="143"/>
                  <a:pt x="181" y="143"/>
                  <a:pt x="181" y="143"/>
                </a:cubicBezTo>
                <a:cubicBezTo>
                  <a:pt x="189" y="143"/>
                  <a:pt x="189" y="143"/>
                  <a:pt x="189" y="143"/>
                </a:cubicBezTo>
                <a:cubicBezTo>
                  <a:pt x="200" y="143"/>
                  <a:pt x="200" y="143"/>
                  <a:pt x="200" y="143"/>
                </a:cubicBezTo>
                <a:cubicBezTo>
                  <a:pt x="206" y="143"/>
                  <a:pt x="206" y="143"/>
                  <a:pt x="206" y="143"/>
                </a:cubicBezTo>
                <a:cubicBezTo>
                  <a:pt x="206" y="132"/>
                  <a:pt x="206" y="132"/>
                  <a:pt x="206" y="132"/>
                </a:cubicBezTo>
                <a:cubicBezTo>
                  <a:pt x="200" y="132"/>
                  <a:pt x="200" y="132"/>
                  <a:pt x="200" y="132"/>
                </a:cubicBezTo>
                <a:cubicBezTo>
                  <a:pt x="189" y="132"/>
                  <a:pt x="189" y="132"/>
                  <a:pt x="189" y="132"/>
                </a:cubicBezTo>
                <a:lnTo>
                  <a:pt x="181" y="1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7493000" y="2462213"/>
            <a:ext cx="1625600" cy="2871787"/>
          </a:xfrm>
          <a:prstGeom prst="rect">
            <a:avLst/>
          </a:prstGeom>
          <a:solidFill>
            <a:srgbClr val="F98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9" name="Freeform 379"/>
          <p:cNvSpPr>
            <a:spLocks noEditPoints="1"/>
          </p:cNvSpPr>
          <p:nvPr/>
        </p:nvSpPr>
        <p:spPr bwMode="auto">
          <a:xfrm>
            <a:off x="10133013" y="2490788"/>
            <a:ext cx="731837" cy="542925"/>
          </a:xfrm>
          <a:custGeom>
            <a:avLst/>
            <a:gdLst>
              <a:gd name="T0" fmla="*/ 44 w 209"/>
              <a:gd name="T1" fmla="*/ 99 h 155"/>
              <a:gd name="T2" fmla="*/ 24 w 209"/>
              <a:gd name="T3" fmla="*/ 87 h 155"/>
              <a:gd name="T4" fmla="*/ 28 w 209"/>
              <a:gd name="T5" fmla="*/ 4 h 155"/>
              <a:gd name="T6" fmla="*/ 179 w 209"/>
              <a:gd name="T7" fmla="*/ 4 h 155"/>
              <a:gd name="T8" fmla="*/ 182 w 209"/>
              <a:gd name="T9" fmla="*/ 87 h 155"/>
              <a:gd name="T10" fmla="*/ 161 w 209"/>
              <a:gd name="T11" fmla="*/ 99 h 155"/>
              <a:gd name="T12" fmla="*/ 209 w 209"/>
              <a:gd name="T13" fmla="*/ 141 h 155"/>
              <a:gd name="T14" fmla="*/ 7 w 209"/>
              <a:gd name="T15" fmla="*/ 155 h 155"/>
              <a:gd name="T16" fmla="*/ 63 w 209"/>
              <a:gd name="T17" fmla="*/ 102 h 155"/>
              <a:gd name="T18" fmla="*/ 63 w 209"/>
              <a:gd name="T19" fmla="*/ 99 h 155"/>
              <a:gd name="T20" fmla="*/ 36 w 209"/>
              <a:gd name="T21" fmla="*/ 12 h 155"/>
              <a:gd name="T22" fmla="*/ 36 w 209"/>
              <a:gd name="T23" fmla="*/ 12 h 155"/>
              <a:gd name="T24" fmla="*/ 36 w 209"/>
              <a:gd name="T25" fmla="*/ 87 h 155"/>
              <a:gd name="T26" fmla="*/ 170 w 209"/>
              <a:gd name="T27" fmla="*/ 87 h 155"/>
              <a:gd name="T28" fmla="*/ 170 w 209"/>
              <a:gd name="T29" fmla="*/ 12 h 155"/>
              <a:gd name="T30" fmla="*/ 27 w 209"/>
              <a:gd name="T31" fmla="*/ 133 h 155"/>
              <a:gd name="T32" fmla="*/ 31 w 209"/>
              <a:gd name="T33" fmla="*/ 126 h 155"/>
              <a:gd name="T34" fmla="*/ 61 w 209"/>
              <a:gd name="T35" fmla="*/ 115 h 155"/>
              <a:gd name="T36" fmla="*/ 157 w 209"/>
              <a:gd name="T37" fmla="*/ 110 h 155"/>
              <a:gd name="T38" fmla="*/ 170 w 209"/>
              <a:gd name="T39" fmla="*/ 110 h 155"/>
              <a:gd name="T40" fmla="*/ 140 w 209"/>
              <a:gd name="T41" fmla="*/ 115 h 155"/>
              <a:gd name="T42" fmla="*/ 139 w 209"/>
              <a:gd name="T43" fmla="*/ 110 h 155"/>
              <a:gd name="T44" fmla="*/ 136 w 209"/>
              <a:gd name="T45" fmla="*/ 115 h 155"/>
              <a:gd name="T46" fmla="*/ 103 w 209"/>
              <a:gd name="T47" fmla="*/ 110 h 155"/>
              <a:gd name="T48" fmla="*/ 117 w 209"/>
              <a:gd name="T49" fmla="*/ 110 h 155"/>
              <a:gd name="T50" fmla="*/ 84 w 209"/>
              <a:gd name="T51" fmla="*/ 115 h 155"/>
              <a:gd name="T52" fmla="*/ 85 w 209"/>
              <a:gd name="T53" fmla="*/ 110 h 155"/>
              <a:gd name="T54" fmla="*/ 80 w 209"/>
              <a:gd name="T55" fmla="*/ 115 h 155"/>
              <a:gd name="T56" fmla="*/ 152 w 209"/>
              <a:gd name="T57" fmla="*/ 117 h 155"/>
              <a:gd name="T58" fmla="*/ 175 w 209"/>
              <a:gd name="T59" fmla="*/ 117 h 155"/>
              <a:gd name="T60" fmla="*/ 134 w 209"/>
              <a:gd name="T61" fmla="*/ 123 h 155"/>
              <a:gd name="T62" fmla="*/ 132 w 209"/>
              <a:gd name="T63" fmla="*/ 117 h 155"/>
              <a:gd name="T64" fmla="*/ 129 w 209"/>
              <a:gd name="T65" fmla="*/ 123 h 155"/>
              <a:gd name="T66" fmla="*/ 94 w 209"/>
              <a:gd name="T67" fmla="*/ 117 h 155"/>
              <a:gd name="T68" fmla="*/ 109 w 209"/>
              <a:gd name="T69" fmla="*/ 117 h 155"/>
              <a:gd name="T70" fmla="*/ 73 w 209"/>
              <a:gd name="T71" fmla="*/ 123 h 155"/>
              <a:gd name="T72" fmla="*/ 75 w 209"/>
              <a:gd name="T73" fmla="*/ 117 h 155"/>
              <a:gd name="T74" fmla="*/ 68 w 209"/>
              <a:gd name="T75" fmla="*/ 123 h 155"/>
              <a:gd name="T76" fmla="*/ 37 w 209"/>
              <a:gd name="T77" fmla="*/ 117 h 155"/>
              <a:gd name="T78" fmla="*/ 51 w 209"/>
              <a:gd name="T79" fmla="*/ 117 h 155"/>
              <a:gd name="T80" fmla="*/ 163 w 209"/>
              <a:gd name="T81" fmla="*/ 133 h 155"/>
              <a:gd name="T82" fmla="*/ 160 w 209"/>
              <a:gd name="T83" fmla="*/ 126 h 155"/>
              <a:gd name="T84" fmla="*/ 158 w 209"/>
              <a:gd name="T85" fmla="*/ 133 h 155"/>
              <a:gd name="T86" fmla="*/ 119 w 209"/>
              <a:gd name="T87" fmla="*/ 126 h 155"/>
              <a:gd name="T88" fmla="*/ 135 w 209"/>
              <a:gd name="T89" fmla="*/ 126 h 155"/>
              <a:gd name="T90" fmla="*/ 98 w 209"/>
              <a:gd name="T91" fmla="*/ 133 h 155"/>
              <a:gd name="T92" fmla="*/ 98 w 209"/>
              <a:gd name="T93" fmla="*/ 126 h 155"/>
              <a:gd name="T94" fmla="*/ 92 w 209"/>
              <a:gd name="T95" fmla="*/ 133 h 155"/>
              <a:gd name="T96" fmla="*/ 57 w 209"/>
              <a:gd name="T97" fmla="*/ 126 h 155"/>
              <a:gd name="T98" fmla="*/ 73 w 209"/>
              <a:gd name="T99" fmla="*/ 126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09" h="155">
                <a:moveTo>
                  <a:pt x="27" y="102"/>
                </a:moveTo>
                <a:cubicBezTo>
                  <a:pt x="44" y="102"/>
                  <a:pt x="44" y="102"/>
                  <a:pt x="44" y="102"/>
                </a:cubicBezTo>
                <a:cubicBezTo>
                  <a:pt x="44" y="99"/>
                  <a:pt x="44" y="99"/>
                  <a:pt x="44" y="99"/>
                </a:cubicBezTo>
                <a:cubicBezTo>
                  <a:pt x="36" y="99"/>
                  <a:pt x="36" y="99"/>
                  <a:pt x="36" y="99"/>
                </a:cubicBezTo>
                <a:cubicBezTo>
                  <a:pt x="33" y="99"/>
                  <a:pt x="30" y="98"/>
                  <a:pt x="28" y="96"/>
                </a:cubicBezTo>
                <a:cubicBezTo>
                  <a:pt x="25" y="93"/>
                  <a:pt x="24" y="90"/>
                  <a:pt x="24" y="87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9"/>
                  <a:pt x="25" y="6"/>
                  <a:pt x="28" y="4"/>
                </a:cubicBezTo>
                <a:cubicBezTo>
                  <a:pt x="28" y="4"/>
                  <a:pt x="28" y="4"/>
                  <a:pt x="28" y="4"/>
                </a:cubicBezTo>
                <a:cubicBezTo>
                  <a:pt x="30" y="1"/>
                  <a:pt x="33" y="0"/>
                  <a:pt x="36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173" y="0"/>
                  <a:pt x="177" y="1"/>
                  <a:pt x="179" y="4"/>
                </a:cubicBezTo>
                <a:cubicBezTo>
                  <a:pt x="179" y="4"/>
                  <a:pt x="179" y="4"/>
                  <a:pt x="179" y="4"/>
                </a:cubicBezTo>
                <a:cubicBezTo>
                  <a:pt x="181" y="6"/>
                  <a:pt x="182" y="9"/>
                  <a:pt x="182" y="12"/>
                </a:cubicBezTo>
                <a:cubicBezTo>
                  <a:pt x="182" y="87"/>
                  <a:pt x="182" y="87"/>
                  <a:pt x="182" y="87"/>
                </a:cubicBezTo>
                <a:cubicBezTo>
                  <a:pt x="182" y="90"/>
                  <a:pt x="181" y="93"/>
                  <a:pt x="179" y="96"/>
                </a:cubicBezTo>
                <a:cubicBezTo>
                  <a:pt x="177" y="98"/>
                  <a:pt x="173" y="99"/>
                  <a:pt x="170" y="99"/>
                </a:cubicBezTo>
                <a:cubicBezTo>
                  <a:pt x="161" y="99"/>
                  <a:pt x="161" y="99"/>
                  <a:pt x="161" y="99"/>
                </a:cubicBezTo>
                <a:cubicBezTo>
                  <a:pt x="161" y="102"/>
                  <a:pt x="161" y="102"/>
                  <a:pt x="161" y="102"/>
                </a:cubicBezTo>
                <a:cubicBezTo>
                  <a:pt x="180" y="102"/>
                  <a:pt x="180" y="102"/>
                  <a:pt x="180" y="102"/>
                </a:cubicBezTo>
                <a:cubicBezTo>
                  <a:pt x="209" y="141"/>
                  <a:pt x="209" y="141"/>
                  <a:pt x="209" y="141"/>
                </a:cubicBezTo>
                <a:cubicBezTo>
                  <a:pt x="209" y="141"/>
                  <a:pt x="209" y="141"/>
                  <a:pt x="209" y="141"/>
                </a:cubicBezTo>
                <a:cubicBezTo>
                  <a:pt x="202" y="155"/>
                  <a:pt x="202" y="155"/>
                  <a:pt x="202" y="155"/>
                </a:cubicBezTo>
                <a:cubicBezTo>
                  <a:pt x="7" y="155"/>
                  <a:pt x="7" y="155"/>
                  <a:pt x="7" y="155"/>
                </a:cubicBezTo>
                <a:cubicBezTo>
                  <a:pt x="0" y="141"/>
                  <a:pt x="0" y="141"/>
                  <a:pt x="0" y="141"/>
                </a:cubicBezTo>
                <a:cubicBezTo>
                  <a:pt x="27" y="102"/>
                  <a:pt x="27" y="102"/>
                  <a:pt x="27" y="102"/>
                </a:cubicBezTo>
                <a:close/>
                <a:moveTo>
                  <a:pt x="63" y="102"/>
                </a:moveTo>
                <a:cubicBezTo>
                  <a:pt x="143" y="102"/>
                  <a:pt x="143" y="102"/>
                  <a:pt x="143" y="102"/>
                </a:cubicBezTo>
                <a:cubicBezTo>
                  <a:pt x="143" y="99"/>
                  <a:pt x="143" y="99"/>
                  <a:pt x="143" y="99"/>
                </a:cubicBezTo>
                <a:cubicBezTo>
                  <a:pt x="63" y="99"/>
                  <a:pt x="63" y="99"/>
                  <a:pt x="63" y="99"/>
                </a:cubicBezTo>
                <a:cubicBezTo>
                  <a:pt x="63" y="102"/>
                  <a:pt x="63" y="102"/>
                  <a:pt x="63" y="102"/>
                </a:cubicBezTo>
                <a:close/>
                <a:moveTo>
                  <a:pt x="170" y="12"/>
                </a:moveTo>
                <a:cubicBezTo>
                  <a:pt x="36" y="12"/>
                  <a:pt x="36" y="12"/>
                  <a:pt x="36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87"/>
                  <a:pt x="36" y="87"/>
                  <a:pt x="36" y="87"/>
                </a:cubicBezTo>
                <a:cubicBezTo>
                  <a:pt x="36" y="87"/>
                  <a:pt x="36" y="87"/>
                  <a:pt x="36" y="87"/>
                </a:cubicBezTo>
                <a:cubicBezTo>
                  <a:pt x="36" y="87"/>
                  <a:pt x="36" y="87"/>
                  <a:pt x="36" y="87"/>
                </a:cubicBezTo>
                <a:cubicBezTo>
                  <a:pt x="170" y="87"/>
                  <a:pt x="170" y="87"/>
                  <a:pt x="170" y="87"/>
                </a:cubicBezTo>
                <a:cubicBezTo>
                  <a:pt x="170" y="87"/>
                  <a:pt x="170" y="87"/>
                  <a:pt x="170" y="87"/>
                </a:cubicBezTo>
                <a:cubicBezTo>
                  <a:pt x="170" y="87"/>
                  <a:pt x="170" y="87"/>
                  <a:pt x="170" y="87"/>
                </a:cubicBezTo>
                <a:cubicBezTo>
                  <a:pt x="170" y="12"/>
                  <a:pt x="170" y="12"/>
                  <a:pt x="170" y="12"/>
                </a:cubicBezTo>
                <a:cubicBezTo>
                  <a:pt x="170" y="12"/>
                  <a:pt x="170" y="12"/>
                  <a:pt x="170" y="12"/>
                </a:cubicBezTo>
                <a:cubicBezTo>
                  <a:pt x="170" y="12"/>
                  <a:pt x="170" y="12"/>
                  <a:pt x="170" y="12"/>
                </a:cubicBezTo>
                <a:cubicBezTo>
                  <a:pt x="170" y="12"/>
                  <a:pt x="170" y="12"/>
                  <a:pt x="170" y="12"/>
                </a:cubicBezTo>
                <a:close/>
                <a:moveTo>
                  <a:pt x="31" y="126"/>
                </a:moveTo>
                <a:cubicBezTo>
                  <a:pt x="30" y="128"/>
                  <a:pt x="28" y="131"/>
                  <a:pt x="27" y="133"/>
                </a:cubicBezTo>
                <a:cubicBezTo>
                  <a:pt x="34" y="133"/>
                  <a:pt x="41" y="133"/>
                  <a:pt x="48" y="133"/>
                </a:cubicBezTo>
                <a:cubicBezTo>
                  <a:pt x="49" y="131"/>
                  <a:pt x="50" y="128"/>
                  <a:pt x="51" y="126"/>
                </a:cubicBezTo>
                <a:cubicBezTo>
                  <a:pt x="44" y="126"/>
                  <a:pt x="38" y="126"/>
                  <a:pt x="31" y="126"/>
                </a:cubicBezTo>
                <a:close/>
                <a:moveTo>
                  <a:pt x="41" y="110"/>
                </a:moveTo>
                <a:cubicBezTo>
                  <a:pt x="40" y="111"/>
                  <a:pt x="39" y="113"/>
                  <a:pt x="38" y="115"/>
                </a:cubicBezTo>
                <a:cubicBezTo>
                  <a:pt x="46" y="115"/>
                  <a:pt x="53" y="115"/>
                  <a:pt x="61" y="115"/>
                </a:cubicBezTo>
                <a:cubicBezTo>
                  <a:pt x="62" y="113"/>
                  <a:pt x="62" y="111"/>
                  <a:pt x="63" y="110"/>
                </a:cubicBezTo>
                <a:cubicBezTo>
                  <a:pt x="56" y="110"/>
                  <a:pt x="49" y="110"/>
                  <a:pt x="41" y="110"/>
                </a:cubicBezTo>
                <a:close/>
                <a:moveTo>
                  <a:pt x="157" y="110"/>
                </a:moveTo>
                <a:cubicBezTo>
                  <a:pt x="157" y="111"/>
                  <a:pt x="158" y="113"/>
                  <a:pt x="159" y="115"/>
                </a:cubicBezTo>
                <a:cubicBezTo>
                  <a:pt x="164" y="115"/>
                  <a:pt x="169" y="115"/>
                  <a:pt x="173" y="115"/>
                </a:cubicBezTo>
                <a:cubicBezTo>
                  <a:pt x="172" y="113"/>
                  <a:pt x="171" y="111"/>
                  <a:pt x="170" y="110"/>
                </a:cubicBezTo>
                <a:cubicBezTo>
                  <a:pt x="166" y="110"/>
                  <a:pt x="161" y="110"/>
                  <a:pt x="157" y="110"/>
                </a:cubicBezTo>
                <a:close/>
                <a:moveTo>
                  <a:pt x="139" y="110"/>
                </a:moveTo>
                <a:cubicBezTo>
                  <a:pt x="139" y="111"/>
                  <a:pt x="140" y="113"/>
                  <a:pt x="140" y="115"/>
                </a:cubicBezTo>
                <a:cubicBezTo>
                  <a:pt x="145" y="115"/>
                  <a:pt x="150" y="115"/>
                  <a:pt x="155" y="115"/>
                </a:cubicBezTo>
                <a:cubicBezTo>
                  <a:pt x="154" y="113"/>
                  <a:pt x="153" y="111"/>
                  <a:pt x="152" y="110"/>
                </a:cubicBezTo>
                <a:cubicBezTo>
                  <a:pt x="148" y="110"/>
                  <a:pt x="143" y="110"/>
                  <a:pt x="139" y="110"/>
                </a:cubicBezTo>
                <a:close/>
                <a:moveTo>
                  <a:pt x="121" y="110"/>
                </a:moveTo>
                <a:cubicBezTo>
                  <a:pt x="121" y="111"/>
                  <a:pt x="121" y="113"/>
                  <a:pt x="122" y="115"/>
                </a:cubicBezTo>
                <a:cubicBezTo>
                  <a:pt x="126" y="115"/>
                  <a:pt x="131" y="115"/>
                  <a:pt x="136" y="115"/>
                </a:cubicBezTo>
                <a:cubicBezTo>
                  <a:pt x="135" y="113"/>
                  <a:pt x="135" y="111"/>
                  <a:pt x="134" y="110"/>
                </a:cubicBezTo>
                <a:cubicBezTo>
                  <a:pt x="130" y="110"/>
                  <a:pt x="125" y="110"/>
                  <a:pt x="121" y="110"/>
                </a:cubicBezTo>
                <a:close/>
                <a:moveTo>
                  <a:pt x="103" y="110"/>
                </a:moveTo>
                <a:cubicBezTo>
                  <a:pt x="103" y="111"/>
                  <a:pt x="103" y="113"/>
                  <a:pt x="103" y="115"/>
                </a:cubicBezTo>
                <a:cubicBezTo>
                  <a:pt x="108" y="115"/>
                  <a:pt x="113" y="115"/>
                  <a:pt x="117" y="115"/>
                </a:cubicBezTo>
                <a:cubicBezTo>
                  <a:pt x="117" y="113"/>
                  <a:pt x="117" y="111"/>
                  <a:pt x="117" y="110"/>
                </a:cubicBezTo>
                <a:cubicBezTo>
                  <a:pt x="112" y="110"/>
                  <a:pt x="108" y="110"/>
                  <a:pt x="103" y="110"/>
                </a:cubicBezTo>
                <a:close/>
                <a:moveTo>
                  <a:pt x="85" y="110"/>
                </a:moveTo>
                <a:cubicBezTo>
                  <a:pt x="85" y="111"/>
                  <a:pt x="85" y="113"/>
                  <a:pt x="84" y="115"/>
                </a:cubicBezTo>
                <a:cubicBezTo>
                  <a:pt x="89" y="115"/>
                  <a:pt x="94" y="115"/>
                  <a:pt x="98" y="115"/>
                </a:cubicBezTo>
                <a:cubicBezTo>
                  <a:pt x="99" y="113"/>
                  <a:pt x="99" y="111"/>
                  <a:pt x="99" y="110"/>
                </a:cubicBezTo>
                <a:cubicBezTo>
                  <a:pt x="94" y="110"/>
                  <a:pt x="90" y="110"/>
                  <a:pt x="85" y="110"/>
                </a:cubicBezTo>
                <a:close/>
                <a:moveTo>
                  <a:pt x="67" y="110"/>
                </a:moveTo>
                <a:cubicBezTo>
                  <a:pt x="67" y="111"/>
                  <a:pt x="66" y="113"/>
                  <a:pt x="66" y="115"/>
                </a:cubicBezTo>
                <a:cubicBezTo>
                  <a:pt x="70" y="115"/>
                  <a:pt x="75" y="115"/>
                  <a:pt x="80" y="115"/>
                </a:cubicBezTo>
                <a:cubicBezTo>
                  <a:pt x="80" y="113"/>
                  <a:pt x="81" y="111"/>
                  <a:pt x="81" y="110"/>
                </a:cubicBezTo>
                <a:cubicBezTo>
                  <a:pt x="77" y="110"/>
                  <a:pt x="72" y="110"/>
                  <a:pt x="67" y="110"/>
                </a:cubicBezTo>
                <a:close/>
                <a:moveTo>
                  <a:pt x="152" y="117"/>
                </a:moveTo>
                <a:cubicBezTo>
                  <a:pt x="153" y="119"/>
                  <a:pt x="153" y="121"/>
                  <a:pt x="154" y="123"/>
                </a:cubicBezTo>
                <a:cubicBezTo>
                  <a:pt x="162" y="123"/>
                  <a:pt x="170" y="123"/>
                  <a:pt x="178" y="123"/>
                </a:cubicBezTo>
                <a:cubicBezTo>
                  <a:pt x="177" y="121"/>
                  <a:pt x="176" y="119"/>
                  <a:pt x="175" y="117"/>
                </a:cubicBezTo>
                <a:cubicBezTo>
                  <a:pt x="167" y="117"/>
                  <a:pt x="160" y="117"/>
                  <a:pt x="152" y="117"/>
                </a:cubicBezTo>
                <a:close/>
                <a:moveTo>
                  <a:pt x="132" y="117"/>
                </a:moveTo>
                <a:cubicBezTo>
                  <a:pt x="133" y="119"/>
                  <a:pt x="133" y="121"/>
                  <a:pt x="134" y="123"/>
                </a:cubicBezTo>
                <a:cubicBezTo>
                  <a:pt x="139" y="123"/>
                  <a:pt x="144" y="123"/>
                  <a:pt x="149" y="123"/>
                </a:cubicBezTo>
                <a:cubicBezTo>
                  <a:pt x="148" y="121"/>
                  <a:pt x="148" y="119"/>
                  <a:pt x="147" y="117"/>
                </a:cubicBezTo>
                <a:cubicBezTo>
                  <a:pt x="142" y="117"/>
                  <a:pt x="137" y="117"/>
                  <a:pt x="132" y="117"/>
                </a:cubicBezTo>
                <a:close/>
                <a:moveTo>
                  <a:pt x="113" y="117"/>
                </a:moveTo>
                <a:cubicBezTo>
                  <a:pt x="113" y="119"/>
                  <a:pt x="114" y="121"/>
                  <a:pt x="114" y="123"/>
                </a:cubicBezTo>
                <a:cubicBezTo>
                  <a:pt x="119" y="123"/>
                  <a:pt x="124" y="123"/>
                  <a:pt x="129" y="123"/>
                </a:cubicBezTo>
                <a:cubicBezTo>
                  <a:pt x="129" y="121"/>
                  <a:pt x="128" y="119"/>
                  <a:pt x="128" y="117"/>
                </a:cubicBezTo>
                <a:cubicBezTo>
                  <a:pt x="123" y="117"/>
                  <a:pt x="118" y="117"/>
                  <a:pt x="113" y="117"/>
                </a:cubicBezTo>
                <a:close/>
                <a:moveTo>
                  <a:pt x="94" y="117"/>
                </a:moveTo>
                <a:cubicBezTo>
                  <a:pt x="94" y="119"/>
                  <a:pt x="94" y="121"/>
                  <a:pt x="93" y="123"/>
                </a:cubicBezTo>
                <a:cubicBezTo>
                  <a:pt x="99" y="123"/>
                  <a:pt x="104" y="123"/>
                  <a:pt x="109" y="123"/>
                </a:cubicBezTo>
                <a:cubicBezTo>
                  <a:pt x="109" y="121"/>
                  <a:pt x="109" y="119"/>
                  <a:pt x="109" y="117"/>
                </a:cubicBezTo>
                <a:cubicBezTo>
                  <a:pt x="104" y="117"/>
                  <a:pt x="99" y="117"/>
                  <a:pt x="94" y="117"/>
                </a:cubicBezTo>
                <a:close/>
                <a:moveTo>
                  <a:pt x="75" y="117"/>
                </a:moveTo>
                <a:cubicBezTo>
                  <a:pt x="74" y="119"/>
                  <a:pt x="74" y="121"/>
                  <a:pt x="73" y="123"/>
                </a:cubicBezTo>
                <a:cubicBezTo>
                  <a:pt x="79" y="123"/>
                  <a:pt x="84" y="123"/>
                  <a:pt x="89" y="123"/>
                </a:cubicBezTo>
                <a:cubicBezTo>
                  <a:pt x="89" y="121"/>
                  <a:pt x="89" y="119"/>
                  <a:pt x="90" y="117"/>
                </a:cubicBezTo>
                <a:cubicBezTo>
                  <a:pt x="85" y="117"/>
                  <a:pt x="80" y="117"/>
                  <a:pt x="75" y="117"/>
                </a:cubicBezTo>
                <a:close/>
                <a:moveTo>
                  <a:pt x="56" y="117"/>
                </a:moveTo>
                <a:cubicBezTo>
                  <a:pt x="55" y="119"/>
                  <a:pt x="54" y="121"/>
                  <a:pt x="53" y="123"/>
                </a:cubicBezTo>
                <a:cubicBezTo>
                  <a:pt x="58" y="123"/>
                  <a:pt x="63" y="123"/>
                  <a:pt x="68" y="123"/>
                </a:cubicBezTo>
                <a:cubicBezTo>
                  <a:pt x="69" y="121"/>
                  <a:pt x="70" y="119"/>
                  <a:pt x="70" y="117"/>
                </a:cubicBezTo>
                <a:cubicBezTo>
                  <a:pt x="65" y="117"/>
                  <a:pt x="60" y="117"/>
                  <a:pt x="56" y="117"/>
                </a:cubicBezTo>
                <a:close/>
                <a:moveTo>
                  <a:pt x="37" y="117"/>
                </a:moveTo>
                <a:cubicBezTo>
                  <a:pt x="35" y="119"/>
                  <a:pt x="34" y="121"/>
                  <a:pt x="33" y="123"/>
                </a:cubicBezTo>
                <a:cubicBezTo>
                  <a:pt x="38" y="123"/>
                  <a:pt x="43" y="123"/>
                  <a:pt x="48" y="123"/>
                </a:cubicBezTo>
                <a:cubicBezTo>
                  <a:pt x="49" y="121"/>
                  <a:pt x="50" y="119"/>
                  <a:pt x="51" y="117"/>
                </a:cubicBezTo>
                <a:cubicBezTo>
                  <a:pt x="46" y="117"/>
                  <a:pt x="41" y="117"/>
                  <a:pt x="37" y="117"/>
                </a:cubicBezTo>
                <a:close/>
                <a:moveTo>
                  <a:pt x="160" y="126"/>
                </a:moveTo>
                <a:cubicBezTo>
                  <a:pt x="161" y="128"/>
                  <a:pt x="162" y="131"/>
                  <a:pt x="163" y="133"/>
                </a:cubicBezTo>
                <a:cubicBezTo>
                  <a:pt x="170" y="133"/>
                  <a:pt x="177" y="133"/>
                  <a:pt x="184" y="133"/>
                </a:cubicBezTo>
                <a:cubicBezTo>
                  <a:pt x="183" y="131"/>
                  <a:pt x="182" y="128"/>
                  <a:pt x="180" y="126"/>
                </a:cubicBezTo>
                <a:cubicBezTo>
                  <a:pt x="174" y="126"/>
                  <a:pt x="167" y="126"/>
                  <a:pt x="160" y="126"/>
                </a:cubicBezTo>
                <a:close/>
                <a:moveTo>
                  <a:pt x="139" y="126"/>
                </a:moveTo>
                <a:cubicBezTo>
                  <a:pt x="140" y="128"/>
                  <a:pt x="141" y="131"/>
                  <a:pt x="141" y="133"/>
                </a:cubicBezTo>
                <a:cubicBezTo>
                  <a:pt x="147" y="133"/>
                  <a:pt x="152" y="133"/>
                  <a:pt x="158" y="133"/>
                </a:cubicBezTo>
                <a:cubicBezTo>
                  <a:pt x="157" y="131"/>
                  <a:pt x="156" y="128"/>
                  <a:pt x="155" y="126"/>
                </a:cubicBezTo>
                <a:cubicBezTo>
                  <a:pt x="150" y="126"/>
                  <a:pt x="145" y="126"/>
                  <a:pt x="139" y="126"/>
                </a:cubicBezTo>
                <a:close/>
                <a:moveTo>
                  <a:pt x="119" y="126"/>
                </a:moveTo>
                <a:cubicBezTo>
                  <a:pt x="119" y="128"/>
                  <a:pt x="119" y="131"/>
                  <a:pt x="119" y="133"/>
                </a:cubicBezTo>
                <a:cubicBezTo>
                  <a:pt x="125" y="133"/>
                  <a:pt x="131" y="133"/>
                  <a:pt x="136" y="133"/>
                </a:cubicBezTo>
                <a:cubicBezTo>
                  <a:pt x="136" y="131"/>
                  <a:pt x="135" y="128"/>
                  <a:pt x="135" y="126"/>
                </a:cubicBezTo>
                <a:cubicBezTo>
                  <a:pt x="129" y="126"/>
                  <a:pt x="124" y="126"/>
                  <a:pt x="119" y="126"/>
                </a:cubicBezTo>
                <a:close/>
                <a:moveTo>
                  <a:pt x="98" y="126"/>
                </a:moveTo>
                <a:cubicBezTo>
                  <a:pt x="98" y="128"/>
                  <a:pt x="98" y="131"/>
                  <a:pt x="98" y="133"/>
                </a:cubicBezTo>
                <a:cubicBezTo>
                  <a:pt x="103" y="133"/>
                  <a:pt x="109" y="133"/>
                  <a:pt x="115" y="133"/>
                </a:cubicBezTo>
                <a:cubicBezTo>
                  <a:pt x="114" y="131"/>
                  <a:pt x="114" y="128"/>
                  <a:pt x="114" y="126"/>
                </a:cubicBezTo>
                <a:cubicBezTo>
                  <a:pt x="109" y="126"/>
                  <a:pt x="103" y="126"/>
                  <a:pt x="98" y="126"/>
                </a:cubicBezTo>
                <a:close/>
                <a:moveTo>
                  <a:pt x="77" y="126"/>
                </a:moveTo>
                <a:cubicBezTo>
                  <a:pt x="77" y="128"/>
                  <a:pt x="76" y="131"/>
                  <a:pt x="76" y="133"/>
                </a:cubicBezTo>
                <a:cubicBezTo>
                  <a:pt x="81" y="133"/>
                  <a:pt x="87" y="133"/>
                  <a:pt x="92" y="133"/>
                </a:cubicBezTo>
                <a:cubicBezTo>
                  <a:pt x="93" y="131"/>
                  <a:pt x="93" y="128"/>
                  <a:pt x="93" y="126"/>
                </a:cubicBezTo>
                <a:cubicBezTo>
                  <a:pt x="88" y="126"/>
                  <a:pt x="83" y="126"/>
                  <a:pt x="77" y="126"/>
                </a:cubicBezTo>
                <a:close/>
                <a:moveTo>
                  <a:pt x="57" y="126"/>
                </a:moveTo>
                <a:cubicBezTo>
                  <a:pt x="56" y="128"/>
                  <a:pt x="55" y="131"/>
                  <a:pt x="54" y="133"/>
                </a:cubicBezTo>
                <a:cubicBezTo>
                  <a:pt x="60" y="133"/>
                  <a:pt x="65" y="133"/>
                  <a:pt x="71" y="133"/>
                </a:cubicBezTo>
                <a:cubicBezTo>
                  <a:pt x="71" y="131"/>
                  <a:pt x="72" y="128"/>
                  <a:pt x="73" y="126"/>
                </a:cubicBezTo>
                <a:cubicBezTo>
                  <a:pt x="67" y="126"/>
                  <a:pt x="62" y="126"/>
                  <a:pt x="57" y="1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100" name="Freeform 394"/>
          <p:cNvSpPr>
            <a:spLocks noEditPoints="1"/>
          </p:cNvSpPr>
          <p:nvPr/>
        </p:nvSpPr>
        <p:spPr bwMode="auto">
          <a:xfrm>
            <a:off x="7745413" y="3502025"/>
            <a:ext cx="1114425" cy="965200"/>
          </a:xfrm>
          <a:custGeom>
            <a:avLst/>
            <a:gdLst>
              <a:gd name="T0" fmla="*/ 39 w 183"/>
              <a:gd name="T1" fmla="*/ 1 h 159"/>
              <a:gd name="T2" fmla="*/ 57 w 183"/>
              <a:gd name="T3" fmla="*/ 16 h 159"/>
              <a:gd name="T4" fmla="*/ 22 w 183"/>
              <a:gd name="T5" fmla="*/ 16 h 159"/>
              <a:gd name="T6" fmla="*/ 39 w 183"/>
              <a:gd name="T7" fmla="*/ 1 h 159"/>
              <a:gd name="T8" fmla="*/ 106 w 183"/>
              <a:gd name="T9" fmla="*/ 32 h 159"/>
              <a:gd name="T10" fmla="*/ 147 w 183"/>
              <a:gd name="T11" fmla="*/ 49 h 159"/>
              <a:gd name="T12" fmla="*/ 163 w 183"/>
              <a:gd name="T13" fmla="*/ 90 h 159"/>
              <a:gd name="T14" fmla="*/ 147 w 183"/>
              <a:gd name="T15" fmla="*/ 130 h 159"/>
              <a:gd name="T16" fmla="*/ 106 w 183"/>
              <a:gd name="T17" fmla="*/ 147 h 159"/>
              <a:gd name="T18" fmla="*/ 66 w 183"/>
              <a:gd name="T19" fmla="*/ 130 h 159"/>
              <a:gd name="T20" fmla="*/ 49 w 183"/>
              <a:gd name="T21" fmla="*/ 90 h 159"/>
              <a:gd name="T22" fmla="*/ 66 w 183"/>
              <a:gd name="T23" fmla="*/ 49 h 159"/>
              <a:gd name="T24" fmla="*/ 106 w 183"/>
              <a:gd name="T25" fmla="*/ 32 h 159"/>
              <a:gd name="T26" fmla="*/ 99 w 183"/>
              <a:gd name="T27" fmla="*/ 62 h 159"/>
              <a:gd name="T28" fmla="*/ 76 w 183"/>
              <a:gd name="T29" fmla="*/ 71 h 159"/>
              <a:gd name="T30" fmla="*/ 79 w 183"/>
              <a:gd name="T31" fmla="*/ 96 h 159"/>
              <a:gd name="T32" fmla="*/ 95 w 183"/>
              <a:gd name="T33" fmla="*/ 82 h 159"/>
              <a:gd name="T34" fmla="*/ 99 w 183"/>
              <a:gd name="T35" fmla="*/ 62 h 159"/>
              <a:gd name="T36" fmla="*/ 134 w 183"/>
              <a:gd name="T37" fmla="*/ 62 h 159"/>
              <a:gd name="T38" fmla="*/ 106 w 183"/>
              <a:gd name="T39" fmla="*/ 50 h 159"/>
              <a:gd name="T40" fmla="*/ 79 w 183"/>
              <a:gd name="T41" fmla="*/ 62 h 159"/>
              <a:gd name="T42" fmla="*/ 67 w 183"/>
              <a:gd name="T43" fmla="*/ 90 h 159"/>
              <a:gd name="T44" fmla="*/ 79 w 183"/>
              <a:gd name="T45" fmla="*/ 117 h 159"/>
              <a:gd name="T46" fmla="*/ 106 w 183"/>
              <a:gd name="T47" fmla="*/ 129 h 159"/>
              <a:gd name="T48" fmla="*/ 134 w 183"/>
              <a:gd name="T49" fmla="*/ 117 h 159"/>
              <a:gd name="T50" fmla="*/ 145 w 183"/>
              <a:gd name="T51" fmla="*/ 90 h 159"/>
              <a:gd name="T52" fmla="*/ 134 w 183"/>
              <a:gd name="T53" fmla="*/ 62 h 159"/>
              <a:gd name="T54" fmla="*/ 77 w 183"/>
              <a:gd name="T55" fmla="*/ 0 h 159"/>
              <a:gd name="T56" fmla="*/ 64 w 183"/>
              <a:gd name="T57" fmla="*/ 24 h 159"/>
              <a:gd name="T58" fmla="*/ 21 w 183"/>
              <a:gd name="T59" fmla="*/ 24 h 159"/>
              <a:gd name="T60" fmla="*/ 0 w 183"/>
              <a:gd name="T61" fmla="*/ 45 h 159"/>
              <a:gd name="T62" fmla="*/ 0 w 183"/>
              <a:gd name="T63" fmla="*/ 137 h 159"/>
              <a:gd name="T64" fmla="*/ 21 w 183"/>
              <a:gd name="T65" fmla="*/ 159 h 159"/>
              <a:gd name="T66" fmla="*/ 161 w 183"/>
              <a:gd name="T67" fmla="*/ 159 h 159"/>
              <a:gd name="T68" fmla="*/ 183 w 183"/>
              <a:gd name="T69" fmla="*/ 137 h 159"/>
              <a:gd name="T70" fmla="*/ 183 w 183"/>
              <a:gd name="T71" fmla="*/ 45 h 159"/>
              <a:gd name="T72" fmla="*/ 161 w 183"/>
              <a:gd name="T73" fmla="*/ 24 h 159"/>
              <a:gd name="T74" fmla="*/ 154 w 183"/>
              <a:gd name="T75" fmla="*/ 24 h 159"/>
              <a:gd name="T76" fmla="*/ 140 w 183"/>
              <a:gd name="T77" fmla="*/ 0 h 159"/>
              <a:gd name="T78" fmla="*/ 77 w 183"/>
              <a:gd name="T79" fmla="*/ 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83" h="159">
                <a:moveTo>
                  <a:pt x="39" y="1"/>
                </a:moveTo>
                <a:cubicBezTo>
                  <a:pt x="48" y="1"/>
                  <a:pt x="55" y="8"/>
                  <a:pt x="57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23" y="8"/>
                  <a:pt x="30" y="1"/>
                  <a:pt x="39" y="1"/>
                </a:cubicBezTo>
                <a:close/>
                <a:moveTo>
                  <a:pt x="106" y="32"/>
                </a:moveTo>
                <a:cubicBezTo>
                  <a:pt x="122" y="32"/>
                  <a:pt x="136" y="39"/>
                  <a:pt x="147" y="49"/>
                </a:cubicBezTo>
                <a:cubicBezTo>
                  <a:pt x="157" y="59"/>
                  <a:pt x="163" y="74"/>
                  <a:pt x="163" y="90"/>
                </a:cubicBezTo>
                <a:cubicBezTo>
                  <a:pt x="163" y="105"/>
                  <a:pt x="157" y="120"/>
                  <a:pt x="147" y="130"/>
                </a:cubicBezTo>
                <a:cubicBezTo>
                  <a:pt x="136" y="140"/>
                  <a:pt x="122" y="147"/>
                  <a:pt x="106" y="147"/>
                </a:cubicBezTo>
                <a:cubicBezTo>
                  <a:pt x="90" y="147"/>
                  <a:pt x="76" y="140"/>
                  <a:pt x="66" y="130"/>
                </a:cubicBezTo>
                <a:cubicBezTo>
                  <a:pt x="55" y="120"/>
                  <a:pt x="49" y="105"/>
                  <a:pt x="49" y="90"/>
                </a:cubicBezTo>
                <a:cubicBezTo>
                  <a:pt x="49" y="74"/>
                  <a:pt x="55" y="59"/>
                  <a:pt x="66" y="49"/>
                </a:cubicBezTo>
                <a:cubicBezTo>
                  <a:pt x="76" y="39"/>
                  <a:pt x="90" y="32"/>
                  <a:pt x="106" y="32"/>
                </a:cubicBezTo>
                <a:close/>
                <a:moveTo>
                  <a:pt x="99" y="62"/>
                </a:moveTo>
                <a:cubicBezTo>
                  <a:pt x="92" y="57"/>
                  <a:pt x="81" y="62"/>
                  <a:pt x="76" y="71"/>
                </a:cubicBezTo>
                <a:cubicBezTo>
                  <a:pt x="70" y="81"/>
                  <a:pt x="72" y="92"/>
                  <a:pt x="79" y="96"/>
                </a:cubicBezTo>
                <a:cubicBezTo>
                  <a:pt x="86" y="100"/>
                  <a:pt x="90" y="92"/>
                  <a:pt x="95" y="82"/>
                </a:cubicBezTo>
                <a:cubicBezTo>
                  <a:pt x="101" y="73"/>
                  <a:pt x="106" y="66"/>
                  <a:pt x="99" y="62"/>
                </a:cubicBezTo>
                <a:close/>
                <a:moveTo>
                  <a:pt x="134" y="62"/>
                </a:moveTo>
                <a:cubicBezTo>
                  <a:pt x="127" y="55"/>
                  <a:pt x="117" y="50"/>
                  <a:pt x="106" y="50"/>
                </a:cubicBezTo>
                <a:cubicBezTo>
                  <a:pt x="95" y="50"/>
                  <a:pt x="86" y="55"/>
                  <a:pt x="79" y="62"/>
                </a:cubicBezTo>
                <a:cubicBezTo>
                  <a:pt x="72" y="69"/>
                  <a:pt x="67" y="79"/>
                  <a:pt x="67" y="90"/>
                </a:cubicBezTo>
                <a:cubicBezTo>
                  <a:pt x="67" y="100"/>
                  <a:pt x="72" y="110"/>
                  <a:pt x="79" y="117"/>
                </a:cubicBezTo>
                <a:cubicBezTo>
                  <a:pt x="86" y="124"/>
                  <a:pt x="95" y="129"/>
                  <a:pt x="106" y="129"/>
                </a:cubicBezTo>
                <a:cubicBezTo>
                  <a:pt x="117" y="129"/>
                  <a:pt x="127" y="124"/>
                  <a:pt x="134" y="117"/>
                </a:cubicBezTo>
                <a:cubicBezTo>
                  <a:pt x="141" y="110"/>
                  <a:pt x="145" y="100"/>
                  <a:pt x="145" y="90"/>
                </a:cubicBezTo>
                <a:cubicBezTo>
                  <a:pt x="145" y="79"/>
                  <a:pt x="141" y="69"/>
                  <a:pt x="134" y="62"/>
                </a:cubicBezTo>
                <a:close/>
                <a:moveTo>
                  <a:pt x="77" y="0"/>
                </a:moveTo>
                <a:cubicBezTo>
                  <a:pt x="64" y="24"/>
                  <a:pt x="64" y="24"/>
                  <a:pt x="64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9" y="24"/>
                  <a:pt x="0" y="34"/>
                  <a:pt x="0" y="45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149"/>
                  <a:pt x="9" y="159"/>
                  <a:pt x="21" y="159"/>
                </a:cubicBezTo>
                <a:cubicBezTo>
                  <a:pt x="161" y="159"/>
                  <a:pt x="161" y="159"/>
                  <a:pt x="161" y="159"/>
                </a:cubicBezTo>
                <a:cubicBezTo>
                  <a:pt x="173" y="159"/>
                  <a:pt x="183" y="149"/>
                  <a:pt x="183" y="137"/>
                </a:cubicBezTo>
                <a:cubicBezTo>
                  <a:pt x="183" y="45"/>
                  <a:pt x="183" y="45"/>
                  <a:pt x="183" y="45"/>
                </a:cubicBezTo>
                <a:cubicBezTo>
                  <a:pt x="183" y="34"/>
                  <a:pt x="173" y="24"/>
                  <a:pt x="161" y="24"/>
                </a:cubicBezTo>
                <a:cubicBezTo>
                  <a:pt x="154" y="24"/>
                  <a:pt x="154" y="24"/>
                  <a:pt x="154" y="24"/>
                </a:cubicBezTo>
                <a:cubicBezTo>
                  <a:pt x="140" y="0"/>
                  <a:pt x="140" y="0"/>
                  <a:pt x="140" y="0"/>
                </a:cubicBezTo>
                <a:lnTo>
                  <a:pt x="7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80">
              <a:solidFill>
                <a:prstClr val="black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文本框 153"/>
          <p:cNvSpPr txBox="1">
            <a:spLocks noChangeArrowheads="1"/>
          </p:cNvSpPr>
          <p:nvPr/>
        </p:nvSpPr>
        <p:spPr bwMode="auto">
          <a:xfrm>
            <a:off x="969963" y="165100"/>
            <a:ext cx="2827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grpSp>
        <p:nvGrpSpPr>
          <p:cNvPr id="8195" name="组合 154"/>
          <p:cNvGrpSpPr/>
          <p:nvPr/>
        </p:nvGrpSpPr>
        <p:grpSpPr bwMode="auto">
          <a:xfrm rot="-1452407">
            <a:off x="84138" y="231775"/>
            <a:ext cx="800100" cy="436563"/>
            <a:chOff x="-781049" y="1528762"/>
            <a:chExt cx="2354262" cy="1281113"/>
          </a:xfrm>
        </p:grpSpPr>
        <p:sp>
          <p:nvSpPr>
            <p:cNvPr id="8217" name="Rectangle 23"/>
            <p:cNvSpPr>
              <a:spLocks noChangeArrowheads="1"/>
            </p:cNvSpPr>
            <p:nvPr/>
          </p:nvSpPr>
          <p:spPr bwMode="auto">
            <a:xfrm>
              <a:off x="1101726" y="2603499"/>
              <a:ext cx="241300" cy="6350"/>
            </a:xfrm>
            <a:prstGeom prst="rect">
              <a:avLst/>
            </a:pr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8218" name="Oval 24"/>
            <p:cNvSpPr>
              <a:spLocks noChangeArrowheads="1"/>
            </p:cNvSpPr>
            <p:nvPr/>
          </p:nvSpPr>
          <p:spPr bwMode="auto">
            <a:xfrm>
              <a:off x="1077913" y="2586037"/>
              <a:ext cx="47625" cy="41275"/>
            </a:xfrm>
            <a:prstGeom prst="ellipse">
              <a:avLst/>
            </a:pr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8219" name="Rectangle 80"/>
            <p:cNvSpPr>
              <a:spLocks noChangeArrowheads="1"/>
            </p:cNvSpPr>
            <p:nvPr/>
          </p:nvSpPr>
          <p:spPr bwMode="auto">
            <a:xfrm>
              <a:off x="58738" y="2097087"/>
              <a:ext cx="306387" cy="1444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8220" name="Rectangle 81"/>
            <p:cNvSpPr>
              <a:spLocks noChangeArrowheads="1"/>
            </p:cNvSpPr>
            <p:nvPr/>
          </p:nvSpPr>
          <p:spPr bwMode="auto">
            <a:xfrm>
              <a:off x="-690562" y="2047874"/>
              <a:ext cx="658812" cy="241300"/>
            </a:xfrm>
            <a:prstGeom prst="rect">
              <a:avLst/>
            </a:prstGeom>
            <a:solidFill>
              <a:srgbClr val="353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8221" name="Freeform 82"/>
            <p:cNvSpPr>
              <a:spLocks noChangeArrowheads="1"/>
            </p:cNvSpPr>
            <p:nvPr/>
          </p:nvSpPr>
          <p:spPr bwMode="auto">
            <a:xfrm>
              <a:off x="-781049" y="2030412"/>
              <a:ext cx="90487" cy="277813"/>
            </a:xfrm>
            <a:custGeom>
              <a:avLst/>
              <a:gdLst>
                <a:gd name="T0" fmla="*/ 12065 w 15"/>
                <a:gd name="T1" fmla="*/ 277813 h 46"/>
                <a:gd name="T2" fmla="*/ 0 w 15"/>
                <a:gd name="T3" fmla="*/ 265734 h 46"/>
                <a:gd name="T4" fmla="*/ 0 w 15"/>
                <a:gd name="T5" fmla="*/ 12079 h 46"/>
                <a:gd name="T6" fmla="*/ 18097 w 15"/>
                <a:gd name="T7" fmla="*/ 0 h 46"/>
                <a:gd name="T8" fmla="*/ 72390 w 15"/>
                <a:gd name="T9" fmla="*/ 0 h 46"/>
                <a:gd name="T10" fmla="*/ 90487 w 15"/>
                <a:gd name="T11" fmla="*/ 12079 h 46"/>
                <a:gd name="T12" fmla="*/ 90487 w 15"/>
                <a:gd name="T13" fmla="*/ 265734 h 46"/>
                <a:gd name="T14" fmla="*/ 72390 w 15"/>
                <a:gd name="T15" fmla="*/ 277813 h 46"/>
                <a:gd name="T16" fmla="*/ 12065 w 15"/>
                <a:gd name="T17" fmla="*/ 27781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46">
                  <a:moveTo>
                    <a:pt x="2" y="46"/>
                  </a:moveTo>
                  <a:cubicBezTo>
                    <a:pt x="1" y="46"/>
                    <a:pt x="0" y="45"/>
                    <a:pt x="0" y="4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5"/>
                    <a:pt x="14" y="46"/>
                    <a:pt x="12" y="46"/>
                  </a:cubicBezTo>
                  <a:lnTo>
                    <a:pt x="2" y="46"/>
                  </a:ln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2" name="Freeform 83"/>
            <p:cNvSpPr>
              <a:spLocks noChangeArrowheads="1"/>
            </p:cNvSpPr>
            <p:nvPr/>
          </p:nvSpPr>
          <p:spPr bwMode="auto">
            <a:xfrm>
              <a:off x="-31749" y="2030412"/>
              <a:ext cx="90487" cy="277813"/>
            </a:xfrm>
            <a:custGeom>
              <a:avLst/>
              <a:gdLst>
                <a:gd name="T0" fmla="*/ 18097 w 15"/>
                <a:gd name="T1" fmla="*/ 277813 h 46"/>
                <a:gd name="T2" fmla="*/ 0 w 15"/>
                <a:gd name="T3" fmla="*/ 265734 h 46"/>
                <a:gd name="T4" fmla="*/ 0 w 15"/>
                <a:gd name="T5" fmla="*/ 12079 h 46"/>
                <a:gd name="T6" fmla="*/ 18097 w 15"/>
                <a:gd name="T7" fmla="*/ 0 h 46"/>
                <a:gd name="T8" fmla="*/ 78422 w 15"/>
                <a:gd name="T9" fmla="*/ 0 h 46"/>
                <a:gd name="T10" fmla="*/ 90487 w 15"/>
                <a:gd name="T11" fmla="*/ 12079 h 46"/>
                <a:gd name="T12" fmla="*/ 90487 w 15"/>
                <a:gd name="T13" fmla="*/ 265734 h 46"/>
                <a:gd name="T14" fmla="*/ 72390 w 15"/>
                <a:gd name="T15" fmla="*/ 277813 h 46"/>
                <a:gd name="T16" fmla="*/ 18097 w 15"/>
                <a:gd name="T17" fmla="*/ 27781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46">
                  <a:moveTo>
                    <a:pt x="3" y="46"/>
                  </a:moveTo>
                  <a:cubicBezTo>
                    <a:pt x="1" y="46"/>
                    <a:pt x="0" y="45"/>
                    <a:pt x="0" y="4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5"/>
                    <a:pt x="14" y="46"/>
                    <a:pt x="12" y="46"/>
                  </a:cubicBezTo>
                  <a:lnTo>
                    <a:pt x="3" y="46"/>
                  </a:ln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3" name="Freeform 84"/>
            <p:cNvSpPr>
              <a:spLocks noChangeArrowheads="1"/>
            </p:cNvSpPr>
            <p:nvPr/>
          </p:nvSpPr>
          <p:spPr bwMode="auto">
            <a:xfrm>
              <a:off x="293688" y="1528762"/>
              <a:ext cx="1279525" cy="1281113"/>
            </a:xfrm>
            <a:custGeom>
              <a:avLst/>
              <a:gdLst>
                <a:gd name="T0" fmla="*/ 1279525 w 212"/>
                <a:gd name="T1" fmla="*/ 640557 h 212"/>
                <a:gd name="T2" fmla="*/ 639763 w 212"/>
                <a:gd name="T3" fmla="*/ 0 h 212"/>
                <a:gd name="T4" fmla="*/ 0 w 212"/>
                <a:gd name="T5" fmla="*/ 640557 h 212"/>
                <a:gd name="T6" fmla="*/ 639763 w 212"/>
                <a:gd name="T7" fmla="*/ 1281113 h 212"/>
                <a:gd name="T8" fmla="*/ 1279525 w 212"/>
                <a:gd name="T9" fmla="*/ 640557 h 2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cubicBezTo>
                    <a:pt x="212" y="48"/>
                    <a:pt x="165" y="0"/>
                    <a:pt x="106" y="0"/>
                  </a:cubicBezTo>
                  <a:cubicBezTo>
                    <a:pt x="48" y="0"/>
                    <a:pt x="0" y="48"/>
                    <a:pt x="0" y="106"/>
                  </a:cubicBezTo>
                  <a:cubicBezTo>
                    <a:pt x="0" y="164"/>
                    <a:pt x="48" y="212"/>
                    <a:pt x="106" y="212"/>
                  </a:cubicBezTo>
                  <a:cubicBezTo>
                    <a:pt x="165" y="212"/>
                    <a:pt x="212" y="165"/>
                    <a:pt x="212" y="106"/>
                  </a:cubicBezTo>
                  <a:close/>
                </a:path>
              </a:pathLst>
            </a:custGeom>
            <a:solidFill>
              <a:srgbClr val="353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4" name="Oval 85"/>
            <p:cNvSpPr>
              <a:spLocks noChangeArrowheads="1"/>
            </p:cNvSpPr>
            <p:nvPr/>
          </p:nvSpPr>
          <p:spPr bwMode="auto">
            <a:xfrm>
              <a:off x="401638" y="1636712"/>
              <a:ext cx="1062037" cy="1063625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8225" name="Freeform 86"/>
            <p:cNvSpPr>
              <a:spLocks noChangeArrowheads="1"/>
            </p:cNvSpPr>
            <p:nvPr/>
          </p:nvSpPr>
          <p:spPr bwMode="auto">
            <a:xfrm>
              <a:off x="884238" y="1793874"/>
              <a:ext cx="579437" cy="906463"/>
            </a:xfrm>
            <a:custGeom>
              <a:avLst/>
              <a:gdLst>
                <a:gd name="T0" fmla="*/ 0 w 96"/>
                <a:gd name="T1" fmla="*/ 259853 h 150"/>
                <a:gd name="T2" fmla="*/ 0 w 96"/>
                <a:gd name="T3" fmla="*/ 906463 h 150"/>
                <a:gd name="T4" fmla="*/ 48286 w 96"/>
                <a:gd name="T5" fmla="*/ 906463 h 150"/>
                <a:gd name="T6" fmla="*/ 579437 w 96"/>
                <a:gd name="T7" fmla="*/ 374671 h 150"/>
                <a:gd name="T8" fmla="*/ 422506 w 96"/>
                <a:gd name="T9" fmla="*/ 0 h 150"/>
                <a:gd name="T10" fmla="*/ 259539 w 96"/>
                <a:gd name="T11" fmla="*/ 0 h 150"/>
                <a:gd name="T12" fmla="*/ 0 w 96"/>
                <a:gd name="T13" fmla="*/ 259853 h 1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" h="150">
                  <a:moveTo>
                    <a:pt x="0" y="43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3" y="150"/>
                    <a:pt x="5" y="150"/>
                    <a:pt x="8" y="150"/>
                  </a:cubicBezTo>
                  <a:cubicBezTo>
                    <a:pt x="57" y="150"/>
                    <a:pt x="96" y="111"/>
                    <a:pt x="96" y="62"/>
                  </a:cubicBezTo>
                  <a:cubicBezTo>
                    <a:pt x="96" y="38"/>
                    <a:pt x="86" y="15"/>
                    <a:pt x="7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9" y="0"/>
                    <a:pt x="0" y="19"/>
                    <a:pt x="0" y="43"/>
                  </a:cubicBezTo>
                  <a:close/>
                </a:path>
              </a:pathLst>
            </a:custGeom>
            <a:solidFill>
              <a:srgbClr val="EB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6" name="Freeform 87"/>
            <p:cNvSpPr>
              <a:spLocks noChangeArrowheads="1"/>
            </p:cNvSpPr>
            <p:nvPr/>
          </p:nvSpPr>
          <p:spPr bwMode="auto">
            <a:xfrm>
              <a:off x="401638" y="1800224"/>
              <a:ext cx="900112" cy="900113"/>
            </a:xfrm>
            <a:custGeom>
              <a:avLst/>
              <a:gdLst>
                <a:gd name="T0" fmla="*/ 144984 w 149"/>
                <a:gd name="T1" fmla="*/ 0 h 149"/>
                <a:gd name="T2" fmla="*/ 0 w 149"/>
                <a:gd name="T3" fmla="*/ 368503 h 149"/>
                <a:gd name="T4" fmla="*/ 0 w 149"/>
                <a:gd name="T5" fmla="*/ 392667 h 149"/>
                <a:gd name="T6" fmla="*/ 507446 w 149"/>
                <a:gd name="T7" fmla="*/ 900113 h 149"/>
                <a:gd name="T8" fmla="*/ 531610 w 149"/>
                <a:gd name="T9" fmla="*/ 900113 h 149"/>
                <a:gd name="T10" fmla="*/ 900112 w 149"/>
                <a:gd name="T11" fmla="*/ 755128 h 149"/>
                <a:gd name="T12" fmla="*/ 144984 w 149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9" h="149">
                  <a:moveTo>
                    <a:pt x="24" y="0"/>
                  </a:moveTo>
                  <a:cubicBezTo>
                    <a:pt x="9" y="16"/>
                    <a:pt x="0" y="38"/>
                    <a:pt x="0" y="61"/>
                  </a:cubicBezTo>
                  <a:cubicBezTo>
                    <a:pt x="0" y="63"/>
                    <a:pt x="0" y="64"/>
                    <a:pt x="0" y="65"/>
                  </a:cubicBezTo>
                  <a:cubicBezTo>
                    <a:pt x="84" y="149"/>
                    <a:pt x="84" y="149"/>
                    <a:pt x="84" y="149"/>
                  </a:cubicBezTo>
                  <a:cubicBezTo>
                    <a:pt x="85" y="149"/>
                    <a:pt x="87" y="149"/>
                    <a:pt x="88" y="149"/>
                  </a:cubicBezTo>
                  <a:cubicBezTo>
                    <a:pt x="112" y="149"/>
                    <a:pt x="133" y="140"/>
                    <a:pt x="149" y="125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7" name="Freeform 88"/>
            <p:cNvSpPr>
              <a:spLocks noChangeArrowheads="1"/>
            </p:cNvSpPr>
            <p:nvPr/>
          </p:nvSpPr>
          <p:spPr bwMode="auto">
            <a:xfrm>
              <a:off x="601663" y="1673224"/>
              <a:ext cx="825500" cy="828675"/>
            </a:xfrm>
            <a:custGeom>
              <a:avLst/>
              <a:gdLst>
                <a:gd name="T0" fmla="*/ 144613 w 137"/>
                <a:gd name="T1" fmla="*/ 0 h 137"/>
                <a:gd name="T2" fmla="*/ 0 w 137"/>
                <a:gd name="T3" fmla="*/ 78633 h 137"/>
                <a:gd name="T4" fmla="*/ 747168 w 137"/>
                <a:gd name="T5" fmla="*/ 828675 h 137"/>
                <a:gd name="T6" fmla="*/ 825500 w 137"/>
                <a:gd name="T7" fmla="*/ 689554 h 137"/>
                <a:gd name="T8" fmla="*/ 144613 w 137"/>
                <a:gd name="T9" fmla="*/ 0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7" h="137">
                  <a:moveTo>
                    <a:pt x="24" y="0"/>
                  </a:moveTo>
                  <a:cubicBezTo>
                    <a:pt x="15" y="3"/>
                    <a:pt x="7" y="8"/>
                    <a:pt x="0" y="13"/>
                  </a:cubicBezTo>
                  <a:cubicBezTo>
                    <a:pt x="124" y="137"/>
                    <a:pt x="124" y="137"/>
                    <a:pt x="124" y="137"/>
                  </a:cubicBezTo>
                  <a:cubicBezTo>
                    <a:pt x="130" y="130"/>
                    <a:pt x="134" y="122"/>
                    <a:pt x="137" y="114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cxnSp>
        <p:nvCxnSpPr>
          <p:cNvPr id="8196" name="Straight Connector 3"/>
          <p:cNvCxnSpPr>
            <a:cxnSpLocks noChangeShapeType="1"/>
            <a:stCxn id="184" idx="5"/>
            <a:endCxn id="178" idx="1"/>
          </p:cNvCxnSpPr>
          <p:nvPr/>
        </p:nvCxnSpPr>
        <p:spPr bwMode="auto">
          <a:xfrm>
            <a:off x="1973263" y="2506663"/>
            <a:ext cx="600075" cy="596900"/>
          </a:xfrm>
          <a:prstGeom prst="line">
            <a:avLst/>
          </a:prstGeom>
          <a:noFill/>
          <a:ln w="9525" cap="rnd">
            <a:solidFill>
              <a:schemeClr val="bg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7" name="Straight Connector 5"/>
          <p:cNvCxnSpPr>
            <a:cxnSpLocks noChangeShapeType="1"/>
            <a:stCxn id="178" idx="3"/>
            <a:endCxn id="190" idx="7"/>
          </p:cNvCxnSpPr>
          <p:nvPr/>
        </p:nvCxnSpPr>
        <p:spPr bwMode="auto">
          <a:xfrm flipH="1">
            <a:off x="1593850" y="4051300"/>
            <a:ext cx="979488" cy="692150"/>
          </a:xfrm>
          <a:prstGeom prst="line">
            <a:avLst/>
          </a:prstGeom>
          <a:noFill/>
          <a:ln w="9525" cap="rnd">
            <a:solidFill>
              <a:schemeClr val="bg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8" name="Straight Connector 8"/>
          <p:cNvCxnSpPr>
            <a:cxnSpLocks noChangeShapeType="1"/>
            <a:stCxn id="178" idx="5"/>
            <a:endCxn id="181" idx="1"/>
          </p:cNvCxnSpPr>
          <p:nvPr/>
        </p:nvCxnSpPr>
        <p:spPr bwMode="auto">
          <a:xfrm>
            <a:off x="3521075" y="4051300"/>
            <a:ext cx="241300" cy="241300"/>
          </a:xfrm>
          <a:prstGeom prst="line">
            <a:avLst/>
          </a:prstGeom>
          <a:noFill/>
          <a:ln w="9525" cap="rnd">
            <a:solidFill>
              <a:schemeClr val="bg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9" name="Straight Connector 11"/>
          <p:cNvCxnSpPr>
            <a:cxnSpLocks noChangeShapeType="1"/>
            <a:stCxn id="178" idx="7"/>
            <a:endCxn id="187" idx="2"/>
          </p:cNvCxnSpPr>
          <p:nvPr/>
        </p:nvCxnSpPr>
        <p:spPr bwMode="auto">
          <a:xfrm flipV="1">
            <a:off x="3521075" y="2835275"/>
            <a:ext cx="1071563" cy="268288"/>
          </a:xfrm>
          <a:prstGeom prst="line">
            <a:avLst/>
          </a:prstGeom>
          <a:noFill/>
          <a:ln w="9525" cap="rnd">
            <a:solidFill>
              <a:schemeClr val="bg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0" name="Straight Connector 20"/>
          <p:cNvCxnSpPr>
            <a:cxnSpLocks noChangeShapeType="1"/>
            <a:stCxn id="187" idx="6"/>
            <a:endCxn id="175" idx="1"/>
          </p:cNvCxnSpPr>
          <p:nvPr/>
        </p:nvCxnSpPr>
        <p:spPr bwMode="auto">
          <a:xfrm>
            <a:off x="5214938" y="2835275"/>
            <a:ext cx="982662" cy="525463"/>
          </a:xfrm>
          <a:prstGeom prst="line">
            <a:avLst/>
          </a:prstGeom>
          <a:noFill/>
          <a:ln w="9525" cap="rnd">
            <a:solidFill>
              <a:schemeClr val="bg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1" name="Straight Connector 35"/>
          <p:cNvCxnSpPr>
            <a:cxnSpLocks noChangeShapeType="1"/>
            <a:stCxn id="181" idx="6"/>
            <a:endCxn id="173" idx="2"/>
          </p:cNvCxnSpPr>
          <p:nvPr/>
        </p:nvCxnSpPr>
        <p:spPr bwMode="auto">
          <a:xfrm flipV="1">
            <a:off x="4579938" y="4368800"/>
            <a:ext cx="798512" cy="261938"/>
          </a:xfrm>
          <a:prstGeom prst="line">
            <a:avLst/>
          </a:prstGeom>
          <a:noFill/>
          <a:ln w="9525" cap="rnd">
            <a:solidFill>
              <a:schemeClr val="bg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3" name="Oval 30"/>
          <p:cNvSpPr/>
          <p:nvPr/>
        </p:nvSpPr>
        <p:spPr>
          <a:xfrm>
            <a:off x="5378450" y="4129088"/>
            <a:ext cx="479425" cy="479425"/>
          </a:xfrm>
          <a:prstGeom prst="ellipse">
            <a:avLst/>
          </a:prstGeom>
          <a:solidFill>
            <a:srgbClr val="F47264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72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65" b="1" kern="0" dirty="0">
              <a:solidFill>
                <a:prstClr val="white"/>
              </a:solidFill>
              <a:latin typeface="微软雅黑" panose="020B0503020204020204" pitchFamily="34" charset="-122"/>
              <a:ea typeface="+mn-ea"/>
            </a:endParaRPr>
          </a:p>
        </p:txBody>
      </p:sp>
      <p:sp>
        <p:nvSpPr>
          <p:cNvPr id="175" name="Oval 33"/>
          <p:cNvSpPr/>
          <p:nvPr/>
        </p:nvSpPr>
        <p:spPr>
          <a:xfrm>
            <a:off x="6029325" y="3192463"/>
            <a:ext cx="1149350" cy="1150937"/>
          </a:xfrm>
          <a:prstGeom prst="ellipse">
            <a:avLst/>
          </a:prstGeom>
          <a:solidFill>
            <a:srgbClr val="474F59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72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65" b="1" kern="0" dirty="0">
              <a:solidFill>
                <a:prstClr val="white"/>
              </a:solidFill>
              <a:latin typeface="微软雅黑" panose="020B0503020204020204" pitchFamily="34" charset="-122"/>
              <a:ea typeface="+mn-ea"/>
            </a:endParaRPr>
          </a:p>
        </p:txBody>
      </p:sp>
      <p:sp>
        <p:nvSpPr>
          <p:cNvPr id="176" name="Freeform 6"/>
          <p:cNvSpPr>
            <a:spLocks noEditPoints="1"/>
          </p:cNvSpPr>
          <p:nvPr/>
        </p:nvSpPr>
        <p:spPr bwMode="auto">
          <a:xfrm>
            <a:off x="6370638" y="3533775"/>
            <a:ext cx="466725" cy="468313"/>
          </a:xfrm>
          <a:custGeom>
            <a:avLst/>
            <a:gdLst>
              <a:gd name="T0" fmla="*/ 60 w 360"/>
              <a:gd name="T1" fmla="*/ 320 h 360"/>
              <a:gd name="T2" fmla="*/ 100 w 360"/>
              <a:gd name="T3" fmla="*/ 360 h 360"/>
              <a:gd name="T4" fmla="*/ 140 w 360"/>
              <a:gd name="T5" fmla="*/ 320 h 360"/>
              <a:gd name="T6" fmla="*/ 100 w 360"/>
              <a:gd name="T7" fmla="*/ 280 h 360"/>
              <a:gd name="T8" fmla="*/ 60 w 360"/>
              <a:gd name="T9" fmla="*/ 320 h 360"/>
              <a:gd name="T10" fmla="*/ 260 w 360"/>
              <a:gd name="T11" fmla="*/ 320 h 360"/>
              <a:gd name="T12" fmla="*/ 300 w 360"/>
              <a:gd name="T13" fmla="*/ 360 h 360"/>
              <a:gd name="T14" fmla="*/ 340 w 360"/>
              <a:gd name="T15" fmla="*/ 320 h 360"/>
              <a:gd name="T16" fmla="*/ 300 w 360"/>
              <a:gd name="T17" fmla="*/ 280 h 360"/>
              <a:gd name="T18" fmla="*/ 260 w 360"/>
              <a:gd name="T19" fmla="*/ 320 h 360"/>
              <a:gd name="T20" fmla="*/ 131 w 360"/>
              <a:gd name="T21" fmla="*/ 225 h 360"/>
              <a:gd name="T22" fmla="*/ 352 w 360"/>
              <a:gd name="T23" fmla="*/ 162 h 360"/>
              <a:gd name="T24" fmla="*/ 360 w 360"/>
              <a:gd name="T25" fmla="*/ 152 h 360"/>
              <a:gd name="T26" fmla="*/ 360 w 360"/>
              <a:gd name="T27" fmla="*/ 42 h 360"/>
              <a:gd name="T28" fmla="*/ 78 w 360"/>
              <a:gd name="T29" fmla="*/ 42 h 360"/>
              <a:gd name="T30" fmla="*/ 78 w 360"/>
              <a:gd name="T31" fmla="*/ 8 h 360"/>
              <a:gd name="T32" fmla="*/ 70 w 360"/>
              <a:gd name="T33" fmla="*/ 0 h 360"/>
              <a:gd name="T34" fmla="*/ 8 w 360"/>
              <a:gd name="T35" fmla="*/ 0 h 360"/>
              <a:gd name="T36" fmla="*/ 0 w 360"/>
              <a:gd name="T37" fmla="*/ 8 h 360"/>
              <a:gd name="T38" fmla="*/ 0 w 360"/>
              <a:gd name="T39" fmla="*/ 40 h 360"/>
              <a:gd name="T40" fmla="*/ 39 w 360"/>
              <a:gd name="T41" fmla="*/ 40 h 360"/>
              <a:gd name="T42" fmla="*/ 78 w 360"/>
              <a:gd name="T43" fmla="*/ 221 h 360"/>
              <a:gd name="T44" fmla="*/ 82 w 360"/>
              <a:gd name="T45" fmla="*/ 240 h 360"/>
              <a:gd name="T46" fmla="*/ 82 w 360"/>
              <a:gd name="T47" fmla="*/ 270 h 360"/>
              <a:gd name="T48" fmla="*/ 90 w 360"/>
              <a:gd name="T49" fmla="*/ 278 h 360"/>
              <a:gd name="T50" fmla="*/ 100 w 360"/>
              <a:gd name="T51" fmla="*/ 278 h 360"/>
              <a:gd name="T52" fmla="*/ 300 w 360"/>
              <a:gd name="T53" fmla="*/ 278 h 360"/>
              <a:gd name="T54" fmla="*/ 352 w 360"/>
              <a:gd name="T55" fmla="*/ 278 h 360"/>
              <a:gd name="T56" fmla="*/ 360 w 360"/>
              <a:gd name="T57" fmla="*/ 270 h 360"/>
              <a:gd name="T58" fmla="*/ 360 w 360"/>
              <a:gd name="T59" fmla="*/ 240 h 360"/>
              <a:gd name="T60" fmla="*/ 135 w 360"/>
              <a:gd name="T61" fmla="*/ 240 h 360"/>
              <a:gd name="T62" fmla="*/ 131 w 360"/>
              <a:gd name="T63" fmla="*/ 225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60" h="360">
                <a:moveTo>
                  <a:pt x="60" y="320"/>
                </a:moveTo>
                <a:cubicBezTo>
                  <a:pt x="60" y="342"/>
                  <a:pt x="78" y="360"/>
                  <a:pt x="100" y="360"/>
                </a:cubicBezTo>
                <a:cubicBezTo>
                  <a:pt x="122" y="360"/>
                  <a:pt x="140" y="342"/>
                  <a:pt x="140" y="320"/>
                </a:cubicBezTo>
                <a:cubicBezTo>
                  <a:pt x="140" y="298"/>
                  <a:pt x="122" y="280"/>
                  <a:pt x="100" y="280"/>
                </a:cubicBezTo>
                <a:cubicBezTo>
                  <a:pt x="78" y="280"/>
                  <a:pt x="60" y="298"/>
                  <a:pt x="60" y="320"/>
                </a:cubicBezTo>
                <a:close/>
                <a:moveTo>
                  <a:pt x="260" y="320"/>
                </a:moveTo>
                <a:cubicBezTo>
                  <a:pt x="260" y="342"/>
                  <a:pt x="278" y="360"/>
                  <a:pt x="300" y="360"/>
                </a:cubicBezTo>
                <a:cubicBezTo>
                  <a:pt x="322" y="360"/>
                  <a:pt x="340" y="342"/>
                  <a:pt x="340" y="320"/>
                </a:cubicBezTo>
                <a:cubicBezTo>
                  <a:pt x="340" y="298"/>
                  <a:pt x="322" y="280"/>
                  <a:pt x="300" y="280"/>
                </a:cubicBezTo>
                <a:cubicBezTo>
                  <a:pt x="278" y="280"/>
                  <a:pt x="260" y="298"/>
                  <a:pt x="260" y="320"/>
                </a:cubicBezTo>
                <a:close/>
                <a:moveTo>
                  <a:pt x="131" y="225"/>
                </a:moveTo>
                <a:cubicBezTo>
                  <a:pt x="352" y="162"/>
                  <a:pt x="352" y="162"/>
                  <a:pt x="352" y="162"/>
                </a:cubicBezTo>
                <a:cubicBezTo>
                  <a:pt x="356" y="161"/>
                  <a:pt x="360" y="156"/>
                  <a:pt x="360" y="152"/>
                </a:cubicBezTo>
                <a:cubicBezTo>
                  <a:pt x="360" y="42"/>
                  <a:pt x="360" y="42"/>
                  <a:pt x="360" y="42"/>
                </a:cubicBezTo>
                <a:cubicBezTo>
                  <a:pt x="78" y="42"/>
                  <a:pt x="78" y="42"/>
                  <a:pt x="78" y="42"/>
                </a:cubicBezTo>
                <a:cubicBezTo>
                  <a:pt x="78" y="8"/>
                  <a:pt x="78" y="8"/>
                  <a:pt x="78" y="8"/>
                </a:cubicBezTo>
                <a:cubicBezTo>
                  <a:pt x="78" y="3"/>
                  <a:pt x="74" y="0"/>
                  <a:pt x="70" y="0"/>
                </a:cubicBezTo>
                <a:cubicBezTo>
                  <a:pt x="8" y="0"/>
                  <a:pt x="8" y="0"/>
                  <a:pt x="8" y="0"/>
                </a:cubicBezTo>
                <a:cubicBezTo>
                  <a:pt x="3" y="0"/>
                  <a:pt x="0" y="3"/>
                  <a:pt x="0" y="8"/>
                </a:cubicBezTo>
                <a:cubicBezTo>
                  <a:pt x="0" y="40"/>
                  <a:pt x="0" y="40"/>
                  <a:pt x="0" y="40"/>
                </a:cubicBezTo>
                <a:cubicBezTo>
                  <a:pt x="39" y="40"/>
                  <a:pt x="39" y="40"/>
                  <a:pt x="39" y="40"/>
                </a:cubicBezTo>
                <a:cubicBezTo>
                  <a:pt x="78" y="221"/>
                  <a:pt x="78" y="221"/>
                  <a:pt x="78" y="221"/>
                </a:cubicBezTo>
                <a:cubicBezTo>
                  <a:pt x="82" y="240"/>
                  <a:pt x="82" y="240"/>
                  <a:pt x="82" y="240"/>
                </a:cubicBezTo>
                <a:cubicBezTo>
                  <a:pt x="82" y="270"/>
                  <a:pt x="82" y="270"/>
                  <a:pt x="82" y="270"/>
                </a:cubicBezTo>
                <a:cubicBezTo>
                  <a:pt x="82" y="274"/>
                  <a:pt x="85" y="278"/>
                  <a:pt x="90" y="278"/>
                </a:cubicBezTo>
                <a:cubicBezTo>
                  <a:pt x="100" y="278"/>
                  <a:pt x="100" y="278"/>
                  <a:pt x="100" y="278"/>
                </a:cubicBezTo>
                <a:cubicBezTo>
                  <a:pt x="300" y="278"/>
                  <a:pt x="300" y="278"/>
                  <a:pt x="300" y="278"/>
                </a:cubicBezTo>
                <a:cubicBezTo>
                  <a:pt x="352" y="278"/>
                  <a:pt x="352" y="278"/>
                  <a:pt x="352" y="278"/>
                </a:cubicBezTo>
                <a:cubicBezTo>
                  <a:pt x="356" y="278"/>
                  <a:pt x="360" y="274"/>
                  <a:pt x="360" y="270"/>
                </a:cubicBezTo>
                <a:cubicBezTo>
                  <a:pt x="360" y="240"/>
                  <a:pt x="360" y="240"/>
                  <a:pt x="360" y="240"/>
                </a:cubicBezTo>
                <a:cubicBezTo>
                  <a:pt x="135" y="240"/>
                  <a:pt x="135" y="240"/>
                  <a:pt x="135" y="240"/>
                </a:cubicBezTo>
                <a:cubicBezTo>
                  <a:pt x="112" y="240"/>
                  <a:pt x="111" y="231"/>
                  <a:pt x="131" y="225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lIns="121682" tIns="60841" rIns="121682" bIns="60841"/>
          <a:lstStyle/>
          <a:p>
            <a:pPr defTabSz="12172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 dirty="0">
              <a:solidFill>
                <a:srgbClr val="5C5C5C"/>
              </a:solidFill>
              <a:latin typeface="微软雅黑" panose="020B0503020204020204" pitchFamily="34" charset="-122"/>
              <a:ea typeface="+mn-ea"/>
            </a:endParaRPr>
          </a:p>
        </p:txBody>
      </p:sp>
      <p:sp>
        <p:nvSpPr>
          <p:cNvPr id="178" name="Oval 22"/>
          <p:cNvSpPr/>
          <p:nvPr/>
        </p:nvSpPr>
        <p:spPr>
          <a:xfrm>
            <a:off x="2376488" y="2906713"/>
            <a:ext cx="1341437" cy="1341437"/>
          </a:xfrm>
          <a:prstGeom prst="ellipse">
            <a:avLst/>
          </a:prstGeom>
          <a:solidFill>
            <a:srgbClr val="5FBBBD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72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65" b="1" kern="0" dirty="0">
              <a:solidFill>
                <a:prstClr val="white"/>
              </a:solidFill>
              <a:latin typeface="微软雅黑" panose="020B0503020204020204" pitchFamily="34" charset="-122"/>
              <a:ea typeface="+mn-ea"/>
            </a:endParaRPr>
          </a:p>
        </p:txBody>
      </p:sp>
      <p:sp>
        <p:nvSpPr>
          <p:cNvPr id="179" name="Freeform 11"/>
          <p:cNvSpPr/>
          <p:nvPr/>
        </p:nvSpPr>
        <p:spPr bwMode="auto">
          <a:xfrm>
            <a:off x="2646363" y="3192463"/>
            <a:ext cx="801687" cy="709612"/>
          </a:xfrm>
          <a:custGeom>
            <a:avLst/>
            <a:gdLst>
              <a:gd name="T0" fmla="*/ 359 w 367"/>
              <a:gd name="T1" fmla="*/ 169 h 324"/>
              <a:gd name="T2" fmla="*/ 199 w 367"/>
              <a:gd name="T3" fmla="*/ 8 h 324"/>
              <a:gd name="T4" fmla="*/ 169 w 367"/>
              <a:gd name="T5" fmla="*/ 8 h 324"/>
              <a:gd name="T6" fmla="*/ 8 w 367"/>
              <a:gd name="T7" fmla="*/ 169 h 324"/>
              <a:gd name="T8" fmla="*/ 15 w 367"/>
              <a:gd name="T9" fmla="*/ 184 h 324"/>
              <a:gd name="T10" fmla="*/ 49 w 367"/>
              <a:gd name="T11" fmla="*/ 184 h 324"/>
              <a:gd name="T12" fmla="*/ 49 w 367"/>
              <a:gd name="T13" fmla="*/ 308 h 324"/>
              <a:gd name="T14" fmla="*/ 65 w 367"/>
              <a:gd name="T15" fmla="*/ 324 h 324"/>
              <a:gd name="T16" fmla="*/ 143 w 367"/>
              <a:gd name="T17" fmla="*/ 324 h 324"/>
              <a:gd name="T18" fmla="*/ 143 w 367"/>
              <a:gd name="T19" fmla="*/ 200 h 324"/>
              <a:gd name="T20" fmla="*/ 225 w 367"/>
              <a:gd name="T21" fmla="*/ 200 h 324"/>
              <a:gd name="T22" fmla="*/ 225 w 367"/>
              <a:gd name="T23" fmla="*/ 324 h 324"/>
              <a:gd name="T24" fmla="*/ 306 w 367"/>
              <a:gd name="T25" fmla="*/ 324 h 324"/>
              <a:gd name="T26" fmla="*/ 319 w 367"/>
              <a:gd name="T27" fmla="*/ 308 h 324"/>
              <a:gd name="T28" fmla="*/ 319 w 367"/>
              <a:gd name="T29" fmla="*/ 184 h 324"/>
              <a:gd name="T30" fmla="*/ 352 w 367"/>
              <a:gd name="T31" fmla="*/ 184 h 324"/>
              <a:gd name="T32" fmla="*/ 359 w 367"/>
              <a:gd name="T33" fmla="*/ 169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7" h="324">
                <a:moveTo>
                  <a:pt x="359" y="169"/>
                </a:moveTo>
                <a:cubicBezTo>
                  <a:pt x="199" y="8"/>
                  <a:pt x="199" y="8"/>
                  <a:pt x="199" y="8"/>
                </a:cubicBezTo>
                <a:cubicBezTo>
                  <a:pt x="190" y="0"/>
                  <a:pt x="177" y="0"/>
                  <a:pt x="169" y="8"/>
                </a:cubicBezTo>
                <a:cubicBezTo>
                  <a:pt x="8" y="169"/>
                  <a:pt x="8" y="169"/>
                  <a:pt x="8" y="169"/>
                </a:cubicBezTo>
                <a:cubicBezTo>
                  <a:pt x="0" y="177"/>
                  <a:pt x="3" y="184"/>
                  <a:pt x="15" y="184"/>
                </a:cubicBezTo>
                <a:cubicBezTo>
                  <a:pt x="49" y="184"/>
                  <a:pt x="49" y="184"/>
                  <a:pt x="49" y="184"/>
                </a:cubicBezTo>
                <a:cubicBezTo>
                  <a:pt x="49" y="308"/>
                  <a:pt x="49" y="308"/>
                  <a:pt x="49" y="308"/>
                </a:cubicBezTo>
                <a:cubicBezTo>
                  <a:pt x="49" y="317"/>
                  <a:pt x="49" y="324"/>
                  <a:pt x="65" y="324"/>
                </a:cubicBezTo>
                <a:cubicBezTo>
                  <a:pt x="143" y="324"/>
                  <a:pt x="143" y="324"/>
                  <a:pt x="143" y="324"/>
                </a:cubicBezTo>
                <a:cubicBezTo>
                  <a:pt x="143" y="200"/>
                  <a:pt x="143" y="200"/>
                  <a:pt x="143" y="200"/>
                </a:cubicBezTo>
                <a:cubicBezTo>
                  <a:pt x="225" y="200"/>
                  <a:pt x="225" y="200"/>
                  <a:pt x="225" y="200"/>
                </a:cubicBezTo>
                <a:cubicBezTo>
                  <a:pt x="225" y="324"/>
                  <a:pt x="225" y="324"/>
                  <a:pt x="225" y="324"/>
                </a:cubicBezTo>
                <a:cubicBezTo>
                  <a:pt x="306" y="324"/>
                  <a:pt x="306" y="324"/>
                  <a:pt x="306" y="324"/>
                </a:cubicBezTo>
                <a:cubicBezTo>
                  <a:pt x="319" y="324"/>
                  <a:pt x="319" y="317"/>
                  <a:pt x="319" y="308"/>
                </a:cubicBezTo>
                <a:cubicBezTo>
                  <a:pt x="319" y="184"/>
                  <a:pt x="319" y="184"/>
                  <a:pt x="319" y="184"/>
                </a:cubicBezTo>
                <a:cubicBezTo>
                  <a:pt x="352" y="184"/>
                  <a:pt x="352" y="184"/>
                  <a:pt x="352" y="184"/>
                </a:cubicBezTo>
                <a:cubicBezTo>
                  <a:pt x="364" y="184"/>
                  <a:pt x="367" y="177"/>
                  <a:pt x="359" y="169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lIns="121682" tIns="60841" rIns="121682" bIns="60841"/>
          <a:lstStyle/>
          <a:p>
            <a:pPr defTabSz="12172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 dirty="0">
              <a:solidFill>
                <a:srgbClr val="5C5C5C"/>
              </a:solidFill>
              <a:latin typeface="微软雅黑" panose="020B0503020204020204" pitchFamily="34" charset="-122"/>
              <a:ea typeface="+mn-ea"/>
            </a:endParaRPr>
          </a:p>
        </p:txBody>
      </p:sp>
      <p:sp>
        <p:nvSpPr>
          <p:cNvPr id="181" name="Oval 29"/>
          <p:cNvSpPr/>
          <p:nvPr/>
        </p:nvSpPr>
        <p:spPr>
          <a:xfrm>
            <a:off x="3622675" y="4151313"/>
            <a:ext cx="957263" cy="958850"/>
          </a:xfrm>
          <a:prstGeom prst="ellipse">
            <a:avLst/>
          </a:prstGeom>
          <a:solidFill>
            <a:srgbClr val="5FBBBD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72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65" b="1" kern="0" dirty="0">
              <a:solidFill>
                <a:prstClr val="white"/>
              </a:solidFill>
              <a:latin typeface="微软雅黑" panose="020B0503020204020204" pitchFamily="34" charset="-122"/>
              <a:ea typeface="+mn-ea"/>
            </a:endParaRPr>
          </a:p>
        </p:txBody>
      </p:sp>
      <p:sp>
        <p:nvSpPr>
          <p:cNvPr id="182" name="Freeform 16"/>
          <p:cNvSpPr>
            <a:spLocks noEditPoints="1"/>
          </p:cNvSpPr>
          <p:nvPr/>
        </p:nvSpPr>
        <p:spPr bwMode="auto">
          <a:xfrm>
            <a:off x="3971925" y="4430713"/>
            <a:ext cx="242888" cy="409575"/>
          </a:xfrm>
          <a:custGeom>
            <a:avLst/>
            <a:gdLst>
              <a:gd name="T0" fmla="*/ 192 w 232"/>
              <a:gd name="T1" fmla="*/ 0 h 392"/>
              <a:gd name="T2" fmla="*/ 40 w 232"/>
              <a:gd name="T3" fmla="*/ 0 h 392"/>
              <a:gd name="T4" fmla="*/ 0 w 232"/>
              <a:gd name="T5" fmla="*/ 40 h 392"/>
              <a:gd name="T6" fmla="*/ 0 w 232"/>
              <a:gd name="T7" fmla="*/ 352 h 392"/>
              <a:gd name="T8" fmla="*/ 40 w 232"/>
              <a:gd name="T9" fmla="*/ 392 h 392"/>
              <a:gd name="T10" fmla="*/ 192 w 232"/>
              <a:gd name="T11" fmla="*/ 392 h 392"/>
              <a:gd name="T12" fmla="*/ 232 w 232"/>
              <a:gd name="T13" fmla="*/ 352 h 392"/>
              <a:gd name="T14" fmla="*/ 232 w 232"/>
              <a:gd name="T15" fmla="*/ 40 h 392"/>
              <a:gd name="T16" fmla="*/ 192 w 232"/>
              <a:gd name="T17" fmla="*/ 0 h 392"/>
              <a:gd name="T18" fmla="*/ 116 w 232"/>
              <a:gd name="T19" fmla="*/ 376 h 392"/>
              <a:gd name="T20" fmla="*/ 88 w 232"/>
              <a:gd name="T21" fmla="*/ 356 h 392"/>
              <a:gd name="T22" fmla="*/ 116 w 232"/>
              <a:gd name="T23" fmla="*/ 336 h 392"/>
              <a:gd name="T24" fmla="*/ 144 w 232"/>
              <a:gd name="T25" fmla="*/ 356 h 392"/>
              <a:gd name="T26" fmla="*/ 116 w 232"/>
              <a:gd name="T27" fmla="*/ 376 h 392"/>
              <a:gd name="T28" fmla="*/ 200 w 232"/>
              <a:gd name="T29" fmla="*/ 316 h 392"/>
              <a:gd name="T30" fmla="*/ 32 w 232"/>
              <a:gd name="T31" fmla="*/ 316 h 392"/>
              <a:gd name="T32" fmla="*/ 32 w 232"/>
              <a:gd name="T33" fmla="*/ 52 h 392"/>
              <a:gd name="T34" fmla="*/ 200 w 232"/>
              <a:gd name="T35" fmla="*/ 52 h 392"/>
              <a:gd name="T36" fmla="*/ 200 w 232"/>
              <a:gd name="T37" fmla="*/ 316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32" h="392">
                <a:moveTo>
                  <a:pt x="192" y="0"/>
                </a:moveTo>
                <a:cubicBezTo>
                  <a:pt x="40" y="0"/>
                  <a:pt x="40" y="0"/>
                  <a:pt x="40" y="0"/>
                </a:cubicBezTo>
                <a:cubicBezTo>
                  <a:pt x="18" y="0"/>
                  <a:pt x="0" y="18"/>
                  <a:pt x="0" y="40"/>
                </a:cubicBezTo>
                <a:cubicBezTo>
                  <a:pt x="0" y="352"/>
                  <a:pt x="0" y="352"/>
                  <a:pt x="0" y="352"/>
                </a:cubicBezTo>
                <a:cubicBezTo>
                  <a:pt x="0" y="374"/>
                  <a:pt x="18" y="392"/>
                  <a:pt x="40" y="392"/>
                </a:cubicBezTo>
                <a:cubicBezTo>
                  <a:pt x="192" y="392"/>
                  <a:pt x="192" y="392"/>
                  <a:pt x="192" y="392"/>
                </a:cubicBezTo>
                <a:cubicBezTo>
                  <a:pt x="214" y="392"/>
                  <a:pt x="232" y="374"/>
                  <a:pt x="232" y="352"/>
                </a:cubicBezTo>
                <a:cubicBezTo>
                  <a:pt x="232" y="40"/>
                  <a:pt x="232" y="40"/>
                  <a:pt x="232" y="40"/>
                </a:cubicBezTo>
                <a:cubicBezTo>
                  <a:pt x="232" y="18"/>
                  <a:pt x="214" y="0"/>
                  <a:pt x="192" y="0"/>
                </a:cubicBezTo>
                <a:close/>
                <a:moveTo>
                  <a:pt x="116" y="376"/>
                </a:moveTo>
                <a:cubicBezTo>
                  <a:pt x="101" y="376"/>
                  <a:pt x="88" y="367"/>
                  <a:pt x="88" y="356"/>
                </a:cubicBezTo>
                <a:cubicBezTo>
                  <a:pt x="88" y="345"/>
                  <a:pt x="101" y="336"/>
                  <a:pt x="116" y="336"/>
                </a:cubicBezTo>
                <a:cubicBezTo>
                  <a:pt x="131" y="336"/>
                  <a:pt x="144" y="345"/>
                  <a:pt x="144" y="356"/>
                </a:cubicBezTo>
                <a:cubicBezTo>
                  <a:pt x="144" y="367"/>
                  <a:pt x="131" y="376"/>
                  <a:pt x="116" y="376"/>
                </a:cubicBezTo>
                <a:close/>
                <a:moveTo>
                  <a:pt x="200" y="316"/>
                </a:moveTo>
                <a:cubicBezTo>
                  <a:pt x="32" y="316"/>
                  <a:pt x="32" y="316"/>
                  <a:pt x="32" y="316"/>
                </a:cubicBezTo>
                <a:cubicBezTo>
                  <a:pt x="32" y="52"/>
                  <a:pt x="32" y="52"/>
                  <a:pt x="32" y="52"/>
                </a:cubicBezTo>
                <a:cubicBezTo>
                  <a:pt x="200" y="52"/>
                  <a:pt x="200" y="52"/>
                  <a:pt x="200" y="52"/>
                </a:cubicBezTo>
                <a:lnTo>
                  <a:pt x="200" y="316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lIns="121682" tIns="60841" rIns="121682" bIns="60841"/>
          <a:lstStyle/>
          <a:p>
            <a:pPr defTabSz="12172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 dirty="0">
              <a:solidFill>
                <a:srgbClr val="5C5C5C"/>
              </a:solidFill>
              <a:latin typeface="微软雅黑" panose="020B0503020204020204" pitchFamily="34" charset="-122"/>
              <a:ea typeface="+mn-ea"/>
            </a:endParaRPr>
          </a:p>
        </p:txBody>
      </p:sp>
      <p:sp>
        <p:nvSpPr>
          <p:cNvPr id="184" name="Oval 23"/>
          <p:cNvSpPr/>
          <p:nvPr/>
        </p:nvSpPr>
        <p:spPr>
          <a:xfrm>
            <a:off x="1319213" y="1852613"/>
            <a:ext cx="765175" cy="766762"/>
          </a:xfrm>
          <a:prstGeom prst="ellipse">
            <a:avLst/>
          </a:prstGeom>
          <a:solidFill>
            <a:srgbClr val="F8D35E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72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65" b="1" kern="0" dirty="0">
              <a:solidFill>
                <a:prstClr val="white"/>
              </a:solidFill>
              <a:latin typeface="微软雅黑" panose="020B0503020204020204" pitchFamily="34" charset="-122"/>
              <a:ea typeface="+mn-ea"/>
            </a:endParaRPr>
          </a:p>
        </p:txBody>
      </p:sp>
      <p:sp>
        <p:nvSpPr>
          <p:cNvPr id="185" name="Freeform 21"/>
          <p:cNvSpPr>
            <a:spLocks noEditPoints="1"/>
          </p:cNvSpPr>
          <p:nvPr/>
        </p:nvSpPr>
        <p:spPr bwMode="auto">
          <a:xfrm>
            <a:off x="1509713" y="2044700"/>
            <a:ext cx="384175" cy="260350"/>
          </a:xfrm>
          <a:custGeom>
            <a:avLst/>
            <a:gdLst>
              <a:gd name="T0" fmla="*/ 162 w 400"/>
              <a:gd name="T1" fmla="*/ 206 h 271"/>
              <a:gd name="T2" fmla="*/ 177 w 400"/>
              <a:gd name="T3" fmla="*/ 260 h 271"/>
              <a:gd name="T4" fmla="*/ 232 w 400"/>
              <a:gd name="T5" fmla="*/ 246 h 271"/>
              <a:gd name="T6" fmla="*/ 325 w 400"/>
              <a:gd name="T7" fmla="*/ 4 h 271"/>
              <a:gd name="T8" fmla="*/ 162 w 400"/>
              <a:gd name="T9" fmla="*/ 206 h 271"/>
              <a:gd name="T10" fmla="*/ 200 w 400"/>
              <a:gd name="T11" fmla="*/ 54 h 271"/>
              <a:gd name="T12" fmla="*/ 225 w 400"/>
              <a:gd name="T13" fmla="*/ 56 h 271"/>
              <a:gd name="T14" fmla="*/ 254 w 400"/>
              <a:gd name="T15" fmla="*/ 21 h 271"/>
              <a:gd name="T16" fmla="*/ 200 w 400"/>
              <a:gd name="T17" fmla="*/ 14 h 271"/>
              <a:gd name="T18" fmla="*/ 0 w 400"/>
              <a:gd name="T19" fmla="*/ 229 h 271"/>
              <a:gd name="T20" fmla="*/ 1 w 400"/>
              <a:gd name="T21" fmla="*/ 251 h 271"/>
              <a:gd name="T22" fmla="*/ 22 w 400"/>
              <a:gd name="T23" fmla="*/ 269 h 271"/>
              <a:gd name="T24" fmla="*/ 41 w 400"/>
              <a:gd name="T25" fmla="*/ 248 h 271"/>
              <a:gd name="T26" fmla="*/ 40 w 400"/>
              <a:gd name="T27" fmla="*/ 229 h 271"/>
              <a:gd name="T28" fmla="*/ 200 w 400"/>
              <a:gd name="T29" fmla="*/ 54 h 271"/>
              <a:gd name="T30" fmla="*/ 344 w 400"/>
              <a:gd name="T31" fmla="*/ 79 h 271"/>
              <a:gd name="T32" fmla="*/ 327 w 400"/>
              <a:gd name="T33" fmla="*/ 122 h 271"/>
              <a:gd name="T34" fmla="*/ 360 w 400"/>
              <a:gd name="T35" fmla="*/ 229 h 271"/>
              <a:gd name="T36" fmla="*/ 359 w 400"/>
              <a:gd name="T37" fmla="*/ 248 h 271"/>
              <a:gd name="T38" fmla="*/ 377 w 400"/>
              <a:gd name="T39" fmla="*/ 270 h 271"/>
              <a:gd name="T40" fmla="*/ 379 w 400"/>
              <a:gd name="T41" fmla="*/ 270 h 271"/>
              <a:gd name="T42" fmla="*/ 399 w 400"/>
              <a:gd name="T43" fmla="*/ 252 h 271"/>
              <a:gd name="T44" fmla="*/ 400 w 400"/>
              <a:gd name="T45" fmla="*/ 229 h 271"/>
              <a:gd name="T46" fmla="*/ 344 w 400"/>
              <a:gd name="T47" fmla="*/ 79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00" h="271">
                <a:moveTo>
                  <a:pt x="162" y="206"/>
                </a:moveTo>
                <a:cubicBezTo>
                  <a:pt x="149" y="230"/>
                  <a:pt x="158" y="249"/>
                  <a:pt x="177" y="260"/>
                </a:cubicBezTo>
                <a:cubicBezTo>
                  <a:pt x="196" y="271"/>
                  <a:pt x="218" y="270"/>
                  <a:pt x="232" y="246"/>
                </a:cubicBezTo>
                <a:cubicBezTo>
                  <a:pt x="245" y="222"/>
                  <a:pt x="333" y="8"/>
                  <a:pt x="325" y="4"/>
                </a:cubicBezTo>
                <a:cubicBezTo>
                  <a:pt x="317" y="0"/>
                  <a:pt x="176" y="182"/>
                  <a:pt x="162" y="206"/>
                </a:cubicBezTo>
                <a:close/>
                <a:moveTo>
                  <a:pt x="200" y="54"/>
                </a:moveTo>
                <a:cubicBezTo>
                  <a:pt x="209" y="54"/>
                  <a:pt x="217" y="55"/>
                  <a:pt x="225" y="56"/>
                </a:cubicBezTo>
                <a:cubicBezTo>
                  <a:pt x="234" y="45"/>
                  <a:pt x="244" y="33"/>
                  <a:pt x="254" y="21"/>
                </a:cubicBezTo>
                <a:cubicBezTo>
                  <a:pt x="236" y="16"/>
                  <a:pt x="218" y="14"/>
                  <a:pt x="200" y="14"/>
                </a:cubicBezTo>
                <a:cubicBezTo>
                  <a:pt x="88" y="14"/>
                  <a:pt x="0" y="108"/>
                  <a:pt x="0" y="229"/>
                </a:cubicBezTo>
                <a:cubicBezTo>
                  <a:pt x="0" y="236"/>
                  <a:pt x="0" y="244"/>
                  <a:pt x="1" y="251"/>
                </a:cubicBezTo>
                <a:cubicBezTo>
                  <a:pt x="2" y="262"/>
                  <a:pt x="12" y="270"/>
                  <a:pt x="22" y="269"/>
                </a:cubicBezTo>
                <a:cubicBezTo>
                  <a:pt x="33" y="268"/>
                  <a:pt x="42" y="259"/>
                  <a:pt x="41" y="248"/>
                </a:cubicBezTo>
                <a:cubicBezTo>
                  <a:pt x="40" y="242"/>
                  <a:pt x="40" y="235"/>
                  <a:pt x="40" y="229"/>
                </a:cubicBezTo>
                <a:cubicBezTo>
                  <a:pt x="40" y="131"/>
                  <a:pt x="110" y="54"/>
                  <a:pt x="200" y="54"/>
                </a:cubicBezTo>
                <a:close/>
                <a:moveTo>
                  <a:pt x="344" y="79"/>
                </a:moveTo>
                <a:cubicBezTo>
                  <a:pt x="339" y="94"/>
                  <a:pt x="333" y="109"/>
                  <a:pt x="327" y="122"/>
                </a:cubicBezTo>
                <a:cubicBezTo>
                  <a:pt x="348" y="152"/>
                  <a:pt x="360" y="189"/>
                  <a:pt x="360" y="229"/>
                </a:cubicBezTo>
                <a:cubicBezTo>
                  <a:pt x="360" y="235"/>
                  <a:pt x="359" y="242"/>
                  <a:pt x="359" y="248"/>
                </a:cubicBezTo>
                <a:cubicBezTo>
                  <a:pt x="358" y="259"/>
                  <a:pt x="366" y="269"/>
                  <a:pt x="377" y="270"/>
                </a:cubicBezTo>
                <a:cubicBezTo>
                  <a:pt x="378" y="270"/>
                  <a:pt x="378" y="270"/>
                  <a:pt x="379" y="270"/>
                </a:cubicBezTo>
                <a:cubicBezTo>
                  <a:pt x="389" y="270"/>
                  <a:pt x="398" y="262"/>
                  <a:pt x="399" y="252"/>
                </a:cubicBezTo>
                <a:cubicBezTo>
                  <a:pt x="399" y="244"/>
                  <a:pt x="400" y="237"/>
                  <a:pt x="400" y="229"/>
                </a:cubicBezTo>
                <a:cubicBezTo>
                  <a:pt x="400" y="170"/>
                  <a:pt x="379" y="117"/>
                  <a:pt x="344" y="79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lIns="121682" tIns="60841" rIns="121682" bIns="60841"/>
          <a:lstStyle/>
          <a:p>
            <a:pPr defTabSz="12172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 dirty="0">
              <a:solidFill>
                <a:srgbClr val="5C5C5C"/>
              </a:solidFill>
              <a:latin typeface="微软雅黑" panose="020B0503020204020204" pitchFamily="34" charset="-122"/>
              <a:ea typeface="+mn-ea"/>
            </a:endParaRPr>
          </a:p>
        </p:txBody>
      </p:sp>
      <p:sp>
        <p:nvSpPr>
          <p:cNvPr id="187" name="Oval 32"/>
          <p:cNvSpPr/>
          <p:nvPr/>
        </p:nvSpPr>
        <p:spPr>
          <a:xfrm>
            <a:off x="4592638" y="2522538"/>
            <a:ext cx="622300" cy="623887"/>
          </a:xfrm>
          <a:prstGeom prst="ellipse">
            <a:avLst/>
          </a:prstGeom>
          <a:solidFill>
            <a:srgbClr val="F9866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72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65" b="1" kern="0" dirty="0">
              <a:solidFill>
                <a:prstClr val="white"/>
              </a:solidFill>
              <a:latin typeface="微软雅黑" panose="020B0503020204020204" pitchFamily="34" charset="-122"/>
              <a:ea typeface="+mn-ea"/>
            </a:endParaRPr>
          </a:p>
        </p:txBody>
      </p:sp>
      <p:sp>
        <p:nvSpPr>
          <p:cNvPr id="188" name="Freeform 26"/>
          <p:cNvSpPr>
            <a:spLocks noEditPoints="1"/>
          </p:cNvSpPr>
          <p:nvPr/>
        </p:nvSpPr>
        <p:spPr bwMode="auto">
          <a:xfrm>
            <a:off x="4748213" y="2678113"/>
            <a:ext cx="312737" cy="312737"/>
          </a:xfrm>
          <a:custGeom>
            <a:avLst/>
            <a:gdLst>
              <a:gd name="T0" fmla="*/ 192 w 384"/>
              <a:gd name="T1" fmla="*/ 0 h 384"/>
              <a:gd name="T2" fmla="*/ 0 w 384"/>
              <a:gd name="T3" fmla="*/ 192 h 384"/>
              <a:gd name="T4" fmla="*/ 192 w 384"/>
              <a:gd name="T5" fmla="*/ 384 h 384"/>
              <a:gd name="T6" fmla="*/ 384 w 384"/>
              <a:gd name="T7" fmla="*/ 192 h 384"/>
              <a:gd name="T8" fmla="*/ 192 w 384"/>
              <a:gd name="T9" fmla="*/ 0 h 384"/>
              <a:gd name="T10" fmla="*/ 356 w 384"/>
              <a:gd name="T11" fmla="*/ 192 h 384"/>
              <a:gd name="T12" fmla="*/ 322 w 384"/>
              <a:gd name="T13" fmla="*/ 292 h 384"/>
              <a:gd name="T14" fmla="*/ 315 w 384"/>
              <a:gd name="T15" fmla="*/ 261 h 384"/>
              <a:gd name="T16" fmla="*/ 321 w 384"/>
              <a:gd name="T17" fmla="*/ 205 h 384"/>
              <a:gd name="T18" fmla="*/ 297 w 384"/>
              <a:gd name="T19" fmla="*/ 165 h 384"/>
              <a:gd name="T20" fmla="*/ 259 w 384"/>
              <a:gd name="T21" fmla="*/ 139 h 384"/>
              <a:gd name="T22" fmla="*/ 277 w 384"/>
              <a:gd name="T23" fmla="*/ 67 h 384"/>
              <a:gd name="T24" fmla="*/ 237 w 384"/>
              <a:gd name="T25" fmla="*/ 49 h 384"/>
              <a:gd name="T26" fmla="*/ 244 w 384"/>
              <a:gd name="T27" fmla="*/ 37 h 384"/>
              <a:gd name="T28" fmla="*/ 356 w 384"/>
              <a:gd name="T29" fmla="*/ 192 h 384"/>
              <a:gd name="T30" fmla="*/ 169 w 384"/>
              <a:gd name="T31" fmla="*/ 30 h 384"/>
              <a:gd name="T32" fmla="*/ 149 w 384"/>
              <a:gd name="T33" fmla="*/ 46 h 384"/>
              <a:gd name="T34" fmla="*/ 122 w 384"/>
              <a:gd name="T35" fmla="*/ 69 h 384"/>
              <a:gd name="T36" fmla="*/ 90 w 384"/>
              <a:gd name="T37" fmla="*/ 106 h 384"/>
              <a:gd name="T38" fmla="*/ 109 w 384"/>
              <a:gd name="T39" fmla="*/ 123 h 384"/>
              <a:gd name="T40" fmla="*/ 140 w 384"/>
              <a:gd name="T41" fmla="*/ 125 h 384"/>
              <a:gd name="T42" fmla="*/ 196 w 384"/>
              <a:gd name="T43" fmla="*/ 189 h 384"/>
              <a:gd name="T44" fmla="*/ 151 w 384"/>
              <a:gd name="T45" fmla="*/ 235 h 384"/>
              <a:gd name="T46" fmla="*/ 145 w 384"/>
              <a:gd name="T47" fmla="*/ 265 h 384"/>
              <a:gd name="T48" fmla="*/ 142 w 384"/>
              <a:gd name="T49" fmla="*/ 312 h 384"/>
              <a:gd name="T50" fmla="*/ 108 w 384"/>
              <a:gd name="T51" fmla="*/ 273 h 384"/>
              <a:gd name="T52" fmla="*/ 101 w 384"/>
              <a:gd name="T53" fmla="*/ 229 h 384"/>
              <a:gd name="T54" fmla="*/ 71 w 384"/>
              <a:gd name="T55" fmla="*/ 187 h 384"/>
              <a:gd name="T56" fmla="*/ 84 w 384"/>
              <a:gd name="T57" fmla="*/ 145 h 384"/>
              <a:gd name="T58" fmla="*/ 39 w 384"/>
              <a:gd name="T59" fmla="*/ 133 h 384"/>
              <a:gd name="T60" fmla="*/ 169 w 384"/>
              <a:gd name="T61" fmla="*/ 30 h 384"/>
              <a:gd name="T62" fmla="*/ 140 w 384"/>
              <a:gd name="T63" fmla="*/ 347 h 384"/>
              <a:gd name="T64" fmla="*/ 160 w 384"/>
              <a:gd name="T65" fmla="*/ 335 h 384"/>
              <a:gd name="T66" fmla="*/ 190 w 384"/>
              <a:gd name="T67" fmla="*/ 329 h 384"/>
              <a:gd name="T68" fmla="*/ 235 w 384"/>
              <a:gd name="T69" fmla="*/ 315 h 384"/>
              <a:gd name="T70" fmla="*/ 282 w 384"/>
              <a:gd name="T71" fmla="*/ 328 h 384"/>
              <a:gd name="T72" fmla="*/ 192 w 384"/>
              <a:gd name="T73" fmla="*/ 356 h 384"/>
              <a:gd name="T74" fmla="*/ 140 w 384"/>
              <a:gd name="T75" fmla="*/ 347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84" h="384">
                <a:moveTo>
                  <a:pt x="192" y="0"/>
                </a:moveTo>
                <a:cubicBezTo>
                  <a:pt x="86" y="0"/>
                  <a:pt x="0" y="86"/>
                  <a:pt x="0" y="192"/>
                </a:cubicBezTo>
                <a:cubicBezTo>
                  <a:pt x="0" y="298"/>
                  <a:pt x="86" y="384"/>
                  <a:pt x="192" y="384"/>
                </a:cubicBezTo>
                <a:cubicBezTo>
                  <a:pt x="298" y="384"/>
                  <a:pt x="384" y="298"/>
                  <a:pt x="384" y="192"/>
                </a:cubicBezTo>
                <a:cubicBezTo>
                  <a:pt x="384" y="86"/>
                  <a:pt x="298" y="0"/>
                  <a:pt x="192" y="0"/>
                </a:cubicBezTo>
                <a:close/>
                <a:moveTo>
                  <a:pt x="356" y="192"/>
                </a:moveTo>
                <a:cubicBezTo>
                  <a:pt x="356" y="229"/>
                  <a:pt x="343" y="264"/>
                  <a:pt x="322" y="292"/>
                </a:cubicBezTo>
                <a:cubicBezTo>
                  <a:pt x="316" y="287"/>
                  <a:pt x="309" y="274"/>
                  <a:pt x="315" y="261"/>
                </a:cubicBezTo>
                <a:cubicBezTo>
                  <a:pt x="321" y="248"/>
                  <a:pt x="323" y="217"/>
                  <a:pt x="321" y="205"/>
                </a:cubicBezTo>
                <a:cubicBezTo>
                  <a:pt x="320" y="194"/>
                  <a:pt x="314" y="165"/>
                  <a:pt x="297" y="165"/>
                </a:cubicBezTo>
                <a:cubicBezTo>
                  <a:pt x="280" y="164"/>
                  <a:pt x="269" y="159"/>
                  <a:pt x="259" y="139"/>
                </a:cubicBezTo>
                <a:cubicBezTo>
                  <a:pt x="238" y="98"/>
                  <a:pt x="298" y="90"/>
                  <a:pt x="277" y="67"/>
                </a:cubicBezTo>
                <a:cubicBezTo>
                  <a:pt x="271" y="60"/>
                  <a:pt x="241" y="93"/>
                  <a:pt x="237" y="49"/>
                </a:cubicBezTo>
                <a:cubicBezTo>
                  <a:pt x="237" y="46"/>
                  <a:pt x="240" y="42"/>
                  <a:pt x="244" y="37"/>
                </a:cubicBezTo>
                <a:cubicBezTo>
                  <a:pt x="309" y="58"/>
                  <a:pt x="356" y="120"/>
                  <a:pt x="356" y="192"/>
                </a:cubicBezTo>
                <a:close/>
                <a:moveTo>
                  <a:pt x="169" y="30"/>
                </a:moveTo>
                <a:cubicBezTo>
                  <a:pt x="165" y="37"/>
                  <a:pt x="155" y="40"/>
                  <a:pt x="149" y="46"/>
                </a:cubicBezTo>
                <a:cubicBezTo>
                  <a:pt x="135" y="59"/>
                  <a:pt x="129" y="57"/>
                  <a:pt x="122" y="69"/>
                </a:cubicBezTo>
                <a:cubicBezTo>
                  <a:pt x="114" y="81"/>
                  <a:pt x="90" y="98"/>
                  <a:pt x="90" y="106"/>
                </a:cubicBezTo>
                <a:cubicBezTo>
                  <a:pt x="90" y="115"/>
                  <a:pt x="103" y="125"/>
                  <a:pt x="109" y="123"/>
                </a:cubicBezTo>
                <a:cubicBezTo>
                  <a:pt x="115" y="121"/>
                  <a:pt x="131" y="121"/>
                  <a:pt x="140" y="125"/>
                </a:cubicBezTo>
                <a:cubicBezTo>
                  <a:pt x="149" y="128"/>
                  <a:pt x="218" y="131"/>
                  <a:pt x="196" y="189"/>
                </a:cubicBezTo>
                <a:cubicBezTo>
                  <a:pt x="189" y="208"/>
                  <a:pt x="159" y="205"/>
                  <a:pt x="151" y="235"/>
                </a:cubicBezTo>
                <a:cubicBezTo>
                  <a:pt x="149" y="240"/>
                  <a:pt x="145" y="259"/>
                  <a:pt x="145" y="265"/>
                </a:cubicBezTo>
                <a:cubicBezTo>
                  <a:pt x="144" y="275"/>
                  <a:pt x="152" y="312"/>
                  <a:pt x="142" y="312"/>
                </a:cubicBezTo>
                <a:cubicBezTo>
                  <a:pt x="133" y="312"/>
                  <a:pt x="108" y="279"/>
                  <a:pt x="108" y="273"/>
                </a:cubicBezTo>
                <a:cubicBezTo>
                  <a:pt x="108" y="267"/>
                  <a:pt x="101" y="246"/>
                  <a:pt x="101" y="229"/>
                </a:cubicBezTo>
                <a:cubicBezTo>
                  <a:pt x="101" y="211"/>
                  <a:pt x="71" y="211"/>
                  <a:pt x="71" y="187"/>
                </a:cubicBezTo>
                <a:cubicBezTo>
                  <a:pt x="71" y="166"/>
                  <a:pt x="87" y="155"/>
                  <a:pt x="84" y="145"/>
                </a:cubicBezTo>
                <a:cubicBezTo>
                  <a:pt x="80" y="135"/>
                  <a:pt x="51" y="134"/>
                  <a:pt x="39" y="133"/>
                </a:cubicBezTo>
                <a:cubicBezTo>
                  <a:pt x="60" y="79"/>
                  <a:pt x="110" y="38"/>
                  <a:pt x="169" y="30"/>
                </a:cubicBezTo>
                <a:close/>
                <a:moveTo>
                  <a:pt x="140" y="347"/>
                </a:moveTo>
                <a:cubicBezTo>
                  <a:pt x="150" y="342"/>
                  <a:pt x="151" y="335"/>
                  <a:pt x="160" y="335"/>
                </a:cubicBezTo>
                <a:cubicBezTo>
                  <a:pt x="170" y="335"/>
                  <a:pt x="179" y="331"/>
                  <a:pt x="190" y="329"/>
                </a:cubicBezTo>
                <a:cubicBezTo>
                  <a:pt x="200" y="326"/>
                  <a:pt x="218" y="316"/>
                  <a:pt x="235" y="315"/>
                </a:cubicBezTo>
                <a:cubicBezTo>
                  <a:pt x="248" y="313"/>
                  <a:pt x="275" y="315"/>
                  <a:pt x="282" y="328"/>
                </a:cubicBezTo>
                <a:cubicBezTo>
                  <a:pt x="256" y="346"/>
                  <a:pt x="225" y="356"/>
                  <a:pt x="192" y="356"/>
                </a:cubicBezTo>
                <a:cubicBezTo>
                  <a:pt x="174" y="356"/>
                  <a:pt x="156" y="353"/>
                  <a:pt x="140" y="347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lIns="121682" tIns="60841" rIns="121682" bIns="60841"/>
          <a:lstStyle/>
          <a:p>
            <a:pPr defTabSz="12172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 dirty="0">
              <a:solidFill>
                <a:srgbClr val="5C5C5C"/>
              </a:solidFill>
              <a:latin typeface="微软雅黑" panose="020B0503020204020204" pitchFamily="34" charset="-122"/>
              <a:ea typeface="+mn-ea"/>
            </a:endParaRPr>
          </a:p>
        </p:txBody>
      </p:sp>
      <p:sp>
        <p:nvSpPr>
          <p:cNvPr id="190" name="Oval 24"/>
          <p:cNvSpPr/>
          <p:nvPr/>
        </p:nvSpPr>
        <p:spPr>
          <a:xfrm>
            <a:off x="938213" y="4630738"/>
            <a:ext cx="766762" cy="766762"/>
          </a:xfrm>
          <a:prstGeom prst="ellipse">
            <a:avLst/>
          </a:prstGeom>
          <a:solidFill>
            <a:srgbClr val="F8D35E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72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65" b="1" kern="0" dirty="0">
              <a:solidFill>
                <a:prstClr val="white"/>
              </a:solidFill>
              <a:latin typeface="微软雅黑" panose="020B0503020204020204" pitchFamily="34" charset="-122"/>
              <a:ea typeface="+mn-ea"/>
            </a:endParaRPr>
          </a:p>
        </p:txBody>
      </p:sp>
      <p:sp>
        <p:nvSpPr>
          <p:cNvPr id="191" name="Freeform 31"/>
          <p:cNvSpPr>
            <a:spLocks noEditPoints="1"/>
          </p:cNvSpPr>
          <p:nvPr/>
        </p:nvSpPr>
        <p:spPr bwMode="auto">
          <a:xfrm>
            <a:off x="1108075" y="4840288"/>
            <a:ext cx="427038" cy="377825"/>
          </a:xfrm>
          <a:custGeom>
            <a:avLst/>
            <a:gdLst>
              <a:gd name="T0" fmla="*/ 196 w 392"/>
              <a:gd name="T1" fmla="*/ 267 h 347"/>
              <a:gd name="T2" fmla="*/ 156 w 392"/>
              <a:gd name="T3" fmla="*/ 307 h 347"/>
              <a:gd name="T4" fmla="*/ 196 w 392"/>
              <a:gd name="T5" fmla="*/ 347 h 347"/>
              <a:gd name="T6" fmla="*/ 235 w 392"/>
              <a:gd name="T7" fmla="*/ 307 h 347"/>
              <a:gd name="T8" fmla="*/ 196 w 392"/>
              <a:gd name="T9" fmla="*/ 267 h 347"/>
              <a:gd name="T10" fmla="*/ 112 w 392"/>
              <a:gd name="T11" fmla="*/ 222 h 347"/>
              <a:gd name="T12" fmla="*/ 140 w 392"/>
              <a:gd name="T13" fmla="*/ 250 h 347"/>
              <a:gd name="T14" fmla="*/ 252 w 392"/>
              <a:gd name="T15" fmla="*/ 250 h 347"/>
              <a:gd name="T16" fmla="*/ 280 w 392"/>
              <a:gd name="T17" fmla="*/ 222 h 347"/>
              <a:gd name="T18" fmla="*/ 112 w 392"/>
              <a:gd name="T19" fmla="*/ 222 h 347"/>
              <a:gd name="T20" fmla="*/ 56 w 392"/>
              <a:gd name="T21" fmla="*/ 165 h 347"/>
              <a:gd name="T22" fmla="*/ 84 w 392"/>
              <a:gd name="T23" fmla="*/ 194 h 347"/>
              <a:gd name="T24" fmla="*/ 308 w 392"/>
              <a:gd name="T25" fmla="*/ 194 h 347"/>
              <a:gd name="T26" fmla="*/ 336 w 392"/>
              <a:gd name="T27" fmla="*/ 165 h 347"/>
              <a:gd name="T28" fmla="*/ 56 w 392"/>
              <a:gd name="T29" fmla="*/ 165 h 347"/>
              <a:gd name="T30" fmla="*/ 0 w 392"/>
              <a:gd name="T31" fmla="*/ 109 h 347"/>
              <a:gd name="T32" fmla="*/ 28 w 392"/>
              <a:gd name="T33" fmla="*/ 137 h 347"/>
              <a:gd name="T34" fmla="*/ 364 w 392"/>
              <a:gd name="T35" fmla="*/ 137 h 347"/>
              <a:gd name="T36" fmla="*/ 392 w 392"/>
              <a:gd name="T37" fmla="*/ 109 h 347"/>
              <a:gd name="T38" fmla="*/ 0 w 392"/>
              <a:gd name="T39" fmla="*/ 109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92" h="347">
                <a:moveTo>
                  <a:pt x="196" y="267"/>
                </a:moveTo>
                <a:cubicBezTo>
                  <a:pt x="174" y="267"/>
                  <a:pt x="156" y="285"/>
                  <a:pt x="156" y="307"/>
                </a:cubicBezTo>
                <a:cubicBezTo>
                  <a:pt x="156" y="329"/>
                  <a:pt x="174" y="347"/>
                  <a:pt x="196" y="347"/>
                </a:cubicBezTo>
                <a:cubicBezTo>
                  <a:pt x="218" y="347"/>
                  <a:pt x="235" y="329"/>
                  <a:pt x="235" y="307"/>
                </a:cubicBezTo>
                <a:cubicBezTo>
                  <a:pt x="235" y="285"/>
                  <a:pt x="218" y="267"/>
                  <a:pt x="196" y="267"/>
                </a:cubicBezTo>
                <a:close/>
                <a:moveTo>
                  <a:pt x="112" y="222"/>
                </a:moveTo>
                <a:cubicBezTo>
                  <a:pt x="140" y="250"/>
                  <a:pt x="140" y="250"/>
                  <a:pt x="140" y="250"/>
                </a:cubicBezTo>
                <a:cubicBezTo>
                  <a:pt x="171" y="219"/>
                  <a:pt x="221" y="219"/>
                  <a:pt x="252" y="250"/>
                </a:cubicBezTo>
                <a:cubicBezTo>
                  <a:pt x="280" y="222"/>
                  <a:pt x="280" y="222"/>
                  <a:pt x="280" y="222"/>
                </a:cubicBezTo>
                <a:cubicBezTo>
                  <a:pt x="233" y="175"/>
                  <a:pt x="158" y="175"/>
                  <a:pt x="112" y="222"/>
                </a:cubicBezTo>
                <a:close/>
                <a:moveTo>
                  <a:pt x="56" y="165"/>
                </a:moveTo>
                <a:cubicBezTo>
                  <a:pt x="84" y="194"/>
                  <a:pt x="84" y="194"/>
                  <a:pt x="84" y="194"/>
                </a:cubicBezTo>
                <a:cubicBezTo>
                  <a:pt x="146" y="131"/>
                  <a:pt x="246" y="131"/>
                  <a:pt x="308" y="194"/>
                </a:cubicBezTo>
                <a:cubicBezTo>
                  <a:pt x="336" y="165"/>
                  <a:pt x="336" y="165"/>
                  <a:pt x="336" y="165"/>
                </a:cubicBezTo>
                <a:cubicBezTo>
                  <a:pt x="258" y="87"/>
                  <a:pt x="133" y="87"/>
                  <a:pt x="56" y="165"/>
                </a:cubicBezTo>
                <a:close/>
                <a:moveTo>
                  <a:pt x="0" y="109"/>
                </a:moveTo>
                <a:cubicBezTo>
                  <a:pt x="28" y="137"/>
                  <a:pt x="28" y="137"/>
                  <a:pt x="28" y="137"/>
                </a:cubicBezTo>
                <a:cubicBezTo>
                  <a:pt x="121" y="43"/>
                  <a:pt x="271" y="43"/>
                  <a:pt x="364" y="137"/>
                </a:cubicBezTo>
                <a:cubicBezTo>
                  <a:pt x="392" y="109"/>
                  <a:pt x="392" y="109"/>
                  <a:pt x="392" y="109"/>
                </a:cubicBezTo>
                <a:cubicBezTo>
                  <a:pt x="284" y="0"/>
                  <a:pt x="108" y="0"/>
                  <a:pt x="0" y="109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lIns="121682" tIns="60841" rIns="121682" bIns="60841"/>
          <a:lstStyle/>
          <a:p>
            <a:pPr defTabSz="12172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 dirty="0">
              <a:solidFill>
                <a:srgbClr val="5C5C5C"/>
              </a:solidFill>
              <a:latin typeface="微软雅黑" panose="020B0503020204020204" pitchFamily="34" charset="-122"/>
              <a:ea typeface="+mn-ea"/>
            </a:endParaRPr>
          </a:p>
        </p:txBody>
      </p:sp>
      <p:cxnSp>
        <p:nvCxnSpPr>
          <p:cNvPr id="8215" name="Straight Connector 69"/>
          <p:cNvCxnSpPr>
            <a:cxnSpLocks noChangeShapeType="1"/>
            <a:stCxn id="181" idx="6"/>
            <a:endCxn id="173" idx="2"/>
          </p:cNvCxnSpPr>
          <p:nvPr/>
        </p:nvCxnSpPr>
        <p:spPr bwMode="auto">
          <a:xfrm>
            <a:off x="7646988" y="1871663"/>
            <a:ext cx="0" cy="3827462"/>
          </a:xfrm>
          <a:prstGeom prst="line">
            <a:avLst/>
          </a:prstGeom>
          <a:noFill/>
          <a:ln w="9525">
            <a:solidFill>
              <a:schemeClr val="bg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4"/>
          <p:cNvSpPr txBox="1">
            <a:spLocks noChangeArrowheads="1"/>
          </p:cNvSpPr>
          <p:nvPr/>
        </p:nvSpPr>
        <p:spPr bwMode="auto">
          <a:xfrm>
            <a:off x="969963" y="165100"/>
            <a:ext cx="2827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grpSp>
        <p:nvGrpSpPr>
          <p:cNvPr id="9219" name="组合 5"/>
          <p:cNvGrpSpPr/>
          <p:nvPr/>
        </p:nvGrpSpPr>
        <p:grpSpPr bwMode="auto">
          <a:xfrm rot="-1452407">
            <a:off x="84138" y="231775"/>
            <a:ext cx="800100" cy="436563"/>
            <a:chOff x="-781049" y="1528762"/>
            <a:chExt cx="2354262" cy="1281113"/>
          </a:xfrm>
        </p:grpSpPr>
        <p:sp>
          <p:nvSpPr>
            <p:cNvPr id="9270" name="Rectangle 23"/>
            <p:cNvSpPr>
              <a:spLocks noChangeArrowheads="1"/>
            </p:cNvSpPr>
            <p:nvPr/>
          </p:nvSpPr>
          <p:spPr bwMode="auto">
            <a:xfrm>
              <a:off x="1101726" y="2603499"/>
              <a:ext cx="241300" cy="6350"/>
            </a:xfrm>
            <a:prstGeom prst="rect">
              <a:avLst/>
            </a:pr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271" name="Oval 24"/>
            <p:cNvSpPr>
              <a:spLocks noChangeArrowheads="1"/>
            </p:cNvSpPr>
            <p:nvPr/>
          </p:nvSpPr>
          <p:spPr bwMode="auto">
            <a:xfrm>
              <a:off x="1077913" y="2586037"/>
              <a:ext cx="47625" cy="41275"/>
            </a:xfrm>
            <a:prstGeom prst="ellipse">
              <a:avLst/>
            </a:pr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272" name="Rectangle 80"/>
            <p:cNvSpPr>
              <a:spLocks noChangeArrowheads="1"/>
            </p:cNvSpPr>
            <p:nvPr/>
          </p:nvSpPr>
          <p:spPr bwMode="auto">
            <a:xfrm>
              <a:off x="58738" y="2097087"/>
              <a:ext cx="306387" cy="1444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273" name="Rectangle 81"/>
            <p:cNvSpPr>
              <a:spLocks noChangeArrowheads="1"/>
            </p:cNvSpPr>
            <p:nvPr/>
          </p:nvSpPr>
          <p:spPr bwMode="auto">
            <a:xfrm>
              <a:off x="-690562" y="2047874"/>
              <a:ext cx="658812" cy="241300"/>
            </a:xfrm>
            <a:prstGeom prst="rect">
              <a:avLst/>
            </a:prstGeom>
            <a:solidFill>
              <a:srgbClr val="353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274" name="Freeform 82"/>
            <p:cNvSpPr>
              <a:spLocks noChangeArrowheads="1"/>
            </p:cNvSpPr>
            <p:nvPr/>
          </p:nvSpPr>
          <p:spPr bwMode="auto">
            <a:xfrm>
              <a:off x="-781049" y="2030412"/>
              <a:ext cx="90487" cy="277813"/>
            </a:xfrm>
            <a:custGeom>
              <a:avLst/>
              <a:gdLst>
                <a:gd name="T0" fmla="*/ 12065 w 15"/>
                <a:gd name="T1" fmla="*/ 277813 h 46"/>
                <a:gd name="T2" fmla="*/ 0 w 15"/>
                <a:gd name="T3" fmla="*/ 265734 h 46"/>
                <a:gd name="T4" fmla="*/ 0 w 15"/>
                <a:gd name="T5" fmla="*/ 12079 h 46"/>
                <a:gd name="T6" fmla="*/ 18097 w 15"/>
                <a:gd name="T7" fmla="*/ 0 h 46"/>
                <a:gd name="T8" fmla="*/ 72390 w 15"/>
                <a:gd name="T9" fmla="*/ 0 h 46"/>
                <a:gd name="T10" fmla="*/ 90487 w 15"/>
                <a:gd name="T11" fmla="*/ 12079 h 46"/>
                <a:gd name="T12" fmla="*/ 90487 w 15"/>
                <a:gd name="T13" fmla="*/ 265734 h 46"/>
                <a:gd name="T14" fmla="*/ 72390 w 15"/>
                <a:gd name="T15" fmla="*/ 277813 h 46"/>
                <a:gd name="T16" fmla="*/ 12065 w 15"/>
                <a:gd name="T17" fmla="*/ 27781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46">
                  <a:moveTo>
                    <a:pt x="2" y="46"/>
                  </a:moveTo>
                  <a:cubicBezTo>
                    <a:pt x="1" y="46"/>
                    <a:pt x="0" y="45"/>
                    <a:pt x="0" y="4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5"/>
                    <a:pt x="14" y="46"/>
                    <a:pt x="12" y="46"/>
                  </a:cubicBezTo>
                  <a:lnTo>
                    <a:pt x="2" y="46"/>
                  </a:ln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75" name="Freeform 83"/>
            <p:cNvSpPr>
              <a:spLocks noChangeArrowheads="1"/>
            </p:cNvSpPr>
            <p:nvPr/>
          </p:nvSpPr>
          <p:spPr bwMode="auto">
            <a:xfrm>
              <a:off x="-31749" y="2030412"/>
              <a:ext cx="90487" cy="277813"/>
            </a:xfrm>
            <a:custGeom>
              <a:avLst/>
              <a:gdLst>
                <a:gd name="T0" fmla="*/ 18097 w 15"/>
                <a:gd name="T1" fmla="*/ 277813 h 46"/>
                <a:gd name="T2" fmla="*/ 0 w 15"/>
                <a:gd name="T3" fmla="*/ 265734 h 46"/>
                <a:gd name="T4" fmla="*/ 0 w 15"/>
                <a:gd name="T5" fmla="*/ 12079 h 46"/>
                <a:gd name="T6" fmla="*/ 18097 w 15"/>
                <a:gd name="T7" fmla="*/ 0 h 46"/>
                <a:gd name="T8" fmla="*/ 78422 w 15"/>
                <a:gd name="T9" fmla="*/ 0 h 46"/>
                <a:gd name="T10" fmla="*/ 90487 w 15"/>
                <a:gd name="T11" fmla="*/ 12079 h 46"/>
                <a:gd name="T12" fmla="*/ 90487 w 15"/>
                <a:gd name="T13" fmla="*/ 265734 h 46"/>
                <a:gd name="T14" fmla="*/ 72390 w 15"/>
                <a:gd name="T15" fmla="*/ 277813 h 46"/>
                <a:gd name="T16" fmla="*/ 18097 w 15"/>
                <a:gd name="T17" fmla="*/ 27781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46">
                  <a:moveTo>
                    <a:pt x="3" y="46"/>
                  </a:moveTo>
                  <a:cubicBezTo>
                    <a:pt x="1" y="46"/>
                    <a:pt x="0" y="45"/>
                    <a:pt x="0" y="4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5"/>
                    <a:pt x="14" y="46"/>
                    <a:pt x="12" y="46"/>
                  </a:cubicBezTo>
                  <a:lnTo>
                    <a:pt x="3" y="46"/>
                  </a:ln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76" name="Freeform 84"/>
            <p:cNvSpPr>
              <a:spLocks noChangeArrowheads="1"/>
            </p:cNvSpPr>
            <p:nvPr/>
          </p:nvSpPr>
          <p:spPr bwMode="auto">
            <a:xfrm>
              <a:off x="293688" y="1528762"/>
              <a:ext cx="1279525" cy="1281113"/>
            </a:xfrm>
            <a:custGeom>
              <a:avLst/>
              <a:gdLst>
                <a:gd name="T0" fmla="*/ 1279525 w 212"/>
                <a:gd name="T1" fmla="*/ 640557 h 212"/>
                <a:gd name="T2" fmla="*/ 639763 w 212"/>
                <a:gd name="T3" fmla="*/ 0 h 212"/>
                <a:gd name="T4" fmla="*/ 0 w 212"/>
                <a:gd name="T5" fmla="*/ 640557 h 212"/>
                <a:gd name="T6" fmla="*/ 639763 w 212"/>
                <a:gd name="T7" fmla="*/ 1281113 h 212"/>
                <a:gd name="T8" fmla="*/ 1279525 w 212"/>
                <a:gd name="T9" fmla="*/ 640557 h 2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cubicBezTo>
                    <a:pt x="212" y="48"/>
                    <a:pt x="165" y="0"/>
                    <a:pt x="106" y="0"/>
                  </a:cubicBezTo>
                  <a:cubicBezTo>
                    <a:pt x="48" y="0"/>
                    <a:pt x="0" y="48"/>
                    <a:pt x="0" y="106"/>
                  </a:cubicBezTo>
                  <a:cubicBezTo>
                    <a:pt x="0" y="164"/>
                    <a:pt x="48" y="212"/>
                    <a:pt x="106" y="212"/>
                  </a:cubicBezTo>
                  <a:cubicBezTo>
                    <a:pt x="165" y="212"/>
                    <a:pt x="212" y="165"/>
                    <a:pt x="212" y="106"/>
                  </a:cubicBezTo>
                  <a:close/>
                </a:path>
              </a:pathLst>
            </a:custGeom>
            <a:solidFill>
              <a:srgbClr val="353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77" name="Oval 85"/>
            <p:cNvSpPr>
              <a:spLocks noChangeArrowheads="1"/>
            </p:cNvSpPr>
            <p:nvPr/>
          </p:nvSpPr>
          <p:spPr bwMode="auto">
            <a:xfrm>
              <a:off x="401638" y="1636712"/>
              <a:ext cx="1062037" cy="1063625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278" name="Freeform 86"/>
            <p:cNvSpPr>
              <a:spLocks noChangeArrowheads="1"/>
            </p:cNvSpPr>
            <p:nvPr/>
          </p:nvSpPr>
          <p:spPr bwMode="auto">
            <a:xfrm>
              <a:off x="884238" y="1793874"/>
              <a:ext cx="579437" cy="906463"/>
            </a:xfrm>
            <a:custGeom>
              <a:avLst/>
              <a:gdLst>
                <a:gd name="T0" fmla="*/ 0 w 96"/>
                <a:gd name="T1" fmla="*/ 259853 h 150"/>
                <a:gd name="T2" fmla="*/ 0 w 96"/>
                <a:gd name="T3" fmla="*/ 906463 h 150"/>
                <a:gd name="T4" fmla="*/ 48286 w 96"/>
                <a:gd name="T5" fmla="*/ 906463 h 150"/>
                <a:gd name="T6" fmla="*/ 579437 w 96"/>
                <a:gd name="T7" fmla="*/ 374671 h 150"/>
                <a:gd name="T8" fmla="*/ 422506 w 96"/>
                <a:gd name="T9" fmla="*/ 0 h 150"/>
                <a:gd name="T10" fmla="*/ 259539 w 96"/>
                <a:gd name="T11" fmla="*/ 0 h 150"/>
                <a:gd name="T12" fmla="*/ 0 w 96"/>
                <a:gd name="T13" fmla="*/ 259853 h 1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" h="150">
                  <a:moveTo>
                    <a:pt x="0" y="43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3" y="150"/>
                    <a:pt x="5" y="150"/>
                    <a:pt x="8" y="150"/>
                  </a:cubicBezTo>
                  <a:cubicBezTo>
                    <a:pt x="57" y="150"/>
                    <a:pt x="96" y="111"/>
                    <a:pt x="96" y="62"/>
                  </a:cubicBezTo>
                  <a:cubicBezTo>
                    <a:pt x="96" y="38"/>
                    <a:pt x="86" y="15"/>
                    <a:pt x="7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9" y="0"/>
                    <a:pt x="0" y="19"/>
                    <a:pt x="0" y="43"/>
                  </a:cubicBezTo>
                  <a:close/>
                </a:path>
              </a:pathLst>
            </a:custGeom>
            <a:solidFill>
              <a:srgbClr val="EB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79" name="Freeform 87"/>
            <p:cNvSpPr>
              <a:spLocks noChangeArrowheads="1"/>
            </p:cNvSpPr>
            <p:nvPr/>
          </p:nvSpPr>
          <p:spPr bwMode="auto">
            <a:xfrm>
              <a:off x="401638" y="1800224"/>
              <a:ext cx="900112" cy="900113"/>
            </a:xfrm>
            <a:custGeom>
              <a:avLst/>
              <a:gdLst>
                <a:gd name="T0" fmla="*/ 144984 w 149"/>
                <a:gd name="T1" fmla="*/ 0 h 149"/>
                <a:gd name="T2" fmla="*/ 0 w 149"/>
                <a:gd name="T3" fmla="*/ 368503 h 149"/>
                <a:gd name="T4" fmla="*/ 0 w 149"/>
                <a:gd name="T5" fmla="*/ 392667 h 149"/>
                <a:gd name="T6" fmla="*/ 507446 w 149"/>
                <a:gd name="T7" fmla="*/ 900113 h 149"/>
                <a:gd name="T8" fmla="*/ 531610 w 149"/>
                <a:gd name="T9" fmla="*/ 900113 h 149"/>
                <a:gd name="T10" fmla="*/ 900112 w 149"/>
                <a:gd name="T11" fmla="*/ 755128 h 149"/>
                <a:gd name="T12" fmla="*/ 144984 w 149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9" h="149">
                  <a:moveTo>
                    <a:pt x="24" y="0"/>
                  </a:moveTo>
                  <a:cubicBezTo>
                    <a:pt x="9" y="16"/>
                    <a:pt x="0" y="38"/>
                    <a:pt x="0" y="61"/>
                  </a:cubicBezTo>
                  <a:cubicBezTo>
                    <a:pt x="0" y="63"/>
                    <a:pt x="0" y="64"/>
                    <a:pt x="0" y="65"/>
                  </a:cubicBezTo>
                  <a:cubicBezTo>
                    <a:pt x="84" y="149"/>
                    <a:pt x="84" y="149"/>
                    <a:pt x="84" y="149"/>
                  </a:cubicBezTo>
                  <a:cubicBezTo>
                    <a:pt x="85" y="149"/>
                    <a:pt x="87" y="149"/>
                    <a:pt x="88" y="149"/>
                  </a:cubicBezTo>
                  <a:cubicBezTo>
                    <a:pt x="112" y="149"/>
                    <a:pt x="133" y="140"/>
                    <a:pt x="149" y="125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80" name="Freeform 88"/>
            <p:cNvSpPr>
              <a:spLocks noChangeArrowheads="1"/>
            </p:cNvSpPr>
            <p:nvPr/>
          </p:nvSpPr>
          <p:spPr bwMode="auto">
            <a:xfrm>
              <a:off x="601663" y="1673224"/>
              <a:ext cx="825500" cy="828675"/>
            </a:xfrm>
            <a:custGeom>
              <a:avLst/>
              <a:gdLst>
                <a:gd name="T0" fmla="*/ 144613 w 137"/>
                <a:gd name="T1" fmla="*/ 0 h 137"/>
                <a:gd name="T2" fmla="*/ 0 w 137"/>
                <a:gd name="T3" fmla="*/ 78633 h 137"/>
                <a:gd name="T4" fmla="*/ 747168 w 137"/>
                <a:gd name="T5" fmla="*/ 828675 h 137"/>
                <a:gd name="T6" fmla="*/ 825500 w 137"/>
                <a:gd name="T7" fmla="*/ 689554 h 137"/>
                <a:gd name="T8" fmla="*/ 144613 w 137"/>
                <a:gd name="T9" fmla="*/ 0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7" h="137">
                  <a:moveTo>
                    <a:pt x="24" y="0"/>
                  </a:moveTo>
                  <a:cubicBezTo>
                    <a:pt x="15" y="3"/>
                    <a:pt x="7" y="8"/>
                    <a:pt x="0" y="13"/>
                  </a:cubicBezTo>
                  <a:cubicBezTo>
                    <a:pt x="124" y="137"/>
                    <a:pt x="124" y="137"/>
                    <a:pt x="124" y="137"/>
                  </a:cubicBezTo>
                  <a:cubicBezTo>
                    <a:pt x="130" y="130"/>
                    <a:pt x="134" y="122"/>
                    <a:pt x="137" y="114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220" name="组合 17"/>
          <p:cNvGrpSpPr/>
          <p:nvPr/>
        </p:nvGrpSpPr>
        <p:grpSpPr bwMode="auto">
          <a:xfrm>
            <a:off x="3244850" y="3851275"/>
            <a:ext cx="701675" cy="2616200"/>
            <a:chOff x="2840546" y="2608196"/>
            <a:chExt cx="701061" cy="2616947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3164113" y="2830509"/>
              <a:ext cx="0" cy="2394634"/>
            </a:xfrm>
            <a:prstGeom prst="line">
              <a:avLst/>
            </a:prstGeom>
            <a:ln>
              <a:solidFill>
                <a:srgbClr val="F986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椭圆 19"/>
            <p:cNvSpPr/>
            <p:nvPr/>
          </p:nvSpPr>
          <p:spPr>
            <a:xfrm>
              <a:off x="2908749" y="4027826"/>
              <a:ext cx="564655" cy="565311"/>
            </a:xfrm>
            <a:prstGeom prst="ellipse">
              <a:avLst/>
            </a:prstGeom>
            <a:solidFill>
              <a:srgbClr val="F986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9266" name="组合 20"/>
            <p:cNvGrpSpPr/>
            <p:nvPr/>
          </p:nvGrpSpPr>
          <p:grpSpPr bwMode="auto">
            <a:xfrm>
              <a:off x="2840546" y="2608196"/>
              <a:ext cx="701061" cy="701061"/>
              <a:chOff x="2840546" y="2608196"/>
              <a:chExt cx="701061" cy="701061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2840546" y="2608196"/>
                <a:ext cx="701061" cy="700288"/>
              </a:xfrm>
              <a:prstGeom prst="ellipse">
                <a:avLst/>
              </a:prstGeom>
              <a:solidFill>
                <a:srgbClr val="F986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269" name="Freeform 649"/>
              <p:cNvSpPr>
                <a:spLocks noEditPoints="1" noChangeArrowheads="1"/>
              </p:cNvSpPr>
              <p:nvPr/>
            </p:nvSpPr>
            <p:spPr bwMode="auto">
              <a:xfrm>
                <a:off x="3028924" y="2796574"/>
                <a:ext cx="324304" cy="324304"/>
              </a:xfrm>
              <a:custGeom>
                <a:avLst/>
                <a:gdLst>
                  <a:gd name="T0" fmla="*/ 230560 w 128"/>
                  <a:gd name="T1" fmla="*/ 0 h 128"/>
                  <a:gd name="T2" fmla="*/ 91211 w 128"/>
                  <a:gd name="T3" fmla="*/ 0 h 128"/>
                  <a:gd name="T4" fmla="*/ 0 w 128"/>
                  <a:gd name="T5" fmla="*/ 91211 h 128"/>
                  <a:gd name="T6" fmla="*/ 0 w 128"/>
                  <a:gd name="T7" fmla="*/ 230560 h 128"/>
                  <a:gd name="T8" fmla="*/ 91211 w 128"/>
                  <a:gd name="T9" fmla="*/ 324304 h 128"/>
                  <a:gd name="T10" fmla="*/ 230560 w 128"/>
                  <a:gd name="T11" fmla="*/ 324304 h 128"/>
                  <a:gd name="T12" fmla="*/ 324304 w 128"/>
                  <a:gd name="T13" fmla="*/ 230560 h 128"/>
                  <a:gd name="T14" fmla="*/ 324304 w 128"/>
                  <a:gd name="T15" fmla="*/ 91211 h 128"/>
                  <a:gd name="T16" fmla="*/ 230560 w 128"/>
                  <a:gd name="T17" fmla="*/ 0 h 128"/>
                  <a:gd name="T18" fmla="*/ 253363 w 128"/>
                  <a:gd name="T19" fmla="*/ 212825 h 128"/>
                  <a:gd name="T20" fmla="*/ 212825 w 128"/>
                  <a:gd name="T21" fmla="*/ 253363 h 128"/>
                  <a:gd name="T22" fmla="*/ 162152 w 128"/>
                  <a:gd name="T23" fmla="*/ 200156 h 128"/>
                  <a:gd name="T24" fmla="*/ 111480 w 128"/>
                  <a:gd name="T25" fmla="*/ 253363 h 128"/>
                  <a:gd name="T26" fmla="*/ 70942 w 128"/>
                  <a:gd name="T27" fmla="*/ 212825 h 128"/>
                  <a:gd name="T28" fmla="*/ 121614 w 128"/>
                  <a:gd name="T29" fmla="*/ 162152 h 128"/>
                  <a:gd name="T30" fmla="*/ 70942 w 128"/>
                  <a:gd name="T31" fmla="*/ 108946 h 128"/>
                  <a:gd name="T32" fmla="*/ 111480 w 128"/>
                  <a:gd name="T33" fmla="*/ 70942 h 128"/>
                  <a:gd name="T34" fmla="*/ 162152 w 128"/>
                  <a:gd name="T35" fmla="*/ 121614 h 128"/>
                  <a:gd name="T36" fmla="*/ 212825 w 128"/>
                  <a:gd name="T37" fmla="*/ 70942 h 128"/>
                  <a:gd name="T38" fmla="*/ 253363 w 128"/>
                  <a:gd name="T39" fmla="*/ 108946 h 128"/>
                  <a:gd name="T40" fmla="*/ 202690 w 128"/>
                  <a:gd name="T41" fmla="*/ 162152 h 128"/>
                  <a:gd name="T42" fmla="*/ 253363 w 128"/>
                  <a:gd name="T43" fmla="*/ 212825 h 12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28" h="128">
                    <a:moveTo>
                      <a:pt x="91" y="0"/>
                    </a:moveTo>
                    <a:lnTo>
                      <a:pt x="36" y="0"/>
                    </a:lnTo>
                    <a:lnTo>
                      <a:pt x="0" y="36"/>
                    </a:lnTo>
                    <a:lnTo>
                      <a:pt x="0" y="91"/>
                    </a:lnTo>
                    <a:lnTo>
                      <a:pt x="36" y="128"/>
                    </a:lnTo>
                    <a:lnTo>
                      <a:pt x="91" y="128"/>
                    </a:lnTo>
                    <a:lnTo>
                      <a:pt x="128" y="91"/>
                    </a:lnTo>
                    <a:lnTo>
                      <a:pt x="128" y="36"/>
                    </a:lnTo>
                    <a:lnTo>
                      <a:pt x="91" y="0"/>
                    </a:lnTo>
                    <a:close/>
                    <a:moveTo>
                      <a:pt x="100" y="84"/>
                    </a:moveTo>
                    <a:lnTo>
                      <a:pt x="84" y="100"/>
                    </a:lnTo>
                    <a:lnTo>
                      <a:pt x="64" y="79"/>
                    </a:lnTo>
                    <a:lnTo>
                      <a:pt x="44" y="100"/>
                    </a:lnTo>
                    <a:lnTo>
                      <a:pt x="28" y="84"/>
                    </a:lnTo>
                    <a:lnTo>
                      <a:pt x="48" y="64"/>
                    </a:lnTo>
                    <a:lnTo>
                      <a:pt x="28" y="43"/>
                    </a:lnTo>
                    <a:lnTo>
                      <a:pt x="44" y="28"/>
                    </a:lnTo>
                    <a:lnTo>
                      <a:pt x="64" y="48"/>
                    </a:lnTo>
                    <a:lnTo>
                      <a:pt x="84" y="28"/>
                    </a:lnTo>
                    <a:lnTo>
                      <a:pt x="100" y="43"/>
                    </a:lnTo>
                    <a:lnTo>
                      <a:pt x="80" y="64"/>
                    </a:lnTo>
                    <a:lnTo>
                      <a:pt x="100" y="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9267" name="Freeform 182"/>
            <p:cNvSpPr>
              <a:spLocks noEditPoints="1" noChangeArrowheads="1"/>
            </p:cNvSpPr>
            <p:nvPr/>
          </p:nvSpPr>
          <p:spPr bwMode="auto">
            <a:xfrm>
              <a:off x="3138093" y="4202339"/>
              <a:ext cx="110097" cy="216807"/>
            </a:xfrm>
            <a:custGeom>
              <a:avLst/>
              <a:gdLst>
                <a:gd name="T0" fmla="*/ 64540 w 145"/>
                <a:gd name="T1" fmla="*/ 197987 h 288"/>
                <a:gd name="T2" fmla="*/ 69095 w 145"/>
                <a:gd name="T3" fmla="*/ 106898 h 288"/>
                <a:gd name="T4" fmla="*/ 110097 w 145"/>
                <a:gd name="T5" fmla="*/ 54202 h 288"/>
                <a:gd name="T6" fmla="*/ 54669 w 145"/>
                <a:gd name="T7" fmla="*/ 0 h 288"/>
                <a:gd name="T8" fmla="*/ 0 w 145"/>
                <a:gd name="T9" fmla="*/ 54202 h 288"/>
                <a:gd name="T10" fmla="*/ 40242 w 145"/>
                <a:gd name="T11" fmla="*/ 106898 h 288"/>
                <a:gd name="T12" fmla="*/ 44798 w 145"/>
                <a:gd name="T13" fmla="*/ 197987 h 288"/>
                <a:gd name="T14" fmla="*/ 14427 w 145"/>
                <a:gd name="T15" fmla="*/ 207021 h 288"/>
                <a:gd name="T16" fmla="*/ 54669 w 145"/>
                <a:gd name="T17" fmla="*/ 216807 h 288"/>
                <a:gd name="T18" fmla="*/ 95670 w 145"/>
                <a:gd name="T19" fmla="*/ 207021 h 288"/>
                <a:gd name="T20" fmla="*/ 64540 w 145"/>
                <a:gd name="T21" fmla="*/ 197987 h 288"/>
                <a:gd name="T22" fmla="*/ 47076 w 145"/>
                <a:gd name="T23" fmla="*/ 42157 h 288"/>
                <a:gd name="T24" fmla="*/ 27334 w 145"/>
                <a:gd name="T25" fmla="*/ 53449 h 288"/>
                <a:gd name="T26" fmla="*/ 19742 w 145"/>
                <a:gd name="T27" fmla="*/ 32370 h 288"/>
                <a:gd name="T28" fmla="*/ 39483 w 145"/>
                <a:gd name="T29" fmla="*/ 21831 h 288"/>
                <a:gd name="T30" fmla="*/ 47076 w 145"/>
                <a:gd name="T31" fmla="*/ 42157 h 28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45" h="288">
                  <a:moveTo>
                    <a:pt x="85" y="263"/>
                  </a:moveTo>
                  <a:cubicBezTo>
                    <a:pt x="91" y="142"/>
                    <a:pt x="91" y="142"/>
                    <a:pt x="91" y="142"/>
                  </a:cubicBezTo>
                  <a:cubicBezTo>
                    <a:pt x="122" y="134"/>
                    <a:pt x="145" y="106"/>
                    <a:pt x="145" y="72"/>
                  </a:cubicBezTo>
                  <a:cubicBezTo>
                    <a:pt x="145" y="32"/>
                    <a:pt x="11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06"/>
                    <a:pt x="22" y="134"/>
                    <a:pt x="53" y="142"/>
                  </a:cubicBezTo>
                  <a:cubicBezTo>
                    <a:pt x="59" y="263"/>
                    <a:pt x="59" y="263"/>
                    <a:pt x="59" y="263"/>
                  </a:cubicBezTo>
                  <a:cubicBezTo>
                    <a:pt x="36" y="264"/>
                    <a:pt x="19" y="269"/>
                    <a:pt x="19" y="275"/>
                  </a:cubicBezTo>
                  <a:cubicBezTo>
                    <a:pt x="19" y="282"/>
                    <a:pt x="43" y="288"/>
                    <a:pt x="72" y="288"/>
                  </a:cubicBezTo>
                  <a:cubicBezTo>
                    <a:pt x="102" y="288"/>
                    <a:pt x="126" y="282"/>
                    <a:pt x="126" y="275"/>
                  </a:cubicBezTo>
                  <a:cubicBezTo>
                    <a:pt x="126" y="269"/>
                    <a:pt x="108" y="264"/>
                    <a:pt x="85" y="263"/>
                  </a:cubicBezTo>
                  <a:close/>
                  <a:moveTo>
                    <a:pt x="62" y="56"/>
                  </a:moveTo>
                  <a:cubicBezTo>
                    <a:pt x="58" y="68"/>
                    <a:pt x="46" y="74"/>
                    <a:pt x="36" y="71"/>
                  </a:cubicBezTo>
                  <a:cubicBezTo>
                    <a:pt x="26" y="67"/>
                    <a:pt x="21" y="54"/>
                    <a:pt x="26" y="43"/>
                  </a:cubicBezTo>
                  <a:cubicBezTo>
                    <a:pt x="30" y="31"/>
                    <a:pt x="42" y="25"/>
                    <a:pt x="52" y="29"/>
                  </a:cubicBezTo>
                  <a:cubicBezTo>
                    <a:pt x="62" y="33"/>
                    <a:pt x="67" y="45"/>
                    <a:pt x="62" y="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221" name="组合 24"/>
          <p:cNvGrpSpPr/>
          <p:nvPr/>
        </p:nvGrpSpPr>
        <p:grpSpPr bwMode="auto">
          <a:xfrm>
            <a:off x="4078288" y="3095625"/>
            <a:ext cx="1012825" cy="3371850"/>
            <a:chOff x="3915107" y="1852986"/>
            <a:chExt cx="1012248" cy="3372157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4381566" y="2173690"/>
              <a:ext cx="0" cy="3051453"/>
            </a:xfrm>
            <a:prstGeom prst="line">
              <a:avLst/>
            </a:prstGeom>
            <a:ln>
              <a:solidFill>
                <a:srgbClr val="5FBBB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258" name="组合 26"/>
            <p:cNvGrpSpPr/>
            <p:nvPr/>
          </p:nvGrpSpPr>
          <p:grpSpPr bwMode="auto">
            <a:xfrm>
              <a:off x="3915107" y="1852986"/>
              <a:ext cx="1012248" cy="1012248"/>
              <a:chOff x="3915107" y="1852986"/>
              <a:chExt cx="1012248" cy="1012248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3915107" y="1852986"/>
                <a:ext cx="1012248" cy="1012917"/>
              </a:xfrm>
              <a:prstGeom prst="ellipse">
                <a:avLst/>
              </a:prstGeom>
              <a:solidFill>
                <a:srgbClr val="5FBB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263" name="Freeform 594"/>
              <p:cNvSpPr>
                <a:spLocks noEditPoints="1" noChangeArrowheads="1"/>
              </p:cNvSpPr>
              <p:nvPr/>
            </p:nvSpPr>
            <p:spPr bwMode="auto">
              <a:xfrm>
                <a:off x="4189907" y="2173657"/>
                <a:ext cx="405039" cy="379724"/>
              </a:xfrm>
              <a:custGeom>
                <a:avLst/>
                <a:gdLst>
                  <a:gd name="T0" fmla="*/ 319601 w 128"/>
                  <a:gd name="T1" fmla="*/ 79109 h 120"/>
                  <a:gd name="T2" fmla="*/ 319601 w 128"/>
                  <a:gd name="T3" fmla="*/ 0 h 120"/>
                  <a:gd name="T4" fmla="*/ 88602 w 128"/>
                  <a:gd name="T5" fmla="*/ 0 h 120"/>
                  <a:gd name="T6" fmla="*/ 88602 w 128"/>
                  <a:gd name="T7" fmla="*/ 79109 h 120"/>
                  <a:gd name="T8" fmla="*/ 0 w 128"/>
                  <a:gd name="T9" fmla="*/ 79109 h 120"/>
                  <a:gd name="T10" fmla="*/ 0 w 128"/>
                  <a:gd name="T11" fmla="*/ 142397 h 120"/>
                  <a:gd name="T12" fmla="*/ 0 w 128"/>
                  <a:gd name="T13" fmla="*/ 287957 h 120"/>
                  <a:gd name="T14" fmla="*/ 88602 w 128"/>
                  <a:gd name="T15" fmla="*/ 287957 h 120"/>
                  <a:gd name="T16" fmla="*/ 88602 w 128"/>
                  <a:gd name="T17" fmla="*/ 379724 h 120"/>
                  <a:gd name="T18" fmla="*/ 253149 w 128"/>
                  <a:gd name="T19" fmla="*/ 379724 h 120"/>
                  <a:gd name="T20" fmla="*/ 253149 w 128"/>
                  <a:gd name="T21" fmla="*/ 379724 h 120"/>
                  <a:gd name="T22" fmla="*/ 319601 w 128"/>
                  <a:gd name="T23" fmla="*/ 313272 h 120"/>
                  <a:gd name="T24" fmla="*/ 319601 w 128"/>
                  <a:gd name="T25" fmla="*/ 287957 h 120"/>
                  <a:gd name="T26" fmla="*/ 405039 w 128"/>
                  <a:gd name="T27" fmla="*/ 287957 h 120"/>
                  <a:gd name="T28" fmla="*/ 405039 w 128"/>
                  <a:gd name="T29" fmla="*/ 142397 h 120"/>
                  <a:gd name="T30" fmla="*/ 405039 w 128"/>
                  <a:gd name="T31" fmla="*/ 79109 h 120"/>
                  <a:gd name="T32" fmla="*/ 319601 w 128"/>
                  <a:gd name="T33" fmla="*/ 79109 h 120"/>
                  <a:gd name="T34" fmla="*/ 376560 w 128"/>
                  <a:gd name="T35" fmla="*/ 107588 h 120"/>
                  <a:gd name="T36" fmla="*/ 376560 w 128"/>
                  <a:gd name="T37" fmla="*/ 132903 h 120"/>
                  <a:gd name="T38" fmla="*/ 325930 w 128"/>
                  <a:gd name="T39" fmla="*/ 132903 h 120"/>
                  <a:gd name="T40" fmla="*/ 325930 w 128"/>
                  <a:gd name="T41" fmla="*/ 107588 h 120"/>
                  <a:gd name="T42" fmla="*/ 376560 w 128"/>
                  <a:gd name="T43" fmla="*/ 107588 h 120"/>
                  <a:gd name="T44" fmla="*/ 113917 w 128"/>
                  <a:gd name="T45" fmla="*/ 25315 h 120"/>
                  <a:gd name="T46" fmla="*/ 291122 w 128"/>
                  <a:gd name="T47" fmla="*/ 25315 h 120"/>
                  <a:gd name="T48" fmla="*/ 291122 w 128"/>
                  <a:gd name="T49" fmla="*/ 79109 h 120"/>
                  <a:gd name="T50" fmla="*/ 113917 w 128"/>
                  <a:gd name="T51" fmla="*/ 79109 h 120"/>
                  <a:gd name="T52" fmla="*/ 113917 w 128"/>
                  <a:gd name="T53" fmla="*/ 25315 h 120"/>
                  <a:gd name="T54" fmla="*/ 224670 w 128"/>
                  <a:gd name="T55" fmla="*/ 354409 h 120"/>
                  <a:gd name="T56" fmla="*/ 113917 w 128"/>
                  <a:gd name="T57" fmla="*/ 354409 h 120"/>
                  <a:gd name="T58" fmla="*/ 113917 w 128"/>
                  <a:gd name="T59" fmla="*/ 224670 h 120"/>
                  <a:gd name="T60" fmla="*/ 113917 w 128"/>
                  <a:gd name="T61" fmla="*/ 196191 h 120"/>
                  <a:gd name="T62" fmla="*/ 88602 w 128"/>
                  <a:gd name="T63" fmla="*/ 196191 h 120"/>
                  <a:gd name="T64" fmla="*/ 88602 w 128"/>
                  <a:gd name="T65" fmla="*/ 205684 h 120"/>
                  <a:gd name="T66" fmla="*/ 88602 w 128"/>
                  <a:gd name="T67" fmla="*/ 259478 h 120"/>
                  <a:gd name="T68" fmla="*/ 56959 w 128"/>
                  <a:gd name="T69" fmla="*/ 259478 h 120"/>
                  <a:gd name="T70" fmla="*/ 56959 w 128"/>
                  <a:gd name="T71" fmla="*/ 164547 h 120"/>
                  <a:gd name="T72" fmla="*/ 351245 w 128"/>
                  <a:gd name="T73" fmla="*/ 164547 h 120"/>
                  <a:gd name="T74" fmla="*/ 351245 w 128"/>
                  <a:gd name="T75" fmla="*/ 259478 h 120"/>
                  <a:gd name="T76" fmla="*/ 319601 w 128"/>
                  <a:gd name="T77" fmla="*/ 259478 h 120"/>
                  <a:gd name="T78" fmla="*/ 319601 w 128"/>
                  <a:gd name="T79" fmla="*/ 196191 h 120"/>
                  <a:gd name="T80" fmla="*/ 291122 w 128"/>
                  <a:gd name="T81" fmla="*/ 196191 h 120"/>
                  <a:gd name="T82" fmla="*/ 291122 w 128"/>
                  <a:gd name="T83" fmla="*/ 224670 h 120"/>
                  <a:gd name="T84" fmla="*/ 291122 w 128"/>
                  <a:gd name="T85" fmla="*/ 287957 h 120"/>
                  <a:gd name="T86" fmla="*/ 224670 w 128"/>
                  <a:gd name="T87" fmla="*/ 287957 h 120"/>
                  <a:gd name="T88" fmla="*/ 224670 w 128"/>
                  <a:gd name="T89" fmla="*/ 354409 h 12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28" h="120">
                    <a:moveTo>
                      <a:pt x="101" y="25"/>
                    </a:moveTo>
                    <a:lnTo>
                      <a:pt x="101" y="0"/>
                    </a:lnTo>
                    <a:lnTo>
                      <a:pt x="28" y="0"/>
                    </a:lnTo>
                    <a:lnTo>
                      <a:pt x="28" y="25"/>
                    </a:lnTo>
                    <a:lnTo>
                      <a:pt x="0" y="25"/>
                    </a:lnTo>
                    <a:lnTo>
                      <a:pt x="0" y="45"/>
                    </a:lnTo>
                    <a:lnTo>
                      <a:pt x="0" y="91"/>
                    </a:lnTo>
                    <a:lnTo>
                      <a:pt x="28" y="91"/>
                    </a:lnTo>
                    <a:lnTo>
                      <a:pt x="28" y="120"/>
                    </a:lnTo>
                    <a:lnTo>
                      <a:pt x="80" y="120"/>
                    </a:lnTo>
                    <a:lnTo>
                      <a:pt x="101" y="99"/>
                    </a:lnTo>
                    <a:lnTo>
                      <a:pt x="101" y="91"/>
                    </a:lnTo>
                    <a:lnTo>
                      <a:pt x="128" y="91"/>
                    </a:lnTo>
                    <a:lnTo>
                      <a:pt x="128" y="45"/>
                    </a:lnTo>
                    <a:lnTo>
                      <a:pt x="128" y="25"/>
                    </a:lnTo>
                    <a:lnTo>
                      <a:pt x="101" y="25"/>
                    </a:lnTo>
                    <a:close/>
                    <a:moveTo>
                      <a:pt x="119" y="34"/>
                    </a:moveTo>
                    <a:lnTo>
                      <a:pt x="119" y="42"/>
                    </a:lnTo>
                    <a:lnTo>
                      <a:pt x="103" y="42"/>
                    </a:lnTo>
                    <a:lnTo>
                      <a:pt x="103" y="34"/>
                    </a:lnTo>
                    <a:lnTo>
                      <a:pt x="119" y="34"/>
                    </a:lnTo>
                    <a:close/>
                    <a:moveTo>
                      <a:pt x="36" y="8"/>
                    </a:moveTo>
                    <a:lnTo>
                      <a:pt x="92" y="8"/>
                    </a:lnTo>
                    <a:lnTo>
                      <a:pt x="92" y="25"/>
                    </a:lnTo>
                    <a:lnTo>
                      <a:pt x="36" y="25"/>
                    </a:lnTo>
                    <a:lnTo>
                      <a:pt x="36" y="8"/>
                    </a:lnTo>
                    <a:close/>
                    <a:moveTo>
                      <a:pt x="71" y="112"/>
                    </a:moveTo>
                    <a:lnTo>
                      <a:pt x="36" y="112"/>
                    </a:lnTo>
                    <a:lnTo>
                      <a:pt x="36" y="71"/>
                    </a:lnTo>
                    <a:lnTo>
                      <a:pt x="36" y="62"/>
                    </a:lnTo>
                    <a:lnTo>
                      <a:pt x="28" y="62"/>
                    </a:lnTo>
                    <a:lnTo>
                      <a:pt x="28" y="65"/>
                    </a:lnTo>
                    <a:lnTo>
                      <a:pt x="28" y="82"/>
                    </a:lnTo>
                    <a:lnTo>
                      <a:pt x="18" y="82"/>
                    </a:lnTo>
                    <a:lnTo>
                      <a:pt x="18" y="52"/>
                    </a:lnTo>
                    <a:lnTo>
                      <a:pt x="111" y="52"/>
                    </a:lnTo>
                    <a:lnTo>
                      <a:pt x="111" y="82"/>
                    </a:lnTo>
                    <a:lnTo>
                      <a:pt x="101" y="82"/>
                    </a:lnTo>
                    <a:lnTo>
                      <a:pt x="101" y="62"/>
                    </a:lnTo>
                    <a:lnTo>
                      <a:pt x="92" y="62"/>
                    </a:lnTo>
                    <a:lnTo>
                      <a:pt x="92" y="71"/>
                    </a:lnTo>
                    <a:lnTo>
                      <a:pt x="92" y="91"/>
                    </a:lnTo>
                    <a:lnTo>
                      <a:pt x="71" y="91"/>
                    </a:lnTo>
                    <a:lnTo>
                      <a:pt x="71" y="1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9259" name="组合 27"/>
            <p:cNvGrpSpPr/>
            <p:nvPr/>
          </p:nvGrpSpPr>
          <p:grpSpPr bwMode="auto">
            <a:xfrm>
              <a:off x="4101238" y="3221737"/>
              <a:ext cx="582376" cy="582376"/>
              <a:chOff x="4101238" y="4043321"/>
              <a:chExt cx="582376" cy="582376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4100738" y="4043120"/>
                <a:ext cx="582281" cy="582666"/>
              </a:xfrm>
              <a:prstGeom prst="ellipse">
                <a:avLst/>
              </a:prstGeom>
              <a:solidFill>
                <a:srgbClr val="5FBB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0" name="组合 29"/>
              <p:cNvGrpSpPr/>
              <p:nvPr/>
            </p:nvGrpSpPr>
            <p:grpSpPr>
              <a:xfrm>
                <a:off x="4289431" y="4240914"/>
                <a:ext cx="185737" cy="187189"/>
                <a:chOff x="5707063" y="3106738"/>
                <a:chExt cx="203199" cy="204788"/>
              </a:xfrm>
              <a:solidFill>
                <a:schemeClr val="bg1"/>
              </a:solidFill>
            </p:grpSpPr>
            <p:sp>
              <p:nvSpPr>
                <p:cNvPr id="31" name="Freeform 294"/>
                <p:cNvSpPr>
                  <a:spLocks noEditPoints="1"/>
                </p:cNvSpPr>
                <p:nvPr/>
              </p:nvSpPr>
              <p:spPr bwMode="auto">
                <a:xfrm>
                  <a:off x="5707063" y="3144838"/>
                  <a:ext cx="165100" cy="166688"/>
                </a:xfrm>
                <a:custGeom>
                  <a:avLst/>
                  <a:gdLst>
                    <a:gd name="T0" fmla="*/ 81 w 104"/>
                    <a:gd name="T1" fmla="*/ 0 h 105"/>
                    <a:gd name="T2" fmla="*/ 11 w 104"/>
                    <a:gd name="T3" fmla="*/ 70 h 105"/>
                    <a:gd name="T4" fmla="*/ 11 w 104"/>
                    <a:gd name="T5" fmla="*/ 70 h 105"/>
                    <a:gd name="T6" fmla="*/ 11 w 104"/>
                    <a:gd name="T7" fmla="*/ 70 h 105"/>
                    <a:gd name="T8" fmla="*/ 11 w 104"/>
                    <a:gd name="T9" fmla="*/ 70 h 105"/>
                    <a:gd name="T10" fmla="*/ 11 w 104"/>
                    <a:gd name="T11" fmla="*/ 70 h 105"/>
                    <a:gd name="T12" fmla="*/ 0 w 104"/>
                    <a:gd name="T13" fmla="*/ 105 h 105"/>
                    <a:gd name="T14" fmla="*/ 34 w 104"/>
                    <a:gd name="T15" fmla="*/ 93 h 105"/>
                    <a:gd name="T16" fmla="*/ 34 w 104"/>
                    <a:gd name="T17" fmla="*/ 93 h 105"/>
                    <a:gd name="T18" fmla="*/ 34 w 104"/>
                    <a:gd name="T19" fmla="*/ 93 h 105"/>
                    <a:gd name="T20" fmla="*/ 34 w 104"/>
                    <a:gd name="T21" fmla="*/ 93 h 105"/>
                    <a:gd name="T22" fmla="*/ 34 w 104"/>
                    <a:gd name="T23" fmla="*/ 93 h 105"/>
                    <a:gd name="T24" fmla="*/ 104 w 104"/>
                    <a:gd name="T25" fmla="*/ 23 h 105"/>
                    <a:gd name="T26" fmla="*/ 81 w 104"/>
                    <a:gd name="T27" fmla="*/ 0 h 105"/>
                    <a:gd name="T28" fmla="*/ 27 w 104"/>
                    <a:gd name="T29" fmla="*/ 74 h 105"/>
                    <a:gd name="T30" fmla="*/ 23 w 104"/>
                    <a:gd name="T31" fmla="*/ 70 h 105"/>
                    <a:gd name="T32" fmla="*/ 81 w 104"/>
                    <a:gd name="T33" fmla="*/ 12 h 105"/>
                    <a:gd name="T34" fmla="*/ 85 w 104"/>
                    <a:gd name="T35" fmla="*/ 16 h 105"/>
                    <a:gd name="T36" fmla="*/ 27 w 104"/>
                    <a:gd name="T37" fmla="*/ 74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4" h="105">
                      <a:moveTo>
                        <a:pt x="81" y="0"/>
                      </a:moveTo>
                      <a:lnTo>
                        <a:pt x="11" y="70"/>
                      </a:lnTo>
                      <a:lnTo>
                        <a:pt x="11" y="70"/>
                      </a:lnTo>
                      <a:lnTo>
                        <a:pt x="11" y="70"/>
                      </a:lnTo>
                      <a:lnTo>
                        <a:pt x="11" y="70"/>
                      </a:lnTo>
                      <a:lnTo>
                        <a:pt x="11" y="70"/>
                      </a:lnTo>
                      <a:lnTo>
                        <a:pt x="0" y="105"/>
                      </a:lnTo>
                      <a:lnTo>
                        <a:pt x="34" y="93"/>
                      </a:lnTo>
                      <a:lnTo>
                        <a:pt x="34" y="93"/>
                      </a:lnTo>
                      <a:lnTo>
                        <a:pt x="34" y="93"/>
                      </a:lnTo>
                      <a:lnTo>
                        <a:pt x="34" y="93"/>
                      </a:lnTo>
                      <a:lnTo>
                        <a:pt x="34" y="93"/>
                      </a:lnTo>
                      <a:lnTo>
                        <a:pt x="104" y="23"/>
                      </a:lnTo>
                      <a:lnTo>
                        <a:pt x="81" y="0"/>
                      </a:lnTo>
                      <a:close/>
                      <a:moveTo>
                        <a:pt x="27" y="74"/>
                      </a:moveTo>
                      <a:lnTo>
                        <a:pt x="23" y="70"/>
                      </a:lnTo>
                      <a:lnTo>
                        <a:pt x="81" y="12"/>
                      </a:lnTo>
                      <a:lnTo>
                        <a:pt x="85" y="16"/>
                      </a:lnTo>
                      <a:lnTo>
                        <a:pt x="27" y="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32" name="Freeform 295"/>
                <p:cNvSpPr/>
                <p:nvPr/>
              </p:nvSpPr>
              <p:spPr bwMode="auto">
                <a:xfrm>
                  <a:off x="5848350" y="3106738"/>
                  <a:ext cx="61912" cy="61913"/>
                </a:xfrm>
                <a:custGeom>
                  <a:avLst/>
                  <a:gdLst>
                    <a:gd name="T0" fmla="*/ 15 w 39"/>
                    <a:gd name="T1" fmla="*/ 0 h 39"/>
                    <a:gd name="T2" fmla="*/ 0 w 39"/>
                    <a:gd name="T3" fmla="*/ 16 h 39"/>
                    <a:gd name="T4" fmla="*/ 23 w 39"/>
                    <a:gd name="T5" fmla="*/ 39 h 39"/>
                    <a:gd name="T6" fmla="*/ 39 w 39"/>
                    <a:gd name="T7" fmla="*/ 24 h 39"/>
                    <a:gd name="T8" fmla="*/ 15 w 39"/>
                    <a:gd name="T9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39">
                      <a:moveTo>
                        <a:pt x="15" y="0"/>
                      </a:moveTo>
                      <a:lnTo>
                        <a:pt x="0" y="16"/>
                      </a:lnTo>
                      <a:lnTo>
                        <a:pt x="23" y="39"/>
                      </a:lnTo>
                      <a:lnTo>
                        <a:pt x="39" y="24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</p:grpSp>
        </p:grpSp>
      </p:grpSp>
      <p:grpSp>
        <p:nvGrpSpPr>
          <p:cNvPr id="9222" name="组合 34"/>
          <p:cNvGrpSpPr/>
          <p:nvPr/>
        </p:nvGrpSpPr>
        <p:grpSpPr bwMode="auto">
          <a:xfrm>
            <a:off x="5280025" y="2243138"/>
            <a:ext cx="1131888" cy="4224337"/>
            <a:chOff x="4997017" y="1446585"/>
            <a:chExt cx="1012248" cy="3778558"/>
          </a:xfrm>
        </p:grpSpPr>
        <p:grpSp>
          <p:nvGrpSpPr>
            <p:cNvPr id="9251" name="组合 35"/>
            <p:cNvGrpSpPr/>
            <p:nvPr/>
          </p:nvGrpSpPr>
          <p:grpSpPr bwMode="auto">
            <a:xfrm>
              <a:off x="4997017" y="1446585"/>
              <a:ext cx="1012248" cy="3778558"/>
              <a:chOff x="2840546" y="2608196"/>
              <a:chExt cx="701061" cy="2616947"/>
            </a:xfrm>
          </p:grpSpPr>
          <p:cxnSp>
            <p:nvCxnSpPr>
              <p:cNvPr id="43" name="直接连接符 42"/>
              <p:cNvCxnSpPr/>
              <p:nvPr/>
            </p:nvCxnSpPr>
            <p:spPr>
              <a:xfrm>
                <a:off x="3164037" y="2830455"/>
                <a:ext cx="0" cy="2394688"/>
              </a:xfrm>
              <a:prstGeom prst="line">
                <a:avLst/>
              </a:prstGeom>
              <a:ln>
                <a:solidFill>
                  <a:srgbClr val="474F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椭圆 43"/>
              <p:cNvSpPr/>
              <p:nvPr/>
            </p:nvSpPr>
            <p:spPr>
              <a:xfrm>
                <a:off x="2969353" y="4125651"/>
                <a:ext cx="403134" cy="403212"/>
              </a:xfrm>
              <a:prstGeom prst="ellipse">
                <a:avLst/>
              </a:prstGeom>
              <a:solidFill>
                <a:srgbClr val="474F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2840546" y="2608196"/>
                <a:ext cx="701061" cy="701196"/>
              </a:xfrm>
              <a:prstGeom prst="ellipse">
                <a:avLst/>
              </a:prstGeom>
              <a:solidFill>
                <a:srgbClr val="474F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252" name="Freeform 168"/>
            <p:cNvSpPr>
              <a:spLocks noEditPoints="1" noChangeArrowheads="1"/>
            </p:cNvSpPr>
            <p:nvPr/>
          </p:nvSpPr>
          <p:spPr bwMode="auto">
            <a:xfrm>
              <a:off x="5202155" y="1693778"/>
              <a:ext cx="557146" cy="479879"/>
            </a:xfrm>
            <a:custGeom>
              <a:avLst/>
              <a:gdLst>
                <a:gd name="T0" fmla="*/ 526394 w 308"/>
                <a:gd name="T1" fmla="*/ 385714 h 265"/>
                <a:gd name="T2" fmla="*/ 334649 w 308"/>
                <a:gd name="T3" fmla="*/ 52515 h 265"/>
                <a:gd name="T4" fmla="*/ 224306 w 308"/>
                <a:gd name="T5" fmla="*/ 52515 h 265"/>
                <a:gd name="T6" fmla="*/ 30752 w 308"/>
                <a:gd name="T7" fmla="*/ 385714 h 265"/>
                <a:gd name="T8" fmla="*/ 85019 w 308"/>
                <a:gd name="T9" fmla="*/ 479879 h 265"/>
                <a:gd name="T10" fmla="*/ 472127 w 308"/>
                <a:gd name="T11" fmla="*/ 479879 h 265"/>
                <a:gd name="T12" fmla="*/ 526394 w 308"/>
                <a:gd name="T13" fmla="*/ 385714 h 265"/>
                <a:gd name="T14" fmla="*/ 280382 w 308"/>
                <a:gd name="T15" fmla="*/ 421931 h 265"/>
                <a:gd name="T16" fmla="*/ 247821 w 308"/>
                <a:gd name="T17" fmla="*/ 387525 h 265"/>
                <a:gd name="T18" fmla="*/ 280382 w 308"/>
                <a:gd name="T19" fmla="*/ 354929 h 265"/>
                <a:gd name="T20" fmla="*/ 314751 w 308"/>
                <a:gd name="T21" fmla="*/ 387525 h 265"/>
                <a:gd name="T22" fmla="*/ 280382 w 308"/>
                <a:gd name="T23" fmla="*/ 421931 h 265"/>
                <a:gd name="T24" fmla="*/ 303898 w 308"/>
                <a:gd name="T25" fmla="*/ 333199 h 265"/>
                <a:gd name="T26" fmla="*/ 256866 w 308"/>
                <a:gd name="T27" fmla="*/ 333199 h 265"/>
                <a:gd name="T28" fmla="*/ 240586 w 308"/>
                <a:gd name="T29" fmla="*/ 141247 h 265"/>
                <a:gd name="T30" fmla="*/ 320178 w 308"/>
                <a:gd name="T31" fmla="*/ 141247 h 265"/>
                <a:gd name="T32" fmla="*/ 303898 w 308"/>
                <a:gd name="T33" fmla="*/ 333199 h 2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8" h="265">
                  <a:moveTo>
                    <a:pt x="291" y="213"/>
                  </a:moveTo>
                  <a:cubicBezTo>
                    <a:pt x="185" y="29"/>
                    <a:pt x="185" y="29"/>
                    <a:pt x="185" y="29"/>
                  </a:cubicBezTo>
                  <a:cubicBezTo>
                    <a:pt x="168" y="0"/>
                    <a:pt x="141" y="0"/>
                    <a:pt x="124" y="29"/>
                  </a:cubicBezTo>
                  <a:cubicBezTo>
                    <a:pt x="17" y="213"/>
                    <a:pt x="17" y="213"/>
                    <a:pt x="17" y="213"/>
                  </a:cubicBezTo>
                  <a:cubicBezTo>
                    <a:pt x="0" y="242"/>
                    <a:pt x="14" y="265"/>
                    <a:pt x="47" y="265"/>
                  </a:cubicBezTo>
                  <a:cubicBezTo>
                    <a:pt x="261" y="265"/>
                    <a:pt x="261" y="265"/>
                    <a:pt x="261" y="265"/>
                  </a:cubicBezTo>
                  <a:cubicBezTo>
                    <a:pt x="294" y="265"/>
                    <a:pt x="308" y="242"/>
                    <a:pt x="291" y="213"/>
                  </a:cubicBezTo>
                  <a:close/>
                  <a:moveTo>
                    <a:pt x="155" y="233"/>
                  </a:moveTo>
                  <a:cubicBezTo>
                    <a:pt x="145" y="233"/>
                    <a:pt x="137" y="224"/>
                    <a:pt x="137" y="214"/>
                  </a:cubicBezTo>
                  <a:cubicBezTo>
                    <a:pt x="137" y="204"/>
                    <a:pt x="145" y="196"/>
                    <a:pt x="155" y="196"/>
                  </a:cubicBezTo>
                  <a:cubicBezTo>
                    <a:pt x="166" y="196"/>
                    <a:pt x="174" y="204"/>
                    <a:pt x="174" y="214"/>
                  </a:cubicBezTo>
                  <a:cubicBezTo>
                    <a:pt x="174" y="224"/>
                    <a:pt x="166" y="233"/>
                    <a:pt x="155" y="233"/>
                  </a:cubicBezTo>
                  <a:close/>
                  <a:moveTo>
                    <a:pt x="168" y="184"/>
                  </a:moveTo>
                  <a:cubicBezTo>
                    <a:pt x="142" y="184"/>
                    <a:pt x="142" y="184"/>
                    <a:pt x="142" y="184"/>
                  </a:cubicBezTo>
                  <a:cubicBezTo>
                    <a:pt x="133" y="78"/>
                    <a:pt x="133" y="78"/>
                    <a:pt x="133" y="78"/>
                  </a:cubicBezTo>
                  <a:cubicBezTo>
                    <a:pt x="177" y="78"/>
                    <a:pt x="177" y="78"/>
                    <a:pt x="177" y="78"/>
                  </a:cubicBezTo>
                  <a:lnTo>
                    <a:pt x="168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5362610" y="3883251"/>
              <a:ext cx="203200" cy="144463"/>
              <a:chOff x="8966200" y="5580063"/>
              <a:chExt cx="203200" cy="144463"/>
            </a:xfrm>
            <a:solidFill>
              <a:schemeClr val="bg1"/>
            </a:solidFill>
          </p:grpSpPr>
          <p:sp>
            <p:nvSpPr>
              <p:cNvPr id="39" name="Freeform 606"/>
              <p:cNvSpPr/>
              <p:nvPr/>
            </p:nvSpPr>
            <p:spPr bwMode="auto">
              <a:xfrm>
                <a:off x="8966200" y="5580063"/>
                <a:ext cx="163512" cy="144463"/>
              </a:xfrm>
              <a:custGeom>
                <a:avLst/>
                <a:gdLst>
                  <a:gd name="T0" fmla="*/ 203 w 232"/>
                  <a:gd name="T1" fmla="*/ 152 h 203"/>
                  <a:gd name="T2" fmla="*/ 137 w 232"/>
                  <a:gd name="T3" fmla="*/ 124 h 203"/>
                  <a:gd name="T4" fmla="*/ 157 w 232"/>
                  <a:gd name="T5" fmla="*/ 87 h 203"/>
                  <a:gd name="T6" fmla="*/ 160 w 232"/>
                  <a:gd name="T7" fmla="*/ 59 h 203"/>
                  <a:gd name="T8" fmla="*/ 159 w 232"/>
                  <a:gd name="T9" fmla="*/ 31 h 203"/>
                  <a:gd name="T10" fmla="*/ 115 w 232"/>
                  <a:gd name="T11" fmla="*/ 0 h 203"/>
                  <a:gd name="T12" fmla="*/ 71 w 232"/>
                  <a:gd name="T13" fmla="*/ 31 h 203"/>
                  <a:gd name="T14" fmla="*/ 71 w 232"/>
                  <a:gd name="T15" fmla="*/ 59 h 203"/>
                  <a:gd name="T16" fmla="*/ 74 w 232"/>
                  <a:gd name="T17" fmla="*/ 87 h 203"/>
                  <a:gd name="T18" fmla="*/ 94 w 232"/>
                  <a:gd name="T19" fmla="*/ 124 h 203"/>
                  <a:gd name="T20" fmla="*/ 29 w 232"/>
                  <a:gd name="T21" fmla="*/ 152 h 203"/>
                  <a:gd name="T22" fmla="*/ 0 w 232"/>
                  <a:gd name="T23" fmla="*/ 179 h 203"/>
                  <a:gd name="T24" fmla="*/ 0 w 232"/>
                  <a:gd name="T25" fmla="*/ 203 h 203"/>
                  <a:gd name="T26" fmla="*/ 232 w 232"/>
                  <a:gd name="T27" fmla="*/ 203 h 203"/>
                  <a:gd name="T28" fmla="*/ 232 w 232"/>
                  <a:gd name="T29" fmla="*/ 179 h 203"/>
                  <a:gd name="T30" fmla="*/ 203 w 232"/>
                  <a:gd name="T31" fmla="*/ 152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32" h="203">
                    <a:moveTo>
                      <a:pt x="203" y="152"/>
                    </a:moveTo>
                    <a:cubicBezTo>
                      <a:pt x="189" y="146"/>
                      <a:pt x="168" y="130"/>
                      <a:pt x="137" y="124"/>
                    </a:cubicBezTo>
                    <a:cubicBezTo>
                      <a:pt x="145" y="116"/>
                      <a:pt x="151" y="103"/>
                      <a:pt x="157" y="87"/>
                    </a:cubicBezTo>
                    <a:cubicBezTo>
                      <a:pt x="161" y="78"/>
                      <a:pt x="160" y="70"/>
                      <a:pt x="160" y="59"/>
                    </a:cubicBezTo>
                    <a:cubicBezTo>
                      <a:pt x="160" y="51"/>
                      <a:pt x="162" y="38"/>
                      <a:pt x="159" y="31"/>
                    </a:cubicBezTo>
                    <a:cubicBezTo>
                      <a:pt x="153" y="7"/>
                      <a:pt x="136" y="0"/>
                      <a:pt x="115" y="0"/>
                    </a:cubicBezTo>
                    <a:cubicBezTo>
                      <a:pt x="95" y="0"/>
                      <a:pt x="78" y="7"/>
                      <a:pt x="71" y="31"/>
                    </a:cubicBezTo>
                    <a:cubicBezTo>
                      <a:pt x="69" y="38"/>
                      <a:pt x="71" y="51"/>
                      <a:pt x="71" y="59"/>
                    </a:cubicBezTo>
                    <a:cubicBezTo>
                      <a:pt x="71" y="70"/>
                      <a:pt x="70" y="78"/>
                      <a:pt x="74" y="87"/>
                    </a:cubicBezTo>
                    <a:cubicBezTo>
                      <a:pt x="80" y="103"/>
                      <a:pt x="86" y="116"/>
                      <a:pt x="94" y="124"/>
                    </a:cubicBezTo>
                    <a:cubicBezTo>
                      <a:pt x="63" y="130"/>
                      <a:pt x="42" y="146"/>
                      <a:pt x="29" y="152"/>
                    </a:cubicBezTo>
                    <a:cubicBezTo>
                      <a:pt x="0" y="165"/>
                      <a:pt x="0" y="179"/>
                      <a:pt x="0" y="179"/>
                    </a:cubicBezTo>
                    <a:cubicBezTo>
                      <a:pt x="0" y="203"/>
                      <a:pt x="0" y="203"/>
                      <a:pt x="0" y="203"/>
                    </a:cubicBezTo>
                    <a:cubicBezTo>
                      <a:pt x="232" y="203"/>
                      <a:pt x="232" y="203"/>
                      <a:pt x="232" y="203"/>
                    </a:cubicBezTo>
                    <a:cubicBezTo>
                      <a:pt x="232" y="179"/>
                      <a:pt x="232" y="179"/>
                      <a:pt x="232" y="179"/>
                    </a:cubicBezTo>
                    <a:cubicBezTo>
                      <a:pt x="232" y="179"/>
                      <a:pt x="232" y="165"/>
                      <a:pt x="203" y="1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0" name="Rectangle 608"/>
              <p:cNvSpPr>
                <a:spLocks noChangeArrowheads="1"/>
              </p:cNvSpPr>
              <p:nvPr/>
            </p:nvSpPr>
            <p:spPr bwMode="auto">
              <a:xfrm>
                <a:off x="9102725" y="5586413"/>
                <a:ext cx="66675" cy="127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1" name="Rectangle 609"/>
              <p:cNvSpPr>
                <a:spLocks noChangeArrowheads="1"/>
              </p:cNvSpPr>
              <p:nvPr/>
            </p:nvSpPr>
            <p:spPr bwMode="auto">
              <a:xfrm>
                <a:off x="9102725" y="5616575"/>
                <a:ext cx="39687" cy="142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2" name="Rectangle 610"/>
              <p:cNvSpPr>
                <a:spLocks noChangeArrowheads="1"/>
              </p:cNvSpPr>
              <p:nvPr/>
            </p:nvSpPr>
            <p:spPr bwMode="auto">
              <a:xfrm>
                <a:off x="9102725" y="5648325"/>
                <a:ext cx="55562" cy="127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9223" name="组合 45"/>
          <p:cNvGrpSpPr/>
          <p:nvPr/>
        </p:nvGrpSpPr>
        <p:grpSpPr bwMode="auto">
          <a:xfrm>
            <a:off x="6618288" y="3095625"/>
            <a:ext cx="1012825" cy="3371850"/>
            <a:chOff x="6185085" y="1978040"/>
            <a:chExt cx="1012248" cy="3372157"/>
          </a:xfrm>
        </p:grpSpPr>
        <p:cxnSp>
          <p:nvCxnSpPr>
            <p:cNvPr id="47" name="直接连接符 46"/>
            <p:cNvCxnSpPr/>
            <p:nvPr/>
          </p:nvCxnSpPr>
          <p:spPr>
            <a:xfrm>
              <a:off x="6651544" y="2298744"/>
              <a:ext cx="0" cy="3051453"/>
            </a:xfrm>
            <a:prstGeom prst="line">
              <a:avLst/>
            </a:prstGeom>
            <a:ln>
              <a:solidFill>
                <a:srgbClr val="5FBBB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椭圆 47"/>
            <p:cNvSpPr/>
            <p:nvPr/>
          </p:nvSpPr>
          <p:spPr>
            <a:xfrm>
              <a:off x="6185085" y="1978040"/>
              <a:ext cx="1012248" cy="1012917"/>
            </a:xfrm>
            <a:prstGeom prst="ellipse">
              <a:avLst/>
            </a:prstGeom>
            <a:solidFill>
              <a:srgbClr val="5FBB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6370716" y="3346590"/>
              <a:ext cx="582281" cy="582666"/>
            </a:xfrm>
            <a:prstGeom prst="ellipse">
              <a:avLst/>
            </a:prstGeom>
            <a:solidFill>
              <a:srgbClr val="5FBB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6420315" y="2348122"/>
              <a:ext cx="484177" cy="268566"/>
              <a:chOff x="6115050" y="4375150"/>
              <a:chExt cx="203200" cy="112712"/>
            </a:xfrm>
            <a:solidFill>
              <a:schemeClr val="bg1"/>
            </a:solidFill>
          </p:grpSpPr>
          <p:sp>
            <p:nvSpPr>
              <p:cNvPr id="52" name="Freeform 67"/>
              <p:cNvSpPr>
                <a:spLocks noEditPoints="1"/>
              </p:cNvSpPr>
              <p:nvPr/>
            </p:nvSpPr>
            <p:spPr bwMode="auto">
              <a:xfrm>
                <a:off x="6115050" y="4375150"/>
                <a:ext cx="203200" cy="112712"/>
              </a:xfrm>
              <a:custGeom>
                <a:avLst/>
                <a:gdLst>
                  <a:gd name="T0" fmla="*/ 144 w 287"/>
                  <a:gd name="T1" fmla="*/ 0 h 159"/>
                  <a:gd name="T2" fmla="*/ 0 w 287"/>
                  <a:gd name="T3" fmla="*/ 78 h 159"/>
                  <a:gd name="T4" fmla="*/ 0 w 287"/>
                  <a:gd name="T5" fmla="*/ 81 h 159"/>
                  <a:gd name="T6" fmla="*/ 144 w 287"/>
                  <a:gd name="T7" fmla="*/ 159 h 159"/>
                  <a:gd name="T8" fmla="*/ 287 w 287"/>
                  <a:gd name="T9" fmla="*/ 81 h 159"/>
                  <a:gd name="T10" fmla="*/ 287 w 287"/>
                  <a:gd name="T11" fmla="*/ 78 h 159"/>
                  <a:gd name="T12" fmla="*/ 144 w 287"/>
                  <a:gd name="T13" fmla="*/ 0 h 159"/>
                  <a:gd name="T14" fmla="*/ 143 w 287"/>
                  <a:gd name="T15" fmla="*/ 128 h 159"/>
                  <a:gd name="T16" fmla="*/ 96 w 287"/>
                  <a:gd name="T17" fmla="*/ 81 h 159"/>
                  <a:gd name="T18" fmla="*/ 143 w 287"/>
                  <a:gd name="T19" fmla="*/ 33 h 159"/>
                  <a:gd name="T20" fmla="*/ 191 w 287"/>
                  <a:gd name="T21" fmla="*/ 81 h 159"/>
                  <a:gd name="T22" fmla="*/ 143 w 287"/>
                  <a:gd name="T23" fmla="*/ 128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7" h="159">
                    <a:moveTo>
                      <a:pt x="144" y="0"/>
                    </a:moveTo>
                    <a:cubicBezTo>
                      <a:pt x="66" y="0"/>
                      <a:pt x="0" y="78"/>
                      <a:pt x="0" y="78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66" y="159"/>
                      <a:pt x="144" y="159"/>
                    </a:cubicBezTo>
                    <a:cubicBezTo>
                      <a:pt x="221" y="159"/>
                      <a:pt x="287" y="81"/>
                      <a:pt x="287" y="81"/>
                    </a:cubicBezTo>
                    <a:cubicBezTo>
                      <a:pt x="287" y="78"/>
                      <a:pt x="287" y="78"/>
                      <a:pt x="287" y="78"/>
                    </a:cubicBezTo>
                    <a:cubicBezTo>
                      <a:pt x="287" y="78"/>
                      <a:pt x="221" y="0"/>
                      <a:pt x="144" y="0"/>
                    </a:cubicBezTo>
                    <a:close/>
                    <a:moveTo>
                      <a:pt x="143" y="128"/>
                    </a:moveTo>
                    <a:cubicBezTo>
                      <a:pt x="117" y="128"/>
                      <a:pt x="96" y="107"/>
                      <a:pt x="96" y="81"/>
                    </a:cubicBezTo>
                    <a:cubicBezTo>
                      <a:pt x="96" y="54"/>
                      <a:pt x="117" y="33"/>
                      <a:pt x="143" y="33"/>
                    </a:cubicBezTo>
                    <a:cubicBezTo>
                      <a:pt x="170" y="33"/>
                      <a:pt x="191" y="54"/>
                      <a:pt x="191" y="81"/>
                    </a:cubicBezTo>
                    <a:cubicBezTo>
                      <a:pt x="191" y="107"/>
                      <a:pt x="170" y="128"/>
                      <a:pt x="143" y="1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3" name="Oval 68"/>
              <p:cNvSpPr>
                <a:spLocks noChangeArrowheads="1"/>
              </p:cNvSpPr>
              <p:nvPr/>
            </p:nvSpPr>
            <p:spPr bwMode="auto">
              <a:xfrm>
                <a:off x="6200775" y="4416425"/>
                <a:ext cx="30162" cy="317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9250" name="Freeform 208"/>
            <p:cNvSpPr>
              <a:spLocks noEditPoints="1" noChangeArrowheads="1"/>
            </p:cNvSpPr>
            <p:nvPr/>
          </p:nvSpPr>
          <p:spPr bwMode="auto">
            <a:xfrm>
              <a:off x="6585671" y="3529630"/>
              <a:ext cx="134443" cy="226430"/>
            </a:xfrm>
            <a:custGeom>
              <a:avLst/>
              <a:gdLst>
                <a:gd name="T0" fmla="*/ 134443 w 76"/>
                <a:gd name="T1" fmla="*/ 118522 h 128"/>
                <a:gd name="T2" fmla="*/ 68990 w 76"/>
                <a:gd name="T3" fmla="*/ 118522 h 128"/>
                <a:gd name="T4" fmla="*/ 127367 w 76"/>
                <a:gd name="T5" fmla="*/ 53070 h 128"/>
                <a:gd name="T6" fmla="*/ 81373 w 76"/>
                <a:gd name="T7" fmla="*/ 53070 h 128"/>
                <a:gd name="T8" fmla="*/ 81373 w 76"/>
                <a:gd name="T9" fmla="*/ 0 h 128"/>
                <a:gd name="T10" fmla="*/ 53070 w 76"/>
                <a:gd name="T11" fmla="*/ 0 h 128"/>
                <a:gd name="T12" fmla="*/ 53070 w 76"/>
                <a:gd name="T13" fmla="*/ 53070 h 128"/>
                <a:gd name="T14" fmla="*/ 7076 w 76"/>
                <a:gd name="T15" fmla="*/ 53070 h 128"/>
                <a:gd name="T16" fmla="*/ 65453 w 76"/>
                <a:gd name="T17" fmla="*/ 118522 h 128"/>
                <a:gd name="T18" fmla="*/ 0 w 76"/>
                <a:gd name="T19" fmla="*/ 118522 h 128"/>
                <a:gd name="T20" fmla="*/ 0 w 76"/>
                <a:gd name="T21" fmla="*/ 212278 h 128"/>
                <a:gd name="T22" fmla="*/ 58377 w 76"/>
                <a:gd name="T23" fmla="*/ 212278 h 128"/>
                <a:gd name="T24" fmla="*/ 42456 w 76"/>
                <a:gd name="T25" fmla="*/ 226430 h 128"/>
                <a:gd name="T26" fmla="*/ 91987 w 76"/>
                <a:gd name="T27" fmla="*/ 226430 h 128"/>
                <a:gd name="T28" fmla="*/ 76066 w 76"/>
                <a:gd name="T29" fmla="*/ 212278 h 128"/>
                <a:gd name="T30" fmla="*/ 134443 w 76"/>
                <a:gd name="T31" fmla="*/ 212278 h 128"/>
                <a:gd name="T32" fmla="*/ 134443 w 76"/>
                <a:gd name="T33" fmla="*/ 118522 h 128"/>
                <a:gd name="T34" fmla="*/ 118522 w 76"/>
                <a:gd name="T35" fmla="*/ 194588 h 128"/>
                <a:gd name="T36" fmla="*/ 17690 w 76"/>
                <a:gd name="T37" fmla="*/ 194588 h 128"/>
                <a:gd name="T38" fmla="*/ 17690 w 76"/>
                <a:gd name="T39" fmla="*/ 136212 h 128"/>
                <a:gd name="T40" fmla="*/ 118522 w 76"/>
                <a:gd name="T41" fmla="*/ 136212 h 128"/>
                <a:gd name="T42" fmla="*/ 118522 w 76"/>
                <a:gd name="T43" fmla="*/ 194588 h 12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6" h="128">
                  <a:moveTo>
                    <a:pt x="76" y="67"/>
                  </a:moveTo>
                  <a:lnTo>
                    <a:pt x="39" y="67"/>
                  </a:lnTo>
                  <a:lnTo>
                    <a:pt x="72" y="30"/>
                  </a:lnTo>
                  <a:lnTo>
                    <a:pt x="46" y="30"/>
                  </a:lnTo>
                  <a:lnTo>
                    <a:pt x="46" y="0"/>
                  </a:lnTo>
                  <a:lnTo>
                    <a:pt x="30" y="0"/>
                  </a:lnTo>
                  <a:lnTo>
                    <a:pt x="30" y="30"/>
                  </a:lnTo>
                  <a:lnTo>
                    <a:pt x="4" y="30"/>
                  </a:lnTo>
                  <a:lnTo>
                    <a:pt x="37" y="67"/>
                  </a:lnTo>
                  <a:lnTo>
                    <a:pt x="0" y="67"/>
                  </a:lnTo>
                  <a:lnTo>
                    <a:pt x="0" y="120"/>
                  </a:lnTo>
                  <a:lnTo>
                    <a:pt x="33" y="120"/>
                  </a:lnTo>
                  <a:lnTo>
                    <a:pt x="24" y="128"/>
                  </a:lnTo>
                  <a:lnTo>
                    <a:pt x="52" y="128"/>
                  </a:lnTo>
                  <a:lnTo>
                    <a:pt x="43" y="120"/>
                  </a:lnTo>
                  <a:lnTo>
                    <a:pt x="76" y="120"/>
                  </a:lnTo>
                  <a:lnTo>
                    <a:pt x="76" y="67"/>
                  </a:lnTo>
                  <a:close/>
                  <a:moveTo>
                    <a:pt x="67" y="110"/>
                  </a:moveTo>
                  <a:lnTo>
                    <a:pt x="10" y="110"/>
                  </a:lnTo>
                  <a:lnTo>
                    <a:pt x="10" y="77"/>
                  </a:lnTo>
                  <a:lnTo>
                    <a:pt x="67" y="77"/>
                  </a:lnTo>
                  <a:lnTo>
                    <a:pt x="67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224" name="组合 53"/>
          <p:cNvGrpSpPr/>
          <p:nvPr/>
        </p:nvGrpSpPr>
        <p:grpSpPr bwMode="auto">
          <a:xfrm>
            <a:off x="7843838" y="3795713"/>
            <a:ext cx="700087" cy="2617787"/>
            <a:chOff x="7685357" y="2655739"/>
            <a:chExt cx="701061" cy="2616947"/>
          </a:xfrm>
        </p:grpSpPr>
        <p:grpSp>
          <p:nvGrpSpPr>
            <p:cNvPr id="9240" name="组合 54"/>
            <p:cNvGrpSpPr/>
            <p:nvPr/>
          </p:nvGrpSpPr>
          <p:grpSpPr bwMode="auto">
            <a:xfrm>
              <a:off x="7685357" y="2655739"/>
              <a:ext cx="701061" cy="2616947"/>
              <a:chOff x="2840546" y="2608196"/>
              <a:chExt cx="701061" cy="2616947"/>
            </a:xfrm>
          </p:grpSpPr>
          <p:cxnSp>
            <p:nvCxnSpPr>
              <p:cNvPr id="60" name="直接连接符 59"/>
              <p:cNvCxnSpPr/>
              <p:nvPr/>
            </p:nvCxnSpPr>
            <p:spPr>
              <a:xfrm>
                <a:off x="3164847" y="2830375"/>
                <a:ext cx="0" cy="2394768"/>
              </a:xfrm>
              <a:prstGeom prst="line">
                <a:avLst/>
              </a:prstGeom>
              <a:ln>
                <a:solidFill>
                  <a:srgbClr val="F986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椭圆 60"/>
              <p:cNvSpPr/>
              <p:nvPr/>
            </p:nvSpPr>
            <p:spPr>
              <a:xfrm>
                <a:off x="2907314" y="4026966"/>
                <a:ext cx="567525" cy="566555"/>
              </a:xfrm>
              <a:prstGeom prst="ellipse">
                <a:avLst/>
              </a:prstGeom>
              <a:solidFill>
                <a:srgbClr val="F986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椭圆 61"/>
              <p:cNvSpPr/>
              <p:nvPr/>
            </p:nvSpPr>
            <p:spPr>
              <a:xfrm>
                <a:off x="2840546" y="2608196"/>
                <a:ext cx="701061" cy="701450"/>
              </a:xfrm>
              <a:prstGeom prst="ellipse">
                <a:avLst/>
              </a:prstGeom>
              <a:solidFill>
                <a:srgbClr val="F986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>
              <a:off x="7852694" y="2874263"/>
              <a:ext cx="362833" cy="246615"/>
              <a:chOff x="3262313" y="3140075"/>
              <a:chExt cx="203199" cy="138113"/>
            </a:xfrm>
            <a:solidFill>
              <a:schemeClr val="bg1"/>
            </a:solidFill>
          </p:grpSpPr>
          <p:sp>
            <p:nvSpPr>
              <p:cNvPr id="58" name="Freeform 678"/>
              <p:cNvSpPr/>
              <p:nvPr/>
            </p:nvSpPr>
            <p:spPr bwMode="auto">
              <a:xfrm>
                <a:off x="3262313" y="3140075"/>
                <a:ext cx="174625" cy="138112"/>
              </a:xfrm>
              <a:custGeom>
                <a:avLst/>
                <a:gdLst>
                  <a:gd name="T0" fmla="*/ 177 w 248"/>
                  <a:gd name="T1" fmla="*/ 176 h 196"/>
                  <a:gd name="T2" fmla="*/ 157 w 248"/>
                  <a:gd name="T3" fmla="*/ 176 h 196"/>
                  <a:gd name="T4" fmla="*/ 157 w 248"/>
                  <a:gd name="T5" fmla="*/ 156 h 196"/>
                  <a:gd name="T6" fmla="*/ 157 w 248"/>
                  <a:gd name="T7" fmla="*/ 125 h 196"/>
                  <a:gd name="T8" fmla="*/ 157 w 248"/>
                  <a:gd name="T9" fmla="*/ 105 h 196"/>
                  <a:gd name="T10" fmla="*/ 177 w 248"/>
                  <a:gd name="T11" fmla="*/ 105 h 196"/>
                  <a:gd name="T12" fmla="*/ 197 w 248"/>
                  <a:gd name="T13" fmla="*/ 105 h 196"/>
                  <a:gd name="T14" fmla="*/ 197 w 248"/>
                  <a:gd name="T15" fmla="*/ 85 h 196"/>
                  <a:gd name="T16" fmla="*/ 197 w 248"/>
                  <a:gd name="T17" fmla="*/ 65 h 196"/>
                  <a:gd name="T18" fmla="*/ 217 w 248"/>
                  <a:gd name="T19" fmla="*/ 65 h 196"/>
                  <a:gd name="T20" fmla="*/ 248 w 248"/>
                  <a:gd name="T21" fmla="*/ 65 h 196"/>
                  <a:gd name="T22" fmla="*/ 248 w 248"/>
                  <a:gd name="T23" fmla="*/ 32 h 196"/>
                  <a:gd name="T24" fmla="*/ 241 w 248"/>
                  <a:gd name="T25" fmla="*/ 24 h 196"/>
                  <a:gd name="T26" fmla="*/ 104 w 248"/>
                  <a:gd name="T27" fmla="*/ 24 h 196"/>
                  <a:gd name="T28" fmla="*/ 96 w 248"/>
                  <a:gd name="T29" fmla="*/ 7 h 196"/>
                  <a:gd name="T30" fmla="*/ 85 w 248"/>
                  <a:gd name="T31" fmla="*/ 0 h 196"/>
                  <a:gd name="T32" fmla="*/ 38 w 248"/>
                  <a:gd name="T33" fmla="*/ 0 h 196"/>
                  <a:gd name="T34" fmla="*/ 27 w 248"/>
                  <a:gd name="T35" fmla="*/ 7 h 196"/>
                  <a:gd name="T36" fmla="*/ 18 w 248"/>
                  <a:gd name="T37" fmla="*/ 24 h 196"/>
                  <a:gd name="T38" fmla="*/ 7 w 248"/>
                  <a:gd name="T39" fmla="*/ 24 h 196"/>
                  <a:gd name="T40" fmla="*/ 0 w 248"/>
                  <a:gd name="T41" fmla="*/ 32 h 196"/>
                  <a:gd name="T42" fmla="*/ 0 w 248"/>
                  <a:gd name="T43" fmla="*/ 188 h 196"/>
                  <a:gd name="T44" fmla="*/ 7 w 248"/>
                  <a:gd name="T45" fmla="*/ 196 h 196"/>
                  <a:gd name="T46" fmla="*/ 197 w 248"/>
                  <a:gd name="T47" fmla="*/ 196 h 196"/>
                  <a:gd name="T48" fmla="*/ 197 w 248"/>
                  <a:gd name="T49" fmla="*/ 176 h 196"/>
                  <a:gd name="T50" fmla="*/ 177 w 248"/>
                  <a:gd name="T51" fmla="*/ 176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8" h="196">
                    <a:moveTo>
                      <a:pt x="177" y="176"/>
                    </a:moveTo>
                    <a:cubicBezTo>
                      <a:pt x="157" y="176"/>
                      <a:pt x="157" y="176"/>
                      <a:pt x="157" y="176"/>
                    </a:cubicBezTo>
                    <a:cubicBezTo>
                      <a:pt x="157" y="156"/>
                      <a:pt x="157" y="156"/>
                      <a:pt x="157" y="156"/>
                    </a:cubicBezTo>
                    <a:cubicBezTo>
                      <a:pt x="157" y="125"/>
                      <a:pt x="157" y="125"/>
                      <a:pt x="157" y="125"/>
                    </a:cubicBezTo>
                    <a:cubicBezTo>
                      <a:pt x="157" y="105"/>
                      <a:pt x="157" y="105"/>
                      <a:pt x="157" y="105"/>
                    </a:cubicBezTo>
                    <a:cubicBezTo>
                      <a:pt x="177" y="105"/>
                      <a:pt x="177" y="105"/>
                      <a:pt x="177" y="105"/>
                    </a:cubicBezTo>
                    <a:cubicBezTo>
                      <a:pt x="197" y="105"/>
                      <a:pt x="197" y="105"/>
                      <a:pt x="197" y="105"/>
                    </a:cubicBezTo>
                    <a:cubicBezTo>
                      <a:pt x="197" y="85"/>
                      <a:pt x="197" y="85"/>
                      <a:pt x="197" y="85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217" y="65"/>
                      <a:pt x="217" y="65"/>
                      <a:pt x="217" y="65"/>
                    </a:cubicBezTo>
                    <a:cubicBezTo>
                      <a:pt x="248" y="65"/>
                      <a:pt x="248" y="65"/>
                      <a:pt x="248" y="65"/>
                    </a:cubicBezTo>
                    <a:cubicBezTo>
                      <a:pt x="248" y="32"/>
                      <a:pt x="248" y="32"/>
                      <a:pt x="248" y="32"/>
                    </a:cubicBezTo>
                    <a:cubicBezTo>
                      <a:pt x="248" y="28"/>
                      <a:pt x="245" y="24"/>
                      <a:pt x="241" y="24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96" y="7"/>
                      <a:pt x="96" y="7"/>
                      <a:pt x="96" y="7"/>
                    </a:cubicBezTo>
                    <a:cubicBezTo>
                      <a:pt x="94" y="3"/>
                      <a:pt x="89" y="0"/>
                      <a:pt x="85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4" y="0"/>
                      <a:pt x="29" y="3"/>
                      <a:pt x="27" y="7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3" y="24"/>
                      <a:pt x="0" y="28"/>
                      <a:pt x="0" y="32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0" y="192"/>
                      <a:pt x="3" y="196"/>
                      <a:pt x="7" y="196"/>
                    </a:cubicBezTo>
                    <a:cubicBezTo>
                      <a:pt x="197" y="196"/>
                      <a:pt x="197" y="196"/>
                      <a:pt x="197" y="196"/>
                    </a:cubicBezTo>
                    <a:cubicBezTo>
                      <a:pt x="197" y="176"/>
                      <a:pt x="197" y="176"/>
                      <a:pt x="197" y="176"/>
                    </a:cubicBezTo>
                    <a:lnTo>
                      <a:pt x="177" y="1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9" name="Freeform 679"/>
              <p:cNvSpPr/>
              <p:nvPr/>
            </p:nvSpPr>
            <p:spPr bwMode="auto">
              <a:xfrm>
                <a:off x="3387725" y="3198813"/>
                <a:ext cx="77787" cy="79375"/>
              </a:xfrm>
              <a:custGeom>
                <a:avLst/>
                <a:gdLst>
                  <a:gd name="T0" fmla="*/ 31 w 49"/>
                  <a:gd name="T1" fmla="*/ 0 h 50"/>
                  <a:gd name="T2" fmla="*/ 18 w 49"/>
                  <a:gd name="T3" fmla="*/ 0 h 50"/>
                  <a:gd name="T4" fmla="*/ 18 w 49"/>
                  <a:gd name="T5" fmla="*/ 18 h 50"/>
                  <a:gd name="T6" fmla="*/ 0 w 49"/>
                  <a:gd name="T7" fmla="*/ 18 h 50"/>
                  <a:gd name="T8" fmla="*/ 0 w 49"/>
                  <a:gd name="T9" fmla="*/ 32 h 50"/>
                  <a:gd name="T10" fmla="*/ 18 w 49"/>
                  <a:gd name="T11" fmla="*/ 32 h 50"/>
                  <a:gd name="T12" fmla="*/ 18 w 49"/>
                  <a:gd name="T13" fmla="*/ 50 h 50"/>
                  <a:gd name="T14" fmla="*/ 31 w 49"/>
                  <a:gd name="T15" fmla="*/ 50 h 50"/>
                  <a:gd name="T16" fmla="*/ 31 w 49"/>
                  <a:gd name="T17" fmla="*/ 32 h 50"/>
                  <a:gd name="T18" fmla="*/ 49 w 49"/>
                  <a:gd name="T19" fmla="*/ 32 h 50"/>
                  <a:gd name="T20" fmla="*/ 49 w 49"/>
                  <a:gd name="T21" fmla="*/ 18 h 50"/>
                  <a:gd name="T22" fmla="*/ 31 w 49"/>
                  <a:gd name="T23" fmla="*/ 18 h 50"/>
                  <a:gd name="T24" fmla="*/ 31 w 49"/>
                  <a:gd name="T2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" h="50">
                    <a:moveTo>
                      <a:pt x="31" y="0"/>
                    </a:moveTo>
                    <a:lnTo>
                      <a:pt x="18" y="0"/>
                    </a:lnTo>
                    <a:lnTo>
                      <a:pt x="18" y="18"/>
                    </a:lnTo>
                    <a:lnTo>
                      <a:pt x="0" y="18"/>
                    </a:lnTo>
                    <a:lnTo>
                      <a:pt x="0" y="32"/>
                    </a:lnTo>
                    <a:lnTo>
                      <a:pt x="18" y="32"/>
                    </a:lnTo>
                    <a:lnTo>
                      <a:pt x="18" y="50"/>
                    </a:lnTo>
                    <a:lnTo>
                      <a:pt x="31" y="50"/>
                    </a:lnTo>
                    <a:lnTo>
                      <a:pt x="31" y="32"/>
                    </a:lnTo>
                    <a:lnTo>
                      <a:pt x="49" y="32"/>
                    </a:lnTo>
                    <a:lnTo>
                      <a:pt x="49" y="18"/>
                    </a:lnTo>
                    <a:lnTo>
                      <a:pt x="31" y="18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9242" name="Freeform 372"/>
            <p:cNvSpPr>
              <a:spLocks noChangeArrowheads="1"/>
            </p:cNvSpPr>
            <p:nvPr/>
          </p:nvSpPr>
          <p:spPr bwMode="auto">
            <a:xfrm>
              <a:off x="7906999" y="4256686"/>
              <a:ext cx="203200" cy="203200"/>
            </a:xfrm>
            <a:custGeom>
              <a:avLst/>
              <a:gdLst>
                <a:gd name="T0" fmla="*/ 198967 w 288"/>
                <a:gd name="T1" fmla="*/ 38100 h 288"/>
                <a:gd name="T2" fmla="*/ 171450 w 288"/>
                <a:gd name="T3" fmla="*/ 55739 h 288"/>
                <a:gd name="T4" fmla="*/ 147461 w 288"/>
                <a:gd name="T5" fmla="*/ 31750 h 288"/>
                <a:gd name="T6" fmla="*/ 164394 w 288"/>
                <a:gd name="T7" fmla="*/ 4233 h 288"/>
                <a:gd name="T8" fmla="*/ 160161 w 288"/>
                <a:gd name="T9" fmla="*/ 0 h 288"/>
                <a:gd name="T10" fmla="*/ 114300 w 288"/>
                <a:gd name="T11" fmla="*/ 45861 h 288"/>
                <a:gd name="T12" fmla="*/ 117828 w 288"/>
                <a:gd name="T13" fmla="*/ 59972 h 288"/>
                <a:gd name="T14" fmla="*/ 59267 w 288"/>
                <a:gd name="T15" fmla="*/ 118533 h 288"/>
                <a:gd name="T16" fmla="*/ 45861 w 288"/>
                <a:gd name="T17" fmla="*/ 114300 h 288"/>
                <a:gd name="T18" fmla="*/ 0 w 288"/>
                <a:gd name="T19" fmla="*/ 160867 h 288"/>
                <a:gd name="T20" fmla="*/ 4233 w 288"/>
                <a:gd name="T21" fmla="*/ 165100 h 288"/>
                <a:gd name="T22" fmla="*/ 31750 w 288"/>
                <a:gd name="T23" fmla="*/ 147461 h 288"/>
                <a:gd name="T24" fmla="*/ 55739 w 288"/>
                <a:gd name="T25" fmla="*/ 171450 h 288"/>
                <a:gd name="T26" fmla="*/ 38100 w 288"/>
                <a:gd name="T27" fmla="*/ 198967 h 288"/>
                <a:gd name="T28" fmla="*/ 42333 w 288"/>
                <a:gd name="T29" fmla="*/ 203200 h 288"/>
                <a:gd name="T30" fmla="*/ 88194 w 288"/>
                <a:gd name="T31" fmla="*/ 157339 h 288"/>
                <a:gd name="T32" fmla="*/ 84667 w 288"/>
                <a:gd name="T33" fmla="*/ 143933 h 288"/>
                <a:gd name="T34" fmla="*/ 143933 w 288"/>
                <a:gd name="T35" fmla="*/ 84667 h 288"/>
                <a:gd name="T36" fmla="*/ 156633 w 288"/>
                <a:gd name="T37" fmla="*/ 88900 h 288"/>
                <a:gd name="T38" fmla="*/ 202494 w 288"/>
                <a:gd name="T39" fmla="*/ 42333 h 288"/>
                <a:gd name="T40" fmla="*/ 198967 w 288"/>
                <a:gd name="T41" fmla="*/ 38100 h 28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88" h="288">
                  <a:moveTo>
                    <a:pt x="282" y="54"/>
                  </a:moveTo>
                  <a:cubicBezTo>
                    <a:pt x="255" y="81"/>
                    <a:pt x="259" y="79"/>
                    <a:pt x="243" y="79"/>
                  </a:cubicBezTo>
                  <a:cubicBezTo>
                    <a:pt x="230" y="79"/>
                    <a:pt x="209" y="58"/>
                    <a:pt x="209" y="45"/>
                  </a:cubicBezTo>
                  <a:cubicBezTo>
                    <a:pt x="209" y="28"/>
                    <a:pt x="206" y="33"/>
                    <a:pt x="233" y="6"/>
                  </a:cubicBezTo>
                  <a:cubicBezTo>
                    <a:pt x="231" y="4"/>
                    <a:pt x="227" y="0"/>
                    <a:pt x="227" y="0"/>
                  </a:cubicBezTo>
                  <a:cubicBezTo>
                    <a:pt x="194" y="1"/>
                    <a:pt x="162" y="32"/>
                    <a:pt x="162" y="65"/>
                  </a:cubicBezTo>
                  <a:cubicBezTo>
                    <a:pt x="162" y="71"/>
                    <a:pt x="164" y="78"/>
                    <a:pt x="167" y="85"/>
                  </a:cubicBezTo>
                  <a:cubicBezTo>
                    <a:pt x="84" y="168"/>
                    <a:pt x="84" y="168"/>
                    <a:pt x="84" y="168"/>
                  </a:cubicBezTo>
                  <a:cubicBezTo>
                    <a:pt x="78" y="164"/>
                    <a:pt x="71" y="162"/>
                    <a:pt x="65" y="162"/>
                  </a:cubicBezTo>
                  <a:cubicBezTo>
                    <a:pt x="32" y="162"/>
                    <a:pt x="0" y="194"/>
                    <a:pt x="0" y="228"/>
                  </a:cubicBezTo>
                  <a:cubicBezTo>
                    <a:pt x="0" y="228"/>
                    <a:pt x="4" y="231"/>
                    <a:pt x="6" y="234"/>
                  </a:cubicBezTo>
                  <a:cubicBezTo>
                    <a:pt x="33" y="207"/>
                    <a:pt x="28" y="209"/>
                    <a:pt x="45" y="209"/>
                  </a:cubicBezTo>
                  <a:cubicBezTo>
                    <a:pt x="58" y="209"/>
                    <a:pt x="79" y="230"/>
                    <a:pt x="79" y="243"/>
                  </a:cubicBezTo>
                  <a:cubicBezTo>
                    <a:pt x="79" y="260"/>
                    <a:pt x="82" y="255"/>
                    <a:pt x="54" y="282"/>
                  </a:cubicBezTo>
                  <a:cubicBezTo>
                    <a:pt x="56" y="284"/>
                    <a:pt x="60" y="288"/>
                    <a:pt x="60" y="288"/>
                  </a:cubicBezTo>
                  <a:cubicBezTo>
                    <a:pt x="94" y="287"/>
                    <a:pt x="125" y="256"/>
                    <a:pt x="125" y="223"/>
                  </a:cubicBezTo>
                  <a:cubicBezTo>
                    <a:pt x="125" y="217"/>
                    <a:pt x="123" y="210"/>
                    <a:pt x="120" y="204"/>
                  </a:cubicBezTo>
                  <a:cubicBezTo>
                    <a:pt x="204" y="120"/>
                    <a:pt x="204" y="120"/>
                    <a:pt x="204" y="120"/>
                  </a:cubicBezTo>
                  <a:cubicBezTo>
                    <a:pt x="210" y="124"/>
                    <a:pt x="216" y="126"/>
                    <a:pt x="222" y="126"/>
                  </a:cubicBezTo>
                  <a:cubicBezTo>
                    <a:pt x="256" y="126"/>
                    <a:pt x="288" y="94"/>
                    <a:pt x="287" y="60"/>
                  </a:cubicBezTo>
                  <a:cubicBezTo>
                    <a:pt x="287" y="60"/>
                    <a:pt x="284" y="56"/>
                    <a:pt x="282" y="5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239" name="矩形 64"/>
          <p:cNvSpPr>
            <a:spLocks noChangeArrowheads="1"/>
          </p:cNvSpPr>
          <p:nvPr/>
        </p:nvSpPr>
        <p:spPr bwMode="auto">
          <a:xfrm>
            <a:off x="1979892" y="4962524"/>
            <a:ext cx="1222097" cy="369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F9866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您的标题</a:t>
            </a:r>
            <a:endParaRPr lang="zh-CN" altLang="en-US" b="1">
              <a:solidFill>
                <a:srgbClr val="F98663"/>
              </a:solidFill>
            </a:endParaRPr>
          </a:p>
        </p:txBody>
      </p:sp>
      <p:sp>
        <p:nvSpPr>
          <p:cNvPr id="9237" name="矩形 67"/>
          <p:cNvSpPr>
            <a:spLocks noChangeArrowheads="1"/>
          </p:cNvSpPr>
          <p:nvPr/>
        </p:nvSpPr>
        <p:spPr bwMode="auto">
          <a:xfrm>
            <a:off x="2586984" y="2867024"/>
            <a:ext cx="1221431" cy="369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5FBBB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您的标题</a:t>
            </a:r>
            <a:endParaRPr lang="zh-CN" altLang="en-US" b="1">
              <a:solidFill>
                <a:srgbClr val="5FBBBD"/>
              </a:solidFill>
            </a:endParaRPr>
          </a:p>
        </p:txBody>
      </p:sp>
      <p:sp>
        <p:nvSpPr>
          <p:cNvPr id="9235" name="矩形 70"/>
          <p:cNvSpPr>
            <a:spLocks noChangeArrowheads="1"/>
          </p:cNvSpPr>
          <p:nvPr/>
        </p:nvSpPr>
        <p:spPr bwMode="auto">
          <a:xfrm>
            <a:off x="5261063" y="1225550"/>
            <a:ext cx="1221814" cy="36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474F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您的标题</a:t>
            </a:r>
            <a:endParaRPr lang="zh-CN" altLang="en-US" b="1">
              <a:solidFill>
                <a:srgbClr val="474F59"/>
              </a:solidFill>
            </a:endParaRPr>
          </a:p>
        </p:txBody>
      </p:sp>
      <p:sp>
        <p:nvSpPr>
          <p:cNvPr id="9233" name="矩形 73"/>
          <p:cNvSpPr>
            <a:spLocks noChangeArrowheads="1"/>
          </p:cNvSpPr>
          <p:nvPr/>
        </p:nvSpPr>
        <p:spPr bwMode="auto">
          <a:xfrm>
            <a:off x="7926387" y="2747962"/>
            <a:ext cx="1221901" cy="369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5FBBB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您的标题</a:t>
            </a:r>
          </a:p>
        </p:txBody>
      </p:sp>
      <p:sp>
        <p:nvSpPr>
          <p:cNvPr id="9231" name="矩形 76"/>
          <p:cNvSpPr>
            <a:spLocks noChangeArrowheads="1"/>
          </p:cNvSpPr>
          <p:nvPr/>
        </p:nvSpPr>
        <p:spPr bwMode="auto">
          <a:xfrm>
            <a:off x="8670927" y="4972051"/>
            <a:ext cx="1221902" cy="368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F9866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文本框 153"/>
          <p:cNvSpPr txBox="1">
            <a:spLocks noChangeArrowheads="1"/>
          </p:cNvSpPr>
          <p:nvPr/>
        </p:nvSpPr>
        <p:spPr bwMode="auto">
          <a:xfrm>
            <a:off x="969963" y="165100"/>
            <a:ext cx="2827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grpSp>
        <p:nvGrpSpPr>
          <p:cNvPr id="10243" name="组合 154"/>
          <p:cNvGrpSpPr/>
          <p:nvPr/>
        </p:nvGrpSpPr>
        <p:grpSpPr bwMode="auto">
          <a:xfrm rot="-1452407">
            <a:off x="84138" y="231775"/>
            <a:ext cx="800100" cy="436563"/>
            <a:chOff x="-781049" y="1528762"/>
            <a:chExt cx="2354262" cy="1281113"/>
          </a:xfrm>
        </p:grpSpPr>
        <p:sp>
          <p:nvSpPr>
            <p:cNvPr id="10274" name="Rectangle 23"/>
            <p:cNvSpPr>
              <a:spLocks noChangeArrowheads="1"/>
            </p:cNvSpPr>
            <p:nvPr/>
          </p:nvSpPr>
          <p:spPr bwMode="auto">
            <a:xfrm>
              <a:off x="1101726" y="2603499"/>
              <a:ext cx="241300" cy="6350"/>
            </a:xfrm>
            <a:prstGeom prst="rect">
              <a:avLst/>
            </a:pr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75" name="Oval 24"/>
            <p:cNvSpPr>
              <a:spLocks noChangeArrowheads="1"/>
            </p:cNvSpPr>
            <p:nvPr/>
          </p:nvSpPr>
          <p:spPr bwMode="auto">
            <a:xfrm>
              <a:off x="1077913" y="2586037"/>
              <a:ext cx="47625" cy="41275"/>
            </a:xfrm>
            <a:prstGeom prst="ellipse">
              <a:avLst/>
            </a:pr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76" name="Rectangle 80"/>
            <p:cNvSpPr>
              <a:spLocks noChangeArrowheads="1"/>
            </p:cNvSpPr>
            <p:nvPr/>
          </p:nvSpPr>
          <p:spPr bwMode="auto">
            <a:xfrm>
              <a:off x="58738" y="2097087"/>
              <a:ext cx="306387" cy="1444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77" name="Rectangle 81"/>
            <p:cNvSpPr>
              <a:spLocks noChangeArrowheads="1"/>
            </p:cNvSpPr>
            <p:nvPr/>
          </p:nvSpPr>
          <p:spPr bwMode="auto">
            <a:xfrm>
              <a:off x="-690562" y="2047874"/>
              <a:ext cx="658812" cy="241300"/>
            </a:xfrm>
            <a:prstGeom prst="rect">
              <a:avLst/>
            </a:prstGeom>
            <a:solidFill>
              <a:srgbClr val="353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78" name="Freeform 82"/>
            <p:cNvSpPr>
              <a:spLocks noChangeArrowheads="1"/>
            </p:cNvSpPr>
            <p:nvPr/>
          </p:nvSpPr>
          <p:spPr bwMode="auto">
            <a:xfrm>
              <a:off x="-781049" y="2030412"/>
              <a:ext cx="90487" cy="277813"/>
            </a:xfrm>
            <a:custGeom>
              <a:avLst/>
              <a:gdLst>
                <a:gd name="T0" fmla="*/ 12065 w 15"/>
                <a:gd name="T1" fmla="*/ 277813 h 46"/>
                <a:gd name="T2" fmla="*/ 0 w 15"/>
                <a:gd name="T3" fmla="*/ 265734 h 46"/>
                <a:gd name="T4" fmla="*/ 0 w 15"/>
                <a:gd name="T5" fmla="*/ 12079 h 46"/>
                <a:gd name="T6" fmla="*/ 18097 w 15"/>
                <a:gd name="T7" fmla="*/ 0 h 46"/>
                <a:gd name="T8" fmla="*/ 72390 w 15"/>
                <a:gd name="T9" fmla="*/ 0 h 46"/>
                <a:gd name="T10" fmla="*/ 90487 w 15"/>
                <a:gd name="T11" fmla="*/ 12079 h 46"/>
                <a:gd name="T12" fmla="*/ 90487 w 15"/>
                <a:gd name="T13" fmla="*/ 265734 h 46"/>
                <a:gd name="T14" fmla="*/ 72390 w 15"/>
                <a:gd name="T15" fmla="*/ 277813 h 46"/>
                <a:gd name="T16" fmla="*/ 12065 w 15"/>
                <a:gd name="T17" fmla="*/ 27781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46">
                  <a:moveTo>
                    <a:pt x="2" y="46"/>
                  </a:moveTo>
                  <a:cubicBezTo>
                    <a:pt x="1" y="46"/>
                    <a:pt x="0" y="45"/>
                    <a:pt x="0" y="4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5"/>
                    <a:pt x="14" y="46"/>
                    <a:pt x="12" y="46"/>
                  </a:cubicBezTo>
                  <a:lnTo>
                    <a:pt x="2" y="46"/>
                  </a:ln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79" name="Freeform 83"/>
            <p:cNvSpPr>
              <a:spLocks noChangeArrowheads="1"/>
            </p:cNvSpPr>
            <p:nvPr/>
          </p:nvSpPr>
          <p:spPr bwMode="auto">
            <a:xfrm>
              <a:off x="-31749" y="2030412"/>
              <a:ext cx="90487" cy="277813"/>
            </a:xfrm>
            <a:custGeom>
              <a:avLst/>
              <a:gdLst>
                <a:gd name="T0" fmla="*/ 18097 w 15"/>
                <a:gd name="T1" fmla="*/ 277813 h 46"/>
                <a:gd name="T2" fmla="*/ 0 w 15"/>
                <a:gd name="T3" fmla="*/ 265734 h 46"/>
                <a:gd name="T4" fmla="*/ 0 w 15"/>
                <a:gd name="T5" fmla="*/ 12079 h 46"/>
                <a:gd name="T6" fmla="*/ 18097 w 15"/>
                <a:gd name="T7" fmla="*/ 0 h 46"/>
                <a:gd name="T8" fmla="*/ 78422 w 15"/>
                <a:gd name="T9" fmla="*/ 0 h 46"/>
                <a:gd name="T10" fmla="*/ 90487 w 15"/>
                <a:gd name="T11" fmla="*/ 12079 h 46"/>
                <a:gd name="T12" fmla="*/ 90487 w 15"/>
                <a:gd name="T13" fmla="*/ 265734 h 46"/>
                <a:gd name="T14" fmla="*/ 72390 w 15"/>
                <a:gd name="T15" fmla="*/ 277813 h 46"/>
                <a:gd name="T16" fmla="*/ 18097 w 15"/>
                <a:gd name="T17" fmla="*/ 27781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46">
                  <a:moveTo>
                    <a:pt x="3" y="46"/>
                  </a:moveTo>
                  <a:cubicBezTo>
                    <a:pt x="1" y="46"/>
                    <a:pt x="0" y="45"/>
                    <a:pt x="0" y="4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5"/>
                    <a:pt x="14" y="46"/>
                    <a:pt x="12" y="46"/>
                  </a:cubicBezTo>
                  <a:lnTo>
                    <a:pt x="3" y="46"/>
                  </a:ln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80" name="Freeform 84"/>
            <p:cNvSpPr>
              <a:spLocks noChangeArrowheads="1"/>
            </p:cNvSpPr>
            <p:nvPr/>
          </p:nvSpPr>
          <p:spPr bwMode="auto">
            <a:xfrm>
              <a:off x="293688" y="1528762"/>
              <a:ext cx="1279525" cy="1281113"/>
            </a:xfrm>
            <a:custGeom>
              <a:avLst/>
              <a:gdLst>
                <a:gd name="T0" fmla="*/ 1279525 w 212"/>
                <a:gd name="T1" fmla="*/ 640557 h 212"/>
                <a:gd name="T2" fmla="*/ 639763 w 212"/>
                <a:gd name="T3" fmla="*/ 0 h 212"/>
                <a:gd name="T4" fmla="*/ 0 w 212"/>
                <a:gd name="T5" fmla="*/ 640557 h 212"/>
                <a:gd name="T6" fmla="*/ 639763 w 212"/>
                <a:gd name="T7" fmla="*/ 1281113 h 212"/>
                <a:gd name="T8" fmla="*/ 1279525 w 212"/>
                <a:gd name="T9" fmla="*/ 640557 h 2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cubicBezTo>
                    <a:pt x="212" y="48"/>
                    <a:pt x="165" y="0"/>
                    <a:pt x="106" y="0"/>
                  </a:cubicBezTo>
                  <a:cubicBezTo>
                    <a:pt x="48" y="0"/>
                    <a:pt x="0" y="48"/>
                    <a:pt x="0" y="106"/>
                  </a:cubicBezTo>
                  <a:cubicBezTo>
                    <a:pt x="0" y="164"/>
                    <a:pt x="48" y="212"/>
                    <a:pt x="106" y="212"/>
                  </a:cubicBezTo>
                  <a:cubicBezTo>
                    <a:pt x="165" y="212"/>
                    <a:pt x="212" y="165"/>
                    <a:pt x="212" y="106"/>
                  </a:cubicBezTo>
                  <a:close/>
                </a:path>
              </a:pathLst>
            </a:custGeom>
            <a:solidFill>
              <a:srgbClr val="353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81" name="Oval 85"/>
            <p:cNvSpPr>
              <a:spLocks noChangeArrowheads="1"/>
            </p:cNvSpPr>
            <p:nvPr/>
          </p:nvSpPr>
          <p:spPr bwMode="auto">
            <a:xfrm>
              <a:off x="401638" y="1636712"/>
              <a:ext cx="1062037" cy="1063625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82" name="Freeform 86"/>
            <p:cNvSpPr>
              <a:spLocks noChangeArrowheads="1"/>
            </p:cNvSpPr>
            <p:nvPr/>
          </p:nvSpPr>
          <p:spPr bwMode="auto">
            <a:xfrm>
              <a:off x="884238" y="1793874"/>
              <a:ext cx="579437" cy="906463"/>
            </a:xfrm>
            <a:custGeom>
              <a:avLst/>
              <a:gdLst>
                <a:gd name="T0" fmla="*/ 0 w 96"/>
                <a:gd name="T1" fmla="*/ 259853 h 150"/>
                <a:gd name="T2" fmla="*/ 0 w 96"/>
                <a:gd name="T3" fmla="*/ 906463 h 150"/>
                <a:gd name="T4" fmla="*/ 48286 w 96"/>
                <a:gd name="T5" fmla="*/ 906463 h 150"/>
                <a:gd name="T6" fmla="*/ 579437 w 96"/>
                <a:gd name="T7" fmla="*/ 374671 h 150"/>
                <a:gd name="T8" fmla="*/ 422506 w 96"/>
                <a:gd name="T9" fmla="*/ 0 h 150"/>
                <a:gd name="T10" fmla="*/ 259539 w 96"/>
                <a:gd name="T11" fmla="*/ 0 h 150"/>
                <a:gd name="T12" fmla="*/ 0 w 96"/>
                <a:gd name="T13" fmla="*/ 259853 h 1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" h="150">
                  <a:moveTo>
                    <a:pt x="0" y="43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3" y="150"/>
                    <a:pt x="5" y="150"/>
                    <a:pt x="8" y="150"/>
                  </a:cubicBezTo>
                  <a:cubicBezTo>
                    <a:pt x="57" y="150"/>
                    <a:pt x="96" y="111"/>
                    <a:pt x="96" y="62"/>
                  </a:cubicBezTo>
                  <a:cubicBezTo>
                    <a:pt x="96" y="38"/>
                    <a:pt x="86" y="15"/>
                    <a:pt x="7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9" y="0"/>
                    <a:pt x="0" y="19"/>
                    <a:pt x="0" y="43"/>
                  </a:cubicBezTo>
                  <a:close/>
                </a:path>
              </a:pathLst>
            </a:custGeom>
            <a:solidFill>
              <a:srgbClr val="EB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83" name="Freeform 87"/>
            <p:cNvSpPr>
              <a:spLocks noChangeArrowheads="1"/>
            </p:cNvSpPr>
            <p:nvPr/>
          </p:nvSpPr>
          <p:spPr bwMode="auto">
            <a:xfrm>
              <a:off x="401638" y="1800224"/>
              <a:ext cx="900112" cy="900113"/>
            </a:xfrm>
            <a:custGeom>
              <a:avLst/>
              <a:gdLst>
                <a:gd name="T0" fmla="*/ 144984 w 149"/>
                <a:gd name="T1" fmla="*/ 0 h 149"/>
                <a:gd name="T2" fmla="*/ 0 w 149"/>
                <a:gd name="T3" fmla="*/ 368503 h 149"/>
                <a:gd name="T4" fmla="*/ 0 w 149"/>
                <a:gd name="T5" fmla="*/ 392667 h 149"/>
                <a:gd name="T6" fmla="*/ 507446 w 149"/>
                <a:gd name="T7" fmla="*/ 900113 h 149"/>
                <a:gd name="T8" fmla="*/ 531610 w 149"/>
                <a:gd name="T9" fmla="*/ 900113 h 149"/>
                <a:gd name="T10" fmla="*/ 900112 w 149"/>
                <a:gd name="T11" fmla="*/ 755128 h 149"/>
                <a:gd name="T12" fmla="*/ 144984 w 149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9" h="149">
                  <a:moveTo>
                    <a:pt x="24" y="0"/>
                  </a:moveTo>
                  <a:cubicBezTo>
                    <a:pt x="9" y="16"/>
                    <a:pt x="0" y="38"/>
                    <a:pt x="0" y="61"/>
                  </a:cubicBezTo>
                  <a:cubicBezTo>
                    <a:pt x="0" y="63"/>
                    <a:pt x="0" y="64"/>
                    <a:pt x="0" y="65"/>
                  </a:cubicBezTo>
                  <a:cubicBezTo>
                    <a:pt x="84" y="149"/>
                    <a:pt x="84" y="149"/>
                    <a:pt x="84" y="149"/>
                  </a:cubicBezTo>
                  <a:cubicBezTo>
                    <a:pt x="85" y="149"/>
                    <a:pt x="87" y="149"/>
                    <a:pt x="88" y="149"/>
                  </a:cubicBezTo>
                  <a:cubicBezTo>
                    <a:pt x="112" y="149"/>
                    <a:pt x="133" y="140"/>
                    <a:pt x="149" y="125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84" name="Freeform 88"/>
            <p:cNvSpPr>
              <a:spLocks noChangeArrowheads="1"/>
            </p:cNvSpPr>
            <p:nvPr/>
          </p:nvSpPr>
          <p:spPr bwMode="auto">
            <a:xfrm>
              <a:off x="601663" y="1673224"/>
              <a:ext cx="825500" cy="828675"/>
            </a:xfrm>
            <a:custGeom>
              <a:avLst/>
              <a:gdLst>
                <a:gd name="T0" fmla="*/ 144613 w 137"/>
                <a:gd name="T1" fmla="*/ 0 h 137"/>
                <a:gd name="T2" fmla="*/ 0 w 137"/>
                <a:gd name="T3" fmla="*/ 78633 h 137"/>
                <a:gd name="T4" fmla="*/ 747168 w 137"/>
                <a:gd name="T5" fmla="*/ 828675 h 137"/>
                <a:gd name="T6" fmla="*/ 825500 w 137"/>
                <a:gd name="T7" fmla="*/ 689554 h 137"/>
                <a:gd name="T8" fmla="*/ 144613 w 137"/>
                <a:gd name="T9" fmla="*/ 0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7" h="137">
                  <a:moveTo>
                    <a:pt x="24" y="0"/>
                  </a:moveTo>
                  <a:cubicBezTo>
                    <a:pt x="15" y="3"/>
                    <a:pt x="7" y="8"/>
                    <a:pt x="0" y="13"/>
                  </a:cubicBezTo>
                  <a:cubicBezTo>
                    <a:pt x="124" y="137"/>
                    <a:pt x="124" y="137"/>
                    <a:pt x="124" y="137"/>
                  </a:cubicBezTo>
                  <a:cubicBezTo>
                    <a:pt x="130" y="130"/>
                    <a:pt x="134" y="122"/>
                    <a:pt x="137" y="114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6" name="任意多边形 15"/>
          <p:cNvSpPr/>
          <p:nvPr/>
        </p:nvSpPr>
        <p:spPr>
          <a:xfrm rot="2141729">
            <a:off x="4730750" y="1130300"/>
            <a:ext cx="1363663" cy="2012950"/>
          </a:xfrm>
          <a:custGeom>
            <a:avLst/>
            <a:gdLst>
              <a:gd name="connsiteX0" fmla="*/ 917433 w 1727203"/>
              <a:gd name="connsiteY0" fmla="*/ 0 h 2551233"/>
              <a:gd name="connsiteX1" fmla="*/ 1727203 w 1727203"/>
              <a:gd name="connsiteY1" fmla="*/ 2551233 h 2551233"/>
              <a:gd name="connsiteX2" fmla="*/ 0 w 1727203"/>
              <a:gd name="connsiteY2" fmla="*/ 2551233 h 2551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7203" h="2551233">
                <a:moveTo>
                  <a:pt x="917433" y="0"/>
                </a:moveTo>
                <a:lnTo>
                  <a:pt x="1727203" y="2551233"/>
                </a:lnTo>
                <a:lnTo>
                  <a:pt x="0" y="2551233"/>
                </a:lnTo>
                <a:close/>
              </a:path>
            </a:pathLst>
          </a:custGeom>
          <a:solidFill>
            <a:srgbClr val="F98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任意多边形 16"/>
          <p:cNvSpPr/>
          <p:nvPr/>
        </p:nvSpPr>
        <p:spPr>
          <a:xfrm rot="6300000">
            <a:off x="6229350" y="1258888"/>
            <a:ext cx="1363663" cy="2014537"/>
          </a:xfrm>
          <a:custGeom>
            <a:avLst/>
            <a:gdLst>
              <a:gd name="connsiteX0" fmla="*/ 917433 w 1727203"/>
              <a:gd name="connsiteY0" fmla="*/ 0 h 2551233"/>
              <a:gd name="connsiteX1" fmla="*/ 1727203 w 1727203"/>
              <a:gd name="connsiteY1" fmla="*/ 2551233 h 2551233"/>
              <a:gd name="connsiteX2" fmla="*/ 0 w 1727203"/>
              <a:gd name="connsiteY2" fmla="*/ 2551233 h 2551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7203" h="2551233">
                <a:moveTo>
                  <a:pt x="917433" y="0"/>
                </a:moveTo>
                <a:lnTo>
                  <a:pt x="1727203" y="2551233"/>
                </a:lnTo>
                <a:lnTo>
                  <a:pt x="0" y="2551233"/>
                </a:lnTo>
                <a:close/>
              </a:path>
            </a:pathLst>
          </a:custGeom>
          <a:solidFill>
            <a:srgbClr val="5FBB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任意多边形 17"/>
          <p:cNvSpPr/>
          <p:nvPr/>
        </p:nvSpPr>
        <p:spPr>
          <a:xfrm rot="10619040">
            <a:off x="6588125" y="2667000"/>
            <a:ext cx="1363663" cy="2014538"/>
          </a:xfrm>
          <a:custGeom>
            <a:avLst/>
            <a:gdLst>
              <a:gd name="connsiteX0" fmla="*/ 917433 w 1727203"/>
              <a:gd name="connsiteY0" fmla="*/ 0 h 2551233"/>
              <a:gd name="connsiteX1" fmla="*/ 1727203 w 1727203"/>
              <a:gd name="connsiteY1" fmla="*/ 2551233 h 2551233"/>
              <a:gd name="connsiteX2" fmla="*/ 0 w 1727203"/>
              <a:gd name="connsiteY2" fmla="*/ 2551233 h 2551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7203" h="2551233">
                <a:moveTo>
                  <a:pt x="917433" y="0"/>
                </a:moveTo>
                <a:lnTo>
                  <a:pt x="1727203" y="2551233"/>
                </a:lnTo>
                <a:lnTo>
                  <a:pt x="0" y="2551233"/>
                </a:lnTo>
                <a:close/>
              </a:path>
            </a:pathLst>
          </a:custGeom>
          <a:solidFill>
            <a:srgbClr val="474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任意多边形 18"/>
          <p:cNvSpPr/>
          <p:nvPr/>
        </p:nvSpPr>
        <p:spPr>
          <a:xfrm rot="14956591">
            <a:off x="5329238" y="3400425"/>
            <a:ext cx="1363662" cy="2014538"/>
          </a:xfrm>
          <a:custGeom>
            <a:avLst/>
            <a:gdLst>
              <a:gd name="connsiteX0" fmla="*/ 917433 w 1727203"/>
              <a:gd name="connsiteY0" fmla="*/ 0 h 2551233"/>
              <a:gd name="connsiteX1" fmla="*/ 1727203 w 1727203"/>
              <a:gd name="connsiteY1" fmla="*/ 2551233 h 2551233"/>
              <a:gd name="connsiteX2" fmla="*/ 0 w 1727203"/>
              <a:gd name="connsiteY2" fmla="*/ 2551233 h 2551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7203" h="2551233">
                <a:moveTo>
                  <a:pt x="917433" y="0"/>
                </a:moveTo>
                <a:lnTo>
                  <a:pt x="1727203" y="2551233"/>
                </a:lnTo>
                <a:lnTo>
                  <a:pt x="0" y="2551233"/>
                </a:lnTo>
                <a:close/>
              </a:path>
            </a:pathLst>
          </a:custGeom>
          <a:solidFill>
            <a:srgbClr val="F98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任意多边形 19"/>
          <p:cNvSpPr/>
          <p:nvPr/>
        </p:nvSpPr>
        <p:spPr>
          <a:xfrm rot="19283381">
            <a:off x="4130675" y="2473325"/>
            <a:ext cx="1363663" cy="2014538"/>
          </a:xfrm>
          <a:custGeom>
            <a:avLst/>
            <a:gdLst>
              <a:gd name="connsiteX0" fmla="*/ 917433 w 1727203"/>
              <a:gd name="connsiteY0" fmla="*/ 0 h 2551233"/>
              <a:gd name="connsiteX1" fmla="*/ 1727203 w 1727203"/>
              <a:gd name="connsiteY1" fmla="*/ 2551233 h 2551233"/>
              <a:gd name="connsiteX2" fmla="*/ 0 w 1727203"/>
              <a:gd name="connsiteY2" fmla="*/ 2551233 h 2551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7203" h="2551233">
                <a:moveTo>
                  <a:pt x="917433" y="0"/>
                </a:moveTo>
                <a:lnTo>
                  <a:pt x="1727203" y="2551233"/>
                </a:lnTo>
                <a:lnTo>
                  <a:pt x="0" y="2551233"/>
                </a:lnTo>
                <a:close/>
              </a:path>
            </a:pathLst>
          </a:custGeom>
          <a:solidFill>
            <a:srgbClr val="5FBB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0249" name="组合 20"/>
          <p:cNvGrpSpPr/>
          <p:nvPr/>
        </p:nvGrpSpPr>
        <p:grpSpPr bwMode="auto">
          <a:xfrm>
            <a:off x="4443413" y="2341563"/>
            <a:ext cx="1276350" cy="461962"/>
            <a:chOff x="4676453" y="3092202"/>
            <a:chExt cx="1276450" cy="461665"/>
          </a:xfrm>
        </p:grpSpPr>
        <p:sp>
          <p:nvSpPr>
            <p:cNvPr id="10272" name="矩形 21"/>
            <p:cNvSpPr>
              <a:spLocks noChangeArrowheads="1"/>
            </p:cNvSpPr>
            <p:nvPr/>
          </p:nvSpPr>
          <p:spPr bwMode="auto">
            <a:xfrm>
              <a:off x="4676453" y="3092202"/>
              <a:ext cx="47230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en-US" altLang="zh-CN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  <a:endPara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73" name="矩形 22"/>
            <p:cNvSpPr>
              <a:spLocks noChangeArrowheads="1"/>
            </p:cNvSpPr>
            <p:nvPr/>
          </p:nvSpPr>
          <p:spPr bwMode="auto">
            <a:xfrm>
              <a:off x="4960314" y="3129060"/>
              <a:ext cx="99258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关键字</a:t>
              </a:r>
            </a:p>
          </p:txBody>
        </p:sp>
      </p:grpSp>
      <p:grpSp>
        <p:nvGrpSpPr>
          <p:cNvPr id="10250" name="组合 23"/>
          <p:cNvGrpSpPr/>
          <p:nvPr/>
        </p:nvGrpSpPr>
        <p:grpSpPr bwMode="auto">
          <a:xfrm>
            <a:off x="5916613" y="2108200"/>
            <a:ext cx="1276350" cy="461963"/>
            <a:chOff x="4676453" y="3092202"/>
            <a:chExt cx="1276450" cy="461665"/>
          </a:xfrm>
        </p:grpSpPr>
        <p:sp>
          <p:nvSpPr>
            <p:cNvPr id="10270" name="矩形 24"/>
            <p:cNvSpPr>
              <a:spLocks noChangeArrowheads="1"/>
            </p:cNvSpPr>
            <p:nvPr/>
          </p:nvSpPr>
          <p:spPr bwMode="auto">
            <a:xfrm>
              <a:off x="4676453" y="3092202"/>
              <a:ext cx="47230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en-US" altLang="zh-CN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</a:t>
              </a:r>
              <a:endPara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71" name="矩形 25"/>
            <p:cNvSpPr>
              <a:spLocks noChangeArrowheads="1"/>
            </p:cNvSpPr>
            <p:nvPr/>
          </p:nvSpPr>
          <p:spPr bwMode="auto">
            <a:xfrm>
              <a:off x="4960314" y="3129060"/>
              <a:ext cx="99258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关键字</a:t>
              </a:r>
            </a:p>
          </p:txBody>
        </p:sp>
      </p:grpSp>
      <p:grpSp>
        <p:nvGrpSpPr>
          <p:cNvPr id="10251" name="组合 26"/>
          <p:cNvGrpSpPr/>
          <p:nvPr/>
        </p:nvGrpSpPr>
        <p:grpSpPr bwMode="auto">
          <a:xfrm>
            <a:off x="6684963" y="2730500"/>
            <a:ext cx="1276350" cy="461963"/>
            <a:chOff x="4676453" y="3092202"/>
            <a:chExt cx="1276450" cy="461665"/>
          </a:xfrm>
        </p:grpSpPr>
        <p:sp>
          <p:nvSpPr>
            <p:cNvPr id="10268" name="矩形 27"/>
            <p:cNvSpPr>
              <a:spLocks noChangeArrowheads="1"/>
            </p:cNvSpPr>
            <p:nvPr/>
          </p:nvSpPr>
          <p:spPr bwMode="auto">
            <a:xfrm>
              <a:off x="4676453" y="3092202"/>
              <a:ext cx="47230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en-US" altLang="zh-CN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</a:t>
              </a:r>
              <a:endPara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69" name="矩形 28"/>
            <p:cNvSpPr>
              <a:spLocks noChangeArrowheads="1"/>
            </p:cNvSpPr>
            <p:nvPr/>
          </p:nvSpPr>
          <p:spPr bwMode="auto">
            <a:xfrm>
              <a:off x="4960314" y="3129060"/>
              <a:ext cx="99258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关键字</a:t>
              </a:r>
            </a:p>
          </p:txBody>
        </p:sp>
      </p:grpSp>
      <p:grpSp>
        <p:nvGrpSpPr>
          <p:cNvPr id="10252" name="组合 29"/>
          <p:cNvGrpSpPr/>
          <p:nvPr/>
        </p:nvGrpSpPr>
        <p:grpSpPr bwMode="auto">
          <a:xfrm>
            <a:off x="5749925" y="4152900"/>
            <a:ext cx="1276350" cy="460375"/>
            <a:chOff x="4676453" y="3092202"/>
            <a:chExt cx="1276450" cy="461665"/>
          </a:xfrm>
        </p:grpSpPr>
        <p:sp>
          <p:nvSpPr>
            <p:cNvPr id="10266" name="矩形 30"/>
            <p:cNvSpPr>
              <a:spLocks noChangeArrowheads="1"/>
            </p:cNvSpPr>
            <p:nvPr/>
          </p:nvSpPr>
          <p:spPr bwMode="auto">
            <a:xfrm>
              <a:off x="4676453" y="3092202"/>
              <a:ext cx="47230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en-US" altLang="zh-CN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</a:t>
              </a:r>
              <a:endPara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67" name="矩形 31"/>
            <p:cNvSpPr>
              <a:spLocks noChangeArrowheads="1"/>
            </p:cNvSpPr>
            <p:nvPr/>
          </p:nvSpPr>
          <p:spPr bwMode="auto">
            <a:xfrm>
              <a:off x="4960314" y="3129060"/>
              <a:ext cx="99258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关键字</a:t>
              </a:r>
            </a:p>
          </p:txBody>
        </p:sp>
      </p:grpSp>
      <p:grpSp>
        <p:nvGrpSpPr>
          <p:cNvPr id="10253" name="组合 32"/>
          <p:cNvGrpSpPr/>
          <p:nvPr/>
        </p:nvGrpSpPr>
        <p:grpSpPr bwMode="auto">
          <a:xfrm>
            <a:off x="4646613" y="3622675"/>
            <a:ext cx="1276350" cy="461963"/>
            <a:chOff x="4676453" y="3092202"/>
            <a:chExt cx="1276450" cy="461665"/>
          </a:xfrm>
        </p:grpSpPr>
        <p:sp>
          <p:nvSpPr>
            <p:cNvPr id="10264" name="矩形 33"/>
            <p:cNvSpPr>
              <a:spLocks noChangeArrowheads="1"/>
            </p:cNvSpPr>
            <p:nvPr/>
          </p:nvSpPr>
          <p:spPr bwMode="auto">
            <a:xfrm>
              <a:off x="4676453" y="3092202"/>
              <a:ext cx="47230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en-US" altLang="zh-CN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</a:t>
              </a:r>
              <a:endPara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65" name="矩形 34"/>
            <p:cNvSpPr>
              <a:spLocks noChangeArrowheads="1"/>
            </p:cNvSpPr>
            <p:nvPr/>
          </p:nvSpPr>
          <p:spPr bwMode="auto">
            <a:xfrm>
              <a:off x="4960314" y="3129060"/>
              <a:ext cx="99258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关键字</a:t>
              </a:r>
            </a:p>
          </p:txBody>
        </p:sp>
      </p:grpSp>
      <p:cxnSp>
        <p:nvCxnSpPr>
          <p:cNvPr id="36" name="直接连接符 35"/>
          <p:cNvCxnSpPr/>
          <p:nvPr/>
        </p:nvCxnSpPr>
        <p:spPr>
          <a:xfrm flipH="1">
            <a:off x="3206750" y="2552700"/>
            <a:ext cx="1077913" cy="0"/>
          </a:xfrm>
          <a:prstGeom prst="line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788275" y="2538413"/>
            <a:ext cx="1168400" cy="0"/>
          </a:xfrm>
          <a:prstGeom prst="line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7277100" y="4657725"/>
            <a:ext cx="1168400" cy="0"/>
          </a:xfrm>
          <a:prstGeom prst="line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>
            <a:off x="6251575" y="4714875"/>
            <a:ext cx="0" cy="55721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flipH="1">
            <a:off x="3794125" y="4681538"/>
            <a:ext cx="1079500" cy="0"/>
          </a:xfrm>
          <a:prstGeom prst="line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本框 4"/>
          <p:cNvSpPr txBox="1">
            <a:spLocks noChangeArrowheads="1"/>
          </p:cNvSpPr>
          <p:nvPr/>
        </p:nvSpPr>
        <p:spPr bwMode="auto">
          <a:xfrm>
            <a:off x="969963" y="165100"/>
            <a:ext cx="2827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grpSp>
        <p:nvGrpSpPr>
          <p:cNvPr id="11267" name="组合 5"/>
          <p:cNvGrpSpPr/>
          <p:nvPr/>
        </p:nvGrpSpPr>
        <p:grpSpPr bwMode="auto">
          <a:xfrm rot="-1452407">
            <a:off x="84138" y="231775"/>
            <a:ext cx="800100" cy="436563"/>
            <a:chOff x="-781049" y="1528762"/>
            <a:chExt cx="2354262" cy="1281113"/>
          </a:xfrm>
        </p:grpSpPr>
        <p:sp>
          <p:nvSpPr>
            <p:cNvPr id="11295" name="Rectangle 23"/>
            <p:cNvSpPr>
              <a:spLocks noChangeArrowheads="1"/>
            </p:cNvSpPr>
            <p:nvPr/>
          </p:nvSpPr>
          <p:spPr bwMode="auto">
            <a:xfrm>
              <a:off x="1101726" y="2603499"/>
              <a:ext cx="241300" cy="6350"/>
            </a:xfrm>
            <a:prstGeom prst="rect">
              <a:avLst/>
            </a:pr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1296" name="Oval 24"/>
            <p:cNvSpPr>
              <a:spLocks noChangeArrowheads="1"/>
            </p:cNvSpPr>
            <p:nvPr/>
          </p:nvSpPr>
          <p:spPr bwMode="auto">
            <a:xfrm>
              <a:off x="1077913" y="2586037"/>
              <a:ext cx="47625" cy="41275"/>
            </a:xfrm>
            <a:prstGeom prst="ellipse">
              <a:avLst/>
            </a:pr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1297" name="Rectangle 80"/>
            <p:cNvSpPr>
              <a:spLocks noChangeArrowheads="1"/>
            </p:cNvSpPr>
            <p:nvPr/>
          </p:nvSpPr>
          <p:spPr bwMode="auto">
            <a:xfrm>
              <a:off x="58738" y="2097087"/>
              <a:ext cx="306387" cy="1444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1298" name="Rectangle 81"/>
            <p:cNvSpPr>
              <a:spLocks noChangeArrowheads="1"/>
            </p:cNvSpPr>
            <p:nvPr/>
          </p:nvSpPr>
          <p:spPr bwMode="auto">
            <a:xfrm>
              <a:off x="-690562" y="2047874"/>
              <a:ext cx="658812" cy="241300"/>
            </a:xfrm>
            <a:prstGeom prst="rect">
              <a:avLst/>
            </a:prstGeom>
            <a:solidFill>
              <a:srgbClr val="353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1299" name="Freeform 82"/>
            <p:cNvSpPr>
              <a:spLocks noChangeArrowheads="1"/>
            </p:cNvSpPr>
            <p:nvPr/>
          </p:nvSpPr>
          <p:spPr bwMode="auto">
            <a:xfrm>
              <a:off x="-781049" y="2030412"/>
              <a:ext cx="90487" cy="277813"/>
            </a:xfrm>
            <a:custGeom>
              <a:avLst/>
              <a:gdLst>
                <a:gd name="T0" fmla="*/ 12065 w 15"/>
                <a:gd name="T1" fmla="*/ 277813 h 46"/>
                <a:gd name="T2" fmla="*/ 0 w 15"/>
                <a:gd name="T3" fmla="*/ 265734 h 46"/>
                <a:gd name="T4" fmla="*/ 0 w 15"/>
                <a:gd name="T5" fmla="*/ 12079 h 46"/>
                <a:gd name="T6" fmla="*/ 18097 w 15"/>
                <a:gd name="T7" fmla="*/ 0 h 46"/>
                <a:gd name="T8" fmla="*/ 72390 w 15"/>
                <a:gd name="T9" fmla="*/ 0 h 46"/>
                <a:gd name="T10" fmla="*/ 90487 w 15"/>
                <a:gd name="T11" fmla="*/ 12079 h 46"/>
                <a:gd name="T12" fmla="*/ 90487 w 15"/>
                <a:gd name="T13" fmla="*/ 265734 h 46"/>
                <a:gd name="T14" fmla="*/ 72390 w 15"/>
                <a:gd name="T15" fmla="*/ 277813 h 46"/>
                <a:gd name="T16" fmla="*/ 12065 w 15"/>
                <a:gd name="T17" fmla="*/ 27781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46">
                  <a:moveTo>
                    <a:pt x="2" y="46"/>
                  </a:moveTo>
                  <a:cubicBezTo>
                    <a:pt x="1" y="46"/>
                    <a:pt x="0" y="45"/>
                    <a:pt x="0" y="4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5"/>
                    <a:pt x="14" y="46"/>
                    <a:pt x="12" y="46"/>
                  </a:cubicBezTo>
                  <a:lnTo>
                    <a:pt x="2" y="46"/>
                  </a:ln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00" name="Freeform 83"/>
            <p:cNvSpPr>
              <a:spLocks noChangeArrowheads="1"/>
            </p:cNvSpPr>
            <p:nvPr/>
          </p:nvSpPr>
          <p:spPr bwMode="auto">
            <a:xfrm>
              <a:off x="-31749" y="2030412"/>
              <a:ext cx="90487" cy="277813"/>
            </a:xfrm>
            <a:custGeom>
              <a:avLst/>
              <a:gdLst>
                <a:gd name="T0" fmla="*/ 18097 w 15"/>
                <a:gd name="T1" fmla="*/ 277813 h 46"/>
                <a:gd name="T2" fmla="*/ 0 w 15"/>
                <a:gd name="T3" fmla="*/ 265734 h 46"/>
                <a:gd name="T4" fmla="*/ 0 w 15"/>
                <a:gd name="T5" fmla="*/ 12079 h 46"/>
                <a:gd name="T6" fmla="*/ 18097 w 15"/>
                <a:gd name="T7" fmla="*/ 0 h 46"/>
                <a:gd name="T8" fmla="*/ 78422 w 15"/>
                <a:gd name="T9" fmla="*/ 0 h 46"/>
                <a:gd name="T10" fmla="*/ 90487 w 15"/>
                <a:gd name="T11" fmla="*/ 12079 h 46"/>
                <a:gd name="T12" fmla="*/ 90487 w 15"/>
                <a:gd name="T13" fmla="*/ 265734 h 46"/>
                <a:gd name="T14" fmla="*/ 72390 w 15"/>
                <a:gd name="T15" fmla="*/ 277813 h 46"/>
                <a:gd name="T16" fmla="*/ 18097 w 15"/>
                <a:gd name="T17" fmla="*/ 27781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46">
                  <a:moveTo>
                    <a:pt x="3" y="46"/>
                  </a:moveTo>
                  <a:cubicBezTo>
                    <a:pt x="1" y="46"/>
                    <a:pt x="0" y="45"/>
                    <a:pt x="0" y="4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5"/>
                    <a:pt x="14" y="46"/>
                    <a:pt x="12" y="46"/>
                  </a:cubicBezTo>
                  <a:lnTo>
                    <a:pt x="3" y="46"/>
                  </a:ln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01" name="Freeform 84"/>
            <p:cNvSpPr>
              <a:spLocks noChangeArrowheads="1"/>
            </p:cNvSpPr>
            <p:nvPr/>
          </p:nvSpPr>
          <p:spPr bwMode="auto">
            <a:xfrm>
              <a:off x="293688" y="1528762"/>
              <a:ext cx="1279525" cy="1281113"/>
            </a:xfrm>
            <a:custGeom>
              <a:avLst/>
              <a:gdLst>
                <a:gd name="T0" fmla="*/ 1279525 w 212"/>
                <a:gd name="T1" fmla="*/ 640557 h 212"/>
                <a:gd name="T2" fmla="*/ 639763 w 212"/>
                <a:gd name="T3" fmla="*/ 0 h 212"/>
                <a:gd name="T4" fmla="*/ 0 w 212"/>
                <a:gd name="T5" fmla="*/ 640557 h 212"/>
                <a:gd name="T6" fmla="*/ 639763 w 212"/>
                <a:gd name="T7" fmla="*/ 1281113 h 212"/>
                <a:gd name="T8" fmla="*/ 1279525 w 212"/>
                <a:gd name="T9" fmla="*/ 640557 h 2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cubicBezTo>
                    <a:pt x="212" y="48"/>
                    <a:pt x="165" y="0"/>
                    <a:pt x="106" y="0"/>
                  </a:cubicBezTo>
                  <a:cubicBezTo>
                    <a:pt x="48" y="0"/>
                    <a:pt x="0" y="48"/>
                    <a:pt x="0" y="106"/>
                  </a:cubicBezTo>
                  <a:cubicBezTo>
                    <a:pt x="0" y="164"/>
                    <a:pt x="48" y="212"/>
                    <a:pt x="106" y="212"/>
                  </a:cubicBezTo>
                  <a:cubicBezTo>
                    <a:pt x="165" y="212"/>
                    <a:pt x="212" y="165"/>
                    <a:pt x="212" y="106"/>
                  </a:cubicBezTo>
                  <a:close/>
                </a:path>
              </a:pathLst>
            </a:custGeom>
            <a:solidFill>
              <a:srgbClr val="353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02" name="Oval 85"/>
            <p:cNvSpPr>
              <a:spLocks noChangeArrowheads="1"/>
            </p:cNvSpPr>
            <p:nvPr/>
          </p:nvSpPr>
          <p:spPr bwMode="auto">
            <a:xfrm>
              <a:off x="401638" y="1636712"/>
              <a:ext cx="1062037" cy="1063625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1303" name="Freeform 86"/>
            <p:cNvSpPr>
              <a:spLocks noChangeArrowheads="1"/>
            </p:cNvSpPr>
            <p:nvPr/>
          </p:nvSpPr>
          <p:spPr bwMode="auto">
            <a:xfrm>
              <a:off x="884238" y="1793874"/>
              <a:ext cx="579437" cy="906463"/>
            </a:xfrm>
            <a:custGeom>
              <a:avLst/>
              <a:gdLst>
                <a:gd name="T0" fmla="*/ 0 w 96"/>
                <a:gd name="T1" fmla="*/ 259853 h 150"/>
                <a:gd name="T2" fmla="*/ 0 w 96"/>
                <a:gd name="T3" fmla="*/ 906463 h 150"/>
                <a:gd name="T4" fmla="*/ 48286 w 96"/>
                <a:gd name="T5" fmla="*/ 906463 h 150"/>
                <a:gd name="T6" fmla="*/ 579437 w 96"/>
                <a:gd name="T7" fmla="*/ 374671 h 150"/>
                <a:gd name="T8" fmla="*/ 422506 w 96"/>
                <a:gd name="T9" fmla="*/ 0 h 150"/>
                <a:gd name="T10" fmla="*/ 259539 w 96"/>
                <a:gd name="T11" fmla="*/ 0 h 150"/>
                <a:gd name="T12" fmla="*/ 0 w 96"/>
                <a:gd name="T13" fmla="*/ 259853 h 1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" h="150">
                  <a:moveTo>
                    <a:pt x="0" y="43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3" y="150"/>
                    <a:pt x="5" y="150"/>
                    <a:pt x="8" y="150"/>
                  </a:cubicBezTo>
                  <a:cubicBezTo>
                    <a:pt x="57" y="150"/>
                    <a:pt x="96" y="111"/>
                    <a:pt x="96" y="62"/>
                  </a:cubicBezTo>
                  <a:cubicBezTo>
                    <a:pt x="96" y="38"/>
                    <a:pt x="86" y="15"/>
                    <a:pt x="7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9" y="0"/>
                    <a:pt x="0" y="19"/>
                    <a:pt x="0" y="43"/>
                  </a:cubicBezTo>
                  <a:close/>
                </a:path>
              </a:pathLst>
            </a:custGeom>
            <a:solidFill>
              <a:srgbClr val="EB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04" name="Freeform 87"/>
            <p:cNvSpPr>
              <a:spLocks noChangeArrowheads="1"/>
            </p:cNvSpPr>
            <p:nvPr/>
          </p:nvSpPr>
          <p:spPr bwMode="auto">
            <a:xfrm>
              <a:off x="401638" y="1800224"/>
              <a:ext cx="900112" cy="900113"/>
            </a:xfrm>
            <a:custGeom>
              <a:avLst/>
              <a:gdLst>
                <a:gd name="T0" fmla="*/ 144984 w 149"/>
                <a:gd name="T1" fmla="*/ 0 h 149"/>
                <a:gd name="T2" fmla="*/ 0 w 149"/>
                <a:gd name="T3" fmla="*/ 368503 h 149"/>
                <a:gd name="T4" fmla="*/ 0 w 149"/>
                <a:gd name="T5" fmla="*/ 392667 h 149"/>
                <a:gd name="T6" fmla="*/ 507446 w 149"/>
                <a:gd name="T7" fmla="*/ 900113 h 149"/>
                <a:gd name="T8" fmla="*/ 531610 w 149"/>
                <a:gd name="T9" fmla="*/ 900113 h 149"/>
                <a:gd name="T10" fmla="*/ 900112 w 149"/>
                <a:gd name="T11" fmla="*/ 755128 h 149"/>
                <a:gd name="T12" fmla="*/ 144984 w 149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9" h="149">
                  <a:moveTo>
                    <a:pt x="24" y="0"/>
                  </a:moveTo>
                  <a:cubicBezTo>
                    <a:pt x="9" y="16"/>
                    <a:pt x="0" y="38"/>
                    <a:pt x="0" y="61"/>
                  </a:cubicBezTo>
                  <a:cubicBezTo>
                    <a:pt x="0" y="63"/>
                    <a:pt x="0" y="64"/>
                    <a:pt x="0" y="65"/>
                  </a:cubicBezTo>
                  <a:cubicBezTo>
                    <a:pt x="84" y="149"/>
                    <a:pt x="84" y="149"/>
                    <a:pt x="84" y="149"/>
                  </a:cubicBezTo>
                  <a:cubicBezTo>
                    <a:pt x="85" y="149"/>
                    <a:pt x="87" y="149"/>
                    <a:pt x="88" y="149"/>
                  </a:cubicBezTo>
                  <a:cubicBezTo>
                    <a:pt x="112" y="149"/>
                    <a:pt x="133" y="140"/>
                    <a:pt x="149" y="125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05" name="Freeform 88"/>
            <p:cNvSpPr>
              <a:spLocks noChangeArrowheads="1"/>
            </p:cNvSpPr>
            <p:nvPr/>
          </p:nvSpPr>
          <p:spPr bwMode="auto">
            <a:xfrm>
              <a:off x="601663" y="1673224"/>
              <a:ext cx="825500" cy="828675"/>
            </a:xfrm>
            <a:custGeom>
              <a:avLst/>
              <a:gdLst>
                <a:gd name="T0" fmla="*/ 144613 w 137"/>
                <a:gd name="T1" fmla="*/ 0 h 137"/>
                <a:gd name="T2" fmla="*/ 0 w 137"/>
                <a:gd name="T3" fmla="*/ 78633 h 137"/>
                <a:gd name="T4" fmla="*/ 747168 w 137"/>
                <a:gd name="T5" fmla="*/ 828675 h 137"/>
                <a:gd name="T6" fmla="*/ 825500 w 137"/>
                <a:gd name="T7" fmla="*/ 689554 h 137"/>
                <a:gd name="T8" fmla="*/ 144613 w 137"/>
                <a:gd name="T9" fmla="*/ 0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7" h="137">
                  <a:moveTo>
                    <a:pt x="24" y="0"/>
                  </a:moveTo>
                  <a:cubicBezTo>
                    <a:pt x="15" y="3"/>
                    <a:pt x="7" y="8"/>
                    <a:pt x="0" y="13"/>
                  </a:cubicBezTo>
                  <a:cubicBezTo>
                    <a:pt x="124" y="137"/>
                    <a:pt x="124" y="137"/>
                    <a:pt x="124" y="137"/>
                  </a:cubicBezTo>
                  <a:cubicBezTo>
                    <a:pt x="130" y="130"/>
                    <a:pt x="134" y="122"/>
                    <a:pt x="137" y="114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9" name="Oval 5"/>
          <p:cNvSpPr/>
          <p:nvPr/>
        </p:nvSpPr>
        <p:spPr>
          <a:xfrm>
            <a:off x="793750" y="1871663"/>
            <a:ext cx="774700" cy="776287"/>
          </a:xfrm>
          <a:prstGeom prst="ellipse">
            <a:avLst/>
          </a:prstGeom>
          <a:solidFill>
            <a:srgbClr val="474F59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72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 dirty="0">
              <a:solidFill>
                <a:prstClr val="white"/>
              </a:solidFill>
              <a:latin typeface="微软雅黑" panose="020B0503020204020204" pitchFamily="34" charset="-122"/>
              <a:ea typeface="+mn-ea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977900" y="2057400"/>
            <a:ext cx="406400" cy="404813"/>
          </a:xfrm>
          <a:custGeom>
            <a:avLst/>
            <a:gdLst>
              <a:gd name="T0" fmla="*/ 347 w 376"/>
              <a:gd name="T1" fmla="*/ 284 h 376"/>
              <a:gd name="T2" fmla="*/ 347 w 376"/>
              <a:gd name="T3" fmla="*/ 238 h 376"/>
              <a:gd name="T4" fmla="*/ 278 w 376"/>
              <a:gd name="T5" fmla="*/ 169 h 376"/>
              <a:gd name="T6" fmla="*/ 238 w 376"/>
              <a:gd name="T7" fmla="*/ 169 h 376"/>
              <a:gd name="T8" fmla="*/ 207 w 376"/>
              <a:gd name="T9" fmla="*/ 148 h 376"/>
              <a:gd name="T10" fmla="*/ 207 w 376"/>
              <a:gd name="T11" fmla="*/ 92 h 376"/>
              <a:gd name="T12" fmla="*/ 236 w 376"/>
              <a:gd name="T13" fmla="*/ 48 h 376"/>
              <a:gd name="T14" fmla="*/ 188 w 376"/>
              <a:gd name="T15" fmla="*/ 0 h 376"/>
              <a:gd name="T16" fmla="*/ 140 w 376"/>
              <a:gd name="T17" fmla="*/ 48 h 376"/>
              <a:gd name="T18" fmla="*/ 169 w 376"/>
              <a:gd name="T19" fmla="*/ 92 h 376"/>
              <a:gd name="T20" fmla="*/ 169 w 376"/>
              <a:gd name="T21" fmla="*/ 148 h 376"/>
              <a:gd name="T22" fmla="*/ 138 w 376"/>
              <a:gd name="T23" fmla="*/ 169 h 376"/>
              <a:gd name="T24" fmla="*/ 98 w 376"/>
              <a:gd name="T25" fmla="*/ 169 h 376"/>
              <a:gd name="T26" fmla="*/ 29 w 376"/>
              <a:gd name="T27" fmla="*/ 238 h 376"/>
              <a:gd name="T28" fmla="*/ 29 w 376"/>
              <a:gd name="T29" fmla="*/ 284 h 376"/>
              <a:gd name="T30" fmla="*/ 0 w 376"/>
              <a:gd name="T31" fmla="*/ 328 h 376"/>
              <a:gd name="T32" fmla="*/ 48 w 376"/>
              <a:gd name="T33" fmla="*/ 376 h 376"/>
              <a:gd name="T34" fmla="*/ 96 w 376"/>
              <a:gd name="T35" fmla="*/ 328 h 376"/>
              <a:gd name="T36" fmla="*/ 67 w 376"/>
              <a:gd name="T37" fmla="*/ 284 h 376"/>
              <a:gd name="T38" fmla="*/ 67 w 376"/>
              <a:gd name="T39" fmla="*/ 238 h 376"/>
              <a:gd name="T40" fmla="*/ 98 w 376"/>
              <a:gd name="T41" fmla="*/ 207 h 376"/>
              <a:gd name="T42" fmla="*/ 138 w 376"/>
              <a:gd name="T43" fmla="*/ 207 h 376"/>
              <a:gd name="T44" fmla="*/ 169 w 376"/>
              <a:gd name="T45" fmla="*/ 202 h 376"/>
              <a:gd name="T46" fmla="*/ 169 w 376"/>
              <a:gd name="T47" fmla="*/ 284 h 376"/>
              <a:gd name="T48" fmla="*/ 140 w 376"/>
              <a:gd name="T49" fmla="*/ 328 h 376"/>
              <a:gd name="T50" fmla="*/ 188 w 376"/>
              <a:gd name="T51" fmla="*/ 376 h 376"/>
              <a:gd name="T52" fmla="*/ 236 w 376"/>
              <a:gd name="T53" fmla="*/ 328 h 376"/>
              <a:gd name="T54" fmla="*/ 207 w 376"/>
              <a:gd name="T55" fmla="*/ 284 h 376"/>
              <a:gd name="T56" fmla="*/ 207 w 376"/>
              <a:gd name="T57" fmla="*/ 202 h 376"/>
              <a:gd name="T58" fmla="*/ 238 w 376"/>
              <a:gd name="T59" fmla="*/ 207 h 376"/>
              <a:gd name="T60" fmla="*/ 278 w 376"/>
              <a:gd name="T61" fmla="*/ 207 h 376"/>
              <a:gd name="T62" fmla="*/ 309 w 376"/>
              <a:gd name="T63" fmla="*/ 238 h 376"/>
              <a:gd name="T64" fmla="*/ 309 w 376"/>
              <a:gd name="T65" fmla="*/ 284 h 376"/>
              <a:gd name="T66" fmla="*/ 280 w 376"/>
              <a:gd name="T67" fmla="*/ 328 h 376"/>
              <a:gd name="T68" fmla="*/ 328 w 376"/>
              <a:gd name="T69" fmla="*/ 376 h 376"/>
              <a:gd name="T70" fmla="*/ 376 w 376"/>
              <a:gd name="T71" fmla="*/ 328 h 376"/>
              <a:gd name="T72" fmla="*/ 347 w 376"/>
              <a:gd name="T73" fmla="*/ 284 h 376"/>
              <a:gd name="T74" fmla="*/ 75 w 376"/>
              <a:gd name="T75" fmla="*/ 328 h 376"/>
              <a:gd name="T76" fmla="*/ 48 w 376"/>
              <a:gd name="T77" fmla="*/ 356 h 376"/>
              <a:gd name="T78" fmla="*/ 20 w 376"/>
              <a:gd name="T79" fmla="*/ 328 h 376"/>
              <a:gd name="T80" fmla="*/ 48 w 376"/>
              <a:gd name="T81" fmla="*/ 300 h 376"/>
              <a:gd name="T82" fmla="*/ 75 w 376"/>
              <a:gd name="T83" fmla="*/ 328 h 376"/>
              <a:gd name="T84" fmla="*/ 160 w 376"/>
              <a:gd name="T85" fmla="*/ 48 h 376"/>
              <a:gd name="T86" fmla="*/ 188 w 376"/>
              <a:gd name="T87" fmla="*/ 20 h 376"/>
              <a:gd name="T88" fmla="*/ 215 w 376"/>
              <a:gd name="T89" fmla="*/ 48 h 376"/>
              <a:gd name="T90" fmla="*/ 188 w 376"/>
              <a:gd name="T91" fmla="*/ 76 h 376"/>
              <a:gd name="T92" fmla="*/ 160 w 376"/>
              <a:gd name="T93" fmla="*/ 48 h 376"/>
              <a:gd name="T94" fmla="*/ 215 w 376"/>
              <a:gd name="T95" fmla="*/ 328 h 376"/>
              <a:gd name="T96" fmla="*/ 188 w 376"/>
              <a:gd name="T97" fmla="*/ 356 h 376"/>
              <a:gd name="T98" fmla="*/ 160 w 376"/>
              <a:gd name="T99" fmla="*/ 328 h 376"/>
              <a:gd name="T100" fmla="*/ 188 w 376"/>
              <a:gd name="T101" fmla="*/ 300 h 376"/>
              <a:gd name="T102" fmla="*/ 215 w 376"/>
              <a:gd name="T103" fmla="*/ 328 h 376"/>
              <a:gd name="T104" fmla="*/ 328 w 376"/>
              <a:gd name="T105" fmla="*/ 356 h 376"/>
              <a:gd name="T106" fmla="*/ 300 w 376"/>
              <a:gd name="T107" fmla="*/ 328 h 376"/>
              <a:gd name="T108" fmla="*/ 328 w 376"/>
              <a:gd name="T109" fmla="*/ 300 h 376"/>
              <a:gd name="T110" fmla="*/ 355 w 376"/>
              <a:gd name="T111" fmla="*/ 328 h 376"/>
              <a:gd name="T112" fmla="*/ 328 w 376"/>
              <a:gd name="T113" fmla="*/ 356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76" h="376">
                <a:moveTo>
                  <a:pt x="347" y="284"/>
                </a:moveTo>
                <a:cubicBezTo>
                  <a:pt x="347" y="238"/>
                  <a:pt x="347" y="238"/>
                  <a:pt x="347" y="238"/>
                </a:cubicBezTo>
                <a:cubicBezTo>
                  <a:pt x="347" y="210"/>
                  <a:pt x="328" y="169"/>
                  <a:pt x="278" y="169"/>
                </a:cubicBezTo>
                <a:cubicBezTo>
                  <a:pt x="238" y="169"/>
                  <a:pt x="238" y="169"/>
                  <a:pt x="238" y="169"/>
                </a:cubicBezTo>
                <a:cubicBezTo>
                  <a:pt x="210" y="169"/>
                  <a:pt x="207" y="155"/>
                  <a:pt x="207" y="148"/>
                </a:cubicBezTo>
                <a:cubicBezTo>
                  <a:pt x="207" y="92"/>
                  <a:pt x="207" y="92"/>
                  <a:pt x="207" y="92"/>
                </a:cubicBezTo>
                <a:cubicBezTo>
                  <a:pt x="224" y="85"/>
                  <a:pt x="236" y="68"/>
                  <a:pt x="236" y="48"/>
                </a:cubicBezTo>
                <a:cubicBezTo>
                  <a:pt x="236" y="21"/>
                  <a:pt x="214" y="0"/>
                  <a:pt x="188" y="0"/>
                </a:cubicBezTo>
                <a:cubicBezTo>
                  <a:pt x="161" y="0"/>
                  <a:pt x="140" y="21"/>
                  <a:pt x="140" y="48"/>
                </a:cubicBezTo>
                <a:cubicBezTo>
                  <a:pt x="140" y="68"/>
                  <a:pt x="152" y="85"/>
                  <a:pt x="169" y="92"/>
                </a:cubicBezTo>
                <a:cubicBezTo>
                  <a:pt x="169" y="148"/>
                  <a:pt x="169" y="148"/>
                  <a:pt x="169" y="148"/>
                </a:cubicBezTo>
                <a:cubicBezTo>
                  <a:pt x="169" y="153"/>
                  <a:pt x="167" y="169"/>
                  <a:pt x="138" y="169"/>
                </a:cubicBezTo>
                <a:cubicBezTo>
                  <a:pt x="98" y="169"/>
                  <a:pt x="98" y="169"/>
                  <a:pt x="98" y="169"/>
                </a:cubicBezTo>
                <a:cubicBezTo>
                  <a:pt x="47" y="169"/>
                  <a:pt x="29" y="210"/>
                  <a:pt x="29" y="238"/>
                </a:cubicBezTo>
                <a:cubicBezTo>
                  <a:pt x="29" y="284"/>
                  <a:pt x="29" y="284"/>
                  <a:pt x="29" y="284"/>
                </a:cubicBezTo>
                <a:cubicBezTo>
                  <a:pt x="12" y="291"/>
                  <a:pt x="0" y="308"/>
                  <a:pt x="0" y="328"/>
                </a:cubicBezTo>
                <a:cubicBezTo>
                  <a:pt x="0" y="354"/>
                  <a:pt x="21" y="376"/>
                  <a:pt x="48" y="376"/>
                </a:cubicBezTo>
                <a:cubicBezTo>
                  <a:pt x="74" y="376"/>
                  <a:pt x="96" y="354"/>
                  <a:pt x="96" y="328"/>
                </a:cubicBezTo>
                <a:cubicBezTo>
                  <a:pt x="96" y="308"/>
                  <a:pt x="84" y="291"/>
                  <a:pt x="67" y="284"/>
                </a:cubicBezTo>
                <a:cubicBezTo>
                  <a:pt x="67" y="238"/>
                  <a:pt x="67" y="238"/>
                  <a:pt x="67" y="238"/>
                </a:cubicBezTo>
                <a:cubicBezTo>
                  <a:pt x="67" y="233"/>
                  <a:pt x="68" y="207"/>
                  <a:pt x="98" y="207"/>
                </a:cubicBezTo>
                <a:cubicBezTo>
                  <a:pt x="138" y="207"/>
                  <a:pt x="138" y="207"/>
                  <a:pt x="138" y="207"/>
                </a:cubicBezTo>
                <a:cubicBezTo>
                  <a:pt x="150" y="207"/>
                  <a:pt x="160" y="205"/>
                  <a:pt x="169" y="202"/>
                </a:cubicBezTo>
                <a:cubicBezTo>
                  <a:pt x="169" y="284"/>
                  <a:pt x="169" y="284"/>
                  <a:pt x="169" y="284"/>
                </a:cubicBezTo>
                <a:cubicBezTo>
                  <a:pt x="152" y="291"/>
                  <a:pt x="140" y="308"/>
                  <a:pt x="140" y="328"/>
                </a:cubicBezTo>
                <a:cubicBezTo>
                  <a:pt x="140" y="354"/>
                  <a:pt x="161" y="376"/>
                  <a:pt x="188" y="376"/>
                </a:cubicBezTo>
                <a:cubicBezTo>
                  <a:pt x="214" y="376"/>
                  <a:pt x="236" y="354"/>
                  <a:pt x="236" y="328"/>
                </a:cubicBezTo>
                <a:cubicBezTo>
                  <a:pt x="236" y="308"/>
                  <a:pt x="224" y="291"/>
                  <a:pt x="207" y="284"/>
                </a:cubicBezTo>
                <a:cubicBezTo>
                  <a:pt x="207" y="202"/>
                  <a:pt x="207" y="202"/>
                  <a:pt x="207" y="202"/>
                </a:cubicBezTo>
                <a:cubicBezTo>
                  <a:pt x="215" y="205"/>
                  <a:pt x="226" y="207"/>
                  <a:pt x="238" y="207"/>
                </a:cubicBezTo>
                <a:cubicBezTo>
                  <a:pt x="278" y="207"/>
                  <a:pt x="278" y="207"/>
                  <a:pt x="278" y="207"/>
                </a:cubicBezTo>
                <a:cubicBezTo>
                  <a:pt x="306" y="207"/>
                  <a:pt x="309" y="231"/>
                  <a:pt x="309" y="238"/>
                </a:cubicBezTo>
                <a:cubicBezTo>
                  <a:pt x="309" y="284"/>
                  <a:pt x="309" y="284"/>
                  <a:pt x="309" y="284"/>
                </a:cubicBezTo>
                <a:cubicBezTo>
                  <a:pt x="292" y="291"/>
                  <a:pt x="280" y="308"/>
                  <a:pt x="280" y="328"/>
                </a:cubicBezTo>
                <a:cubicBezTo>
                  <a:pt x="280" y="354"/>
                  <a:pt x="301" y="376"/>
                  <a:pt x="328" y="376"/>
                </a:cubicBezTo>
                <a:cubicBezTo>
                  <a:pt x="354" y="376"/>
                  <a:pt x="376" y="354"/>
                  <a:pt x="376" y="328"/>
                </a:cubicBezTo>
                <a:cubicBezTo>
                  <a:pt x="376" y="308"/>
                  <a:pt x="364" y="291"/>
                  <a:pt x="347" y="284"/>
                </a:cubicBezTo>
                <a:close/>
                <a:moveTo>
                  <a:pt x="75" y="328"/>
                </a:moveTo>
                <a:cubicBezTo>
                  <a:pt x="75" y="343"/>
                  <a:pt x="63" y="356"/>
                  <a:pt x="48" y="356"/>
                </a:cubicBezTo>
                <a:cubicBezTo>
                  <a:pt x="32" y="356"/>
                  <a:pt x="20" y="343"/>
                  <a:pt x="20" y="328"/>
                </a:cubicBezTo>
                <a:cubicBezTo>
                  <a:pt x="20" y="313"/>
                  <a:pt x="32" y="300"/>
                  <a:pt x="48" y="300"/>
                </a:cubicBezTo>
                <a:cubicBezTo>
                  <a:pt x="63" y="300"/>
                  <a:pt x="75" y="313"/>
                  <a:pt x="75" y="328"/>
                </a:cubicBezTo>
                <a:close/>
                <a:moveTo>
                  <a:pt x="160" y="48"/>
                </a:moveTo>
                <a:cubicBezTo>
                  <a:pt x="160" y="33"/>
                  <a:pt x="172" y="20"/>
                  <a:pt x="188" y="20"/>
                </a:cubicBezTo>
                <a:cubicBezTo>
                  <a:pt x="203" y="20"/>
                  <a:pt x="215" y="33"/>
                  <a:pt x="215" y="48"/>
                </a:cubicBezTo>
                <a:cubicBezTo>
                  <a:pt x="215" y="63"/>
                  <a:pt x="203" y="76"/>
                  <a:pt x="188" y="76"/>
                </a:cubicBezTo>
                <a:cubicBezTo>
                  <a:pt x="172" y="76"/>
                  <a:pt x="160" y="63"/>
                  <a:pt x="160" y="48"/>
                </a:cubicBezTo>
                <a:close/>
                <a:moveTo>
                  <a:pt x="215" y="328"/>
                </a:moveTo>
                <a:cubicBezTo>
                  <a:pt x="215" y="343"/>
                  <a:pt x="203" y="356"/>
                  <a:pt x="188" y="356"/>
                </a:cubicBezTo>
                <a:cubicBezTo>
                  <a:pt x="172" y="356"/>
                  <a:pt x="160" y="343"/>
                  <a:pt x="160" y="328"/>
                </a:cubicBezTo>
                <a:cubicBezTo>
                  <a:pt x="160" y="313"/>
                  <a:pt x="172" y="300"/>
                  <a:pt x="188" y="300"/>
                </a:cubicBezTo>
                <a:cubicBezTo>
                  <a:pt x="203" y="300"/>
                  <a:pt x="215" y="313"/>
                  <a:pt x="215" y="328"/>
                </a:cubicBezTo>
                <a:close/>
                <a:moveTo>
                  <a:pt x="328" y="356"/>
                </a:moveTo>
                <a:cubicBezTo>
                  <a:pt x="312" y="356"/>
                  <a:pt x="300" y="343"/>
                  <a:pt x="300" y="328"/>
                </a:cubicBezTo>
                <a:cubicBezTo>
                  <a:pt x="300" y="313"/>
                  <a:pt x="312" y="300"/>
                  <a:pt x="328" y="300"/>
                </a:cubicBezTo>
                <a:cubicBezTo>
                  <a:pt x="343" y="300"/>
                  <a:pt x="355" y="313"/>
                  <a:pt x="355" y="328"/>
                </a:cubicBezTo>
                <a:cubicBezTo>
                  <a:pt x="355" y="343"/>
                  <a:pt x="343" y="356"/>
                  <a:pt x="328" y="356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lIns="121682" tIns="60841" rIns="121682" bIns="60841"/>
          <a:lstStyle/>
          <a:p>
            <a:pPr defTabSz="12172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 dirty="0">
              <a:solidFill>
                <a:srgbClr val="5C5C5C"/>
              </a:solidFill>
              <a:latin typeface="微软雅黑" panose="020B0503020204020204" pitchFamily="34" charset="-122"/>
              <a:ea typeface="+mn-ea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93750" y="3222625"/>
            <a:ext cx="774700" cy="774700"/>
          </a:xfrm>
          <a:prstGeom prst="ellipse">
            <a:avLst/>
          </a:prstGeom>
          <a:solidFill>
            <a:srgbClr val="5FBBBD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72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 dirty="0">
              <a:solidFill>
                <a:prstClr val="white"/>
              </a:solidFill>
              <a:latin typeface="微软雅黑" panose="020B0503020204020204" pitchFamily="34" charset="-122"/>
              <a:ea typeface="+mn-ea"/>
            </a:endParaRPr>
          </a:p>
        </p:txBody>
      </p:sp>
      <p:sp>
        <p:nvSpPr>
          <p:cNvPr id="23" name="Freeform 12"/>
          <p:cNvSpPr>
            <a:spLocks noEditPoints="1"/>
          </p:cNvSpPr>
          <p:nvPr/>
        </p:nvSpPr>
        <p:spPr bwMode="auto">
          <a:xfrm>
            <a:off x="919163" y="3455988"/>
            <a:ext cx="530225" cy="322262"/>
          </a:xfrm>
          <a:custGeom>
            <a:avLst/>
            <a:gdLst>
              <a:gd name="T0" fmla="*/ 152 w 400"/>
              <a:gd name="T1" fmla="*/ 7 h 244"/>
              <a:gd name="T2" fmla="*/ 127 w 400"/>
              <a:gd name="T3" fmla="*/ 7 h 244"/>
              <a:gd name="T4" fmla="*/ 0 w 400"/>
              <a:gd name="T5" fmla="*/ 122 h 244"/>
              <a:gd name="T6" fmla="*/ 127 w 400"/>
              <a:gd name="T7" fmla="*/ 237 h 244"/>
              <a:gd name="T8" fmla="*/ 152 w 400"/>
              <a:gd name="T9" fmla="*/ 237 h 244"/>
              <a:gd name="T10" fmla="*/ 152 w 400"/>
              <a:gd name="T11" fmla="*/ 212 h 244"/>
              <a:gd name="T12" fmla="*/ 53 w 400"/>
              <a:gd name="T13" fmla="*/ 122 h 244"/>
              <a:gd name="T14" fmla="*/ 152 w 400"/>
              <a:gd name="T15" fmla="*/ 32 h 244"/>
              <a:gd name="T16" fmla="*/ 152 w 400"/>
              <a:gd name="T17" fmla="*/ 7 h 244"/>
              <a:gd name="T18" fmla="*/ 272 w 400"/>
              <a:gd name="T19" fmla="*/ 7 h 244"/>
              <a:gd name="T20" fmla="*/ 248 w 400"/>
              <a:gd name="T21" fmla="*/ 7 h 244"/>
              <a:gd name="T22" fmla="*/ 248 w 400"/>
              <a:gd name="T23" fmla="*/ 32 h 244"/>
              <a:gd name="T24" fmla="*/ 347 w 400"/>
              <a:gd name="T25" fmla="*/ 122 h 244"/>
              <a:gd name="T26" fmla="*/ 248 w 400"/>
              <a:gd name="T27" fmla="*/ 212 h 244"/>
              <a:gd name="T28" fmla="*/ 248 w 400"/>
              <a:gd name="T29" fmla="*/ 237 h 244"/>
              <a:gd name="T30" fmla="*/ 272 w 400"/>
              <a:gd name="T31" fmla="*/ 237 h 244"/>
              <a:gd name="T32" fmla="*/ 400 w 400"/>
              <a:gd name="T33" fmla="*/ 122 h 244"/>
              <a:gd name="T34" fmla="*/ 272 w 400"/>
              <a:gd name="T35" fmla="*/ 7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00" h="244">
                <a:moveTo>
                  <a:pt x="152" y="7"/>
                </a:moveTo>
                <a:cubicBezTo>
                  <a:pt x="145" y="0"/>
                  <a:pt x="135" y="0"/>
                  <a:pt x="127" y="7"/>
                </a:cubicBezTo>
                <a:cubicBezTo>
                  <a:pt x="0" y="122"/>
                  <a:pt x="0" y="122"/>
                  <a:pt x="0" y="122"/>
                </a:cubicBezTo>
                <a:cubicBezTo>
                  <a:pt x="127" y="237"/>
                  <a:pt x="127" y="237"/>
                  <a:pt x="127" y="237"/>
                </a:cubicBezTo>
                <a:cubicBezTo>
                  <a:pt x="135" y="244"/>
                  <a:pt x="145" y="244"/>
                  <a:pt x="152" y="237"/>
                </a:cubicBezTo>
                <a:cubicBezTo>
                  <a:pt x="159" y="230"/>
                  <a:pt x="159" y="219"/>
                  <a:pt x="152" y="212"/>
                </a:cubicBezTo>
                <a:cubicBezTo>
                  <a:pt x="53" y="122"/>
                  <a:pt x="53" y="122"/>
                  <a:pt x="53" y="122"/>
                </a:cubicBezTo>
                <a:cubicBezTo>
                  <a:pt x="152" y="32"/>
                  <a:pt x="152" y="32"/>
                  <a:pt x="152" y="32"/>
                </a:cubicBezTo>
                <a:cubicBezTo>
                  <a:pt x="159" y="25"/>
                  <a:pt x="159" y="14"/>
                  <a:pt x="152" y="7"/>
                </a:cubicBezTo>
                <a:close/>
                <a:moveTo>
                  <a:pt x="272" y="7"/>
                </a:moveTo>
                <a:cubicBezTo>
                  <a:pt x="265" y="0"/>
                  <a:pt x="255" y="0"/>
                  <a:pt x="248" y="7"/>
                </a:cubicBezTo>
                <a:cubicBezTo>
                  <a:pt x="240" y="14"/>
                  <a:pt x="241" y="25"/>
                  <a:pt x="248" y="32"/>
                </a:cubicBezTo>
                <a:cubicBezTo>
                  <a:pt x="347" y="122"/>
                  <a:pt x="347" y="122"/>
                  <a:pt x="347" y="122"/>
                </a:cubicBezTo>
                <a:cubicBezTo>
                  <a:pt x="248" y="212"/>
                  <a:pt x="248" y="212"/>
                  <a:pt x="248" y="212"/>
                </a:cubicBezTo>
                <a:cubicBezTo>
                  <a:pt x="241" y="219"/>
                  <a:pt x="240" y="230"/>
                  <a:pt x="248" y="237"/>
                </a:cubicBezTo>
                <a:cubicBezTo>
                  <a:pt x="255" y="244"/>
                  <a:pt x="265" y="244"/>
                  <a:pt x="272" y="237"/>
                </a:cubicBezTo>
                <a:cubicBezTo>
                  <a:pt x="400" y="122"/>
                  <a:pt x="400" y="122"/>
                  <a:pt x="400" y="122"/>
                </a:cubicBezTo>
                <a:lnTo>
                  <a:pt x="272" y="7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lIns="121682" tIns="60841" rIns="121682" bIns="60841"/>
          <a:lstStyle/>
          <a:p>
            <a:pPr defTabSz="12172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 dirty="0">
              <a:solidFill>
                <a:srgbClr val="5C5C5C"/>
              </a:solidFill>
              <a:latin typeface="微软雅黑" panose="020B0503020204020204" pitchFamily="34" charset="-122"/>
              <a:ea typeface="+mn-ea"/>
            </a:endParaRPr>
          </a:p>
        </p:txBody>
      </p:sp>
      <p:sp>
        <p:nvSpPr>
          <p:cNvPr id="25" name="Oval 22"/>
          <p:cNvSpPr/>
          <p:nvPr/>
        </p:nvSpPr>
        <p:spPr>
          <a:xfrm>
            <a:off x="793750" y="4573588"/>
            <a:ext cx="774700" cy="774700"/>
          </a:xfrm>
          <a:prstGeom prst="ellipse">
            <a:avLst/>
          </a:prstGeom>
          <a:solidFill>
            <a:srgbClr val="F9866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72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 dirty="0">
              <a:solidFill>
                <a:prstClr val="white"/>
              </a:solidFill>
              <a:latin typeface="微软雅黑" panose="020B0503020204020204" pitchFamily="34" charset="-122"/>
              <a:ea typeface="+mn-ea"/>
            </a:endParaRPr>
          </a:p>
        </p:txBody>
      </p:sp>
      <p:sp>
        <p:nvSpPr>
          <p:cNvPr id="26" name="Freeform 17"/>
          <p:cNvSpPr>
            <a:spLocks noEditPoints="1"/>
          </p:cNvSpPr>
          <p:nvPr/>
        </p:nvSpPr>
        <p:spPr bwMode="auto">
          <a:xfrm>
            <a:off x="958850" y="4783138"/>
            <a:ext cx="444500" cy="355600"/>
          </a:xfrm>
          <a:custGeom>
            <a:avLst/>
            <a:gdLst>
              <a:gd name="T0" fmla="*/ 200 w 400"/>
              <a:gd name="T1" fmla="*/ 120 h 320"/>
              <a:gd name="T2" fmla="*/ 140 w 400"/>
              <a:gd name="T3" fmla="*/ 180 h 320"/>
              <a:gd name="T4" fmla="*/ 200 w 400"/>
              <a:gd name="T5" fmla="*/ 240 h 320"/>
              <a:gd name="T6" fmla="*/ 260 w 400"/>
              <a:gd name="T7" fmla="*/ 180 h 320"/>
              <a:gd name="T8" fmla="*/ 200 w 400"/>
              <a:gd name="T9" fmla="*/ 120 h 320"/>
              <a:gd name="T10" fmla="*/ 360 w 400"/>
              <a:gd name="T11" fmla="*/ 60 h 320"/>
              <a:gd name="T12" fmla="*/ 312 w 400"/>
              <a:gd name="T13" fmla="*/ 60 h 320"/>
              <a:gd name="T14" fmla="*/ 296 w 400"/>
              <a:gd name="T15" fmla="*/ 49 h 320"/>
              <a:gd name="T16" fmla="*/ 284 w 400"/>
              <a:gd name="T17" fmla="*/ 11 h 320"/>
              <a:gd name="T18" fmla="*/ 268 w 400"/>
              <a:gd name="T19" fmla="*/ 0 h 320"/>
              <a:gd name="T20" fmla="*/ 132 w 400"/>
              <a:gd name="T21" fmla="*/ 0 h 320"/>
              <a:gd name="T22" fmla="*/ 116 w 400"/>
              <a:gd name="T23" fmla="*/ 11 h 320"/>
              <a:gd name="T24" fmla="*/ 104 w 400"/>
              <a:gd name="T25" fmla="*/ 49 h 320"/>
              <a:gd name="T26" fmla="*/ 88 w 400"/>
              <a:gd name="T27" fmla="*/ 60 h 320"/>
              <a:gd name="T28" fmla="*/ 40 w 400"/>
              <a:gd name="T29" fmla="*/ 60 h 320"/>
              <a:gd name="T30" fmla="*/ 0 w 400"/>
              <a:gd name="T31" fmla="*/ 100 h 320"/>
              <a:gd name="T32" fmla="*/ 0 w 400"/>
              <a:gd name="T33" fmla="*/ 280 h 320"/>
              <a:gd name="T34" fmla="*/ 40 w 400"/>
              <a:gd name="T35" fmla="*/ 320 h 320"/>
              <a:gd name="T36" fmla="*/ 360 w 400"/>
              <a:gd name="T37" fmla="*/ 320 h 320"/>
              <a:gd name="T38" fmla="*/ 400 w 400"/>
              <a:gd name="T39" fmla="*/ 280 h 320"/>
              <a:gd name="T40" fmla="*/ 400 w 400"/>
              <a:gd name="T41" fmla="*/ 100 h 320"/>
              <a:gd name="T42" fmla="*/ 360 w 400"/>
              <a:gd name="T43" fmla="*/ 60 h 320"/>
              <a:gd name="T44" fmla="*/ 200 w 400"/>
              <a:gd name="T45" fmla="*/ 280 h 320"/>
              <a:gd name="T46" fmla="*/ 100 w 400"/>
              <a:gd name="T47" fmla="*/ 180 h 320"/>
              <a:gd name="T48" fmla="*/ 200 w 400"/>
              <a:gd name="T49" fmla="*/ 80 h 320"/>
              <a:gd name="T50" fmla="*/ 300 w 400"/>
              <a:gd name="T51" fmla="*/ 180 h 320"/>
              <a:gd name="T52" fmla="*/ 200 w 400"/>
              <a:gd name="T53" fmla="*/ 280 h 320"/>
              <a:gd name="T54" fmla="*/ 346 w 400"/>
              <a:gd name="T55" fmla="*/ 128 h 320"/>
              <a:gd name="T56" fmla="*/ 332 w 400"/>
              <a:gd name="T57" fmla="*/ 114 h 320"/>
              <a:gd name="T58" fmla="*/ 346 w 400"/>
              <a:gd name="T59" fmla="*/ 100 h 320"/>
              <a:gd name="T60" fmla="*/ 360 w 400"/>
              <a:gd name="T61" fmla="*/ 114 h 320"/>
              <a:gd name="T62" fmla="*/ 346 w 400"/>
              <a:gd name="T63" fmla="*/ 128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0" h="320">
                <a:moveTo>
                  <a:pt x="200" y="120"/>
                </a:moveTo>
                <a:cubicBezTo>
                  <a:pt x="167" y="120"/>
                  <a:pt x="140" y="147"/>
                  <a:pt x="140" y="180"/>
                </a:cubicBezTo>
                <a:cubicBezTo>
                  <a:pt x="140" y="213"/>
                  <a:pt x="167" y="240"/>
                  <a:pt x="200" y="240"/>
                </a:cubicBezTo>
                <a:cubicBezTo>
                  <a:pt x="233" y="240"/>
                  <a:pt x="260" y="213"/>
                  <a:pt x="260" y="180"/>
                </a:cubicBezTo>
                <a:cubicBezTo>
                  <a:pt x="260" y="147"/>
                  <a:pt x="233" y="120"/>
                  <a:pt x="200" y="120"/>
                </a:cubicBezTo>
                <a:close/>
                <a:moveTo>
                  <a:pt x="360" y="60"/>
                </a:moveTo>
                <a:cubicBezTo>
                  <a:pt x="312" y="60"/>
                  <a:pt x="312" y="60"/>
                  <a:pt x="312" y="60"/>
                </a:cubicBezTo>
                <a:cubicBezTo>
                  <a:pt x="305" y="60"/>
                  <a:pt x="298" y="55"/>
                  <a:pt x="296" y="49"/>
                </a:cubicBezTo>
                <a:cubicBezTo>
                  <a:pt x="284" y="11"/>
                  <a:pt x="284" y="11"/>
                  <a:pt x="284" y="11"/>
                </a:cubicBezTo>
                <a:cubicBezTo>
                  <a:pt x="281" y="5"/>
                  <a:pt x="274" y="0"/>
                  <a:pt x="268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25" y="0"/>
                  <a:pt x="118" y="5"/>
                  <a:pt x="116" y="11"/>
                </a:cubicBezTo>
                <a:cubicBezTo>
                  <a:pt x="104" y="49"/>
                  <a:pt x="104" y="49"/>
                  <a:pt x="104" y="49"/>
                </a:cubicBezTo>
                <a:cubicBezTo>
                  <a:pt x="101" y="55"/>
                  <a:pt x="94" y="60"/>
                  <a:pt x="88" y="60"/>
                </a:cubicBezTo>
                <a:cubicBezTo>
                  <a:pt x="40" y="60"/>
                  <a:pt x="40" y="60"/>
                  <a:pt x="40" y="60"/>
                </a:cubicBezTo>
                <a:cubicBezTo>
                  <a:pt x="18" y="60"/>
                  <a:pt x="0" y="78"/>
                  <a:pt x="0" y="100"/>
                </a:cubicBezTo>
                <a:cubicBezTo>
                  <a:pt x="0" y="280"/>
                  <a:pt x="0" y="280"/>
                  <a:pt x="0" y="280"/>
                </a:cubicBezTo>
                <a:cubicBezTo>
                  <a:pt x="0" y="302"/>
                  <a:pt x="18" y="320"/>
                  <a:pt x="40" y="320"/>
                </a:cubicBezTo>
                <a:cubicBezTo>
                  <a:pt x="360" y="320"/>
                  <a:pt x="360" y="320"/>
                  <a:pt x="360" y="320"/>
                </a:cubicBezTo>
                <a:cubicBezTo>
                  <a:pt x="382" y="320"/>
                  <a:pt x="400" y="302"/>
                  <a:pt x="400" y="280"/>
                </a:cubicBezTo>
                <a:cubicBezTo>
                  <a:pt x="400" y="100"/>
                  <a:pt x="400" y="100"/>
                  <a:pt x="400" y="100"/>
                </a:cubicBezTo>
                <a:cubicBezTo>
                  <a:pt x="400" y="78"/>
                  <a:pt x="382" y="60"/>
                  <a:pt x="360" y="60"/>
                </a:cubicBezTo>
                <a:close/>
                <a:moveTo>
                  <a:pt x="200" y="280"/>
                </a:moveTo>
                <a:cubicBezTo>
                  <a:pt x="145" y="280"/>
                  <a:pt x="100" y="235"/>
                  <a:pt x="100" y="180"/>
                </a:cubicBezTo>
                <a:cubicBezTo>
                  <a:pt x="100" y="125"/>
                  <a:pt x="145" y="80"/>
                  <a:pt x="200" y="80"/>
                </a:cubicBezTo>
                <a:cubicBezTo>
                  <a:pt x="255" y="80"/>
                  <a:pt x="300" y="125"/>
                  <a:pt x="300" y="180"/>
                </a:cubicBezTo>
                <a:cubicBezTo>
                  <a:pt x="300" y="235"/>
                  <a:pt x="255" y="280"/>
                  <a:pt x="200" y="280"/>
                </a:cubicBezTo>
                <a:close/>
                <a:moveTo>
                  <a:pt x="346" y="128"/>
                </a:moveTo>
                <a:cubicBezTo>
                  <a:pt x="338" y="128"/>
                  <a:pt x="332" y="122"/>
                  <a:pt x="332" y="114"/>
                </a:cubicBezTo>
                <a:cubicBezTo>
                  <a:pt x="332" y="106"/>
                  <a:pt x="338" y="100"/>
                  <a:pt x="346" y="100"/>
                </a:cubicBezTo>
                <a:cubicBezTo>
                  <a:pt x="354" y="100"/>
                  <a:pt x="360" y="106"/>
                  <a:pt x="360" y="114"/>
                </a:cubicBezTo>
                <a:cubicBezTo>
                  <a:pt x="360" y="122"/>
                  <a:pt x="354" y="128"/>
                  <a:pt x="346" y="128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lIns="121682" tIns="60841" rIns="121682" bIns="60841"/>
          <a:lstStyle/>
          <a:p>
            <a:pPr defTabSz="12172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 dirty="0">
              <a:solidFill>
                <a:srgbClr val="5C5C5C"/>
              </a:solidFill>
              <a:latin typeface="微软雅黑" panose="020B0503020204020204" pitchFamily="34" charset="-122"/>
              <a:ea typeface="+mn-ea"/>
            </a:endParaRPr>
          </a:p>
        </p:txBody>
      </p:sp>
      <p:sp>
        <p:nvSpPr>
          <p:cNvPr id="28" name="Oval 24"/>
          <p:cNvSpPr/>
          <p:nvPr/>
        </p:nvSpPr>
        <p:spPr>
          <a:xfrm>
            <a:off x="6440488" y="3219450"/>
            <a:ext cx="774700" cy="774700"/>
          </a:xfrm>
          <a:prstGeom prst="ellipse">
            <a:avLst/>
          </a:prstGeom>
          <a:solidFill>
            <a:srgbClr val="5FBBBD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72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 dirty="0">
              <a:solidFill>
                <a:prstClr val="white"/>
              </a:solidFill>
              <a:latin typeface="微软雅黑" panose="020B0503020204020204" pitchFamily="34" charset="-122"/>
              <a:ea typeface="+mn-ea"/>
            </a:endParaRPr>
          </a:p>
        </p:txBody>
      </p:sp>
      <p:sp>
        <p:nvSpPr>
          <p:cNvPr id="29" name="Freeform 22"/>
          <p:cNvSpPr>
            <a:spLocks noEditPoints="1"/>
          </p:cNvSpPr>
          <p:nvPr/>
        </p:nvSpPr>
        <p:spPr bwMode="auto">
          <a:xfrm>
            <a:off x="6643688" y="3427413"/>
            <a:ext cx="369887" cy="369887"/>
          </a:xfrm>
          <a:custGeom>
            <a:avLst/>
            <a:gdLst>
              <a:gd name="T0" fmla="*/ 287 w 316"/>
              <a:gd name="T1" fmla="*/ 29 h 316"/>
              <a:gd name="T2" fmla="*/ 236 w 316"/>
              <a:gd name="T3" fmla="*/ 4 h 316"/>
              <a:gd name="T4" fmla="*/ 135 w 316"/>
              <a:gd name="T5" fmla="*/ 105 h 316"/>
              <a:gd name="T6" fmla="*/ 20 w 316"/>
              <a:gd name="T7" fmla="*/ 221 h 316"/>
              <a:gd name="T8" fmla="*/ 0 w 316"/>
              <a:gd name="T9" fmla="*/ 316 h 316"/>
              <a:gd name="T10" fmla="*/ 95 w 316"/>
              <a:gd name="T11" fmla="*/ 296 h 316"/>
              <a:gd name="T12" fmla="*/ 210 w 316"/>
              <a:gd name="T13" fmla="*/ 180 h 316"/>
              <a:gd name="T14" fmla="*/ 312 w 316"/>
              <a:gd name="T15" fmla="*/ 79 h 316"/>
              <a:gd name="T16" fmla="*/ 287 w 316"/>
              <a:gd name="T17" fmla="*/ 29 h 316"/>
              <a:gd name="T18" fmla="*/ 89 w 316"/>
              <a:gd name="T19" fmla="*/ 284 h 316"/>
              <a:gd name="T20" fmla="*/ 57 w 316"/>
              <a:gd name="T21" fmla="*/ 291 h 316"/>
              <a:gd name="T22" fmla="*/ 43 w 316"/>
              <a:gd name="T23" fmla="*/ 273 h 316"/>
              <a:gd name="T24" fmla="*/ 24 w 316"/>
              <a:gd name="T25" fmla="*/ 259 h 316"/>
              <a:gd name="T26" fmla="*/ 31 w 316"/>
              <a:gd name="T27" fmla="*/ 226 h 316"/>
              <a:gd name="T28" fmla="*/ 41 w 316"/>
              <a:gd name="T29" fmla="*/ 217 h 316"/>
              <a:gd name="T30" fmla="*/ 78 w 316"/>
              <a:gd name="T31" fmla="*/ 237 h 316"/>
              <a:gd name="T32" fmla="*/ 99 w 316"/>
              <a:gd name="T33" fmla="*/ 275 h 316"/>
              <a:gd name="T34" fmla="*/ 89 w 316"/>
              <a:gd name="T35" fmla="*/ 284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16" h="316">
                <a:moveTo>
                  <a:pt x="287" y="29"/>
                </a:moveTo>
                <a:cubicBezTo>
                  <a:pt x="258" y="0"/>
                  <a:pt x="236" y="4"/>
                  <a:pt x="236" y="4"/>
                </a:cubicBezTo>
                <a:cubicBezTo>
                  <a:pt x="135" y="105"/>
                  <a:pt x="135" y="105"/>
                  <a:pt x="135" y="105"/>
                </a:cubicBezTo>
                <a:cubicBezTo>
                  <a:pt x="20" y="221"/>
                  <a:pt x="20" y="221"/>
                  <a:pt x="20" y="221"/>
                </a:cubicBezTo>
                <a:cubicBezTo>
                  <a:pt x="0" y="316"/>
                  <a:pt x="0" y="316"/>
                  <a:pt x="0" y="316"/>
                </a:cubicBezTo>
                <a:cubicBezTo>
                  <a:pt x="95" y="296"/>
                  <a:pt x="95" y="296"/>
                  <a:pt x="95" y="296"/>
                </a:cubicBezTo>
                <a:cubicBezTo>
                  <a:pt x="210" y="180"/>
                  <a:pt x="210" y="180"/>
                  <a:pt x="210" y="180"/>
                </a:cubicBezTo>
                <a:cubicBezTo>
                  <a:pt x="312" y="79"/>
                  <a:pt x="312" y="79"/>
                  <a:pt x="312" y="79"/>
                </a:cubicBezTo>
                <a:cubicBezTo>
                  <a:pt x="312" y="79"/>
                  <a:pt x="316" y="58"/>
                  <a:pt x="287" y="29"/>
                </a:cubicBezTo>
                <a:close/>
                <a:moveTo>
                  <a:pt x="89" y="284"/>
                </a:moveTo>
                <a:cubicBezTo>
                  <a:pt x="57" y="291"/>
                  <a:pt x="57" y="291"/>
                  <a:pt x="57" y="291"/>
                </a:cubicBezTo>
                <a:cubicBezTo>
                  <a:pt x="54" y="285"/>
                  <a:pt x="50" y="280"/>
                  <a:pt x="43" y="273"/>
                </a:cubicBezTo>
                <a:cubicBezTo>
                  <a:pt x="36" y="266"/>
                  <a:pt x="30" y="262"/>
                  <a:pt x="24" y="259"/>
                </a:cubicBezTo>
                <a:cubicBezTo>
                  <a:pt x="31" y="226"/>
                  <a:pt x="31" y="226"/>
                  <a:pt x="31" y="226"/>
                </a:cubicBezTo>
                <a:cubicBezTo>
                  <a:pt x="41" y="217"/>
                  <a:pt x="41" y="217"/>
                  <a:pt x="41" y="217"/>
                </a:cubicBezTo>
                <a:cubicBezTo>
                  <a:pt x="41" y="217"/>
                  <a:pt x="58" y="217"/>
                  <a:pt x="78" y="237"/>
                </a:cubicBezTo>
                <a:cubicBezTo>
                  <a:pt x="98" y="257"/>
                  <a:pt x="99" y="275"/>
                  <a:pt x="99" y="275"/>
                </a:cubicBezTo>
                <a:lnTo>
                  <a:pt x="89" y="284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lIns="121682" tIns="60841" rIns="121682" bIns="60841"/>
          <a:lstStyle/>
          <a:p>
            <a:pPr defTabSz="12172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 dirty="0">
              <a:solidFill>
                <a:srgbClr val="5C5C5C"/>
              </a:solidFill>
              <a:latin typeface="微软雅黑" panose="020B0503020204020204" pitchFamily="34" charset="-122"/>
              <a:ea typeface="+mn-ea"/>
            </a:endParaRPr>
          </a:p>
        </p:txBody>
      </p:sp>
      <p:sp>
        <p:nvSpPr>
          <p:cNvPr id="31" name="Oval 25"/>
          <p:cNvSpPr/>
          <p:nvPr/>
        </p:nvSpPr>
        <p:spPr>
          <a:xfrm>
            <a:off x="6446838" y="4562475"/>
            <a:ext cx="774700" cy="774700"/>
          </a:xfrm>
          <a:prstGeom prst="ellipse">
            <a:avLst/>
          </a:prstGeom>
          <a:solidFill>
            <a:srgbClr val="F9866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72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 dirty="0">
              <a:solidFill>
                <a:prstClr val="white"/>
              </a:solidFill>
              <a:latin typeface="微软雅黑" panose="020B0503020204020204" pitchFamily="34" charset="-122"/>
              <a:ea typeface="+mn-ea"/>
            </a:endParaRPr>
          </a:p>
        </p:txBody>
      </p:sp>
      <p:sp>
        <p:nvSpPr>
          <p:cNvPr id="32" name="Freeform 27"/>
          <p:cNvSpPr>
            <a:spLocks noEditPoints="1"/>
          </p:cNvSpPr>
          <p:nvPr/>
        </p:nvSpPr>
        <p:spPr bwMode="auto">
          <a:xfrm>
            <a:off x="6619875" y="4803775"/>
            <a:ext cx="428625" cy="306388"/>
          </a:xfrm>
          <a:custGeom>
            <a:avLst/>
            <a:gdLst>
              <a:gd name="T0" fmla="*/ 392 w 392"/>
              <a:gd name="T1" fmla="*/ 40 h 280"/>
              <a:gd name="T2" fmla="*/ 392 w 392"/>
              <a:gd name="T3" fmla="*/ 16 h 280"/>
              <a:gd name="T4" fmla="*/ 376 w 392"/>
              <a:gd name="T5" fmla="*/ 0 h 280"/>
              <a:gd name="T6" fmla="*/ 16 w 392"/>
              <a:gd name="T7" fmla="*/ 0 h 280"/>
              <a:gd name="T8" fmla="*/ 0 w 392"/>
              <a:gd name="T9" fmla="*/ 16 h 280"/>
              <a:gd name="T10" fmla="*/ 0 w 392"/>
              <a:gd name="T11" fmla="*/ 40 h 280"/>
              <a:gd name="T12" fmla="*/ 40 w 392"/>
              <a:gd name="T13" fmla="*/ 40 h 280"/>
              <a:gd name="T14" fmla="*/ 40 w 392"/>
              <a:gd name="T15" fmla="*/ 80 h 280"/>
              <a:gd name="T16" fmla="*/ 0 w 392"/>
              <a:gd name="T17" fmla="*/ 80 h 280"/>
              <a:gd name="T18" fmla="*/ 0 w 392"/>
              <a:gd name="T19" fmla="*/ 120 h 280"/>
              <a:gd name="T20" fmla="*/ 40 w 392"/>
              <a:gd name="T21" fmla="*/ 120 h 280"/>
              <a:gd name="T22" fmla="*/ 40 w 392"/>
              <a:gd name="T23" fmla="*/ 160 h 280"/>
              <a:gd name="T24" fmla="*/ 0 w 392"/>
              <a:gd name="T25" fmla="*/ 160 h 280"/>
              <a:gd name="T26" fmla="*/ 0 w 392"/>
              <a:gd name="T27" fmla="*/ 200 h 280"/>
              <a:gd name="T28" fmla="*/ 40 w 392"/>
              <a:gd name="T29" fmla="*/ 200 h 280"/>
              <a:gd name="T30" fmla="*/ 40 w 392"/>
              <a:gd name="T31" fmla="*/ 240 h 280"/>
              <a:gd name="T32" fmla="*/ 0 w 392"/>
              <a:gd name="T33" fmla="*/ 240 h 280"/>
              <a:gd name="T34" fmla="*/ 0 w 392"/>
              <a:gd name="T35" fmla="*/ 264 h 280"/>
              <a:gd name="T36" fmla="*/ 16 w 392"/>
              <a:gd name="T37" fmla="*/ 280 h 280"/>
              <a:gd name="T38" fmla="*/ 376 w 392"/>
              <a:gd name="T39" fmla="*/ 280 h 280"/>
              <a:gd name="T40" fmla="*/ 392 w 392"/>
              <a:gd name="T41" fmla="*/ 264 h 280"/>
              <a:gd name="T42" fmla="*/ 392 w 392"/>
              <a:gd name="T43" fmla="*/ 240 h 280"/>
              <a:gd name="T44" fmla="*/ 352 w 392"/>
              <a:gd name="T45" fmla="*/ 240 h 280"/>
              <a:gd name="T46" fmla="*/ 352 w 392"/>
              <a:gd name="T47" fmla="*/ 200 h 280"/>
              <a:gd name="T48" fmla="*/ 392 w 392"/>
              <a:gd name="T49" fmla="*/ 200 h 280"/>
              <a:gd name="T50" fmla="*/ 392 w 392"/>
              <a:gd name="T51" fmla="*/ 160 h 280"/>
              <a:gd name="T52" fmla="*/ 352 w 392"/>
              <a:gd name="T53" fmla="*/ 160 h 280"/>
              <a:gd name="T54" fmla="*/ 352 w 392"/>
              <a:gd name="T55" fmla="*/ 120 h 280"/>
              <a:gd name="T56" fmla="*/ 392 w 392"/>
              <a:gd name="T57" fmla="*/ 120 h 280"/>
              <a:gd name="T58" fmla="*/ 392 w 392"/>
              <a:gd name="T59" fmla="*/ 80 h 280"/>
              <a:gd name="T60" fmla="*/ 352 w 392"/>
              <a:gd name="T61" fmla="*/ 80 h 280"/>
              <a:gd name="T62" fmla="*/ 352 w 392"/>
              <a:gd name="T63" fmla="*/ 40 h 280"/>
              <a:gd name="T64" fmla="*/ 392 w 392"/>
              <a:gd name="T65" fmla="*/ 40 h 280"/>
              <a:gd name="T66" fmla="*/ 152 w 392"/>
              <a:gd name="T67" fmla="*/ 200 h 280"/>
              <a:gd name="T68" fmla="*/ 152 w 392"/>
              <a:gd name="T69" fmla="*/ 80 h 280"/>
              <a:gd name="T70" fmla="*/ 252 w 392"/>
              <a:gd name="T71" fmla="*/ 140 h 280"/>
              <a:gd name="T72" fmla="*/ 152 w 392"/>
              <a:gd name="T73" fmla="*/ 20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92" h="280">
                <a:moveTo>
                  <a:pt x="392" y="40"/>
                </a:moveTo>
                <a:cubicBezTo>
                  <a:pt x="392" y="16"/>
                  <a:pt x="392" y="16"/>
                  <a:pt x="392" y="16"/>
                </a:cubicBezTo>
                <a:cubicBezTo>
                  <a:pt x="392" y="7"/>
                  <a:pt x="385" y="0"/>
                  <a:pt x="37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40"/>
                  <a:pt x="0" y="40"/>
                  <a:pt x="0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80"/>
                  <a:pt x="40" y="80"/>
                  <a:pt x="40" y="8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120"/>
                  <a:pt x="0" y="120"/>
                  <a:pt x="0" y="120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40" y="160"/>
                  <a:pt x="40" y="160"/>
                  <a:pt x="40" y="160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200"/>
                  <a:pt x="0" y="200"/>
                  <a:pt x="0" y="200"/>
                </a:cubicBezTo>
                <a:cubicBezTo>
                  <a:pt x="40" y="200"/>
                  <a:pt x="40" y="200"/>
                  <a:pt x="40" y="200"/>
                </a:cubicBezTo>
                <a:cubicBezTo>
                  <a:pt x="40" y="240"/>
                  <a:pt x="40" y="240"/>
                  <a:pt x="40" y="240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264"/>
                  <a:pt x="0" y="264"/>
                  <a:pt x="0" y="264"/>
                </a:cubicBezTo>
                <a:cubicBezTo>
                  <a:pt x="0" y="273"/>
                  <a:pt x="7" y="280"/>
                  <a:pt x="16" y="280"/>
                </a:cubicBezTo>
                <a:cubicBezTo>
                  <a:pt x="376" y="280"/>
                  <a:pt x="376" y="280"/>
                  <a:pt x="376" y="280"/>
                </a:cubicBezTo>
                <a:cubicBezTo>
                  <a:pt x="385" y="280"/>
                  <a:pt x="392" y="273"/>
                  <a:pt x="392" y="264"/>
                </a:cubicBezTo>
                <a:cubicBezTo>
                  <a:pt x="392" y="240"/>
                  <a:pt x="392" y="240"/>
                  <a:pt x="392" y="240"/>
                </a:cubicBezTo>
                <a:cubicBezTo>
                  <a:pt x="352" y="240"/>
                  <a:pt x="352" y="240"/>
                  <a:pt x="352" y="240"/>
                </a:cubicBezTo>
                <a:cubicBezTo>
                  <a:pt x="352" y="200"/>
                  <a:pt x="352" y="200"/>
                  <a:pt x="352" y="200"/>
                </a:cubicBezTo>
                <a:cubicBezTo>
                  <a:pt x="392" y="200"/>
                  <a:pt x="392" y="200"/>
                  <a:pt x="392" y="200"/>
                </a:cubicBezTo>
                <a:cubicBezTo>
                  <a:pt x="392" y="160"/>
                  <a:pt x="392" y="160"/>
                  <a:pt x="392" y="160"/>
                </a:cubicBezTo>
                <a:cubicBezTo>
                  <a:pt x="352" y="160"/>
                  <a:pt x="352" y="160"/>
                  <a:pt x="352" y="160"/>
                </a:cubicBezTo>
                <a:cubicBezTo>
                  <a:pt x="352" y="120"/>
                  <a:pt x="352" y="120"/>
                  <a:pt x="352" y="120"/>
                </a:cubicBezTo>
                <a:cubicBezTo>
                  <a:pt x="392" y="120"/>
                  <a:pt x="392" y="120"/>
                  <a:pt x="392" y="120"/>
                </a:cubicBezTo>
                <a:cubicBezTo>
                  <a:pt x="392" y="80"/>
                  <a:pt x="392" y="80"/>
                  <a:pt x="392" y="80"/>
                </a:cubicBezTo>
                <a:cubicBezTo>
                  <a:pt x="352" y="80"/>
                  <a:pt x="352" y="80"/>
                  <a:pt x="352" y="80"/>
                </a:cubicBezTo>
                <a:cubicBezTo>
                  <a:pt x="352" y="40"/>
                  <a:pt x="352" y="40"/>
                  <a:pt x="352" y="40"/>
                </a:cubicBezTo>
                <a:lnTo>
                  <a:pt x="392" y="40"/>
                </a:lnTo>
                <a:close/>
                <a:moveTo>
                  <a:pt x="152" y="200"/>
                </a:moveTo>
                <a:cubicBezTo>
                  <a:pt x="152" y="80"/>
                  <a:pt x="152" y="80"/>
                  <a:pt x="152" y="80"/>
                </a:cubicBezTo>
                <a:cubicBezTo>
                  <a:pt x="252" y="140"/>
                  <a:pt x="252" y="140"/>
                  <a:pt x="252" y="140"/>
                </a:cubicBezTo>
                <a:lnTo>
                  <a:pt x="152" y="200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lIns="121682" tIns="60841" rIns="121682" bIns="60841"/>
          <a:lstStyle/>
          <a:p>
            <a:pPr defTabSz="12172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 dirty="0">
              <a:solidFill>
                <a:srgbClr val="5C5C5C"/>
              </a:solidFill>
              <a:latin typeface="微软雅黑" panose="020B0503020204020204" pitchFamily="34" charset="-122"/>
              <a:ea typeface="+mn-ea"/>
            </a:endParaRPr>
          </a:p>
        </p:txBody>
      </p:sp>
      <p:sp>
        <p:nvSpPr>
          <p:cNvPr id="34" name="Oval 26"/>
          <p:cNvSpPr/>
          <p:nvPr/>
        </p:nvSpPr>
        <p:spPr>
          <a:xfrm>
            <a:off x="6440488" y="1868488"/>
            <a:ext cx="774700" cy="774700"/>
          </a:xfrm>
          <a:prstGeom prst="ellipse">
            <a:avLst/>
          </a:prstGeom>
          <a:solidFill>
            <a:srgbClr val="474F59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72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 dirty="0">
              <a:solidFill>
                <a:prstClr val="white"/>
              </a:solidFill>
              <a:latin typeface="微软雅黑" panose="020B0503020204020204" pitchFamily="34" charset="-122"/>
              <a:ea typeface="+mn-ea"/>
            </a:endParaRPr>
          </a:p>
        </p:txBody>
      </p:sp>
      <p:sp>
        <p:nvSpPr>
          <p:cNvPr id="35" name="Freeform 6"/>
          <p:cNvSpPr>
            <a:spLocks noEditPoints="1"/>
          </p:cNvSpPr>
          <p:nvPr/>
        </p:nvSpPr>
        <p:spPr bwMode="auto">
          <a:xfrm>
            <a:off x="6586538" y="2008188"/>
            <a:ext cx="484187" cy="495300"/>
          </a:xfrm>
          <a:custGeom>
            <a:avLst/>
            <a:gdLst>
              <a:gd name="T0" fmla="*/ 121 w 417"/>
              <a:gd name="T1" fmla="*/ 94 h 426"/>
              <a:gd name="T2" fmla="*/ 85 w 417"/>
              <a:gd name="T3" fmla="*/ 341 h 426"/>
              <a:gd name="T4" fmla="*/ 332 w 417"/>
              <a:gd name="T5" fmla="*/ 305 h 426"/>
              <a:gd name="T6" fmla="*/ 267 w 417"/>
              <a:gd name="T7" fmla="*/ 159 h 426"/>
              <a:gd name="T8" fmla="*/ 121 w 417"/>
              <a:gd name="T9" fmla="*/ 94 h 426"/>
              <a:gd name="T10" fmla="*/ 306 w 417"/>
              <a:gd name="T11" fmla="*/ 286 h 426"/>
              <a:gd name="T12" fmla="*/ 199 w 417"/>
              <a:gd name="T13" fmla="*/ 227 h 426"/>
              <a:gd name="T14" fmla="*/ 140 w 417"/>
              <a:gd name="T15" fmla="*/ 120 h 426"/>
              <a:gd name="T16" fmla="*/ 247 w 417"/>
              <a:gd name="T17" fmla="*/ 179 h 426"/>
              <a:gd name="T18" fmla="*/ 306 w 417"/>
              <a:gd name="T19" fmla="*/ 286 h 426"/>
              <a:gd name="T20" fmla="*/ 309 w 417"/>
              <a:gd name="T21" fmla="*/ 128 h 426"/>
              <a:gd name="T22" fmla="*/ 323 w 417"/>
              <a:gd name="T23" fmla="*/ 122 h 426"/>
              <a:gd name="T24" fmla="*/ 361 w 417"/>
              <a:gd name="T25" fmla="*/ 84 h 426"/>
              <a:gd name="T26" fmla="*/ 361 w 417"/>
              <a:gd name="T27" fmla="*/ 56 h 426"/>
              <a:gd name="T28" fmla="*/ 333 w 417"/>
              <a:gd name="T29" fmla="*/ 56 h 426"/>
              <a:gd name="T30" fmla="*/ 295 w 417"/>
              <a:gd name="T31" fmla="*/ 94 h 426"/>
              <a:gd name="T32" fmla="*/ 295 w 417"/>
              <a:gd name="T33" fmla="*/ 122 h 426"/>
              <a:gd name="T34" fmla="*/ 309 w 417"/>
              <a:gd name="T35" fmla="*/ 128 h 426"/>
              <a:gd name="T36" fmla="*/ 237 w 417"/>
              <a:gd name="T37" fmla="*/ 79 h 426"/>
              <a:gd name="T38" fmla="*/ 247 w 417"/>
              <a:gd name="T39" fmla="*/ 81 h 426"/>
              <a:gd name="T40" fmla="*/ 264 w 417"/>
              <a:gd name="T41" fmla="*/ 71 h 426"/>
              <a:gd name="T42" fmla="*/ 286 w 417"/>
              <a:gd name="T43" fmla="*/ 33 h 426"/>
              <a:gd name="T44" fmla="*/ 278 w 417"/>
              <a:gd name="T45" fmla="*/ 5 h 426"/>
              <a:gd name="T46" fmla="*/ 251 w 417"/>
              <a:gd name="T47" fmla="*/ 13 h 426"/>
              <a:gd name="T48" fmla="*/ 229 w 417"/>
              <a:gd name="T49" fmla="*/ 52 h 426"/>
              <a:gd name="T50" fmla="*/ 237 w 417"/>
              <a:gd name="T51" fmla="*/ 79 h 426"/>
              <a:gd name="T52" fmla="*/ 412 w 417"/>
              <a:gd name="T53" fmla="*/ 139 h 426"/>
              <a:gd name="T54" fmla="*/ 385 w 417"/>
              <a:gd name="T55" fmla="*/ 131 h 426"/>
              <a:gd name="T56" fmla="*/ 346 w 417"/>
              <a:gd name="T57" fmla="*/ 153 h 426"/>
              <a:gd name="T58" fmla="*/ 338 w 417"/>
              <a:gd name="T59" fmla="*/ 180 h 426"/>
              <a:gd name="T60" fmla="*/ 356 w 417"/>
              <a:gd name="T61" fmla="*/ 190 h 426"/>
              <a:gd name="T62" fmla="*/ 366 w 417"/>
              <a:gd name="T63" fmla="*/ 188 h 426"/>
              <a:gd name="T64" fmla="*/ 404 w 417"/>
              <a:gd name="T65" fmla="*/ 166 h 426"/>
              <a:gd name="T66" fmla="*/ 412 w 417"/>
              <a:gd name="T67" fmla="*/ 139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17" h="426">
                <a:moveTo>
                  <a:pt x="121" y="94"/>
                </a:moveTo>
                <a:cubicBezTo>
                  <a:pt x="98" y="116"/>
                  <a:pt x="0" y="256"/>
                  <a:pt x="85" y="341"/>
                </a:cubicBezTo>
                <a:cubicBezTo>
                  <a:pt x="170" y="426"/>
                  <a:pt x="309" y="328"/>
                  <a:pt x="332" y="305"/>
                </a:cubicBezTo>
                <a:cubicBezTo>
                  <a:pt x="354" y="283"/>
                  <a:pt x="325" y="217"/>
                  <a:pt x="267" y="159"/>
                </a:cubicBezTo>
                <a:cubicBezTo>
                  <a:pt x="209" y="101"/>
                  <a:pt x="143" y="72"/>
                  <a:pt x="121" y="94"/>
                </a:cubicBezTo>
                <a:close/>
                <a:moveTo>
                  <a:pt x="306" y="286"/>
                </a:moveTo>
                <a:cubicBezTo>
                  <a:pt x="299" y="292"/>
                  <a:pt x="248" y="277"/>
                  <a:pt x="199" y="227"/>
                </a:cubicBezTo>
                <a:cubicBezTo>
                  <a:pt x="149" y="178"/>
                  <a:pt x="134" y="127"/>
                  <a:pt x="140" y="120"/>
                </a:cubicBezTo>
                <a:cubicBezTo>
                  <a:pt x="147" y="113"/>
                  <a:pt x="198" y="129"/>
                  <a:pt x="247" y="179"/>
                </a:cubicBezTo>
                <a:cubicBezTo>
                  <a:pt x="297" y="228"/>
                  <a:pt x="313" y="279"/>
                  <a:pt x="306" y="286"/>
                </a:cubicBezTo>
                <a:close/>
                <a:moveTo>
                  <a:pt x="309" y="128"/>
                </a:moveTo>
                <a:cubicBezTo>
                  <a:pt x="314" y="128"/>
                  <a:pt x="319" y="126"/>
                  <a:pt x="323" y="122"/>
                </a:cubicBezTo>
                <a:cubicBezTo>
                  <a:pt x="361" y="84"/>
                  <a:pt x="361" y="84"/>
                  <a:pt x="361" y="84"/>
                </a:cubicBezTo>
                <a:cubicBezTo>
                  <a:pt x="369" y="76"/>
                  <a:pt x="369" y="64"/>
                  <a:pt x="361" y="56"/>
                </a:cubicBezTo>
                <a:cubicBezTo>
                  <a:pt x="353" y="48"/>
                  <a:pt x="341" y="48"/>
                  <a:pt x="333" y="56"/>
                </a:cubicBezTo>
                <a:cubicBezTo>
                  <a:pt x="295" y="94"/>
                  <a:pt x="295" y="94"/>
                  <a:pt x="295" y="94"/>
                </a:cubicBezTo>
                <a:cubicBezTo>
                  <a:pt x="287" y="102"/>
                  <a:pt x="287" y="115"/>
                  <a:pt x="295" y="122"/>
                </a:cubicBezTo>
                <a:cubicBezTo>
                  <a:pt x="299" y="126"/>
                  <a:pt x="304" y="128"/>
                  <a:pt x="309" y="128"/>
                </a:cubicBezTo>
                <a:close/>
                <a:moveTo>
                  <a:pt x="237" y="79"/>
                </a:moveTo>
                <a:cubicBezTo>
                  <a:pt x="240" y="81"/>
                  <a:pt x="243" y="81"/>
                  <a:pt x="247" y="81"/>
                </a:cubicBezTo>
                <a:cubicBezTo>
                  <a:pt x="254" y="81"/>
                  <a:pt x="260" y="78"/>
                  <a:pt x="264" y="71"/>
                </a:cubicBezTo>
                <a:cubicBezTo>
                  <a:pt x="286" y="33"/>
                  <a:pt x="286" y="33"/>
                  <a:pt x="286" y="33"/>
                </a:cubicBezTo>
                <a:cubicBezTo>
                  <a:pt x="291" y="23"/>
                  <a:pt x="288" y="11"/>
                  <a:pt x="278" y="5"/>
                </a:cubicBezTo>
                <a:cubicBezTo>
                  <a:pt x="268" y="0"/>
                  <a:pt x="256" y="3"/>
                  <a:pt x="251" y="13"/>
                </a:cubicBezTo>
                <a:cubicBezTo>
                  <a:pt x="229" y="52"/>
                  <a:pt x="229" y="52"/>
                  <a:pt x="229" y="52"/>
                </a:cubicBezTo>
                <a:cubicBezTo>
                  <a:pt x="224" y="61"/>
                  <a:pt x="227" y="73"/>
                  <a:pt x="237" y="79"/>
                </a:cubicBezTo>
                <a:close/>
                <a:moveTo>
                  <a:pt x="412" y="139"/>
                </a:moveTo>
                <a:cubicBezTo>
                  <a:pt x="406" y="129"/>
                  <a:pt x="394" y="126"/>
                  <a:pt x="385" y="131"/>
                </a:cubicBezTo>
                <a:cubicBezTo>
                  <a:pt x="346" y="153"/>
                  <a:pt x="346" y="153"/>
                  <a:pt x="346" y="153"/>
                </a:cubicBezTo>
                <a:cubicBezTo>
                  <a:pt x="336" y="158"/>
                  <a:pt x="333" y="171"/>
                  <a:pt x="338" y="180"/>
                </a:cubicBezTo>
                <a:cubicBezTo>
                  <a:pt x="342" y="187"/>
                  <a:pt x="349" y="190"/>
                  <a:pt x="356" y="190"/>
                </a:cubicBezTo>
                <a:cubicBezTo>
                  <a:pt x="359" y="190"/>
                  <a:pt x="363" y="190"/>
                  <a:pt x="366" y="188"/>
                </a:cubicBezTo>
                <a:cubicBezTo>
                  <a:pt x="404" y="166"/>
                  <a:pt x="404" y="166"/>
                  <a:pt x="404" y="166"/>
                </a:cubicBezTo>
                <a:cubicBezTo>
                  <a:pt x="414" y="161"/>
                  <a:pt x="417" y="149"/>
                  <a:pt x="412" y="139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lIns="121682" tIns="60841" rIns="121682" bIns="60841"/>
          <a:lstStyle/>
          <a:p>
            <a:pPr defTabSz="12172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190" kern="0" dirty="0">
              <a:solidFill>
                <a:srgbClr val="5C5C5C"/>
              </a:solidFill>
              <a:latin typeface="微软雅黑" panose="020B0503020204020204" pitchFamily="34" charset="-122"/>
              <a:ea typeface="+mn-ea"/>
            </a:endParaRPr>
          </a:p>
        </p:txBody>
      </p:sp>
      <p:sp>
        <p:nvSpPr>
          <p:cNvPr id="11281" name="文本框 37"/>
          <p:cNvSpPr txBox="1">
            <a:spLocks noChangeArrowheads="1"/>
          </p:cNvSpPr>
          <p:nvPr/>
        </p:nvSpPr>
        <p:spPr bwMode="auto">
          <a:xfrm>
            <a:off x="1693863" y="1827213"/>
            <a:ext cx="23764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7E7E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11283" name="文本框 40"/>
          <p:cNvSpPr txBox="1">
            <a:spLocks noChangeArrowheads="1"/>
          </p:cNvSpPr>
          <p:nvPr/>
        </p:nvSpPr>
        <p:spPr bwMode="auto">
          <a:xfrm>
            <a:off x="1693863" y="3184525"/>
            <a:ext cx="23764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7E7E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11285" name="文本框 43"/>
          <p:cNvSpPr txBox="1">
            <a:spLocks noChangeArrowheads="1"/>
          </p:cNvSpPr>
          <p:nvPr/>
        </p:nvSpPr>
        <p:spPr bwMode="auto">
          <a:xfrm>
            <a:off x="1693863" y="4535488"/>
            <a:ext cx="23764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7E7E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11294" name="文本框 46"/>
          <p:cNvSpPr txBox="1">
            <a:spLocks noChangeArrowheads="1"/>
          </p:cNvSpPr>
          <p:nvPr/>
        </p:nvSpPr>
        <p:spPr bwMode="auto">
          <a:xfrm>
            <a:off x="7323138" y="1824038"/>
            <a:ext cx="2376802" cy="36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7E7E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11292" name="文本框 49"/>
          <p:cNvSpPr txBox="1">
            <a:spLocks noChangeArrowheads="1"/>
          </p:cNvSpPr>
          <p:nvPr/>
        </p:nvSpPr>
        <p:spPr bwMode="auto">
          <a:xfrm>
            <a:off x="7323138" y="3181348"/>
            <a:ext cx="2376802" cy="36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7E7E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11290" name="文本框 52"/>
          <p:cNvSpPr txBox="1">
            <a:spLocks noChangeArrowheads="1"/>
          </p:cNvSpPr>
          <p:nvPr/>
        </p:nvSpPr>
        <p:spPr bwMode="auto">
          <a:xfrm>
            <a:off x="7323138" y="4530723"/>
            <a:ext cx="2376802" cy="36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7E7E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文本框 153"/>
          <p:cNvSpPr txBox="1">
            <a:spLocks noChangeArrowheads="1"/>
          </p:cNvSpPr>
          <p:nvPr/>
        </p:nvSpPr>
        <p:spPr bwMode="auto">
          <a:xfrm>
            <a:off x="969963" y="165100"/>
            <a:ext cx="2827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grpSp>
        <p:nvGrpSpPr>
          <p:cNvPr id="12291" name="组合 154"/>
          <p:cNvGrpSpPr/>
          <p:nvPr/>
        </p:nvGrpSpPr>
        <p:grpSpPr bwMode="auto">
          <a:xfrm rot="-1452407">
            <a:off x="84138" y="231775"/>
            <a:ext cx="800100" cy="436563"/>
            <a:chOff x="-781049" y="1528762"/>
            <a:chExt cx="2354262" cy="1281113"/>
          </a:xfrm>
        </p:grpSpPr>
        <p:sp>
          <p:nvSpPr>
            <p:cNvPr id="12332" name="Rectangle 23"/>
            <p:cNvSpPr>
              <a:spLocks noChangeArrowheads="1"/>
            </p:cNvSpPr>
            <p:nvPr/>
          </p:nvSpPr>
          <p:spPr bwMode="auto">
            <a:xfrm>
              <a:off x="1101726" y="2603499"/>
              <a:ext cx="241300" cy="6350"/>
            </a:xfrm>
            <a:prstGeom prst="rect">
              <a:avLst/>
            </a:pr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333" name="Oval 24"/>
            <p:cNvSpPr>
              <a:spLocks noChangeArrowheads="1"/>
            </p:cNvSpPr>
            <p:nvPr/>
          </p:nvSpPr>
          <p:spPr bwMode="auto">
            <a:xfrm>
              <a:off x="1077913" y="2586037"/>
              <a:ext cx="47625" cy="41275"/>
            </a:xfrm>
            <a:prstGeom prst="ellipse">
              <a:avLst/>
            </a:pr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334" name="Rectangle 80"/>
            <p:cNvSpPr>
              <a:spLocks noChangeArrowheads="1"/>
            </p:cNvSpPr>
            <p:nvPr/>
          </p:nvSpPr>
          <p:spPr bwMode="auto">
            <a:xfrm>
              <a:off x="58738" y="2097087"/>
              <a:ext cx="306387" cy="1444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335" name="Rectangle 81"/>
            <p:cNvSpPr>
              <a:spLocks noChangeArrowheads="1"/>
            </p:cNvSpPr>
            <p:nvPr/>
          </p:nvSpPr>
          <p:spPr bwMode="auto">
            <a:xfrm>
              <a:off x="-690562" y="2047874"/>
              <a:ext cx="658812" cy="241300"/>
            </a:xfrm>
            <a:prstGeom prst="rect">
              <a:avLst/>
            </a:prstGeom>
            <a:solidFill>
              <a:srgbClr val="353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336" name="Freeform 82"/>
            <p:cNvSpPr>
              <a:spLocks noChangeArrowheads="1"/>
            </p:cNvSpPr>
            <p:nvPr/>
          </p:nvSpPr>
          <p:spPr bwMode="auto">
            <a:xfrm>
              <a:off x="-781049" y="2030412"/>
              <a:ext cx="90487" cy="277813"/>
            </a:xfrm>
            <a:custGeom>
              <a:avLst/>
              <a:gdLst>
                <a:gd name="T0" fmla="*/ 12065 w 15"/>
                <a:gd name="T1" fmla="*/ 277813 h 46"/>
                <a:gd name="T2" fmla="*/ 0 w 15"/>
                <a:gd name="T3" fmla="*/ 265734 h 46"/>
                <a:gd name="T4" fmla="*/ 0 w 15"/>
                <a:gd name="T5" fmla="*/ 12079 h 46"/>
                <a:gd name="T6" fmla="*/ 18097 w 15"/>
                <a:gd name="T7" fmla="*/ 0 h 46"/>
                <a:gd name="T8" fmla="*/ 72390 w 15"/>
                <a:gd name="T9" fmla="*/ 0 h 46"/>
                <a:gd name="T10" fmla="*/ 90487 w 15"/>
                <a:gd name="T11" fmla="*/ 12079 h 46"/>
                <a:gd name="T12" fmla="*/ 90487 w 15"/>
                <a:gd name="T13" fmla="*/ 265734 h 46"/>
                <a:gd name="T14" fmla="*/ 72390 w 15"/>
                <a:gd name="T15" fmla="*/ 277813 h 46"/>
                <a:gd name="T16" fmla="*/ 12065 w 15"/>
                <a:gd name="T17" fmla="*/ 27781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46">
                  <a:moveTo>
                    <a:pt x="2" y="46"/>
                  </a:moveTo>
                  <a:cubicBezTo>
                    <a:pt x="1" y="46"/>
                    <a:pt x="0" y="45"/>
                    <a:pt x="0" y="4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5"/>
                    <a:pt x="14" y="46"/>
                    <a:pt x="12" y="46"/>
                  </a:cubicBezTo>
                  <a:lnTo>
                    <a:pt x="2" y="46"/>
                  </a:ln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37" name="Freeform 83"/>
            <p:cNvSpPr>
              <a:spLocks noChangeArrowheads="1"/>
            </p:cNvSpPr>
            <p:nvPr/>
          </p:nvSpPr>
          <p:spPr bwMode="auto">
            <a:xfrm>
              <a:off x="-31749" y="2030412"/>
              <a:ext cx="90487" cy="277813"/>
            </a:xfrm>
            <a:custGeom>
              <a:avLst/>
              <a:gdLst>
                <a:gd name="T0" fmla="*/ 18097 w 15"/>
                <a:gd name="T1" fmla="*/ 277813 h 46"/>
                <a:gd name="T2" fmla="*/ 0 w 15"/>
                <a:gd name="T3" fmla="*/ 265734 h 46"/>
                <a:gd name="T4" fmla="*/ 0 w 15"/>
                <a:gd name="T5" fmla="*/ 12079 h 46"/>
                <a:gd name="T6" fmla="*/ 18097 w 15"/>
                <a:gd name="T7" fmla="*/ 0 h 46"/>
                <a:gd name="T8" fmla="*/ 78422 w 15"/>
                <a:gd name="T9" fmla="*/ 0 h 46"/>
                <a:gd name="T10" fmla="*/ 90487 w 15"/>
                <a:gd name="T11" fmla="*/ 12079 h 46"/>
                <a:gd name="T12" fmla="*/ 90487 w 15"/>
                <a:gd name="T13" fmla="*/ 265734 h 46"/>
                <a:gd name="T14" fmla="*/ 72390 w 15"/>
                <a:gd name="T15" fmla="*/ 277813 h 46"/>
                <a:gd name="T16" fmla="*/ 18097 w 15"/>
                <a:gd name="T17" fmla="*/ 27781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46">
                  <a:moveTo>
                    <a:pt x="3" y="46"/>
                  </a:moveTo>
                  <a:cubicBezTo>
                    <a:pt x="1" y="46"/>
                    <a:pt x="0" y="45"/>
                    <a:pt x="0" y="4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5"/>
                    <a:pt x="14" y="46"/>
                    <a:pt x="12" y="46"/>
                  </a:cubicBezTo>
                  <a:lnTo>
                    <a:pt x="3" y="46"/>
                  </a:ln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38" name="Freeform 84"/>
            <p:cNvSpPr>
              <a:spLocks noChangeArrowheads="1"/>
            </p:cNvSpPr>
            <p:nvPr/>
          </p:nvSpPr>
          <p:spPr bwMode="auto">
            <a:xfrm>
              <a:off x="293688" y="1528762"/>
              <a:ext cx="1279525" cy="1281113"/>
            </a:xfrm>
            <a:custGeom>
              <a:avLst/>
              <a:gdLst>
                <a:gd name="T0" fmla="*/ 1279525 w 212"/>
                <a:gd name="T1" fmla="*/ 640557 h 212"/>
                <a:gd name="T2" fmla="*/ 639763 w 212"/>
                <a:gd name="T3" fmla="*/ 0 h 212"/>
                <a:gd name="T4" fmla="*/ 0 w 212"/>
                <a:gd name="T5" fmla="*/ 640557 h 212"/>
                <a:gd name="T6" fmla="*/ 639763 w 212"/>
                <a:gd name="T7" fmla="*/ 1281113 h 212"/>
                <a:gd name="T8" fmla="*/ 1279525 w 212"/>
                <a:gd name="T9" fmla="*/ 640557 h 2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cubicBezTo>
                    <a:pt x="212" y="48"/>
                    <a:pt x="165" y="0"/>
                    <a:pt x="106" y="0"/>
                  </a:cubicBezTo>
                  <a:cubicBezTo>
                    <a:pt x="48" y="0"/>
                    <a:pt x="0" y="48"/>
                    <a:pt x="0" y="106"/>
                  </a:cubicBezTo>
                  <a:cubicBezTo>
                    <a:pt x="0" y="164"/>
                    <a:pt x="48" y="212"/>
                    <a:pt x="106" y="212"/>
                  </a:cubicBezTo>
                  <a:cubicBezTo>
                    <a:pt x="165" y="212"/>
                    <a:pt x="212" y="165"/>
                    <a:pt x="212" y="106"/>
                  </a:cubicBezTo>
                  <a:close/>
                </a:path>
              </a:pathLst>
            </a:custGeom>
            <a:solidFill>
              <a:srgbClr val="353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39" name="Oval 85"/>
            <p:cNvSpPr>
              <a:spLocks noChangeArrowheads="1"/>
            </p:cNvSpPr>
            <p:nvPr/>
          </p:nvSpPr>
          <p:spPr bwMode="auto">
            <a:xfrm>
              <a:off x="401638" y="1636712"/>
              <a:ext cx="1062037" cy="1063625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340" name="Freeform 86"/>
            <p:cNvSpPr>
              <a:spLocks noChangeArrowheads="1"/>
            </p:cNvSpPr>
            <p:nvPr/>
          </p:nvSpPr>
          <p:spPr bwMode="auto">
            <a:xfrm>
              <a:off x="884238" y="1793874"/>
              <a:ext cx="579437" cy="906463"/>
            </a:xfrm>
            <a:custGeom>
              <a:avLst/>
              <a:gdLst>
                <a:gd name="T0" fmla="*/ 0 w 96"/>
                <a:gd name="T1" fmla="*/ 259853 h 150"/>
                <a:gd name="T2" fmla="*/ 0 w 96"/>
                <a:gd name="T3" fmla="*/ 906463 h 150"/>
                <a:gd name="T4" fmla="*/ 48286 w 96"/>
                <a:gd name="T5" fmla="*/ 906463 h 150"/>
                <a:gd name="T6" fmla="*/ 579437 w 96"/>
                <a:gd name="T7" fmla="*/ 374671 h 150"/>
                <a:gd name="T8" fmla="*/ 422506 w 96"/>
                <a:gd name="T9" fmla="*/ 0 h 150"/>
                <a:gd name="T10" fmla="*/ 259539 w 96"/>
                <a:gd name="T11" fmla="*/ 0 h 150"/>
                <a:gd name="T12" fmla="*/ 0 w 96"/>
                <a:gd name="T13" fmla="*/ 259853 h 1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" h="150">
                  <a:moveTo>
                    <a:pt x="0" y="43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3" y="150"/>
                    <a:pt x="5" y="150"/>
                    <a:pt x="8" y="150"/>
                  </a:cubicBezTo>
                  <a:cubicBezTo>
                    <a:pt x="57" y="150"/>
                    <a:pt x="96" y="111"/>
                    <a:pt x="96" y="62"/>
                  </a:cubicBezTo>
                  <a:cubicBezTo>
                    <a:pt x="96" y="38"/>
                    <a:pt x="86" y="15"/>
                    <a:pt x="7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9" y="0"/>
                    <a:pt x="0" y="19"/>
                    <a:pt x="0" y="43"/>
                  </a:cubicBezTo>
                  <a:close/>
                </a:path>
              </a:pathLst>
            </a:custGeom>
            <a:solidFill>
              <a:srgbClr val="EB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41" name="Freeform 87"/>
            <p:cNvSpPr>
              <a:spLocks noChangeArrowheads="1"/>
            </p:cNvSpPr>
            <p:nvPr/>
          </p:nvSpPr>
          <p:spPr bwMode="auto">
            <a:xfrm>
              <a:off x="401638" y="1800224"/>
              <a:ext cx="900112" cy="900113"/>
            </a:xfrm>
            <a:custGeom>
              <a:avLst/>
              <a:gdLst>
                <a:gd name="T0" fmla="*/ 144984 w 149"/>
                <a:gd name="T1" fmla="*/ 0 h 149"/>
                <a:gd name="T2" fmla="*/ 0 w 149"/>
                <a:gd name="T3" fmla="*/ 368503 h 149"/>
                <a:gd name="T4" fmla="*/ 0 w 149"/>
                <a:gd name="T5" fmla="*/ 392667 h 149"/>
                <a:gd name="T6" fmla="*/ 507446 w 149"/>
                <a:gd name="T7" fmla="*/ 900113 h 149"/>
                <a:gd name="T8" fmla="*/ 531610 w 149"/>
                <a:gd name="T9" fmla="*/ 900113 h 149"/>
                <a:gd name="T10" fmla="*/ 900112 w 149"/>
                <a:gd name="T11" fmla="*/ 755128 h 149"/>
                <a:gd name="T12" fmla="*/ 144984 w 149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9" h="149">
                  <a:moveTo>
                    <a:pt x="24" y="0"/>
                  </a:moveTo>
                  <a:cubicBezTo>
                    <a:pt x="9" y="16"/>
                    <a:pt x="0" y="38"/>
                    <a:pt x="0" y="61"/>
                  </a:cubicBezTo>
                  <a:cubicBezTo>
                    <a:pt x="0" y="63"/>
                    <a:pt x="0" y="64"/>
                    <a:pt x="0" y="65"/>
                  </a:cubicBezTo>
                  <a:cubicBezTo>
                    <a:pt x="84" y="149"/>
                    <a:pt x="84" y="149"/>
                    <a:pt x="84" y="149"/>
                  </a:cubicBezTo>
                  <a:cubicBezTo>
                    <a:pt x="85" y="149"/>
                    <a:pt x="87" y="149"/>
                    <a:pt x="88" y="149"/>
                  </a:cubicBezTo>
                  <a:cubicBezTo>
                    <a:pt x="112" y="149"/>
                    <a:pt x="133" y="140"/>
                    <a:pt x="149" y="125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42" name="Freeform 88"/>
            <p:cNvSpPr>
              <a:spLocks noChangeArrowheads="1"/>
            </p:cNvSpPr>
            <p:nvPr/>
          </p:nvSpPr>
          <p:spPr bwMode="auto">
            <a:xfrm>
              <a:off x="601663" y="1673224"/>
              <a:ext cx="825500" cy="828675"/>
            </a:xfrm>
            <a:custGeom>
              <a:avLst/>
              <a:gdLst>
                <a:gd name="T0" fmla="*/ 144613 w 137"/>
                <a:gd name="T1" fmla="*/ 0 h 137"/>
                <a:gd name="T2" fmla="*/ 0 w 137"/>
                <a:gd name="T3" fmla="*/ 78633 h 137"/>
                <a:gd name="T4" fmla="*/ 747168 w 137"/>
                <a:gd name="T5" fmla="*/ 828675 h 137"/>
                <a:gd name="T6" fmla="*/ 825500 w 137"/>
                <a:gd name="T7" fmla="*/ 689554 h 137"/>
                <a:gd name="T8" fmla="*/ 144613 w 137"/>
                <a:gd name="T9" fmla="*/ 0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7" h="137">
                  <a:moveTo>
                    <a:pt x="24" y="0"/>
                  </a:moveTo>
                  <a:cubicBezTo>
                    <a:pt x="15" y="3"/>
                    <a:pt x="7" y="8"/>
                    <a:pt x="0" y="13"/>
                  </a:cubicBezTo>
                  <a:cubicBezTo>
                    <a:pt x="124" y="137"/>
                    <a:pt x="124" y="137"/>
                    <a:pt x="124" y="137"/>
                  </a:cubicBezTo>
                  <a:cubicBezTo>
                    <a:pt x="130" y="130"/>
                    <a:pt x="134" y="122"/>
                    <a:pt x="137" y="114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292" name="组合 14"/>
          <p:cNvGrpSpPr/>
          <p:nvPr/>
        </p:nvGrpSpPr>
        <p:grpSpPr bwMode="auto">
          <a:xfrm>
            <a:off x="-247650" y="958850"/>
            <a:ext cx="12439650" cy="5778500"/>
            <a:chOff x="-247967" y="1003298"/>
            <a:chExt cx="12439967" cy="5778501"/>
          </a:xfrm>
        </p:grpSpPr>
        <p:grpSp>
          <p:nvGrpSpPr>
            <p:cNvPr id="12293" name="组合 15"/>
            <p:cNvGrpSpPr/>
            <p:nvPr/>
          </p:nvGrpSpPr>
          <p:grpSpPr bwMode="auto">
            <a:xfrm>
              <a:off x="-247967" y="1003298"/>
              <a:ext cx="12439967" cy="5778501"/>
              <a:chOff x="-247967" y="1003298"/>
              <a:chExt cx="12439967" cy="5778501"/>
            </a:xfrm>
          </p:grpSpPr>
          <p:grpSp>
            <p:nvGrpSpPr>
              <p:cNvPr id="12300" name="组合 22"/>
              <p:cNvGrpSpPr/>
              <p:nvPr/>
            </p:nvGrpSpPr>
            <p:grpSpPr bwMode="auto">
              <a:xfrm rot="5400000">
                <a:off x="-787718" y="1543048"/>
                <a:ext cx="5778501" cy="4699000"/>
                <a:chOff x="-1366838" y="1619250"/>
                <a:chExt cx="5778501" cy="4699000"/>
              </a:xfrm>
            </p:grpSpPr>
            <p:sp>
              <p:nvSpPr>
                <p:cNvPr id="12309" name="AutoShape 45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-1366838" y="1619250"/>
                  <a:ext cx="5778501" cy="4699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310" name="Freeform 47"/>
                <p:cNvSpPr>
                  <a:spLocks noChangeArrowheads="1"/>
                </p:cNvSpPr>
                <p:nvPr/>
              </p:nvSpPr>
              <p:spPr bwMode="auto">
                <a:xfrm>
                  <a:off x="-134938" y="2184400"/>
                  <a:ext cx="3341688" cy="2387600"/>
                </a:xfrm>
                <a:custGeom>
                  <a:avLst/>
                  <a:gdLst>
                    <a:gd name="T0" fmla="*/ 3341688 w 8120"/>
                    <a:gd name="T1" fmla="*/ 2203590 h 5800"/>
                    <a:gd name="T2" fmla="*/ 3158554 w 8120"/>
                    <a:gd name="T3" fmla="*/ 2387600 h 5800"/>
                    <a:gd name="T4" fmla="*/ 183546 w 8120"/>
                    <a:gd name="T5" fmla="*/ 2387600 h 5800"/>
                    <a:gd name="T6" fmla="*/ 0 w 8120"/>
                    <a:gd name="T7" fmla="*/ 2203590 h 5800"/>
                    <a:gd name="T8" fmla="*/ 0 w 8120"/>
                    <a:gd name="T9" fmla="*/ 182363 h 5800"/>
                    <a:gd name="T10" fmla="*/ 183546 w 8120"/>
                    <a:gd name="T11" fmla="*/ 0 h 5800"/>
                    <a:gd name="T12" fmla="*/ 3158554 w 8120"/>
                    <a:gd name="T13" fmla="*/ 0 h 5800"/>
                    <a:gd name="T14" fmla="*/ 3341688 w 8120"/>
                    <a:gd name="T15" fmla="*/ 182363 h 5800"/>
                    <a:gd name="T16" fmla="*/ 3341688 w 8120"/>
                    <a:gd name="T17" fmla="*/ 2203590 h 58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120" h="5800">
                      <a:moveTo>
                        <a:pt x="8120" y="5353"/>
                      </a:moveTo>
                      <a:cubicBezTo>
                        <a:pt x="8120" y="5641"/>
                        <a:pt x="7962" y="5800"/>
                        <a:pt x="7675" y="5800"/>
                      </a:cubicBezTo>
                      <a:cubicBezTo>
                        <a:pt x="446" y="5800"/>
                        <a:pt x="446" y="5800"/>
                        <a:pt x="446" y="5800"/>
                      </a:cubicBezTo>
                      <a:cubicBezTo>
                        <a:pt x="159" y="5800"/>
                        <a:pt x="0" y="5641"/>
                        <a:pt x="0" y="5353"/>
                      </a:cubicBezTo>
                      <a:cubicBezTo>
                        <a:pt x="0" y="443"/>
                        <a:pt x="0" y="443"/>
                        <a:pt x="0" y="443"/>
                      </a:cubicBezTo>
                      <a:cubicBezTo>
                        <a:pt x="0" y="155"/>
                        <a:pt x="159" y="0"/>
                        <a:pt x="446" y="0"/>
                      </a:cubicBezTo>
                      <a:cubicBezTo>
                        <a:pt x="7675" y="0"/>
                        <a:pt x="7675" y="0"/>
                        <a:pt x="7675" y="0"/>
                      </a:cubicBezTo>
                      <a:cubicBezTo>
                        <a:pt x="7962" y="0"/>
                        <a:pt x="8120" y="155"/>
                        <a:pt x="8120" y="443"/>
                      </a:cubicBezTo>
                      <a:lnTo>
                        <a:pt x="8120" y="5353"/>
                      </a:lnTo>
                      <a:close/>
                    </a:path>
                  </a:pathLst>
                </a:custGeom>
                <a:solidFill>
                  <a:srgbClr val="383B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311" name="Oval 48"/>
                <p:cNvSpPr>
                  <a:spLocks noChangeArrowheads="1"/>
                </p:cNvSpPr>
                <p:nvPr/>
              </p:nvSpPr>
              <p:spPr bwMode="auto">
                <a:xfrm>
                  <a:off x="2987675" y="3289300"/>
                  <a:ext cx="169863" cy="171450"/>
                </a:xfrm>
                <a:prstGeom prst="ellipse">
                  <a:avLst/>
                </a:prstGeom>
                <a:solidFill>
                  <a:srgbClr val="4F53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312" name="Oval 49"/>
                <p:cNvSpPr>
                  <a:spLocks noChangeArrowheads="1"/>
                </p:cNvSpPr>
                <p:nvPr/>
              </p:nvSpPr>
              <p:spPr bwMode="auto">
                <a:xfrm>
                  <a:off x="-19050" y="3367088"/>
                  <a:ext cx="23813" cy="23813"/>
                </a:xfrm>
                <a:prstGeom prst="ellipse">
                  <a:avLst/>
                </a:prstGeom>
                <a:solidFill>
                  <a:srgbClr val="4F53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313" name="Freeform 50"/>
                <p:cNvSpPr>
                  <a:spLocks noChangeArrowheads="1"/>
                </p:cNvSpPr>
                <p:nvPr/>
              </p:nvSpPr>
              <p:spPr bwMode="auto">
                <a:xfrm>
                  <a:off x="125412" y="2444750"/>
                  <a:ext cx="2811463" cy="1862138"/>
                </a:xfrm>
                <a:custGeom>
                  <a:avLst/>
                  <a:gdLst>
                    <a:gd name="T0" fmla="*/ 2811463 w 6832"/>
                    <a:gd name="T1" fmla="*/ 1850201 h 4524"/>
                    <a:gd name="T2" fmla="*/ 2799941 w 6832"/>
                    <a:gd name="T3" fmla="*/ 1862138 h 4524"/>
                    <a:gd name="T4" fmla="*/ 11522 w 6832"/>
                    <a:gd name="T5" fmla="*/ 1862138 h 4524"/>
                    <a:gd name="T6" fmla="*/ 0 w 6832"/>
                    <a:gd name="T7" fmla="*/ 1850201 h 4524"/>
                    <a:gd name="T8" fmla="*/ 0 w 6832"/>
                    <a:gd name="T9" fmla="*/ 11937 h 4524"/>
                    <a:gd name="T10" fmla="*/ 11522 w 6832"/>
                    <a:gd name="T11" fmla="*/ 0 h 4524"/>
                    <a:gd name="T12" fmla="*/ 2799941 w 6832"/>
                    <a:gd name="T13" fmla="*/ 0 h 4524"/>
                    <a:gd name="T14" fmla="*/ 2811463 w 6832"/>
                    <a:gd name="T15" fmla="*/ 11937 h 4524"/>
                    <a:gd name="T16" fmla="*/ 2811463 w 6832"/>
                    <a:gd name="T17" fmla="*/ 1850201 h 452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832" h="4524">
                      <a:moveTo>
                        <a:pt x="6832" y="4495"/>
                      </a:moveTo>
                      <a:cubicBezTo>
                        <a:pt x="6832" y="4512"/>
                        <a:pt x="6820" y="4524"/>
                        <a:pt x="6804" y="4524"/>
                      </a:cubicBezTo>
                      <a:cubicBezTo>
                        <a:pt x="28" y="4524"/>
                        <a:pt x="28" y="4524"/>
                        <a:pt x="28" y="4524"/>
                      </a:cubicBezTo>
                      <a:cubicBezTo>
                        <a:pt x="12" y="4524"/>
                        <a:pt x="0" y="4512"/>
                        <a:pt x="0" y="4495"/>
                      </a:cubicBezTo>
                      <a:cubicBezTo>
                        <a:pt x="0" y="29"/>
                        <a:pt x="0" y="29"/>
                        <a:pt x="0" y="29"/>
                      </a:cubicBezTo>
                      <a:cubicBezTo>
                        <a:pt x="0" y="12"/>
                        <a:pt x="12" y="0"/>
                        <a:pt x="28" y="0"/>
                      </a:cubicBezTo>
                      <a:cubicBezTo>
                        <a:pt x="6804" y="0"/>
                        <a:pt x="6804" y="0"/>
                        <a:pt x="6804" y="0"/>
                      </a:cubicBezTo>
                      <a:cubicBezTo>
                        <a:pt x="6820" y="0"/>
                        <a:pt x="6832" y="12"/>
                        <a:pt x="6832" y="29"/>
                      </a:cubicBezTo>
                      <a:lnTo>
                        <a:pt x="6832" y="4495"/>
                      </a:lnTo>
                      <a:close/>
                    </a:path>
                  </a:pathLst>
                </a:custGeom>
                <a:solidFill>
                  <a:srgbClr val="FFF7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314" name="Freeform 51"/>
                <p:cNvSpPr>
                  <a:spLocks noChangeArrowheads="1"/>
                </p:cNvSpPr>
                <p:nvPr/>
              </p:nvSpPr>
              <p:spPr bwMode="auto">
                <a:xfrm>
                  <a:off x="-755650" y="3294063"/>
                  <a:ext cx="801688" cy="2470150"/>
                </a:xfrm>
                <a:custGeom>
                  <a:avLst/>
                  <a:gdLst>
                    <a:gd name="T0" fmla="*/ 0 w 1947"/>
                    <a:gd name="T1" fmla="*/ 2470150 h 6000"/>
                    <a:gd name="T2" fmla="*/ 128468 w 1947"/>
                    <a:gd name="T3" fmla="*/ 1856729 h 6000"/>
                    <a:gd name="T4" fmla="*/ 201760 w 1947"/>
                    <a:gd name="T5" fmla="*/ 1371757 h 6000"/>
                    <a:gd name="T6" fmla="*/ 207937 w 1947"/>
                    <a:gd name="T7" fmla="*/ 936187 h 6000"/>
                    <a:gd name="T8" fmla="*/ 212466 w 1947"/>
                    <a:gd name="T9" fmla="*/ 641004 h 6000"/>
                    <a:gd name="T10" fmla="*/ 216172 w 1947"/>
                    <a:gd name="T11" fmla="*/ 529847 h 6000"/>
                    <a:gd name="T12" fmla="*/ 238818 w 1947"/>
                    <a:gd name="T13" fmla="*/ 435158 h 6000"/>
                    <a:gd name="T14" fmla="*/ 363992 w 1947"/>
                    <a:gd name="T15" fmla="*/ 281185 h 6000"/>
                    <a:gd name="T16" fmla="*/ 522106 w 1947"/>
                    <a:gd name="T17" fmla="*/ 119802 h 6000"/>
                    <a:gd name="T18" fmla="*/ 542282 w 1947"/>
                    <a:gd name="T19" fmla="*/ 30877 h 6000"/>
                    <a:gd name="T20" fmla="*/ 641515 w 1947"/>
                    <a:gd name="T21" fmla="*/ 9469 h 6000"/>
                    <a:gd name="T22" fmla="*/ 725925 w 1947"/>
                    <a:gd name="T23" fmla="*/ 81103 h 6000"/>
                    <a:gd name="T24" fmla="*/ 761748 w 1947"/>
                    <a:gd name="T25" fmla="*/ 207493 h 6000"/>
                    <a:gd name="T26" fmla="*/ 763395 w 1947"/>
                    <a:gd name="T27" fmla="*/ 325236 h 6000"/>
                    <a:gd name="T28" fmla="*/ 734984 w 1947"/>
                    <a:gd name="T29" fmla="*/ 456566 h 6000"/>
                    <a:gd name="T30" fmla="*/ 751042 w 1947"/>
                    <a:gd name="T31" fmla="*/ 610950 h 6000"/>
                    <a:gd name="T32" fmla="*/ 786041 w 1947"/>
                    <a:gd name="T33" fmla="*/ 803210 h 6000"/>
                    <a:gd name="T34" fmla="*/ 797570 w 1947"/>
                    <a:gd name="T35" fmla="*/ 969122 h 6000"/>
                    <a:gd name="T36" fmla="*/ 773277 w 1947"/>
                    <a:gd name="T37" fmla="*/ 1128859 h 6000"/>
                    <a:gd name="T38" fmla="*/ 763395 w 1947"/>
                    <a:gd name="T39" fmla="*/ 1167969 h 6000"/>
                    <a:gd name="T40" fmla="*/ 760101 w 1947"/>
                    <a:gd name="T41" fmla="*/ 1207492 h 6000"/>
                    <a:gd name="T42" fmla="*/ 751042 w 1947"/>
                    <a:gd name="T43" fmla="*/ 1234252 h 6000"/>
                    <a:gd name="T44" fmla="*/ 760101 w 1947"/>
                    <a:gd name="T45" fmla="*/ 1284066 h 6000"/>
                    <a:gd name="T46" fmla="*/ 756395 w 1947"/>
                    <a:gd name="T47" fmla="*/ 1423218 h 6000"/>
                    <a:gd name="T48" fmla="*/ 705749 w 1947"/>
                    <a:gd name="T49" fmla="*/ 1523259 h 6000"/>
                    <a:gd name="T50" fmla="*/ 682279 w 1947"/>
                    <a:gd name="T51" fmla="*/ 1579249 h 6000"/>
                    <a:gd name="T52" fmla="*/ 667867 w 1947"/>
                    <a:gd name="T53" fmla="*/ 1645120 h 6000"/>
                    <a:gd name="T54" fmla="*/ 654691 w 1947"/>
                    <a:gd name="T55" fmla="*/ 1792506 h 6000"/>
                    <a:gd name="T56" fmla="*/ 665397 w 1947"/>
                    <a:gd name="T57" fmla="*/ 2152736 h 6000"/>
                    <a:gd name="T58" fmla="*/ 663750 w 1947"/>
                    <a:gd name="T59" fmla="*/ 2466856 h 6000"/>
                    <a:gd name="T60" fmla="*/ 0 w 1947"/>
                    <a:gd name="T61" fmla="*/ 2470150 h 60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1947" h="6000">
                      <a:moveTo>
                        <a:pt x="0" y="6000"/>
                      </a:moveTo>
                      <a:cubicBezTo>
                        <a:pt x="0" y="6000"/>
                        <a:pt x="245" y="4800"/>
                        <a:pt x="312" y="4510"/>
                      </a:cubicBezTo>
                      <a:cubicBezTo>
                        <a:pt x="379" y="4220"/>
                        <a:pt x="461" y="3808"/>
                        <a:pt x="490" y="3332"/>
                      </a:cubicBezTo>
                      <a:cubicBezTo>
                        <a:pt x="501" y="3162"/>
                        <a:pt x="494" y="2638"/>
                        <a:pt x="505" y="2274"/>
                      </a:cubicBezTo>
                      <a:cubicBezTo>
                        <a:pt x="516" y="1910"/>
                        <a:pt x="484" y="1785"/>
                        <a:pt x="516" y="1557"/>
                      </a:cubicBezTo>
                      <a:cubicBezTo>
                        <a:pt x="542" y="1375"/>
                        <a:pt x="521" y="1356"/>
                        <a:pt x="525" y="1287"/>
                      </a:cubicBezTo>
                      <a:cubicBezTo>
                        <a:pt x="530" y="1210"/>
                        <a:pt x="540" y="1119"/>
                        <a:pt x="580" y="1057"/>
                      </a:cubicBezTo>
                      <a:cubicBezTo>
                        <a:pt x="619" y="995"/>
                        <a:pt x="795" y="772"/>
                        <a:pt x="884" y="683"/>
                      </a:cubicBezTo>
                      <a:cubicBezTo>
                        <a:pt x="973" y="594"/>
                        <a:pt x="1268" y="291"/>
                        <a:pt x="1268" y="291"/>
                      </a:cubicBezTo>
                      <a:cubicBezTo>
                        <a:pt x="1268" y="291"/>
                        <a:pt x="1266" y="128"/>
                        <a:pt x="1317" y="75"/>
                      </a:cubicBezTo>
                      <a:cubicBezTo>
                        <a:pt x="1371" y="19"/>
                        <a:pt x="1460" y="0"/>
                        <a:pt x="1558" y="23"/>
                      </a:cubicBezTo>
                      <a:cubicBezTo>
                        <a:pt x="1657" y="45"/>
                        <a:pt x="1718" y="108"/>
                        <a:pt x="1763" y="197"/>
                      </a:cubicBezTo>
                      <a:cubicBezTo>
                        <a:pt x="1763" y="197"/>
                        <a:pt x="1830" y="387"/>
                        <a:pt x="1850" y="504"/>
                      </a:cubicBezTo>
                      <a:cubicBezTo>
                        <a:pt x="1870" y="621"/>
                        <a:pt x="1880" y="652"/>
                        <a:pt x="1854" y="790"/>
                      </a:cubicBezTo>
                      <a:cubicBezTo>
                        <a:pt x="1828" y="927"/>
                        <a:pt x="1787" y="1014"/>
                        <a:pt x="1785" y="1109"/>
                      </a:cubicBezTo>
                      <a:cubicBezTo>
                        <a:pt x="1783" y="1204"/>
                        <a:pt x="1776" y="1293"/>
                        <a:pt x="1824" y="1484"/>
                      </a:cubicBezTo>
                      <a:cubicBezTo>
                        <a:pt x="1872" y="1676"/>
                        <a:pt x="1906" y="1908"/>
                        <a:pt x="1909" y="1951"/>
                      </a:cubicBezTo>
                      <a:cubicBezTo>
                        <a:pt x="1913" y="1993"/>
                        <a:pt x="1947" y="2188"/>
                        <a:pt x="1937" y="2354"/>
                      </a:cubicBezTo>
                      <a:cubicBezTo>
                        <a:pt x="1928" y="2519"/>
                        <a:pt x="1898" y="2681"/>
                        <a:pt x="1878" y="2742"/>
                      </a:cubicBezTo>
                      <a:cubicBezTo>
                        <a:pt x="1857" y="2803"/>
                        <a:pt x="1854" y="2827"/>
                        <a:pt x="1854" y="2837"/>
                      </a:cubicBezTo>
                      <a:cubicBezTo>
                        <a:pt x="1854" y="2846"/>
                        <a:pt x="1856" y="2903"/>
                        <a:pt x="1846" y="2933"/>
                      </a:cubicBezTo>
                      <a:cubicBezTo>
                        <a:pt x="1837" y="2963"/>
                        <a:pt x="1824" y="2998"/>
                        <a:pt x="1824" y="2998"/>
                      </a:cubicBezTo>
                      <a:cubicBezTo>
                        <a:pt x="1824" y="2998"/>
                        <a:pt x="1843" y="3065"/>
                        <a:pt x="1846" y="3119"/>
                      </a:cubicBezTo>
                      <a:cubicBezTo>
                        <a:pt x="1850" y="3173"/>
                        <a:pt x="1872" y="3345"/>
                        <a:pt x="1837" y="3457"/>
                      </a:cubicBezTo>
                      <a:cubicBezTo>
                        <a:pt x="1802" y="3568"/>
                        <a:pt x="1744" y="3657"/>
                        <a:pt x="1714" y="3700"/>
                      </a:cubicBezTo>
                      <a:cubicBezTo>
                        <a:pt x="1685" y="3743"/>
                        <a:pt x="1674" y="3780"/>
                        <a:pt x="1657" y="3836"/>
                      </a:cubicBezTo>
                      <a:cubicBezTo>
                        <a:pt x="1640" y="3891"/>
                        <a:pt x="1635" y="3897"/>
                        <a:pt x="1622" y="3996"/>
                      </a:cubicBezTo>
                      <a:cubicBezTo>
                        <a:pt x="1609" y="4094"/>
                        <a:pt x="1584" y="4276"/>
                        <a:pt x="1590" y="4354"/>
                      </a:cubicBezTo>
                      <a:cubicBezTo>
                        <a:pt x="1596" y="4432"/>
                        <a:pt x="1612" y="5121"/>
                        <a:pt x="1616" y="5229"/>
                      </a:cubicBezTo>
                      <a:cubicBezTo>
                        <a:pt x="1620" y="5336"/>
                        <a:pt x="1612" y="5992"/>
                        <a:pt x="1612" y="5992"/>
                      </a:cubicBezTo>
                      <a:lnTo>
                        <a:pt x="0" y="6000"/>
                      </a:lnTo>
                      <a:close/>
                    </a:path>
                  </a:pathLst>
                </a:custGeom>
                <a:solidFill>
                  <a:srgbClr val="F5C8A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315" name="Freeform 52"/>
                <p:cNvSpPr>
                  <a:spLocks noChangeArrowheads="1"/>
                </p:cNvSpPr>
                <p:nvPr/>
              </p:nvSpPr>
              <p:spPr bwMode="auto">
                <a:xfrm>
                  <a:off x="-381000" y="3467100"/>
                  <a:ext cx="146050" cy="615950"/>
                </a:xfrm>
                <a:custGeom>
                  <a:avLst/>
                  <a:gdLst>
                    <a:gd name="T0" fmla="*/ 141525 w 355"/>
                    <a:gd name="T1" fmla="*/ 53489 h 1497"/>
                    <a:gd name="T2" fmla="*/ 139056 w 355"/>
                    <a:gd name="T3" fmla="*/ 132077 h 1497"/>
                    <a:gd name="T4" fmla="*/ 138233 w 355"/>
                    <a:gd name="T5" fmla="*/ 206962 h 1497"/>
                    <a:gd name="T6" fmla="*/ 135353 w 355"/>
                    <a:gd name="T7" fmla="*/ 302832 h 1497"/>
                    <a:gd name="T8" fmla="*/ 98738 w 355"/>
                    <a:gd name="T9" fmla="*/ 441081 h 1497"/>
                    <a:gd name="T10" fmla="*/ 0 w 355"/>
                    <a:gd name="T11" fmla="*/ 615950 h 1497"/>
                    <a:gd name="T12" fmla="*/ 74876 w 355"/>
                    <a:gd name="T13" fmla="*/ 431206 h 1497"/>
                    <a:gd name="T14" fmla="*/ 103264 w 355"/>
                    <a:gd name="T15" fmla="*/ 197910 h 1497"/>
                    <a:gd name="T16" fmla="*/ 131651 w 355"/>
                    <a:gd name="T17" fmla="*/ 64187 h 1497"/>
                    <a:gd name="T18" fmla="*/ 146050 w 355"/>
                    <a:gd name="T19" fmla="*/ 0 h 1497"/>
                    <a:gd name="T20" fmla="*/ 141525 w 355"/>
                    <a:gd name="T21" fmla="*/ 53489 h 149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55" h="1497">
                      <a:moveTo>
                        <a:pt x="344" y="130"/>
                      </a:moveTo>
                      <a:cubicBezTo>
                        <a:pt x="344" y="130"/>
                        <a:pt x="333" y="290"/>
                        <a:pt x="338" y="321"/>
                      </a:cubicBezTo>
                      <a:cubicBezTo>
                        <a:pt x="344" y="353"/>
                        <a:pt x="333" y="466"/>
                        <a:pt x="336" y="503"/>
                      </a:cubicBezTo>
                      <a:cubicBezTo>
                        <a:pt x="340" y="541"/>
                        <a:pt x="336" y="678"/>
                        <a:pt x="329" y="736"/>
                      </a:cubicBezTo>
                      <a:cubicBezTo>
                        <a:pt x="321" y="793"/>
                        <a:pt x="301" y="929"/>
                        <a:pt x="240" y="1072"/>
                      </a:cubicBezTo>
                      <a:cubicBezTo>
                        <a:pt x="178" y="1215"/>
                        <a:pt x="0" y="1497"/>
                        <a:pt x="0" y="1497"/>
                      </a:cubicBezTo>
                      <a:cubicBezTo>
                        <a:pt x="0" y="1497"/>
                        <a:pt x="158" y="1137"/>
                        <a:pt x="182" y="1048"/>
                      </a:cubicBezTo>
                      <a:cubicBezTo>
                        <a:pt x="206" y="959"/>
                        <a:pt x="247" y="587"/>
                        <a:pt x="251" y="481"/>
                      </a:cubicBezTo>
                      <a:cubicBezTo>
                        <a:pt x="255" y="375"/>
                        <a:pt x="314" y="177"/>
                        <a:pt x="320" y="156"/>
                      </a:cubicBezTo>
                      <a:cubicBezTo>
                        <a:pt x="325" y="136"/>
                        <a:pt x="355" y="0"/>
                        <a:pt x="355" y="0"/>
                      </a:cubicBezTo>
                      <a:lnTo>
                        <a:pt x="344" y="130"/>
                      </a:lnTo>
                      <a:close/>
                    </a:path>
                  </a:pathLst>
                </a:custGeom>
                <a:solidFill>
                  <a:srgbClr val="E3B3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316" name="Freeform 53"/>
                <p:cNvSpPr>
                  <a:spLocks noChangeArrowheads="1"/>
                </p:cNvSpPr>
                <p:nvPr/>
              </p:nvSpPr>
              <p:spPr bwMode="auto">
                <a:xfrm>
                  <a:off x="-217488" y="3305175"/>
                  <a:ext cx="165100" cy="165100"/>
                </a:xfrm>
                <a:custGeom>
                  <a:avLst/>
                  <a:gdLst>
                    <a:gd name="T0" fmla="*/ 1643 w 402"/>
                    <a:gd name="T1" fmla="*/ 101217 h 398"/>
                    <a:gd name="T2" fmla="*/ 37784 w 402"/>
                    <a:gd name="T3" fmla="*/ 162196 h 398"/>
                    <a:gd name="T4" fmla="*/ 147440 w 402"/>
                    <a:gd name="T5" fmla="*/ 148922 h 398"/>
                    <a:gd name="T6" fmla="*/ 158118 w 402"/>
                    <a:gd name="T7" fmla="*/ 88358 h 398"/>
                    <a:gd name="T8" fmla="*/ 109245 w 402"/>
                    <a:gd name="T9" fmla="*/ 12030 h 398"/>
                    <a:gd name="T10" fmla="*/ 23820 w 402"/>
                    <a:gd name="T11" fmla="*/ 19497 h 398"/>
                    <a:gd name="T12" fmla="*/ 821 w 402"/>
                    <a:gd name="T13" fmla="*/ 75498 h 398"/>
                    <a:gd name="T14" fmla="*/ 1643 w 402"/>
                    <a:gd name="T15" fmla="*/ 101217 h 39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02" h="398">
                      <a:moveTo>
                        <a:pt x="4" y="244"/>
                      </a:moveTo>
                      <a:cubicBezTo>
                        <a:pt x="9" y="275"/>
                        <a:pt x="21" y="383"/>
                        <a:pt x="92" y="391"/>
                      </a:cubicBezTo>
                      <a:cubicBezTo>
                        <a:pt x="162" y="398"/>
                        <a:pt x="304" y="388"/>
                        <a:pt x="359" y="359"/>
                      </a:cubicBezTo>
                      <a:cubicBezTo>
                        <a:pt x="391" y="341"/>
                        <a:pt x="402" y="288"/>
                        <a:pt x="385" y="213"/>
                      </a:cubicBezTo>
                      <a:cubicBezTo>
                        <a:pt x="363" y="118"/>
                        <a:pt x="316" y="50"/>
                        <a:pt x="266" y="29"/>
                      </a:cubicBezTo>
                      <a:cubicBezTo>
                        <a:pt x="197" y="0"/>
                        <a:pt x="96" y="13"/>
                        <a:pt x="58" y="47"/>
                      </a:cubicBezTo>
                      <a:cubicBezTo>
                        <a:pt x="20" y="80"/>
                        <a:pt x="5" y="147"/>
                        <a:pt x="2" y="182"/>
                      </a:cubicBezTo>
                      <a:cubicBezTo>
                        <a:pt x="0" y="216"/>
                        <a:pt x="4" y="244"/>
                        <a:pt x="4" y="244"/>
                      </a:cubicBezTo>
                      <a:close/>
                    </a:path>
                  </a:pathLst>
                </a:custGeom>
                <a:solidFill>
                  <a:srgbClr val="F5D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317" name="Freeform 54"/>
                <p:cNvSpPr>
                  <a:spLocks noChangeArrowheads="1"/>
                </p:cNvSpPr>
                <p:nvPr/>
              </p:nvSpPr>
              <p:spPr bwMode="auto">
                <a:xfrm>
                  <a:off x="-211138" y="3660775"/>
                  <a:ext cx="133350" cy="28575"/>
                </a:xfrm>
                <a:custGeom>
                  <a:avLst/>
                  <a:gdLst>
                    <a:gd name="T0" fmla="*/ 5350 w 324"/>
                    <a:gd name="T1" fmla="*/ 10614 h 70"/>
                    <a:gd name="T2" fmla="*/ 127588 w 324"/>
                    <a:gd name="T3" fmla="*/ 16329 h 70"/>
                    <a:gd name="T4" fmla="*/ 125119 w 324"/>
                    <a:gd name="T5" fmla="*/ 7348 h 70"/>
                    <a:gd name="T6" fmla="*/ 10289 w 324"/>
                    <a:gd name="T7" fmla="*/ 2449 h 70"/>
                    <a:gd name="T8" fmla="*/ 5350 w 324"/>
                    <a:gd name="T9" fmla="*/ 10614 h 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4" h="70">
                      <a:moveTo>
                        <a:pt x="13" y="26"/>
                      </a:moveTo>
                      <a:cubicBezTo>
                        <a:pt x="105" y="70"/>
                        <a:pt x="213" y="56"/>
                        <a:pt x="310" y="40"/>
                      </a:cubicBezTo>
                      <a:cubicBezTo>
                        <a:pt x="324" y="37"/>
                        <a:pt x="318" y="16"/>
                        <a:pt x="304" y="18"/>
                      </a:cubicBezTo>
                      <a:cubicBezTo>
                        <a:pt x="214" y="34"/>
                        <a:pt x="110" y="48"/>
                        <a:pt x="25" y="6"/>
                      </a:cubicBezTo>
                      <a:cubicBezTo>
                        <a:pt x="12" y="0"/>
                        <a:pt x="0" y="19"/>
                        <a:pt x="13" y="26"/>
                      </a:cubicBezTo>
                      <a:close/>
                    </a:path>
                  </a:pathLst>
                </a:custGeom>
                <a:solidFill>
                  <a:srgbClr val="E8BA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318" name="Freeform 55"/>
                <p:cNvSpPr>
                  <a:spLocks noChangeArrowheads="1"/>
                </p:cNvSpPr>
                <p:nvPr/>
              </p:nvSpPr>
              <p:spPr bwMode="auto">
                <a:xfrm>
                  <a:off x="-198438" y="3622675"/>
                  <a:ext cx="115888" cy="15875"/>
                </a:xfrm>
                <a:custGeom>
                  <a:avLst/>
                  <a:gdLst>
                    <a:gd name="T0" fmla="*/ 6253 w 278"/>
                    <a:gd name="T1" fmla="*/ 14968 h 35"/>
                    <a:gd name="T2" fmla="*/ 110052 w 278"/>
                    <a:gd name="T3" fmla="*/ 10886 h 35"/>
                    <a:gd name="T4" fmla="*/ 110052 w 278"/>
                    <a:gd name="T5" fmla="*/ 907 h 35"/>
                    <a:gd name="T6" fmla="*/ 6253 w 278"/>
                    <a:gd name="T7" fmla="*/ 4989 h 35"/>
                    <a:gd name="T8" fmla="*/ 6253 w 278"/>
                    <a:gd name="T9" fmla="*/ 14968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78" h="35">
                      <a:moveTo>
                        <a:pt x="15" y="33"/>
                      </a:moveTo>
                      <a:cubicBezTo>
                        <a:pt x="98" y="34"/>
                        <a:pt x="181" y="35"/>
                        <a:pt x="264" y="24"/>
                      </a:cubicBezTo>
                      <a:cubicBezTo>
                        <a:pt x="278" y="22"/>
                        <a:pt x="278" y="0"/>
                        <a:pt x="264" y="2"/>
                      </a:cubicBezTo>
                      <a:cubicBezTo>
                        <a:pt x="181" y="12"/>
                        <a:pt x="98" y="11"/>
                        <a:pt x="15" y="11"/>
                      </a:cubicBezTo>
                      <a:cubicBezTo>
                        <a:pt x="0" y="11"/>
                        <a:pt x="0" y="33"/>
                        <a:pt x="15" y="33"/>
                      </a:cubicBezTo>
                      <a:close/>
                    </a:path>
                  </a:pathLst>
                </a:custGeom>
                <a:solidFill>
                  <a:srgbClr val="E8BA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319" name="Freeform 56"/>
                <p:cNvSpPr>
                  <a:spLocks noChangeArrowheads="1"/>
                </p:cNvSpPr>
                <p:nvPr/>
              </p:nvSpPr>
              <p:spPr bwMode="auto">
                <a:xfrm>
                  <a:off x="-52388" y="4527550"/>
                  <a:ext cx="49213" cy="90488"/>
                </a:xfrm>
                <a:custGeom>
                  <a:avLst/>
                  <a:gdLst>
                    <a:gd name="T0" fmla="*/ 39045 w 121"/>
                    <a:gd name="T1" fmla="*/ 5785 h 219"/>
                    <a:gd name="T2" fmla="*/ 3660 w 121"/>
                    <a:gd name="T3" fmla="*/ 79332 h 219"/>
                    <a:gd name="T4" fmla="*/ 10168 w 121"/>
                    <a:gd name="T5" fmla="*/ 85943 h 219"/>
                    <a:gd name="T6" fmla="*/ 47586 w 121"/>
                    <a:gd name="T7" fmla="*/ 8264 h 219"/>
                    <a:gd name="T8" fmla="*/ 39045 w 121"/>
                    <a:gd name="T9" fmla="*/ 5785 h 2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1" h="219">
                      <a:moveTo>
                        <a:pt x="96" y="14"/>
                      </a:moveTo>
                      <a:cubicBezTo>
                        <a:pt x="80" y="78"/>
                        <a:pt x="51" y="141"/>
                        <a:pt x="9" y="192"/>
                      </a:cubicBezTo>
                      <a:cubicBezTo>
                        <a:pt x="0" y="203"/>
                        <a:pt x="16" y="219"/>
                        <a:pt x="25" y="208"/>
                      </a:cubicBezTo>
                      <a:cubicBezTo>
                        <a:pt x="70" y="154"/>
                        <a:pt x="100" y="88"/>
                        <a:pt x="117" y="20"/>
                      </a:cubicBezTo>
                      <a:cubicBezTo>
                        <a:pt x="121" y="6"/>
                        <a:pt x="99" y="0"/>
                        <a:pt x="96" y="14"/>
                      </a:cubicBezTo>
                      <a:close/>
                    </a:path>
                  </a:pathLst>
                </a:custGeom>
                <a:solidFill>
                  <a:srgbClr val="E8BA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320" name="Freeform 57"/>
                <p:cNvSpPr>
                  <a:spLocks noChangeArrowheads="1"/>
                </p:cNvSpPr>
                <p:nvPr/>
              </p:nvSpPr>
              <p:spPr bwMode="auto">
                <a:xfrm>
                  <a:off x="-357188" y="3732213"/>
                  <a:ext cx="74613" cy="38100"/>
                </a:xfrm>
                <a:custGeom>
                  <a:avLst/>
                  <a:gdLst>
                    <a:gd name="T0" fmla="*/ 70491 w 181"/>
                    <a:gd name="T1" fmla="*/ 27156 h 94"/>
                    <a:gd name="T2" fmla="*/ 5771 w 181"/>
                    <a:gd name="T3" fmla="*/ 6080 h 94"/>
                    <a:gd name="T4" fmla="*/ 8245 w 181"/>
                    <a:gd name="T5" fmla="*/ 14997 h 94"/>
                    <a:gd name="T6" fmla="*/ 63895 w 181"/>
                    <a:gd name="T7" fmla="*/ 33641 h 94"/>
                    <a:gd name="T8" fmla="*/ 70491 w 181"/>
                    <a:gd name="T9" fmla="*/ 27156 h 9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1" h="94">
                      <a:moveTo>
                        <a:pt x="171" y="67"/>
                      </a:moveTo>
                      <a:cubicBezTo>
                        <a:pt x="133" y="28"/>
                        <a:pt x="68" y="0"/>
                        <a:pt x="14" y="15"/>
                      </a:cubicBezTo>
                      <a:cubicBezTo>
                        <a:pt x="0" y="19"/>
                        <a:pt x="6" y="40"/>
                        <a:pt x="20" y="37"/>
                      </a:cubicBezTo>
                      <a:cubicBezTo>
                        <a:pt x="66" y="24"/>
                        <a:pt x="123" y="50"/>
                        <a:pt x="155" y="83"/>
                      </a:cubicBezTo>
                      <a:cubicBezTo>
                        <a:pt x="165" y="94"/>
                        <a:pt x="181" y="78"/>
                        <a:pt x="171" y="67"/>
                      </a:cubicBezTo>
                      <a:close/>
                    </a:path>
                  </a:pathLst>
                </a:custGeom>
                <a:solidFill>
                  <a:srgbClr val="E8BA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321" name="Freeform 58"/>
                <p:cNvSpPr>
                  <a:spLocks noChangeArrowheads="1"/>
                </p:cNvSpPr>
                <p:nvPr/>
              </p:nvSpPr>
              <p:spPr bwMode="auto">
                <a:xfrm>
                  <a:off x="-301625" y="3705225"/>
                  <a:ext cx="23813" cy="20638"/>
                </a:xfrm>
                <a:custGeom>
                  <a:avLst/>
                  <a:gdLst>
                    <a:gd name="T0" fmla="*/ 19777 w 59"/>
                    <a:gd name="T1" fmla="*/ 9906 h 50"/>
                    <a:gd name="T2" fmla="*/ 7669 w 59"/>
                    <a:gd name="T3" fmla="*/ 1651 h 50"/>
                    <a:gd name="T4" fmla="*/ 5247 w 59"/>
                    <a:gd name="T5" fmla="*/ 10732 h 50"/>
                    <a:gd name="T6" fmla="*/ 13319 w 59"/>
                    <a:gd name="T7" fmla="*/ 16510 h 50"/>
                    <a:gd name="T8" fmla="*/ 19777 w 59"/>
                    <a:gd name="T9" fmla="*/ 9906 h 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9" h="50">
                      <a:moveTo>
                        <a:pt x="49" y="24"/>
                      </a:moveTo>
                      <a:cubicBezTo>
                        <a:pt x="40" y="16"/>
                        <a:pt x="31" y="8"/>
                        <a:pt x="19" y="4"/>
                      </a:cubicBezTo>
                      <a:cubicBezTo>
                        <a:pt x="6" y="0"/>
                        <a:pt x="0" y="22"/>
                        <a:pt x="13" y="26"/>
                      </a:cubicBezTo>
                      <a:cubicBezTo>
                        <a:pt x="22" y="28"/>
                        <a:pt x="28" y="34"/>
                        <a:pt x="33" y="40"/>
                      </a:cubicBezTo>
                      <a:cubicBezTo>
                        <a:pt x="44" y="50"/>
                        <a:pt x="59" y="35"/>
                        <a:pt x="49" y="24"/>
                      </a:cubicBezTo>
                      <a:close/>
                    </a:path>
                  </a:pathLst>
                </a:custGeom>
                <a:solidFill>
                  <a:srgbClr val="E8BA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322" name="Freeform 59"/>
                <p:cNvSpPr>
                  <a:spLocks noChangeArrowheads="1"/>
                </p:cNvSpPr>
                <p:nvPr/>
              </p:nvSpPr>
              <p:spPr bwMode="auto">
                <a:xfrm>
                  <a:off x="-841375" y="5210175"/>
                  <a:ext cx="825500" cy="1108075"/>
                </a:xfrm>
                <a:custGeom>
                  <a:avLst/>
                  <a:gdLst>
                    <a:gd name="T0" fmla="*/ 0 w 2006"/>
                    <a:gd name="T1" fmla="*/ 878804 h 2692"/>
                    <a:gd name="T2" fmla="*/ 130862 w 2006"/>
                    <a:gd name="T3" fmla="*/ 34164 h 2692"/>
                    <a:gd name="T4" fmla="*/ 388471 w 2006"/>
                    <a:gd name="T5" fmla="*/ 10290 h 2692"/>
                    <a:gd name="T6" fmla="*/ 592994 w 2006"/>
                    <a:gd name="T7" fmla="*/ 16465 h 2692"/>
                    <a:gd name="T8" fmla="*/ 785583 w 2006"/>
                    <a:gd name="T9" fmla="*/ 63389 h 2692"/>
                    <a:gd name="T10" fmla="*/ 825500 w 2006"/>
                    <a:gd name="T11" fmla="*/ 1108075 h 2692"/>
                    <a:gd name="T12" fmla="*/ 0 w 2006"/>
                    <a:gd name="T13" fmla="*/ 878804 h 269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006" h="2692">
                      <a:moveTo>
                        <a:pt x="0" y="2135"/>
                      </a:moveTo>
                      <a:cubicBezTo>
                        <a:pt x="0" y="2135"/>
                        <a:pt x="256" y="167"/>
                        <a:pt x="318" y="83"/>
                      </a:cubicBezTo>
                      <a:cubicBezTo>
                        <a:pt x="379" y="0"/>
                        <a:pt x="862" y="34"/>
                        <a:pt x="944" y="25"/>
                      </a:cubicBezTo>
                      <a:cubicBezTo>
                        <a:pt x="1026" y="17"/>
                        <a:pt x="1309" y="29"/>
                        <a:pt x="1441" y="40"/>
                      </a:cubicBezTo>
                      <a:cubicBezTo>
                        <a:pt x="1627" y="55"/>
                        <a:pt x="1895" y="90"/>
                        <a:pt x="1909" y="154"/>
                      </a:cubicBezTo>
                      <a:cubicBezTo>
                        <a:pt x="1924" y="218"/>
                        <a:pt x="2006" y="2692"/>
                        <a:pt x="2006" y="2692"/>
                      </a:cubicBezTo>
                      <a:lnTo>
                        <a:pt x="0" y="2135"/>
                      </a:lnTo>
                      <a:close/>
                    </a:path>
                  </a:pathLst>
                </a:custGeom>
                <a:solidFill>
                  <a:srgbClr val="F17F6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323" name="Freeform 60"/>
                <p:cNvSpPr>
                  <a:spLocks noChangeArrowheads="1"/>
                </p:cNvSpPr>
                <p:nvPr/>
              </p:nvSpPr>
              <p:spPr bwMode="auto">
                <a:xfrm>
                  <a:off x="3017838" y="3294063"/>
                  <a:ext cx="801688" cy="2470150"/>
                </a:xfrm>
                <a:custGeom>
                  <a:avLst/>
                  <a:gdLst>
                    <a:gd name="T0" fmla="*/ 801688 w 1946"/>
                    <a:gd name="T1" fmla="*/ 2470150 h 6000"/>
                    <a:gd name="T2" fmla="*/ 673154 w 1946"/>
                    <a:gd name="T3" fmla="*/ 1856729 h 6000"/>
                    <a:gd name="T4" fmla="*/ 599824 w 1946"/>
                    <a:gd name="T5" fmla="*/ 1371757 h 6000"/>
                    <a:gd name="T6" fmla="*/ 593645 w 1946"/>
                    <a:gd name="T7" fmla="*/ 936187 h 6000"/>
                    <a:gd name="T8" fmla="*/ 589113 w 1946"/>
                    <a:gd name="T9" fmla="*/ 641004 h 6000"/>
                    <a:gd name="T10" fmla="*/ 585405 w 1946"/>
                    <a:gd name="T11" fmla="*/ 529847 h 6000"/>
                    <a:gd name="T12" fmla="*/ 563159 w 1946"/>
                    <a:gd name="T13" fmla="*/ 435158 h 6000"/>
                    <a:gd name="T14" fmla="*/ 437509 w 1946"/>
                    <a:gd name="T15" fmla="*/ 281185 h 6000"/>
                    <a:gd name="T16" fmla="*/ 279314 w 1946"/>
                    <a:gd name="T17" fmla="*/ 119802 h 6000"/>
                    <a:gd name="T18" fmla="*/ 259127 w 1946"/>
                    <a:gd name="T19" fmla="*/ 30877 h 6000"/>
                    <a:gd name="T20" fmla="*/ 159843 w 1946"/>
                    <a:gd name="T21" fmla="*/ 9469 h 6000"/>
                    <a:gd name="T22" fmla="*/ 75390 w 1946"/>
                    <a:gd name="T23" fmla="*/ 81103 h 6000"/>
                    <a:gd name="T24" fmla="*/ 39549 w 1946"/>
                    <a:gd name="T25" fmla="*/ 207493 h 6000"/>
                    <a:gd name="T26" fmla="*/ 37901 w 1946"/>
                    <a:gd name="T27" fmla="*/ 325236 h 6000"/>
                    <a:gd name="T28" fmla="*/ 66327 w 1946"/>
                    <a:gd name="T29" fmla="*/ 456566 h 6000"/>
                    <a:gd name="T30" fmla="*/ 50260 w 1946"/>
                    <a:gd name="T31" fmla="*/ 610950 h 6000"/>
                    <a:gd name="T32" fmla="*/ 15243 w 1946"/>
                    <a:gd name="T33" fmla="*/ 803210 h 6000"/>
                    <a:gd name="T34" fmla="*/ 3708 w 1946"/>
                    <a:gd name="T35" fmla="*/ 969122 h 6000"/>
                    <a:gd name="T36" fmla="*/ 28014 w 1946"/>
                    <a:gd name="T37" fmla="*/ 1128859 h 6000"/>
                    <a:gd name="T38" fmla="*/ 37901 w 1946"/>
                    <a:gd name="T39" fmla="*/ 1167969 h 6000"/>
                    <a:gd name="T40" fmla="*/ 41197 w 1946"/>
                    <a:gd name="T41" fmla="*/ 1207492 h 6000"/>
                    <a:gd name="T42" fmla="*/ 50260 w 1946"/>
                    <a:gd name="T43" fmla="*/ 1234252 h 6000"/>
                    <a:gd name="T44" fmla="*/ 41197 w 1946"/>
                    <a:gd name="T45" fmla="*/ 1284066 h 6000"/>
                    <a:gd name="T46" fmla="*/ 44904 w 1946"/>
                    <a:gd name="T47" fmla="*/ 1423218 h 6000"/>
                    <a:gd name="T48" fmla="*/ 95576 w 1946"/>
                    <a:gd name="T49" fmla="*/ 1523259 h 6000"/>
                    <a:gd name="T50" fmla="*/ 119058 w 1946"/>
                    <a:gd name="T51" fmla="*/ 1579249 h 6000"/>
                    <a:gd name="T52" fmla="*/ 133889 w 1946"/>
                    <a:gd name="T53" fmla="*/ 1645120 h 6000"/>
                    <a:gd name="T54" fmla="*/ 146660 w 1946"/>
                    <a:gd name="T55" fmla="*/ 1792506 h 6000"/>
                    <a:gd name="T56" fmla="*/ 135949 w 1946"/>
                    <a:gd name="T57" fmla="*/ 2152736 h 6000"/>
                    <a:gd name="T58" fmla="*/ 137597 w 1946"/>
                    <a:gd name="T59" fmla="*/ 2466856 h 6000"/>
                    <a:gd name="T60" fmla="*/ 801688 w 1946"/>
                    <a:gd name="T61" fmla="*/ 2470150 h 600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1946" h="6000">
                      <a:moveTo>
                        <a:pt x="1946" y="6000"/>
                      </a:moveTo>
                      <a:cubicBezTo>
                        <a:pt x="1946" y="6000"/>
                        <a:pt x="1701" y="4800"/>
                        <a:pt x="1634" y="4510"/>
                      </a:cubicBezTo>
                      <a:cubicBezTo>
                        <a:pt x="1567" y="4220"/>
                        <a:pt x="1485" y="3808"/>
                        <a:pt x="1456" y="3332"/>
                      </a:cubicBezTo>
                      <a:cubicBezTo>
                        <a:pt x="1445" y="3162"/>
                        <a:pt x="1452" y="2638"/>
                        <a:pt x="1441" y="2274"/>
                      </a:cubicBezTo>
                      <a:cubicBezTo>
                        <a:pt x="1430" y="1910"/>
                        <a:pt x="1462" y="1785"/>
                        <a:pt x="1430" y="1557"/>
                      </a:cubicBezTo>
                      <a:cubicBezTo>
                        <a:pt x="1404" y="1375"/>
                        <a:pt x="1426" y="1356"/>
                        <a:pt x="1421" y="1287"/>
                      </a:cubicBezTo>
                      <a:cubicBezTo>
                        <a:pt x="1416" y="1210"/>
                        <a:pt x="1406" y="1119"/>
                        <a:pt x="1367" y="1057"/>
                      </a:cubicBezTo>
                      <a:cubicBezTo>
                        <a:pt x="1327" y="995"/>
                        <a:pt x="1151" y="772"/>
                        <a:pt x="1062" y="683"/>
                      </a:cubicBezTo>
                      <a:cubicBezTo>
                        <a:pt x="973" y="594"/>
                        <a:pt x="678" y="291"/>
                        <a:pt x="678" y="291"/>
                      </a:cubicBezTo>
                      <a:cubicBezTo>
                        <a:pt x="678" y="291"/>
                        <a:pt x="680" y="128"/>
                        <a:pt x="629" y="75"/>
                      </a:cubicBezTo>
                      <a:cubicBezTo>
                        <a:pt x="575" y="19"/>
                        <a:pt x="486" y="0"/>
                        <a:pt x="388" y="23"/>
                      </a:cubicBezTo>
                      <a:cubicBezTo>
                        <a:pt x="289" y="45"/>
                        <a:pt x="228" y="108"/>
                        <a:pt x="183" y="197"/>
                      </a:cubicBezTo>
                      <a:cubicBezTo>
                        <a:pt x="183" y="197"/>
                        <a:pt x="117" y="387"/>
                        <a:pt x="96" y="504"/>
                      </a:cubicBezTo>
                      <a:cubicBezTo>
                        <a:pt x="76" y="621"/>
                        <a:pt x="66" y="652"/>
                        <a:pt x="92" y="790"/>
                      </a:cubicBezTo>
                      <a:cubicBezTo>
                        <a:pt x="118" y="927"/>
                        <a:pt x="159" y="1014"/>
                        <a:pt x="161" y="1109"/>
                      </a:cubicBezTo>
                      <a:cubicBezTo>
                        <a:pt x="163" y="1204"/>
                        <a:pt x="170" y="1293"/>
                        <a:pt x="122" y="1484"/>
                      </a:cubicBezTo>
                      <a:cubicBezTo>
                        <a:pt x="74" y="1676"/>
                        <a:pt x="40" y="1908"/>
                        <a:pt x="37" y="1951"/>
                      </a:cubicBezTo>
                      <a:cubicBezTo>
                        <a:pt x="33" y="1993"/>
                        <a:pt x="0" y="2188"/>
                        <a:pt x="9" y="2354"/>
                      </a:cubicBezTo>
                      <a:cubicBezTo>
                        <a:pt x="18" y="2519"/>
                        <a:pt x="48" y="2681"/>
                        <a:pt x="68" y="2742"/>
                      </a:cubicBezTo>
                      <a:cubicBezTo>
                        <a:pt x="89" y="2803"/>
                        <a:pt x="92" y="2827"/>
                        <a:pt x="92" y="2837"/>
                      </a:cubicBezTo>
                      <a:cubicBezTo>
                        <a:pt x="92" y="2846"/>
                        <a:pt x="91" y="2903"/>
                        <a:pt x="100" y="2933"/>
                      </a:cubicBezTo>
                      <a:cubicBezTo>
                        <a:pt x="109" y="2963"/>
                        <a:pt x="122" y="2998"/>
                        <a:pt x="122" y="2998"/>
                      </a:cubicBezTo>
                      <a:cubicBezTo>
                        <a:pt x="122" y="2998"/>
                        <a:pt x="104" y="3065"/>
                        <a:pt x="100" y="3119"/>
                      </a:cubicBezTo>
                      <a:cubicBezTo>
                        <a:pt x="96" y="3173"/>
                        <a:pt x="74" y="3345"/>
                        <a:pt x="109" y="3457"/>
                      </a:cubicBezTo>
                      <a:cubicBezTo>
                        <a:pt x="144" y="3568"/>
                        <a:pt x="202" y="3657"/>
                        <a:pt x="232" y="3700"/>
                      </a:cubicBezTo>
                      <a:cubicBezTo>
                        <a:pt x="261" y="3743"/>
                        <a:pt x="273" y="3780"/>
                        <a:pt x="289" y="3836"/>
                      </a:cubicBezTo>
                      <a:cubicBezTo>
                        <a:pt x="306" y="3891"/>
                        <a:pt x="312" y="3897"/>
                        <a:pt x="325" y="3996"/>
                      </a:cubicBezTo>
                      <a:cubicBezTo>
                        <a:pt x="338" y="4094"/>
                        <a:pt x="362" y="4276"/>
                        <a:pt x="356" y="4354"/>
                      </a:cubicBezTo>
                      <a:cubicBezTo>
                        <a:pt x="351" y="4432"/>
                        <a:pt x="334" y="5121"/>
                        <a:pt x="330" y="5229"/>
                      </a:cubicBezTo>
                      <a:cubicBezTo>
                        <a:pt x="326" y="5336"/>
                        <a:pt x="334" y="5992"/>
                        <a:pt x="334" y="5992"/>
                      </a:cubicBezTo>
                      <a:lnTo>
                        <a:pt x="1946" y="6000"/>
                      </a:lnTo>
                      <a:close/>
                    </a:path>
                  </a:pathLst>
                </a:custGeom>
                <a:solidFill>
                  <a:srgbClr val="F5C8A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324" name="Freeform 61"/>
                <p:cNvSpPr>
                  <a:spLocks noChangeArrowheads="1"/>
                </p:cNvSpPr>
                <p:nvPr/>
              </p:nvSpPr>
              <p:spPr bwMode="auto">
                <a:xfrm>
                  <a:off x="3297238" y="3467100"/>
                  <a:ext cx="146050" cy="615950"/>
                </a:xfrm>
                <a:custGeom>
                  <a:avLst/>
                  <a:gdLst>
                    <a:gd name="T0" fmla="*/ 4937 w 355"/>
                    <a:gd name="T1" fmla="*/ 53489 h 1497"/>
                    <a:gd name="T2" fmla="*/ 6994 w 355"/>
                    <a:gd name="T3" fmla="*/ 132077 h 1497"/>
                    <a:gd name="T4" fmla="*/ 7817 w 355"/>
                    <a:gd name="T5" fmla="*/ 206962 h 1497"/>
                    <a:gd name="T6" fmla="*/ 10697 w 355"/>
                    <a:gd name="T7" fmla="*/ 302832 h 1497"/>
                    <a:gd name="T8" fmla="*/ 47723 w 355"/>
                    <a:gd name="T9" fmla="*/ 441081 h 1497"/>
                    <a:gd name="T10" fmla="*/ 146050 w 355"/>
                    <a:gd name="T11" fmla="*/ 615950 h 1497"/>
                    <a:gd name="T12" fmla="*/ 71174 w 355"/>
                    <a:gd name="T13" fmla="*/ 431206 h 1497"/>
                    <a:gd name="T14" fmla="*/ 42786 w 355"/>
                    <a:gd name="T15" fmla="*/ 197910 h 1497"/>
                    <a:gd name="T16" fmla="*/ 14811 w 355"/>
                    <a:gd name="T17" fmla="*/ 64187 h 1497"/>
                    <a:gd name="T18" fmla="*/ 0 w 355"/>
                    <a:gd name="T19" fmla="*/ 0 h 1497"/>
                    <a:gd name="T20" fmla="*/ 4937 w 355"/>
                    <a:gd name="T21" fmla="*/ 53489 h 149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55" h="1497">
                      <a:moveTo>
                        <a:pt x="12" y="130"/>
                      </a:moveTo>
                      <a:cubicBezTo>
                        <a:pt x="12" y="130"/>
                        <a:pt x="23" y="290"/>
                        <a:pt x="17" y="321"/>
                      </a:cubicBezTo>
                      <a:cubicBezTo>
                        <a:pt x="12" y="353"/>
                        <a:pt x="23" y="466"/>
                        <a:pt x="19" y="503"/>
                      </a:cubicBezTo>
                      <a:cubicBezTo>
                        <a:pt x="15" y="541"/>
                        <a:pt x="19" y="678"/>
                        <a:pt x="26" y="736"/>
                      </a:cubicBezTo>
                      <a:cubicBezTo>
                        <a:pt x="34" y="793"/>
                        <a:pt x="54" y="929"/>
                        <a:pt x="116" y="1072"/>
                      </a:cubicBezTo>
                      <a:cubicBezTo>
                        <a:pt x="177" y="1215"/>
                        <a:pt x="355" y="1497"/>
                        <a:pt x="355" y="1497"/>
                      </a:cubicBezTo>
                      <a:cubicBezTo>
                        <a:pt x="355" y="1497"/>
                        <a:pt x="197" y="1137"/>
                        <a:pt x="173" y="1048"/>
                      </a:cubicBezTo>
                      <a:cubicBezTo>
                        <a:pt x="149" y="959"/>
                        <a:pt x="108" y="587"/>
                        <a:pt x="104" y="481"/>
                      </a:cubicBezTo>
                      <a:cubicBezTo>
                        <a:pt x="101" y="375"/>
                        <a:pt x="41" y="177"/>
                        <a:pt x="36" y="156"/>
                      </a:cubicBezTo>
                      <a:cubicBezTo>
                        <a:pt x="30" y="136"/>
                        <a:pt x="0" y="0"/>
                        <a:pt x="0" y="0"/>
                      </a:cubicBezTo>
                      <a:lnTo>
                        <a:pt x="12" y="130"/>
                      </a:lnTo>
                      <a:close/>
                    </a:path>
                  </a:pathLst>
                </a:custGeom>
                <a:solidFill>
                  <a:srgbClr val="E3B3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325" name="Freeform 62"/>
                <p:cNvSpPr>
                  <a:spLocks noChangeArrowheads="1"/>
                </p:cNvSpPr>
                <p:nvPr/>
              </p:nvSpPr>
              <p:spPr bwMode="auto">
                <a:xfrm>
                  <a:off x="3114675" y="3305175"/>
                  <a:ext cx="165100" cy="165100"/>
                </a:xfrm>
                <a:custGeom>
                  <a:avLst/>
                  <a:gdLst>
                    <a:gd name="T0" fmla="*/ 163868 w 402"/>
                    <a:gd name="T1" fmla="*/ 101217 h 398"/>
                    <a:gd name="T2" fmla="*/ 127727 w 402"/>
                    <a:gd name="T3" fmla="*/ 162196 h 398"/>
                    <a:gd name="T4" fmla="*/ 17660 w 402"/>
                    <a:gd name="T5" fmla="*/ 148922 h 398"/>
                    <a:gd name="T6" fmla="*/ 6982 w 402"/>
                    <a:gd name="T7" fmla="*/ 88358 h 398"/>
                    <a:gd name="T8" fmla="*/ 55855 w 402"/>
                    <a:gd name="T9" fmla="*/ 12030 h 398"/>
                    <a:gd name="T10" fmla="*/ 141280 w 402"/>
                    <a:gd name="T11" fmla="*/ 19497 h 398"/>
                    <a:gd name="T12" fmla="*/ 164279 w 402"/>
                    <a:gd name="T13" fmla="*/ 75498 h 398"/>
                    <a:gd name="T14" fmla="*/ 163868 w 402"/>
                    <a:gd name="T15" fmla="*/ 101217 h 39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02" h="398">
                      <a:moveTo>
                        <a:pt x="399" y="244"/>
                      </a:moveTo>
                      <a:cubicBezTo>
                        <a:pt x="394" y="275"/>
                        <a:pt x="381" y="383"/>
                        <a:pt x="311" y="391"/>
                      </a:cubicBezTo>
                      <a:cubicBezTo>
                        <a:pt x="240" y="398"/>
                        <a:pt x="98" y="388"/>
                        <a:pt x="43" y="359"/>
                      </a:cubicBezTo>
                      <a:cubicBezTo>
                        <a:pt x="11" y="341"/>
                        <a:pt x="0" y="288"/>
                        <a:pt x="17" y="213"/>
                      </a:cubicBezTo>
                      <a:cubicBezTo>
                        <a:pt x="39" y="118"/>
                        <a:pt x="87" y="50"/>
                        <a:pt x="136" y="29"/>
                      </a:cubicBezTo>
                      <a:cubicBezTo>
                        <a:pt x="205" y="0"/>
                        <a:pt x="306" y="13"/>
                        <a:pt x="344" y="47"/>
                      </a:cubicBezTo>
                      <a:cubicBezTo>
                        <a:pt x="382" y="80"/>
                        <a:pt x="397" y="147"/>
                        <a:pt x="400" y="182"/>
                      </a:cubicBezTo>
                      <a:cubicBezTo>
                        <a:pt x="402" y="216"/>
                        <a:pt x="399" y="244"/>
                        <a:pt x="399" y="244"/>
                      </a:cubicBezTo>
                      <a:close/>
                    </a:path>
                  </a:pathLst>
                </a:custGeom>
                <a:solidFill>
                  <a:srgbClr val="F5D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326" name="Freeform 63"/>
                <p:cNvSpPr>
                  <a:spLocks noChangeArrowheads="1"/>
                </p:cNvSpPr>
                <p:nvPr/>
              </p:nvSpPr>
              <p:spPr bwMode="auto">
                <a:xfrm>
                  <a:off x="3140075" y="3660775"/>
                  <a:ext cx="133350" cy="28575"/>
                </a:xfrm>
                <a:custGeom>
                  <a:avLst/>
                  <a:gdLst>
                    <a:gd name="T0" fmla="*/ 123472 w 324"/>
                    <a:gd name="T1" fmla="*/ 2449 h 70"/>
                    <a:gd name="T2" fmla="*/ 8231 w 324"/>
                    <a:gd name="T3" fmla="*/ 7348 h 70"/>
                    <a:gd name="T4" fmla="*/ 5762 w 324"/>
                    <a:gd name="T5" fmla="*/ 16329 h 70"/>
                    <a:gd name="T6" fmla="*/ 128000 w 324"/>
                    <a:gd name="T7" fmla="*/ 10614 h 70"/>
                    <a:gd name="T8" fmla="*/ 123472 w 324"/>
                    <a:gd name="T9" fmla="*/ 2449 h 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4" h="70">
                      <a:moveTo>
                        <a:pt x="300" y="6"/>
                      </a:moveTo>
                      <a:cubicBezTo>
                        <a:pt x="214" y="48"/>
                        <a:pt x="111" y="34"/>
                        <a:pt x="20" y="18"/>
                      </a:cubicBezTo>
                      <a:cubicBezTo>
                        <a:pt x="6" y="16"/>
                        <a:pt x="0" y="37"/>
                        <a:pt x="14" y="40"/>
                      </a:cubicBezTo>
                      <a:cubicBezTo>
                        <a:pt x="111" y="56"/>
                        <a:pt x="219" y="70"/>
                        <a:pt x="311" y="26"/>
                      </a:cubicBezTo>
                      <a:cubicBezTo>
                        <a:pt x="324" y="19"/>
                        <a:pt x="312" y="0"/>
                        <a:pt x="300" y="6"/>
                      </a:cubicBezTo>
                      <a:close/>
                    </a:path>
                  </a:pathLst>
                </a:custGeom>
                <a:solidFill>
                  <a:srgbClr val="E8BA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327" name="Freeform 64"/>
                <p:cNvSpPr>
                  <a:spLocks noChangeArrowheads="1"/>
                </p:cNvSpPr>
                <p:nvPr/>
              </p:nvSpPr>
              <p:spPr bwMode="auto">
                <a:xfrm>
                  <a:off x="3146425" y="3622675"/>
                  <a:ext cx="114300" cy="15875"/>
                </a:xfrm>
                <a:custGeom>
                  <a:avLst/>
                  <a:gdLst>
                    <a:gd name="T0" fmla="*/ 108133 w 278"/>
                    <a:gd name="T1" fmla="*/ 4989 h 35"/>
                    <a:gd name="T2" fmla="*/ 5756 w 278"/>
                    <a:gd name="T3" fmla="*/ 907 h 35"/>
                    <a:gd name="T4" fmla="*/ 5756 w 278"/>
                    <a:gd name="T5" fmla="*/ 10886 h 35"/>
                    <a:gd name="T6" fmla="*/ 108133 w 278"/>
                    <a:gd name="T7" fmla="*/ 14968 h 35"/>
                    <a:gd name="T8" fmla="*/ 108133 w 278"/>
                    <a:gd name="T9" fmla="*/ 4989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78" h="35">
                      <a:moveTo>
                        <a:pt x="263" y="11"/>
                      </a:moveTo>
                      <a:cubicBezTo>
                        <a:pt x="180" y="11"/>
                        <a:pt x="97" y="12"/>
                        <a:pt x="14" y="2"/>
                      </a:cubicBezTo>
                      <a:cubicBezTo>
                        <a:pt x="0" y="0"/>
                        <a:pt x="0" y="22"/>
                        <a:pt x="14" y="24"/>
                      </a:cubicBezTo>
                      <a:cubicBezTo>
                        <a:pt x="97" y="35"/>
                        <a:pt x="180" y="34"/>
                        <a:pt x="263" y="33"/>
                      </a:cubicBezTo>
                      <a:cubicBezTo>
                        <a:pt x="278" y="33"/>
                        <a:pt x="278" y="11"/>
                        <a:pt x="263" y="11"/>
                      </a:cubicBezTo>
                      <a:close/>
                    </a:path>
                  </a:pathLst>
                </a:custGeom>
                <a:solidFill>
                  <a:srgbClr val="E8BA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328" name="Freeform 65"/>
                <p:cNvSpPr>
                  <a:spLocks noChangeArrowheads="1"/>
                </p:cNvSpPr>
                <p:nvPr/>
              </p:nvSpPr>
              <p:spPr bwMode="auto">
                <a:xfrm>
                  <a:off x="3067050" y="4527550"/>
                  <a:ext cx="49213" cy="90488"/>
                </a:xfrm>
                <a:custGeom>
                  <a:avLst/>
                  <a:gdLst>
                    <a:gd name="T0" fmla="*/ 1230 w 120"/>
                    <a:gd name="T1" fmla="*/ 8264 h 219"/>
                    <a:gd name="T2" fmla="*/ 38960 w 120"/>
                    <a:gd name="T3" fmla="*/ 85943 h 219"/>
                    <a:gd name="T4" fmla="*/ 45522 w 120"/>
                    <a:gd name="T5" fmla="*/ 79332 h 219"/>
                    <a:gd name="T6" fmla="*/ 10253 w 120"/>
                    <a:gd name="T7" fmla="*/ 5785 h 219"/>
                    <a:gd name="T8" fmla="*/ 1230 w 120"/>
                    <a:gd name="T9" fmla="*/ 8264 h 2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0" h="219">
                      <a:moveTo>
                        <a:pt x="3" y="20"/>
                      </a:moveTo>
                      <a:cubicBezTo>
                        <a:pt x="20" y="88"/>
                        <a:pt x="51" y="154"/>
                        <a:pt x="95" y="208"/>
                      </a:cubicBezTo>
                      <a:cubicBezTo>
                        <a:pt x="104" y="219"/>
                        <a:pt x="120" y="203"/>
                        <a:pt x="111" y="192"/>
                      </a:cubicBezTo>
                      <a:cubicBezTo>
                        <a:pt x="69" y="141"/>
                        <a:pt x="41" y="78"/>
                        <a:pt x="25" y="14"/>
                      </a:cubicBezTo>
                      <a:cubicBezTo>
                        <a:pt x="21" y="0"/>
                        <a:pt x="0" y="6"/>
                        <a:pt x="3" y="20"/>
                      </a:cubicBezTo>
                      <a:close/>
                    </a:path>
                  </a:pathLst>
                </a:custGeom>
                <a:solidFill>
                  <a:srgbClr val="E8BA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329" name="Freeform 66"/>
                <p:cNvSpPr>
                  <a:spLocks noChangeArrowheads="1"/>
                </p:cNvSpPr>
                <p:nvPr/>
              </p:nvSpPr>
              <p:spPr bwMode="auto">
                <a:xfrm>
                  <a:off x="3346450" y="3732213"/>
                  <a:ext cx="74613" cy="38100"/>
                </a:xfrm>
                <a:custGeom>
                  <a:avLst/>
                  <a:gdLst>
                    <a:gd name="T0" fmla="*/ 10363 w 180"/>
                    <a:gd name="T1" fmla="*/ 33641 h 94"/>
                    <a:gd name="T2" fmla="*/ 66323 w 180"/>
                    <a:gd name="T3" fmla="*/ 14997 h 94"/>
                    <a:gd name="T4" fmla="*/ 68810 w 180"/>
                    <a:gd name="T5" fmla="*/ 6080 h 94"/>
                    <a:gd name="T6" fmla="*/ 3731 w 180"/>
                    <a:gd name="T7" fmla="*/ 27156 h 94"/>
                    <a:gd name="T8" fmla="*/ 10363 w 180"/>
                    <a:gd name="T9" fmla="*/ 33641 h 9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0" h="94">
                      <a:moveTo>
                        <a:pt x="25" y="83"/>
                      </a:moveTo>
                      <a:cubicBezTo>
                        <a:pt x="57" y="50"/>
                        <a:pt x="114" y="24"/>
                        <a:pt x="160" y="37"/>
                      </a:cubicBezTo>
                      <a:cubicBezTo>
                        <a:pt x="174" y="40"/>
                        <a:pt x="180" y="19"/>
                        <a:pt x="166" y="15"/>
                      </a:cubicBezTo>
                      <a:cubicBezTo>
                        <a:pt x="113" y="0"/>
                        <a:pt x="47" y="28"/>
                        <a:pt x="9" y="67"/>
                      </a:cubicBezTo>
                      <a:cubicBezTo>
                        <a:pt x="0" y="78"/>
                        <a:pt x="15" y="94"/>
                        <a:pt x="25" y="83"/>
                      </a:cubicBezTo>
                      <a:close/>
                    </a:path>
                  </a:pathLst>
                </a:custGeom>
                <a:solidFill>
                  <a:srgbClr val="E8BA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330" name="Freeform 67"/>
                <p:cNvSpPr>
                  <a:spLocks noChangeArrowheads="1"/>
                </p:cNvSpPr>
                <p:nvPr/>
              </p:nvSpPr>
              <p:spPr bwMode="auto">
                <a:xfrm>
                  <a:off x="3341688" y="3705225"/>
                  <a:ext cx="23813" cy="20638"/>
                </a:xfrm>
                <a:custGeom>
                  <a:avLst/>
                  <a:gdLst>
                    <a:gd name="T0" fmla="*/ 10319 w 60"/>
                    <a:gd name="T1" fmla="*/ 16510 h 50"/>
                    <a:gd name="T2" fmla="*/ 18257 w 60"/>
                    <a:gd name="T3" fmla="*/ 10732 h 50"/>
                    <a:gd name="T4" fmla="*/ 15875 w 60"/>
                    <a:gd name="T5" fmla="*/ 1651 h 50"/>
                    <a:gd name="T6" fmla="*/ 3969 w 60"/>
                    <a:gd name="T7" fmla="*/ 9906 h 50"/>
                    <a:gd name="T8" fmla="*/ 10319 w 60"/>
                    <a:gd name="T9" fmla="*/ 16510 h 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0" h="50">
                      <a:moveTo>
                        <a:pt x="26" y="40"/>
                      </a:moveTo>
                      <a:cubicBezTo>
                        <a:pt x="32" y="34"/>
                        <a:pt x="38" y="28"/>
                        <a:pt x="46" y="26"/>
                      </a:cubicBezTo>
                      <a:cubicBezTo>
                        <a:pt x="60" y="22"/>
                        <a:pt x="54" y="0"/>
                        <a:pt x="40" y="4"/>
                      </a:cubicBezTo>
                      <a:cubicBezTo>
                        <a:pt x="28" y="8"/>
                        <a:pt x="19" y="16"/>
                        <a:pt x="10" y="24"/>
                      </a:cubicBezTo>
                      <a:cubicBezTo>
                        <a:pt x="0" y="35"/>
                        <a:pt x="16" y="50"/>
                        <a:pt x="26" y="40"/>
                      </a:cubicBezTo>
                      <a:close/>
                    </a:path>
                  </a:pathLst>
                </a:custGeom>
                <a:solidFill>
                  <a:srgbClr val="E8BA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331" name="Freeform 68"/>
                <p:cNvSpPr>
                  <a:spLocks noChangeArrowheads="1"/>
                </p:cNvSpPr>
                <p:nvPr/>
              </p:nvSpPr>
              <p:spPr bwMode="auto">
                <a:xfrm>
                  <a:off x="3079750" y="5210175"/>
                  <a:ext cx="825500" cy="1081088"/>
                </a:xfrm>
                <a:custGeom>
                  <a:avLst/>
                  <a:gdLst>
                    <a:gd name="T0" fmla="*/ 825500 w 2006"/>
                    <a:gd name="T1" fmla="*/ 879285 h 2625"/>
                    <a:gd name="T2" fmla="*/ 695050 w 2006"/>
                    <a:gd name="T3" fmla="*/ 34183 h 2625"/>
                    <a:gd name="T4" fmla="*/ 437441 w 2006"/>
                    <a:gd name="T5" fmla="*/ 10296 h 2625"/>
                    <a:gd name="T6" fmla="*/ 232506 w 2006"/>
                    <a:gd name="T7" fmla="*/ 16474 h 2625"/>
                    <a:gd name="T8" fmla="*/ 39917 w 2006"/>
                    <a:gd name="T9" fmla="*/ 63424 h 2625"/>
                    <a:gd name="T10" fmla="*/ 0 w 2006"/>
                    <a:gd name="T11" fmla="*/ 1081088 h 2625"/>
                    <a:gd name="T12" fmla="*/ 825500 w 2006"/>
                    <a:gd name="T13" fmla="*/ 879285 h 262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006" h="2625">
                      <a:moveTo>
                        <a:pt x="2006" y="2135"/>
                      </a:moveTo>
                      <a:cubicBezTo>
                        <a:pt x="2006" y="2135"/>
                        <a:pt x="1750" y="167"/>
                        <a:pt x="1689" y="83"/>
                      </a:cubicBezTo>
                      <a:cubicBezTo>
                        <a:pt x="1627" y="0"/>
                        <a:pt x="1145" y="34"/>
                        <a:pt x="1063" y="25"/>
                      </a:cubicBezTo>
                      <a:cubicBezTo>
                        <a:pt x="981" y="17"/>
                        <a:pt x="697" y="29"/>
                        <a:pt x="565" y="40"/>
                      </a:cubicBezTo>
                      <a:cubicBezTo>
                        <a:pt x="379" y="55"/>
                        <a:pt x="112" y="90"/>
                        <a:pt x="97" y="154"/>
                      </a:cubicBezTo>
                      <a:cubicBezTo>
                        <a:pt x="82" y="218"/>
                        <a:pt x="0" y="2625"/>
                        <a:pt x="0" y="2625"/>
                      </a:cubicBezTo>
                      <a:lnTo>
                        <a:pt x="2006" y="2135"/>
                      </a:lnTo>
                      <a:close/>
                    </a:path>
                  </a:pathLst>
                </a:custGeom>
                <a:solidFill>
                  <a:srgbClr val="F17F6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301" name="组合 23"/>
              <p:cNvGrpSpPr/>
              <p:nvPr/>
            </p:nvGrpSpPr>
            <p:grpSpPr bwMode="auto">
              <a:xfrm>
                <a:off x="1687194" y="2499360"/>
                <a:ext cx="1953579" cy="2806700"/>
                <a:chOff x="1763394" y="2495548"/>
                <a:chExt cx="1953579" cy="2464637"/>
              </a:xfrm>
            </p:grpSpPr>
            <p:sp>
              <p:nvSpPr>
                <p:cNvPr id="29" name="矩形 28"/>
                <p:cNvSpPr/>
                <p:nvPr/>
              </p:nvSpPr>
              <p:spPr>
                <a:xfrm>
                  <a:off x="1763445" y="2494989"/>
                  <a:ext cx="1954262" cy="826658"/>
                </a:xfrm>
                <a:prstGeom prst="rect">
                  <a:avLst/>
                </a:prstGeom>
                <a:solidFill>
                  <a:srgbClr val="F9866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" name="矩形 29"/>
                <p:cNvSpPr/>
                <p:nvPr/>
              </p:nvSpPr>
              <p:spPr>
                <a:xfrm>
                  <a:off x="1763445" y="3310494"/>
                  <a:ext cx="1954262" cy="826657"/>
                </a:xfrm>
                <a:prstGeom prst="rect">
                  <a:avLst/>
                </a:prstGeom>
                <a:solidFill>
                  <a:srgbClr val="474F5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" name="矩形 30"/>
                <p:cNvSpPr/>
                <p:nvPr/>
              </p:nvSpPr>
              <p:spPr>
                <a:xfrm>
                  <a:off x="1763445" y="4132969"/>
                  <a:ext cx="1954262" cy="826657"/>
                </a:xfrm>
                <a:prstGeom prst="rect">
                  <a:avLst/>
                </a:prstGeom>
                <a:solidFill>
                  <a:srgbClr val="5FBBB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2302" name="组合 24"/>
              <p:cNvGrpSpPr/>
              <p:nvPr/>
            </p:nvGrpSpPr>
            <p:grpSpPr bwMode="auto">
              <a:xfrm>
                <a:off x="3870325" y="2499360"/>
                <a:ext cx="8321675" cy="2800468"/>
                <a:chOff x="3870325" y="2499360"/>
                <a:chExt cx="8321675" cy="2800468"/>
              </a:xfrm>
            </p:grpSpPr>
            <p:sp>
              <p:nvSpPr>
                <p:cNvPr id="26" name="矩形 25"/>
                <p:cNvSpPr/>
                <p:nvPr/>
              </p:nvSpPr>
              <p:spPr>
                <a:xfrm>
                  <a:off x="3870113" y="2498723"/>
                  <a:ext cx="8321887" cy="941388"/>
                </a:xfrm>
                <a:prstGeom prst="rect">
                  <a:avLst/>
                </a:prstGeom>
                <a:solidFill>
                  <a:srgbClr val="F9866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" name="矩形 26"/>
                <p:cNvSpPr/>
                <p:nvPr/>
              </p:nvSpPr>
              <p:spPr>
                <a:xfrm>
                  <a:off x="3870113" y="3421061"/>
                  <a:ext cx="8321887" cy="941387"/>
                </a:xfrm>
                <a:prstGeom prst="rect">
                  <a:avLst/>
                </a:prstGeom>
                <a:solidFill>
                  <a:srgbClr val="474F5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矩形 27"/>
                <p:cNvSpPr/>
                <p:nvPr/>
              </p:nvSpPr>
              <p:spPr>
                <a:xfrm>
                  <a:off x="3870113" y="4357686"/>
                  <a:ext cx="8321887" cy="941387"/>
                </a:xfrm>
                <a:prstGeom prst="rect">
                  <a:avLst/>
                </a:prstGeom>
                <a:solidFill>
                  <a:srgbClr val="5FBBB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12294" name="Freeform 91"/>
            <p:cNvSpPr>
              <a:spLocks noChangeArrowheads="1"/>
            </p:cNvSpPr>
            <p:nvPr/>
          </p:nvSpPr>
          <p:spPr bwMode="auto">
            <a:xfrm>
              <a:off x="2551523" y="3635164"/>
              <a:ext cx="255717" cy="508316"/>
            </a:xfrm>
            <a:custGeom>
              <a:avLst/>
              <a:gdLst>
                <a:gd name="T0" fmla="*/ 255717 w 144"/>
                <a:gd name="T1" fmla="*/ 127079 h 288"/>
                <a:gd name="T2" fmla="*/ 127859 w 144"/>
                <a:gd name="T3" fmla="*/ 0 h 288"/>
                <a:gd name="T4" fmla="*/ 0 w 144"/>
                <a:gd name="T5" fmla="*/ 127079 h 288"/>
                <a:gd name="T6" fmla="*/ 63929 w 144"/>
                <a:gd name="T7" fmla="*/ 236508 h 288"/>
                <a:gd name="T8" fmla="*/ 0 w 144"/>
                <a:gd name="T9" fmla="*/ 508316 h 288"/>
                <a:gd name="T10" fmla="*/ 255717 w 144"/>
                <a:gd name="T11" fmla="*/ 508316 h 288"/>
                <a:gd name="T12" fmla="*/ 193564 w 144"/>
                <a:gd name="T13" fmla="*/ 236508 h 288"/>
                <a:gd name="T14" fmla="*/ 255717 w 144"/>
                <a:gd name="T15" fmla="*/ 127079 h 2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4" h="288">
                  <a:moveTo>
                    <a:pt x="144" y="72"/>
                  </a:moveTo>
                  <a:cubicBezTo>
                    <a:pt x="144" y="32"/>
                    <a:pt x="112" y="0"/>
                    <a:pt x="72" y="0"/>
                  </a:cubicBezTo>
                  <a:cubicBezTo>
                    <a:pt x="33" y="0"/>
                    <a:pt x="0" y="32"/>
                    <a:pt x="0" y="72"/>
                  </a:cubicBezTo>
                  <a:cubicBezTo>
                    <a:pt x="0" y="98"/>
                    <a:pt x="14" y="121"/>
                    <a:pt x="36" y="134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144" y="288"/>
                    <a:pt x="144" y="288"/>
                    <a:pt x="144" y="288"/>
                  </a:cubicBezTo>
                  <a:cubicBezTo>
                    <a:pt x="109" y="134"/>
                    <a:pt x="109" y="134"/>
                    <a:pt x="109" y="134"/>
                  </a:cubicBezTo>
                  <a:cubicBezTo>
                    <a:pt x="130" y="121"/>
                    <a:pt x="144" y="98"/>
                    <a:pt x="144" y="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295" name="Freeform 94"/>
            <p:cNvSpPr>
              <a:spLocks noEditPoints="1" noChangeArrowheads="1"/>
            </p:cNvSpPr>
            <p:nvPr/>
          </p:nvSpPr>
          <p:spPr bwMode="auto">
            <a:xfrm>
              <a:off x="2492993" y="4650829"/>
              <a:ext cx="420403" cy="392031"/>
            </a:xfrm>
            <a:custGeom>
              <a:avLst/>
              <a:gdLst>
                <a:gd name="T0" fmla="*/ 313843 w 288"/>
                <a:gd name="T1" fmla="*/ 0 h 269"/>
                <a:gd name="T2" fmla="*/ 310923 w 288"/>
                <a:gd name="T3" fmla="*/ 0 h 269"/>
                <a:gd name="T4" fmla="*/ 309463 w 288"/>
                <a:gd name="T5" fmla="*/ 0 h 269"/>
                <a:gd name="T6" fmla="*/ 202903 w 288"/>
                <a:gd name="T7" fmla="*/ 106388 h 269"/>
                <a:gd name="T8" fmla="*/ 202903 w 288"/>
                <a:gd name="T9" fmla="*/ 170512 h 269"/>
                <a:gd name="T10" fmla="*/ 0 w 288"/>
                <a:gd name="T11" fmla="*/ 170512 h 269"/>
                <a:gd name="T12" fmla="*/ 0 w 288"/>
                <a:gd name="T13" fmla="*/ 392031 h 269"/>
                <a:gd name="T14" fmla="*/ 294866 w 288"/>
                <a:gd name="T15" fmla="*/ 392031 h 269"/>
                <a:gd name="T16" fmla="*/ 294866 w 288"/>
                <a:gd name="T17" fmla="*/ 170512 h 269"/>
                <a:gd name="T18" fmla="*/ 255453 w 288"/>
                <a:gd name="T19" fmla="*/ 170512 h 269"/>
                <a:gd name="T20" fmla="*/ 255453 w 288"/>
                <a:gd name="T21" fmla="*/ 106388 h 269"/>
                <a:gd name="T22" fmla="*/ 309463 w 288"/>
                <a:gd name="T23" fmla="*/ 52465 h 269"/>
                <a:gd name="T24" fmla="*/ 312383 w 288"/>
                <a:gd name="T25" fmla="*/ 52465 h 269"/>
                <a:gd name="T26" fmla="*/ 313843 w 288"/>
                <a:gd name="T27" fmla="*/ 52465 h 269"/>
                <a:gd name="T28" fmla="*/ 366393 w 288"/>
                <a:gd name="T29" fmla="*/ 106388 h 269"/>
                <a:gd name="T30" fmla="*/ 366393 w 288"/>
                <a:gd name="T31" fmla="*/ 132620 h 269"/>
                <a:gd name="T32" fmla="*/ 385369 w 288"/>
                <a:gd name="T33" fmla="*/ 132620 h 269"/>
                <a:gd name="T34" fmla="*/ 385369 w 288"/>
                <a:gd name="T35" fmla="*/ 138450 h 269"/>
                <a:gd name="T36" fmla="*/ 366393 w 288"/>
                <a:gd name="T37" fmla="*/ 155938 h 269"/>
                <a:gd name="T38" fmla="*/ 366393 w 288"/>
                <a:gd name="T39" fmla="*/ 170512 h 269"/>
                <a:gd name="T40" fmla="*/ 420403 w 288"/>
                <a:gd name="T41" fmla="*/ 170512 h 269"/>
                <a:gd name="T42" fmla="*/ 420403 w 288"/>
                <a:gd name="T43" fmla="*/ 106388 h 269"/>
                <a:gd name="T44" fmla="*/ 313843 w 288"/>
                <a:gd name="T45" fmla="*/ 0 h 269"/>
                <a:gd name="T46" fmla="*/ 181007 w 288"/>
                <a:gd name="T47" fmla="*/ 351225 h 269"/>
                <a:gd name="T48" fmla="*/ 113859 w 288"/>
                <a:gd name="T49" fmla="*/ 351225 h 269"/>
                <a:gd name="T50" fmla="*/ 129916 w 288"/>
                <a:gd name="T51" fmla="*/ 279814 h 269"/>
                <a:gd name="T52" fmla="*/ 113859 w 288"/>
                <a:gd name="T53" fmla="*/ 250667 h 269"/>
                <a:gd name="T54" fmla="*/ 147433 w 288"/>
                <a:gd name="T55" fmla="*/ 217147 h 269"/>
                <a:gd name="T56" fmla="*/ 181007 w 288"/>
                <a:gd name="T57" fmla="*/ 250667 h 269"/>
                <a:gd name="T58" fmla="*/ 163490 w 288"/>
                <a:gd name="T59" fmla="*/ 279814 h 269"/>
                <a:gd name="T60" fmla="*/ 181007 w 288"/>
                <a:gd name="T61" fmla="*/ 351225 h 26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88" h="269">
                  <a:moveTo>
                    <a:pt x="215" y="0"/>
                  </a:moveTo>
                  <a:cubicBezTo>
                    <a:pt x="214" y="0"/>
                    <a:pt x="214" y="0"/>
                    <a:pt x="213" y="0"/>
                  </a:cubicBezTo>
                  <a:cubicBezTo>
                    <a:pt x="213" y="0"/>
                    <a:pt x="212" y="0"/>
                    <a:pt x="212" y="0"/>
                  </a:cubicBezTo>
                  <a:cubicBezTo>
                    <a:pt x="172" y="0"/>
                    <a:pt x="139" y="33"/>
                    <a:pt x="139" y="73"/>
                  </a:cubicBezTo>
                  <a:cubicBezTo>
                    <a:pt x="139" y="73"/>
                    <a:pt x="139" y="99"/>
                    <a:pt x="139" y="117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269"/>
                    <a:pt x="0" y="269"/>
                    <a:pt x="0" y="269"/>
                  </a:cubicBezTo>
                  <a:cubicBezTo>
                    <a:pt x="202" y="269"/>
                    <a:pt x="202" y="269"/>
                    <a:pt x="202" y="269"/>
                  </a:cubicBezTo>
                  <a:cubicBezTo>
                    <a:pt x="202" y="117"/>
                    <a:pt x="202" y="117"/>
                    <a:pt x="202" y="117"/>
                  </a:cubicBezTo>
                  <a:cubicBezTo>
                    <a:pt x="175" y="117"/>
                    <a:pt x="175" y="117"/>
                    <a:pt x="175" y="117"/>
                  </a:cubicBezTo>
                  <a:cubicBezTo>
                    <a:pt x="175" y="99"/>
                    <a:pt x="175" y="73"/>
                    <a:pt x="175" y="73"/>
                  </a:cubicBezTo>
                  <a:cubicBezTo>
                    <a:pt x="175" y="53"/>
                    <a:pt x="192" y="36"/>
                    <a:pt x="212" y="36"/>
                  </a:cubicBezTo>
                  <a:cubicBezTo>
                    <a:pt x="213" y="36"/>
                    <a:pt x="214" y="36"/>
                    <a:pt x="214" y="36"/>
                  </a:cubicBezTo>
                  <a:cubicBezTo>
                    <a:pt x="214" y="36"/>
                    <a:pt x="214" y="36"/>
                    <a:pt x="215" y="36"/>
                  </a:cubicBezTo>
                  <a:cubicBezTo>
                    <a:pt x="235" y="36"/>
                    <a:pt x="251" y="53"/>
                    <a:pt x="251" y="73"/>
                  </a:cubicBezTo>
                  <a:cubicBezTo>
                    <a:pt x="251" y="73"/>
                    <a:pt x="251" y="81"/>
                    <a:pt x="251" y="91"/>
                  </a:cubicBezTo>
                  <a:cubicBezTo>
                    <a:pt x="264" y="91"/>
                    <a:pt x="264" y="91"/>
                    <a:pt x="264" y="91"/>
                  </a:cubicBezTo>
                  <a:cubicBezTo>
                    <a:pt x="264" y="95"/>
                    <a:pt x="264" y="95"/>
                    <a:pt x="264" y="95"/>
                  </a:cubicBezTo>
                  <a:cubicBezTo>
                    <a:pt x="251" y="107"/>
                    <a:pt x="251" y="107"/>
                    <a:pt x="251" y="107"/>
                  </a:cubicBezTo>
                  <a:cubicBezTo>
                    <a:pt x="251" y="111"/>
                    <a:pt x="251" y="114"/>
                    <a:pt x="251" y="117"/>
                  </a:cubicBezTo>
                  <a:cubicBezTo>
                    <a:pt x="288" y="117"/>
                    <a:pt x="288" y="117"/>
                    <a:pt x="288" y="117"/>
                  </a:cubicBezTo>
                  <a:cubicBezTo>
                    <a:pt x="288" y="99"/>
                    <a:pt x="288" y="73"/>
                    <a:pt x="288" y="73"/>
                  </a:cubicBezTo>
                  <a:cubicBezTo>
                    <a:pt x="288" y="33"/>
                    <a:pt x="255" y="0"/>
                    <a:pt x="215" y="0"/>
                  </a:cubicBezTo>
                  <a:close/>
                  <a:moveTo>
                    <a:pt x="124" y="241"/>
                  </a:moveTo>
                  <a:cubicBezTo>
                    <a:pt x="78" y="241"/>
                    <a:pt x="78" y="241"/>
                    <a:pt x="78" y="241"/>
                  </a:cubicBezTo>
                  <a:cubicBezTo>
                    <a:pt x="89" y="192"/>
                    <a:pt x="89" y="192"/>
                    <a:pt x="89" y="192"/>
                  </a:cubicBezTo>
                  <a:cubicBezTo>
                    <a:pt x="82" y="188"/>
                    <a:pt x="78" y="181"/>
                    <a:pt x="78" y="172"/>
                  </a:cubicBezTo>
                  <a:cubicBezTo>
                    <a:pt x="78" y="160"/>
                    <a:pt x="88" y="149"/>
                    <a:pt x="101" y="149"/>
                  </a:cubicBezTo>
                  <a:cubicBezTo>
                    <a:pt x="113" y="149"/>
                    <a:pt x="124" y="160"/>
                    <a:pt x="124" y="172"/>
                  </a:cubicBezTo>
                  <a:cubicBezTo>
                    <a:pt x="124" y="181"/>
                    <a:pt x="119" y="188"/>
                    <a:pt x="112" y="192"/>
                  </a:cubicBezTo>
                  <a:lnTo>
                    <a:pt x="124" y="24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296" name="Freeform 112"/>
            <p:cNvSpPr>
              <a:spLocks noEditPoints="1" noChangeArrowheads="1"/>
            </p:cNvSpPr>
            <p:nvPr/>
          </p:nvSpPr>
          <p:spPr bwMode="auto">
            <a:xfrm>
              <a:off x="2409508" y="2696633"/>
              <a:ext cx="495936" cy="498978"/>
            </a:xfrm>
            <a:custGeom>
              <a:avLst/>
              <a:gdLst>
                <a:gd name="T0" fmla="*/ 308238 w 288"/>
                <a:gd name="T1" fmla="*/ 207908 h 288"/>
                <a:gd name="T2" fmla="*/ 315126 w 288"/>
                <a:gd name="T3" fmla="*/ 159396 h 288"/>
                <a:gd name="T4" fmla="*/ 158424 w 288"/>
                <a:gd name="T5" fmla="*/ 0 h 288"/>
                <a:gd name="T6" fmla="*/ 0 w 288"/>
                <a:gd name="T7" fmla="*/ 159396 h 288"/>
                <a:gd name="T8" fmla="*/ 158424 w 288"/>
                <a:gd name="T9" fmla="*/ 317059 h 288"/>
                <a:gd name="T10" fmla="*/ 208362 w 288"/>
                <a:gd name="T11" fmla="*/ 308396 h 288"/>
                <a:gd name="T12" fmla="*/ 244524 w 288"/>
                <a:gd name="T13" fmla="*/ 344780 h 288"/>
                <a:gd name="T14" fmla="*/ 320292 w 288"/>
                <a:gd name="T15" fmla="*/ 344780 h 288"/>
                <a:gd name="T16" fmla="*/ 320292 w 288"/>
                <a:gd name="T17" fmla="*/ 422745 h 288"/>
                <a:gd name="T18" fmla="*/ 320292 w 288"/>
                <a:gd name="T19" fmla="*/ 422745 h 288"/>
                <a:gd name="T20" fmla="*/ 396060 w 288"/>
                <a:gd name="T21" fmla="*/ 422745 h 288"/>
                <a:gd name="T22" fmla="*/ 396060 w 288"/>
                <a:gd name="T23" fmla="*/ 498978 h 288"/>
                <a:gd name="T24" fmla="*/ 396060 w 288"/>
                <a:gd name="T25" fmla="*/ 498978 h 288"/>
                <a:gd name="T26" fmla="*/ 495936 w 288"/>
                <a:gd name="T27" fmla="*/ 498978 h 288"/>
                <a:gd name="T28" fmla="*/ 495936 w 288"/>
                <a:gd name="T29" fmla="*/ 498978 h 288"/>
                <a:gd name="T30" fmla="*/ 495936 w 288"/>
                <a:gd name="T31" fmla="*/ 498978 h 288"/>
                <a:gd name="T32" fmla="*/ 495936 w 288"/>
                <a:gd name="T33" fmla="*/ 398489 h 288"/>
                <a:gd name="T34" fmla="*/ 308238 w 288"/>
                <a:gd name="T35" fmla="*/ 207908 h 288"/>
                <a:gd name="T36" fmla="*/ 125706 w 288"/>
                <a:gd name="T37" fmla="*/ 178454 h 288"/>
                <a:gd name="T38" fmla="*/ 72324 w 288"/>
                <a:gd name="T39" fmla="*/ 124745 h 288"/>
                <a:gd name="T40" fmla="*/ 125706 w 288"/>
                <a:gd name="T41" fmla="*/ 71035 h 288"/>
                <a:gd name="T42" fmla="*/ 179088 w 288"/>
                <a:gd name="T43" fmla="*/ 124745 h 288"/>
                <a:gd name="T44" fmla="*/ 125706 w 288"/>
                <a:gd name="T45" fmla="*/ 178454 h 28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88" h="288">
                  <a:moveTo>
                    <a:pt x="179" y="120"/>
                  </a:moveTo>
                  <a:cubicBezTo>
                    <a:pt x="182" y="111"/>
                    <a:pt x="183" y="102"/>
                    <a:pt x="183" y="92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2"/>
                  </a:cubicBezTo>
                  <a:cubicBezTo>
                    <a:pt x="0" y="142"/>
                    <a:pt x="41" y="183"/>
                    <a:pt x="92" y="183"/>
                  </a:cubicBezTo>
                  <a:cubicBezTo>
                    <a:pt x="102" y="183"/>
                    <a:pt x="112" y="181"/>
                    <a:pt x="121" y="178"/>
                  </a:cubicBezTo>
                  <a:cubicBezTo>
                    <a:pt x="142" y="199"/>
                    <a:pt x="142" y="199"/>
                    <a:pt x="142" y="199"/>
                  </a:cubicBezTo>
                  <a:cubicBezTo>
                    <a:pt x="186" y="199"/>
                    <a:pt x="186" y="199"/>
                    <a:pt x="186" y="199"/>
                  </a:cubicBezTo>
                  <a:cubicBezTo>
                    <a:pt x="186" y="244"/>
                    <a:pt x="186" y="244"/>
                    <a:pt x="186" y="244"/>
                  </a:cubicBezTo>
                  <a:cubicBezTo>
                    <a:pt x="186" y="244"/>
                    <a:pt x="186" y="244"/>
                    <a:pt x="186" y="244"/>
                  </a:cubicBezTo>
                  <a:cubicBezTo>
                    <a:pt x="230" y="244"/>
                    <a:pt x="230" y="244"/>
                    <a:pt x="230" y="244"/>
                  </a:cubicBezTo>
                  <a:cubicBezTo>
                    <a:pt x="230" y="288"/>
                    <a:pt x="230" y="288"/>
                    <a:pt x="230" y="288"/>
                  </a:cubicBezTo>
                  <a:cubicBezTo>
                    <a:pt x="230" y="288"/>
                    <a:pt x="230" y="288"/>
                    <a:pt x="230" y="288"/>
                  </a:cubicBezTo>
                  <a:cubicBezTo>
                    <a:pt x="288" y="288"/>
                    <a:pt x="288" y="288"/>
                    <a:pt x="288" y="288"/>
                  </a:cubicBezTo>
                  <a:cubicBezTo>
                    <a:pt x="288" y="288"/>
                    <a:pt x="288" y="288"/>
                    <a:pt x="288" y="288"/>
                  </a:cubicBezTo>
                  <a:cubicBezTo>
                    <a:pt x="288" y="288"/>
                    <a:pt x="288" y="288"/>
                    <a:pt x="288" y="288"/>
                  </a:cubicBezTo>
                  <a:cubicBezTo>
                    <a:pt x="288" y="230"/>
                    <a:pt x="288" y="230"/>
                    <a:pt x="288" y="230"/>
                  </a:cubicBezTo>
                  <a:lnTo>
                    <a:pt x="179" y="120"/>
                  </a:lnTo>
                  <a:close/>
                  <a:moveTo>
                    <a:pt x="73" y="103"/>
                  </a:moveTo>
                  <a:cubicBezTo>
                    <a:pt x="56" y="103"/>
                    <a:pt x="42" y="89"/>
                    <a:pt x="42" y="72"/>
                  </a:cubicBezTo>
                  <a:cubicBezTo>
                    <a:pt x="42" y="55"/>
                    <a:pt x="56" y="41"/>
                    <a:pt x="73" y="41"/>
                  </a:cubicBezTo>
                  <a:cubicBezTo>
                    <a:pt x="90" y="41"/>
                    <a:pt x="104" y="55"/>
                    <a:pt x="104" y="72"/>
                  </a:cubicBezTo>
                  <a:cubicBezTo>
                    <a:pt x="104" y="89"/>
                    <a:pt x="90" y="103"/>
                    <a:pt x="73" y="10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本框 153"/>
          <p:cNvSpPr txBox="1">
            <a:spLocks noChangeArrowheads="1"/>
          </p:cNvSpPr>
          <p:nvPr/>
        </p:nvSpPr>
        <p:spPr bwMode="auto">
          <a:xfrm>
            <a:off x="969963" y="165100"/>
            <a:ext cx="2827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grpSp>
        <p:nvGrpSpPr>
          <p:cNvPr id="13315" name="组合 154"/>
          <p:cNvGrpSpPr/>
          <p:nvPr/>
        </p:nvGrpSpPr>
        <p:grpSpPr bwMode="auto">
          <a:xfrm rot="-1452407">
            <a:off x="84138" y="231775"/>
            <a:ext cx="800100" cy="436563"/>
            <a:chOff x="-781049" y="1528762"/>
            <a:chExt cx="2354262" cy="1281113"/>
          </a:xfrm>
        </p:grpSpPr>
        <p:sp>
          <p:nvSpPr>
            <p:cNvPr id="13348" name="Rectangle 23"/>
            <p:cNvSpPr>
              <a:spLocks noChangeArrowheads="1"/>
            </p:cNvSpPr>
            <p:nvPr/>
          </p:nvSpPr>
          <p:spPr bwMode="auto">
            <a:xfrm>
              <a:off x="1101726" y="2603499"/>
              <a:ext cx="241300" cy="6350"/>
            </a:xfrm>
            <a:prstGeom prst="rect">
              <a:avLst/>
            </a:pr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3349" name="Oval 24"/>
            <p:cNvSpPr>
              <a:spLocks noChangeArrowheads="1"/>
            </p:cNvSpPr>
            <p:nvPr/>
          </p:nvSpPr>
          <p:spPr bwMode="auto">
            <a:xfrm>
              <a:off x="1077913" y="2586037"/>
              <a:ext cx="47625" cy="41275"/>
            </a:xfrm>
            <a:prstGeom prst="ellipse">
              <a:avLst/>
            </a:pr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3350" name="Rectangle 80"/>
            <p:cNvSpPr>
              <a:spLocks noChangeArrowheads="1"/>
            </p:cNvSpPr>
            <p:nvPr/>
          </p:nvSpPr>
          <p:spPr bwMode="auto">
            <a:xfrm>
              <a:off x="58738" y="2097087"/>
              <a:ext cx="306387" cy="1444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3351" name="Rectangle 81"/>
            <p:cNvSpPr>
              <a:spLocks noChangeArrowheads="1"/>
            </p:cNvSpPr>
            <p:nvPr/>
          </p:nvSpPr>
          <p:spPr bwMode="auto">
            <a:xfrm>
              <a:off x="-690562" y="2047874"/>
              <a:ext cx="658812" cy="241300"/>
            </a:xfrm>
            <a:prstGeom prst="rect">
              <a:avLst/>
            </a:prstGeom>
            <a:solidFill>
              <a:srgbClr val="353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3352" name="Freeform 82"/>
            <p:cNvSpPr>
              <a:spLocks noChangeArrowheads="1"/>
            </p:cNvSpPr>
            <p:nvPr/>
          </p:nvSpPr>
          <p:spPr bwMode="auto">
            <a:xfrm>
              <a:off x="-781049" y="2030412"/>
              <a:ext cx="90487" cy="277813"/>
            </a:xfrm>
            <a:custGeom>
              <a:avLst/>
              <a:gdLst>
                <a:gd name="T0" fmla="*/ 12065 w 15"/>
                <a:gd name="T1" fmla="*/ 277813 h 46"/>
                <a:gd name="T2" fmla="*/ 0 w 15"/>
                <a:gd name="T3" fmla="*/ 265734 h 46"/>
                <a:gd name="T4" fmla="*/ 0 w 15"/>
                <a:gd name="T5" fmla="*/ 12079 h 46"/>
                <a:gd name="T6" fmla="*/ 18097 w 15"/>
                <a:gd name="T7" fmla="*/ 0 h 46"/>
                <a:gd name="T8" fmla="*/ 72390 w 15"/>
                <a:gd name="T9" fmla="*/ 0 h 46"/>
                <a:gd name="T10" fmla="*/ 90487 w 15"/>
                <a:gd name="T11" fmla="*/ 12079 h 46"/>
                <a:gd name="T12" fmla="*/ 90487 w 15"/>
                <a:gd name="T13" fmla="*/ 265734 h 46"/>
                <a:gd name="T14" fmla="*/ 72390 w 15"/>
                <a:gd name="T15" fmla="*/ 277813 h 46"/>
                <a:gd name="T16" fmla="*/ 12065 w 15"/>
                <a:gd name="T17" fmla="*/ 27781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46">
                  <a:moveTo>
                    <a:pt x="2" y="46"/>
                  </a:moveTo>
                  <a:cubicBezTo>
                    <a:pt x="1" y="46"/>
                    <a:pt x="0" y="45"/>
                    <a:pt x="0" y="4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5"/>
                    <a:pt x="14" y="46"/>
                    <a:pt x="12" y="46"/>
                  </a:cubicBezTo>
                  <a:lnTo>
                    <a:pt x="2" y="46"/>
                  </a:ln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53" name="Freeform 83"/>
            <p:cNvSpPr>
              <a:spLocks noChangeArrowheads="1"/>
            </p:cNvSpPr>
            <p:nvPr/>
          </p:nvSpPr>
          <p:spPr bwMode="auto">
            <a:xfrm>
              <a:off x="-31749" y="2030412"/>
              <a:ext cx="90487" cy="277813"/>
            </a:xfrm>
            <a:custGeom>
              <a:avLst/>
              <a:gdLst>
                <a:gd name="T0" fmla="*/ 18097 w 15"/>
                <a:gd name="T1" fmla="*/ 277813 h 46"/>
                <a:gd name="T2" fmla="*/ 0 w 15"/>
                <a:gd name="T3" fmla="*/ 265734 h 46"/>
                <a:gd name="T4" fmla="*/ 0 w 15"/>
                <a:gd name="T5" fmla="*/ 12079 h 46"/>
                <a:gd name="T6" fmla="*/ 18097 w 15"/>
                <a:gd name="T7" fmla="*/ 0 h 46"/>
                <a:gd name="T8" fmla="*/ 78422 w 15"/>
                <a:gd name="T9" fmla="*/ 0 h 46"/>
                <a:gd name="T10" fmla="*/ 90487 w 15"/>
                <a:gd name="T11" fmla="*/ 12079 h 46"/>
                <a:gd name="T12" fmla="*/ 90487 w 15"/>
                <a:gd name="T13" fmla="*/ 265734 h 46"/>
                <a:gd name="T14" fmla="*/ 72390 w 15"/>
                <a:gd name="T15" fmla="*/ 277813 h 46"/>
                <a:gd name="T16" fmla="*/ 18097 w 15"/>
                <a:gd name="T17" fmla="*/ 27781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46">
                  <a:moveTo>
                    <a:pt x="3" y="46"/>
                  </a:moveTo>
                  <a:cubicBezTo>
                    <a:pt x="1" y="46"/>
                    <a:pt x="0" y="45"/>
                    <a:pt x="0" y="4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5"/>
                    <a:pt x="14" y="46"/>
                    <a:pt x="12" y="46"/>
                  </a:cubicBezTo>
                  <a:lnTo>
                    <a:pt x="3" y="46"/>
                  </a:ln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54" name="Freeform 84"/>
            <p:cNvSpPr>
              <a:spLocks noChangeArrowheads="1"/>
            </p:cNvSpPr>
            <p:nvPr/>
          </p:nvSpPr>
          <p:spPr bwMode="auto">
            <a:xfrm>
              <a:off x="293688" y="1528762"/>
              <a:ext cx="1279525" cy="1281113"/>
            </a:xfrm>
            <a:custGeom>
              <a:avLst/>
              <a:gdLst>
                <a:gd name="T0" fmla="*/ 1279525 w 212"/>
                <a:gd name="T1" fmla="*/ 640557 h 212"/>
                <a:gd name="T2" fmla="*/ 639763 w 212"/>
                <a:gd name="T3" fmla="*/ 0 h 212"/>
                <a:gd name="T4" fmla="*/ 0 w 212"/>
                <a:gd name="T5" fmla="*/ 640557 h 212"/>
                <a:gd name="T6" fmla="*/ 639763 w 212"/>
                <a:gd name="T7" fmla="*/ 1281113 h 212"/>
                <a:gd name="T8" fmla="*/ 1279525 w 212"/>
                <a:gd name="T9" fmla="*/ 640557 h 2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cubicBezTo>
                    <a:pt x="212" y="48"/>
                    <a:pt x="165" y="0"/>
                    <a:pt x="106" y="0"/>
                  </a:cubicBezTo>
                  <a:cubicBezTo>
                    <a:pt x="48" y="0"/>
                    <a:pt x="0" y="48"/>
                    <a:pt x="0" y="106"/>
                  </a:cubicBezTo>
                  <a:cubicBezTo>
                    <a:pt x="0" y="164"/>
                    <a:pt x="48" y="212"/>
                    <a:pt x="106" y="212"/>
                  </a:cubicBezTo>
                  <a:cubicBezTo>
                    <a:pt x="165" y="212"/>
                    <a:pt x="212" y="165"/>
                    <a:pt x="212" y="106"/>
                  </a:cubicBezTo>
                  <a:close/>
                </a:path>
              </a:pathLst>
            </a:custGeom>
            <a:solidFill>
              <a:srgbClr val="353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55" name="Oval 85"/>
            <p:cNvSpPr>
              <a:spLocks noChangeArrowheads="1"/>
            </p:cNvSpPr>
            <p:nvPr/>
          </p:nvSpPr>
          <p:spPr bwMode="auto">
            <a:xfrm>
              <a:off x="401638" y="1636712"/>
              <a:ext cx="1062037" cy="1063625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3356" name="Freeform 86"/>
            <p:cNvSpPr>
              <a:spLocks noChangeArrowheads="1"/>
            </p:cNvSpPr>
            <p:nvPr/>
          </p:nvSpPr>
          <p:spPr bwMode="auto">
            <a:xfrm>
              <a:off x="884238" y="1793874"/>
              <a:ext cx="579437" cy="906463"/>
            </a:xfrm>
            <a:custGeom>
              <a:avLst/>
              <a:gdLst>
                <a:gd name="T0" fmla="*/ 0 w 96"/>
                <a:gd name="T1" fmla="*/ 259853 h 150"/>
                <a:gd name="T2" fmla="*/ 0 w 96"/>
                <a:gd name="T3" fmla="*/ 906463 h 150"/>
                <a:gd name="T4" fmla="*/ 48286 w 96"/>
                <a:gd name="T5" fmla="*/ 906463 h 150"/>
                <a:gd name="T6" fmla="*/ 579437 w 96"/>
                <a:gd name="T7" fmla="*/ 374671 h 150"/>
                <a:gd name="T8" fmla="*/ 422506 w 96"/>
                <a:gd name="T9" fmla="*/ 0 h 150"/>
                <a:gd name="T10" fmla="*/ 259539 w 96"/>
                <a:gd name="T11" fmla="*/ 0 h 150"/>
                <a:gd name="T12" fmla="*/ 0 w 96"/>
                <a:gd name="T13" fmla="*/ 259853 h 1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" h="150">
                  <a:moveTo>
                    <a:pt x="0" y="43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3" y="150"/>
                    <a:pt x="5" y="150"/>
                    <a:pt x="8" y="150"/>
                  </a:cubicBezTo>
                  <a:cubicBezTo>
                    <a:pt x="57" y="150"/>
                    <a:pt x="96" y="111"/>
                    <a:pt x="96" y="62"/>
                  </a:cubicBezTo>
                  <a:cubicBezTo>
                    <a:pt x="96" y="38"/>
                    <a:pt x="86" y="15"/>
                    <a:pt x="7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9" y="0"/>
                    <a:pt x="0" y="19"/>
                    <a:pt x="0" y="43"/>
                  </a:cubicBezTo>
                  <a:close/>
                </a:path>
              </a:pathLst>
            </a:custGeom>
            <a:solidFill>
              <a:srgbClr val="EB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57" name="Freeform 87"/>
            <p:cNvSpPr>
              <a:spLocks noChangeArrowheads="1"/>
            </p:cNvSpPr>
            <p:nvPr/>
          </p:nvSpPr>
          <p:spPr bwMode="auto">
            <a:xfrm>
              <a:off x="401638" y="1800224"/>
              <a:ext cx="900112" cy="900113"/>
            </a:xfrm>
            <a:custGeom>
              <a:avLst/>
              <a:gdLst>
                <a:gd name="T0" fmla="*/ 144984 w 149"/>
                <a:gd name="T1" fmla="*/ 0 h 149"/>
                <a:gd name="T2" fmla="*/ 0 w 149"/>
                <a:gd name="T3" fmla="*/ 368503 h 149"/>
                <a:gd name="T4" fmla="*/ 0 w 149"/>
                <a:gd name="T5" fmla="*/ 392667 h 149"/>
                <a:gd name="T6" fmla="*/ 507446 w 149"/>
                <a:gd name="T7" fmla="*/ 900113 h 149"/>
                <a:gd name="T8" fmla="*/ 531610 w 149"/>
                <a:gd name="T9" fmla="*/ 900113 h 149"/>
                <a:gd name="T10" fmla="*/ 900112 w 149"/>
                <a:gd name="T11" fmla="*/ 755128 h 149"/>
                <a:gd name="T12" fmla="*/ 144984 w 149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9" h="149">
                  <a:moveTo>
                    <a:pt x="24" y="0"/>
                  </a:moveTo>
                  <a:cubicBezTo>
                    <a:pt x="9" y="16"/>
                    <a:pt x="0" y="38"/>
                    <a:pt x="0" y="61"/>
                  </a:cubicBezTo>
                  <a:cubicBezTo>
                    <a:pt x="0" y="63"/>
                    <a:pt x="0" y="64"/>
                    <a:pt x="0" y="65"/>
                  </a:cubicBezTo>
                  <a:cubicBezTo>
                    <a:pt x="84" y="149"/>
                    <a:pt x="84" y="149"/>
                    <a:pt x="84" y="149"/>
                  </a:cubicBezTo>
                  <a:cubicBezTo>
                    <a:pt x="85" y="149"/>
                    <a:pt x="87" y="149"/>
                    <a:pt x="88" y="149"/>
                  </a:cubicBezTo>
                  <a:cubicBezTo>
                    <a:pt x="112" y="149"/>
                    <a:pt x="133" y="140"/>
                    <a:pt x="149" y="125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58" name="Freeform 88"/>
            <p:cNvSpPr>
              <a:spLocks noChangeArrowheads="1"/>
            </p:cNvSpPr>
            <p:nvPr/>
          </p:nvSpPr>
          <p:spPr bwMode="auto">
            <a:xfrm>
              <a:off x="601663" y="1673224"/>
              <a:ext cx="825500" cy="828675"/>
            </a:xfrm>
            <a:custGeom>
              <a:avLst/>
              <a:gdLst>
                <a:gd name="T0" fmla="*/ 144613 w 137"/>
                <a:gd name="T1" fmla="*/ 0 h 137"/>
                <a:gd name="T2" fmla="*/ 0 w 137"/>
                <a:gd name="T3" fmla="*/ 78633 h 137"/>
                <a:gd name="T4" fmla="*/ 747168 w 137"/>
                <a:gd name="T5" fmla="*/ 828675 h 137"/>
                <a:gd name="T6" fmla="*/ 825500 w 137"/>
                <a:gd name="T7" fmla="*/ 689554 h 137"/>
                <a:gd name="T8" fmla="*/ 144613 w 137"/>
                <a:gd name="T9" fmla="*/ 0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7" h="137">
                  <a:moveTo>
                    <a:pt x="24" y="0"/>
                  </a:moveTo>
                  <a:cubicBezTo>
                    <a:pt x="15" y="3"/>
                    <a:pt x="7" y="8"/>
                    <a:pt x="0" y="13"/>
                  </a:cubicBezTo>
                  <a:cubicBezTo>
                    <a:pt x="124" y="137"/>
                    <a:pt x="124" y="137"/>
                    <a:pt x="124" y="137"/>
                  </a:cubicBezTo>
                  <a:cubicBezTo>
                    <a:pt x="130" y="130"/>
                    <a:pt x="134" y="122"/>
                    <a:pt x="137" y="114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5" name="环形箭头 14"/>
          <p:cNvSpPr/>
          <p:nvPr/>
        </p:nvSpPr>
        <p:spPr>
          <a:xfrm>
            <a:off x="2459038" y="2640013"/>
            <a:ext cx="2424112" cy="2422525"/>
          </a:xfrm>
          <a:prstGeom prst="circularArrow">
            <a:avLst>
              <a:gd name="adj1" fmla="val 4687"/>
              <a:gd name="adj2" fmla="val 299029"/>
              <a:gd name="adj3" fmla="val 2495204"/>
              <a:gd name="adj4" fmla="val 15907193"/>
              <a:gd name="adj5" fmla="val 5469"/>
            </a:avLst>
          </a:prstGeom>
          <a:solidFill>
            <a:srgbClr val="F98663"/>
          </a:solidFill>
          <a:ln>
            <a:noFill/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6" name="形状 15"/>
          <p:cNvSpPr/>
          <p:nvPr/>
        </p:nvSpPr>
        <p:spPr>
          <a:xfrm>
            <a:off x="1268413" y="2171700"/>
            <a:ext cx="1760537" cy="1760538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4837806"/>
              <a:gd name="adj5" fmla="val 7527"/>
            </a:avLst>
          </a:prstGeom>
          <a:solidFill>
            <a:srgbClr val="5FBBBD"/>
          </a:solidFill>
          <a:ln>
            <a:noFill/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7" name="环形箭头 16"/>
          <p:cNvSpPr/>
          <p:nvPr/>
        </p:nvSpPr>
        <p:spPr>
          <a:xfrm>
            <a:off x="1970088" y="1230313"/>
            <a:ext cx="1898650" cy="1898650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10508221"/>
              <a:gd name="adj5" fmla="val 6981"/>
            </a:avLst>
          </a:prstGeom>
          <a:solidFill>
            <a:srgbClr val="474F59"/>
          </a:solidFill>
          <a:ln>
            <a:noFill/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cxnSp>
        <p:nvCxnSpPr>
          <p:cNvPr id="18" name="Straight Connector 90"/>
          <p:cNvCxnSpPr>
            <a:cxnSpLocks noChangeShapeType="1"/>
          </p:cNvCxnSpPr>
          <p:nvPr/>
        </p:nvCxnSpPr>
        <p:spPr bwMode="auto">
          <a:xfrm>
            <a:off x="5775325" y="1849438"/>
            <a:ext cx="0" cy="4210050"/>
          </a:xfrm>
          <a:prstGeom prst="line">
            <a:avLst/>
          </a:prstGeom>
          <a:noFill/>
          <a:ln w="9525">
            <a:solidFill>
              <a:schemeClr val="bg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任意多边形 19"/>
          <p:cNvSpPr/>
          <p:nvPr/>
        </p:nvSpPr>
        <p:spPr>
          <a:xfrm>
            <a:off x="2130425" y="1371600"/>
            <a:ext cx="1652588" cy="1652588"/>
          </a:xfrm>
          <a:custGeom>
            <a:avLst/>
            <a:gdLst>
              <a:gd name="connsiteX0" fmla="*/ 1009489 w 1349139"/>
              <a:gd name="connsiteY0" fmla="*/ 341703 h 1349139"/>
              <a:gd name="connsiteX1" fmla="*/ 1208533 w 1349139"/>
              <a:gd name="connsiteY1" fmla="*/ 281715 h 1349139"/>
              <a:gd name="connsiteX2" fmla="*/ 1281774 w 1349139"/>
              <a:gd name="connsiteY2" fmla="*/ 408571 h 1349139"/>
              <a:gd name="connsiteX3" fmla="*/ 1130301 w 1349139"/>
              <a:gd name="connsiteY3" fmla="*/ 550954 h 1349139"/>
              <a:gd name="connsiteX4" fmla="*/ 1130301 w 1349139"/>
              <a:gd name="connsiteY4" fmla="*/ 798185 h 1349139"/>
              <a:gd name="connsiteX5" fmla="*/ 1281774 w 1349139"/>
              <a:gd name="connsiteY5" fmla="*/ 940568 h 1349139"/>
              <a:gd name="connsiteX6" fmla="*/ 1208533 w 1349139"/>
              <a:gd name="connsiteY6" fmla="*/ 1067424 h 1349139"/>
              <a:gd name="connsiteX7" fmla="*/ 1009489 w 1349139"/>
              <a:gd name="connsiteY7" fmla="*/ 1007436 h 1349139"/>
              <a:gd name="connsiteX8" fmla="*/ 795380 w 1349139"/>
              <a:gd name="connsiteY8" fmla="*/ 1131052 h 1349139"/>
              <a:gd name="connsiteX9" fmla="*/ 747810 w 1349139"/>
              <a:gd name="connsiteY9" fmla="*/ 1333423 h 1349139"/>
              <a:gd name="connsiteX10" fmla="*/ 601329 w 1349139"/>
              <a:gd name="connsiteY10" fmla="*/ 1333423 h 1349139"/>
              <a:gd name="connsiteX11" fmla="*/ 553758 w 1349139"/>
              <a:gd name="connsiteY11" fmla="*/ 1131052 h 1349139"/>
              <a:gd name="connsiteX12" fmla="*/ 339649 w 1349139"/>
              <a:gd name="connsiteY12" fmla="*/ 1007436 h 1349139"/>
              <a:gd name="connsiteX13" fmla="*/ 140606 w 1349139"/>
              <a:gd name="connsiteY13" fmla="*/ 1067424 h 1349139"/>
              <a:gd name="connsiteX14" fmla="*/ 67365 w 1349139"/>
              <a:gd name="connsiteY14" fmla="*/ 940568 h 1349139"/>
              <a:gd name="connsiteX15" fmla="*/ 218838 w 1349139"/>
              <a:gd name="connsiteY15" fmla="*/ 798185 h 1349139"/>
              <a:gd name="connsiteX16" fmla="*/ 218838 w 1349139"/>
              <a:gd name="connsiteY16" fmla="*/ 550954 h 1349139"/>
              <a:gd name="connsiteX17" fmla="*/ 67365 w 1349139"/>
              <a:gd name="connsiteY17" fmla="*/ 408571 h 1349139"/>
              <a:gd name="connsiteX18" fmla="*/ 140606 w 1349139"/>
              <a:gd name="connsiteY18" fmla="*/ 281715 h 1349139"/>
              <a:gd name="connsiteX19" fmla="*/ 339650 w 1349139"/>
              <a:gd name="connsiteY19" fmla="*/ 341703 h 1349139"/>
              <a:gd name="connsiteX20" fmla="*/ 553759 w 1349139"/>
              <a:gd name="connsiteY20" fmla="*/ 218087 h 1349139"/>
              <a:gd name="connsiteX21" fmla="*/ 601329 w 1349139"/>
              <a:gd name="connsiteY21" fmla="*/ 15716 h 1349139"/>
              <a:gd name="connsiteX22" fmla="*/ 747810 w 1349139"/>
              <a:gd name="connsiteY22" fmla="*/ 15716 h 1349139"/>
              <a:gd name="connsiteX23" fmla="*/ 795381 w 1349139"/>
              <a:gd name="connsiteY23" fmla="*/ 218087 h 1349139"/>
              <a:gd name="connsiteX24" fmla="*/ 1009490 w 1349139"/>
              <a:gd name="connsiteY24" fmla="*/ 341703 h 1349139"/>
              <a:gd name="connsiteX25" fmla="*/ 1009489 w 1349139"/>
              <a:gd name="connsiteY25" fmla="*/ 341703 h 134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49139" h="1349139">
                <a:moveTo>
                  <a:pt x="868369" y="341270"/>
                </a:moveTo>
                <a:lnTo>
                  <a:pt x="1012673" y="251896"/>
                </a:lnTo>
                <a:lnTo>
                  <a:pt x="1097244" y="336466"/>
                </a:lnTo>
                <a:lnTo>
                  <a:pt x="1007870" y="480770"/>
                </a:lnTo>
                <a:cubicBezTo>
                  <a:pt x="1042293" y="539971"/>
                  <a:pt x="1060327" y="607273"/>
                  <a:pt x="1060116" y="675755"/>
                </a:cubicBezTo>
                <a:lnTo>
                  <a:pt x="1209668" y="756038"/>
                </a:lnTo>
                <a:lnTo>
                  <a:pt x="1178713" y="871564"/>
                </a:lnTo>
                <a:lnTo>
                  <a:pt x="1009055" y="866316"/>
                </a:lnTo>
                <a:cubicBezTo>
                  <a:pt x="974996" y="925728"/>
                  <a:pt x="925728" y="974996"/>
                  <a:pt x="866316" y="1009055"/>
                </a:cubicBezTo>
                <a:lnTo>
                  <a:pt x="871564" y="1178713"/>
                </a:lnTo>
                <a:lnTo>
                  <a:pt x="756039" y="1209668"/>
                </a:lnTo>
                <a:lnTo>
                  <a:pt x="675755" y="1060116"/>
                </a:lnTo>
                <a:cubicBezTo>
                  <a:pt x="607273" y="1060326"/>
                  <a:pt x="539971" y="1042293"/>
                  <a:pt x="480769" y="1007870"/>
                </a:cubicBezTo>
                <a:lnTo>
                  <a:pt x="336466" y="1097243"/>
                </a:lnTo>
                <a:lnTo>
                  <a:pt x="251895" y="1012673"/>
                </a:lnTo>
                <a:lnTo>
                  <a:pt x="341269" y="868369"/>
                </a:lnTo>
                <a:cubicBezTo>
                  <a:pt x="306846" y="809168"/>
                  <a:pt x="288812" y="741866"/>
                  <a:pt x="289023" y="673384"/>
                </a:cubicBezTo>
                <a:lnTo>
                  <a:pt x="139471" y="593101"/>
                </a:lnTo>
                <a:lnTo>
                  <a:pt x="170426" y="477575"/>
                </a:lnTo>
                <a:lnTo>
                  <a:pt x="340084" y="482823"/>
                </a:lnTo>
                <a:cubicBezTo>
                  <a:pt x="374143" y="423411"/>
                  <a:pt x="423411" y="374143"/>
                  <a:pt x="482823" y="340084"/>
                </a:cubicBezTo>
                <a:lnTo>
                  <a:pt x="477575" y="170426"/>
                </a:lnTo>
                <a:lnTo>
                  <a:pt x="593100" y="139471"/>
                </a:lnTo>
                <a:lnTo>
                  <a:pt x="673384" y="289023"/>
                </a:lnTo>
                <a:cubicBezTo>
                  <a:pt x="741866" y="288813"/>
                  <a:pt x="809168" y="306846"/>
                  <a:pt x="868370" y="341269"/>
                </a:cubicBezTo>
                <a:lnTo>
                  <a:pt x="868369" y="341270"/>
                </a:lnTo>
                <a:close/>
              </a:path>
            </a:pathLst>
          </a:custGeom>
          <a:solidFill>
            <a:srgbClr val="474F59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63572" tIns="664724" rIns="663572" bIns="664726" spcCol="1270" anchor="ctr"/>
          <a:lstStyle/>
          <a:p>
            <a:pPr algn="ctr" defTabSz="8890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en-US" sz="2000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21" name="文本框 20"/>
          <p:cNvSpPr txBox="1">
            <a:spLocks noChangeArrowheads="1"/>
          </p:cNvSpPr>
          <p:nvPr/>
        </p:nvSpPr>
        <p:spPr bwMode="auto">
          <a:xfrm>
            <a:off x="2527300" y="2014538"/>
            <a:ext cx="10017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</a:p>
        </p:txBody>
      </p:sp>
      <p:sp>
        <p:nvSpPr>
          <p:cNvPr id="23" name="任意多边形 22"/>
          <p:cNvSpPr/>
          <p:nvPr/>
        </p:nvSpPr>
        <p:spPr>
          <a:xfrm>
            <a:off x="1511300" y="2473325"/>
            <a:ext cx="1377950" cy="1376363"/>
          </a:xfrm>
          <a:custGeom>
            <a:avLst/>
            <a:gdLst>
              <a:gd name="connsiteX0" fmla="*/ 1030305 w 1376959"/>
              <a:gd name="connsiteY0" fmla="*/ 348749 h 1376959"/>
              <a:gd name="connsiteX1" fmla="*/ 1233453 w 1376959"/>
              <a:gd name="connsiteY1" fmla="*/ 287524 h 1376959"/>
              <a:gd name="connsiteX2" fmla="*/ 1308204 w 1376959"/>
              <a:gd name="connsiteY2" fmla="*/ 416996 h 1376959"/>
              <a:gd name="connsiteX3" fmla="*/ 1153608 w 1376959"/>
              <a:gd name="connsiteY3" fmla="*/ 562315 h 1376959"/>
              <a:gd name="connsiteX4" fmla="*/ 1153608 w 1376959"/>
              <a:gd name="connsiteY4" fmla="*/ 814644 h 1376959"/>
              <a:gd name="connsiteX5" fmla="*/ 1308204 w 1376959"/>
              <a:gd name="connsiteY5" fmla="*/ 959963 h 1376959"/>
              <a:gd name="connsiteX6" fmla="*/ 1233453 w 1376959"/>
              <a:gd name="connsiteY6" fmla="*/ 1089435 h 1376959"/>
              <a:gd name="connsiteX7" fmla="*/ 1030305 w 1376959"/>
              <a:gd name="connsiteY7" fmla="*/ 1028210 h 1376959"/>
              <a:gd name="connsiteX8" fmla="*/ 811781 w 1376959"/>
              <a:gd name="connsiteY8" fmla="*/ 1154375 h 1376959"/>
              <a:gd name="connsiteX9" fmla="*/ 763230 w 1376959"/>
              <a:gd name="connsiteY9" fmla="*/ 1360919 h 1376959"/>
              <a:gd name="connsiteX10" fmla="*/ 613729 w 1376959"/>
              <a:gd name="connsiteY10" fmla="*/ 1360919 h 1376959"/>
              <a:gd name="connsiteX11" fmla="*/ 565177 w 1376959"/>
              <a:gd name="connsiteY11" fmla="*/ 1154375 h 1376959"/>
              <a:gd name="connsiteX12" fmla="*/ 346653 w 1376959"/>
              <a:gd name="connsiteY12" fmla="*/ 1028210 h 1376959"/>
              <a:gd name="connsiteX13" fmla="*/ 143506 w 1376959"/>
              <a:gd name="connsiteY13" fmla="*/ 1089435 h 1376959"/>
              <a:gd name="connsiteX14" fmla="*/ 68755 w 1376959"/>
              <a:gd name="connsiteY14" fmla="*/ 959963 h 1376959"/>
              <a:gd name="connsiteX15" fmla="*/ 223351 w 1376959"/>
              <a:gd name="connsiteY15" fmla="*/ 814644 h 1376959"/>
              <a:gd name="connsiteX16" fmla="*/ 223351 w 1376959"/>
              <a:gd name="connsiteY16" fmla="*/ 562315 h 1376959"/>
              <a:gd name="connsiteX17" fmla="*/ 68755 w 1376959"/>
              <a:gd name="connsiteY17" fmla="*/ 416996 h 1376959"/>
              <a:gd name="connsiteX18" fmla="*/ 143506 w 1376959"/>
              <a:gd name="connsiteY18" fmla="*/ 287524 h 1376959"/>
              <a:gd name="connsiteX19" fmla="*/ 346654 w 1376959"/>
              <a:gd name="connsiteY19" fmla="*/ 348749 h 1376959"/>
              <a:gd name="connsiteX20" fmla="*/ 565178 w 1376959"/>
              <a:gd name="connsiteY20" fmla="*/ 222584 h 1376959"/>
              <a:gd name="connsiteX21" fmla="*/ 613729 w 1376959"/>
              <a:gd name="connsiteY21" fmla="*/ 16040 h 1376959"/>
              <a:gd name="connsiteX22" fmla="*/ 763230 w 1376959"/>
              <a:gd name="connsiteY22" fmla="*/ 16040 h 1376959"/>
              <a:gd name="connsiteX23" fmla="*/ 811782 w 1376959"/>
              <a:gd name="connsiteY23" fmla="*/ 222584 h 1376959"/>
              <a:gd name="connsiteX24" fmla="*/ 1030306 w 1376959"/>
              <a:gd name="connsiteY24" fmla="*/ 348749 h 1376959"/>
              <a:gd name="connsiteX25" fmla="*/ 1030305 w 1376959"/>
              <a:gd name="connsiteY25" fmla="*/ 348749 h 1376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76959" h="1376959">
                <a:moveTo>
                  <a:pt x="1030305" y="348749"/>
                </a:moveTo>
                <a:lnTo>
                  <a:pt x="1233453" y="287524"/>
                </a:lnTo>
                <a:lnTo>
                  <a:pt x="1308204" y="416996"/>
                </a:lnTo>
                <a:lnTo>
                  <a:pt x="1153608" y="562315"/>
                </a:lnTo>
                <a:cubicBezTo>
                  <a:pt x="1176018" y="644932"/>
                  <a:pt x="1176018" y="732027"/>
                  <a:pt x="1153608" y="814644"/>
                </a:cubicBezTo>
                <a:lnTo>
                  <a:pt x="1308204" y="959963"/>
                </a:lnTo>
                <a:lnTo>
                  <a:pt x="1233453" y="1089435"/>
                </a:lnTo>
                <a:lnTo>
                  <a:pt x="1030305" y="1028210"/>
                </a:lnTo>
                <a:cubicBezTo>
                  <a:pt x="969961" y="1088926"/>
                  <a:pt x="894535" y="1132473"/>
                  <a:pt x="811781" y="1154375"/>
                </a:cubicBezTo>
                <a:lnTo>
                  <a:pt x="763230" y="1360919"/>
                </a:lnTo>
                <a:lnTo>
                  <a:pt x="613729" y="1360919"/>
                </a:lnTo>
                <a:lnTo>
                  <a:pt x="565177" y="1154375"/>
                </a:lnTo>
                <a:cubicBezTo>
                  <a:pt x="482424" y="1132474"/>
                  <a:pt x="406997" y="1088926"/>
                  <a:pt x="346653" y="1028210"/>
                </a:cubicBezTo>
                <a:lnTo>
                  <a:pt x="143506" y="1089435"/>
                </a:lnTo>
                <a:lnTo>
                  <a:pt x="68755" y="959963"/>
                </a:lnTo>
                <a:lnTo>
                  <a:pt x="223351" y="814644"/>
                </a:lnTo>
                <a:cubicBezTo>
                  <a:pt x="200941" y="732027"/>
                  <a:pt x="200941" y="644932"/>
                  <a:pt x="223351" y="562315"/>
                </a:cubicBezTo>
                <a:lnTo>
                  <a:pt x="68755" y="416996"/>
                </a:lnTo>
                <a:lnTo>
                  <a:pt x="143506" y="287524"/>
                </a:lnTo>
                <a:lnTo>
                  <a:pt x="346654" y="348749"/>
                </a:lnTo>
                <a:cubicBezTo>
                  <a:pt x="406998" y="288033"/>
                  <a:pt x="482424" y="244486"/>
                  <a:pt x="565178" y="222584"/>
                </a:cubicBezTo>
                <a:lnTo>
                  <a:pt x="613729" y="16040"/>
                </a:lnTo>
                <a:lnTo>
                  <a:pt x="763230" y="16040"/>
                </a:lnTo>
                <a:lnTo>
                  <a:pt x="811782" y="222584"/>
                </a:lnTo>
                <a:cubicBezTo>
                  <a:pt x="894535" y="244485"/>
                  <a:pt x="969962" y="288033"/>
                  <a:pt x="1030306" y="348749"/>
                </a:cubicBezTo>
                <a:lnTo>
                  <a:pt x="1030305" y="348749"/>
                </a:lnTo>
                <a:close/>
              </a:path>
            </a:pathLst>
          </a:custGeom>
          <a:solidFill>
            <a:srgbClr val="5FBBBD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364434" tIns="366529" rIns="364434" bIns="366529" spcCol="1270" anchor="ctr"/>
          <a:lstStyle/>
          <a:p>
            <a:pPr algn="ctr" defTabSz="6223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en-US" sz="1400" b="1" dirty="0">
              <a:solidFill>
                <a:sysClr val="window" lastClr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3323" name="文本框 23"/>
          <p:cNvSpPr txBox="1">
            <a:spLocks noChangeArrowheads="1"/>
          </p:cNvSpPr>
          <p:nvPr/>
        </p:nvSpPr>
        <p:spPr bwMode="auto">
          <a:xfrm>
            <a:off x="1766888" y="2976563"/>
            <a:ext cx="10017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</a:p>
        </p:txBody>
      </p:sp>
      <p:sp>
        <p:nvSpPr>
          <p:cNvPr id="26" name="任意多边形 25"/>
          <p:cNvSpPr/>
          <p:nvPr/>
        </p:nvSpPr>
        <p:spPr>
          <a:xfrm>
            <a:off x="2613025" y="2921000"/>
            <a:ext cx="1893888" cy="1893888"/>
          </a:xfrm>
          <a:custGeom>
            <a:avLst/>
            <a:gdLst>
              <a:gd name="connsiteX0" fmla="*/ 1343886 w 1893319"/>
              <a:gd name="connsiteY0" fmla="*/ 301868 h 1893319"/>
              <a:gd name="connsiteX1" fmla="*/ 1491156 w 1893319"/>
              <a:gd name="connsiteY1" fmla="*/ 178287 h 1893319"/>
              <a:gd name="connsiteX2" fmla="*/ 1608808 w 1893319"/>
              <a:gd name="connsiteY2" fmla="*/ 277009 h 1893319"/>
              <a:gd name="connsiteX3" fmla="*/ 1512678 w 1893319"/>
              <a:gd name="connsiteY3" fmla="*/ 443501 h 1893319"/>
              <a:gd name="connsiteX4" fmla="*/ 1665417 w 1893319"/>
              <a:gd name="connsiteY4" fmla="*/ 708053 h 1893319"/>
              <a:gd name="connsiteX5" fmla="*/ 1857668 w 1893319"/>
              <a:gd name="connsiteY5" fmla="*/ 708048 h 1893319"/>
              <a:gd name="connsiteX6" fmla="*/ 1884338 w 1893319"/>
              <a:gd name="connsiteY6" fmla="*/ 859298 h 1893319"/>
              <a:gd name="connsiteX7" fmla="*/ 1703679 w 1893319"/>
              <a:gd name="connsiteY7" fmla="*/ 925047 h 1893319"/>
              <a:gd name="connsiteX8" fmla="*/ 1650633 w 1893319"/>
              <a:gd name="connsiteY8" fmla="*/ 1225884 h 1893319"/>
              <a:gd name="connsiteX9" fmla="*/ 1797910 w 1893319"/>
              <a:gd name="connsiteY9" fmla="*/ 1349457 h 1893319"/>
              <a:gd name="connsiteX10" fmla="*/ 1721118 w 1893319"/>
              <a:gd name="connsiteY10" fmla="*/ 1482465 h 1893319"/>
              <a:gd name="connsiteX11" fmla="*/ 1540462 w 1893319"/>
              <a:gd name="connsiteY11" fmla="*/ 1416706 h 1893319"/>
              <a:gd name="connsiteX12" fmla="*/ 1306452 w 1893319"/>
              <a:gd name="connsiteY12" fmla="*/ 1613064 h 1893319"/>
              <a:gd name="connsiteX13" fmla="*/ 1339841 w 1893319"/>
              <a:gd name="connsiteY13" fmla="*/ 1802394 h 1893319"/>
              <a:gd name="connsiteX14" fmla="*/ 1195520 w 1893319"/>
              <a:gd name="connsiteY14" fmla="*/ 1854922 h 1893319"/>
              <a:gd name="connsiteX15" fmla="*/ 1099399 w 1893319"/>
              <a:gd name="connsiteY15" fmla="*/ 1688425 h 1893319"/>
              <a:gd name="connsiteX16" fmla="*/ 793921 w 1893319"/>
              <a:gd name="connsiteY16" fmla="*/ 1688425 h 1893319"/>
              <a:gd name="connsiteX17" fmla="*/ 697799 w 1893319"/>
              <a:gd name="connsiteY17" fmla="*/ 1854922 h 1893319"/>
              <a:gd name="connsiteX18" fmla="*/ 553478 w 1893319"/>
              <a:gd name="connsiteY18" fmla="*/ 1802394 h 1893319"/>
              <a:gd name="connsiteX19" fmla="*/ 586867 w 1893319"/>
              <a:gd name="connsiteY19" fmla="*/ 1613063 h 1893319"/>
              <a:gd name="connsiteX20" fmla="*/ 352857 w 1893319"/>
              <a:gd name="connsiteY20" fmla="*/ 1416705 h 1893319"/>
              <a:gd name="connsiteX21" fmla="*/ 172201 w 1893319"/>
              <a:gd name="connsiteY21" fmla="*/ 1482465 h 1893319"/>
              <a:gd name="connsiteX22" fmla="*/ 95409 w 1893319"/>
              <a:gd name="connsiteY22" fmla="*/ 1349457 h 1893319"/>
              <a:gd name="connsiteX23" fmla="*/ 242686 w 1893319"/>
              <a:gd name="connsiteY23" fmla="*/ 1225884 h 1893319"/>
              <a:gd name="connsiteX24" fmla="*/ 189640 w 1893319"/>
              <a:gd name="connsiteY24" fmla="*/ 925047 h 1893319"/>
              <a:gd name="connsiteX25" fmla="*/ 8981 w 1893319"/>
              <a:gd name="connsiteY25" fmla="*/ 859298 h 1893319"/>
              <a:gd name="connsiteX26" fmla="*/ 35651 w 1893319"/>
              <a:gd name="connsiteY26" fmla="*/ 708048 h 1893319"/>
              <a:gd name="connsiteX27" fmla="*/ 227902 w 1893319"/>
              <a:gd name="connsiteY27" fmla="*/ 708053 h 1893319"/>
              <a:gd name="connsiteX28" fmla="*/ 380641 w 1893319"/>
              <a:gd name="connsiteY28" fmla="*/ 443501 h 1893319"/>
              <a:gd name="connsiteX29" fmla="*/ 284511 w 1893319"/>
              <a:gd name="connsiteY29" fmla="*/ 277009 h 1893319"/>
              <a:gd name="connsiteX30" fmla="*/ 402163 w 1893319"/>
              <a:gd name="connsiteY30" fmla="*/ 178287 h 1893319"/>
              <a:gd name="connsiteX31" fmla="*/ 549433 w 1893319"/>
              <a:gd name="connsiteY31" fmla="*/ 301868 h 1893319"/>
              <a:gd name="connsiteX32" fmla="*/ 836489 w 1893319"/>
              <a:gd name="connsiteY32" fmla="*/ 197388 h 1893319"/>
              <a:gd name="connsiteX33" fmla="*/ 869868 w 1893319"/>
              <a:gd name="connsiteY33" fmla="*/ 8056 h 1893319"/>
              <a:gd name="connsiteX34" fmla="*/ 1023451 w 1893319"/>
              <a:gd name="connsiteY34" fmla="*/ 8056 h 1893319"/>
              <a:gd name="connsiteX35" fmla="*/ 1056830 w 1893319"/>
              <a:gd name="connsiteY35" fmla="*/ 197388 h 1893319"/>
              <a:gd name="connsiteX36" fmla="*/ 1343886 w 1893319"/>
              <a:gd name="connsiteY36" fmla="*/ 301868 h 1893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893319" h="1893319">
                <a:moveTo>
                  <a:pt x="1343886" y="301868"/>
                </a:moveTo>
                <a:lnTo>
                  <a:pt x="1491156" y="178287"/>
                </a:lnTo>
                <a:lnTo>
                  <a:pt x="1608808" y="277009"/>
                </a:lnTo>
                <a:lnTo>
                  <a:pt x="1512678" y="443501"/>
                </a:lnTo>
                <a:cubicBezTo>
                  <a:pt x="1581032" y="520395"/>
                  <a:pt x="1633002" y="610410"/>
                  <a:pt x="1665417" y="708053"/>
                </a:cubicBezTo>
                <a:lnTo>
                  <a:pt x="1857668" y="708048"/>
                </a:lnTo>
                <a:lnTo>
                  <a:pt x="1884338" y="859298"/>
                </a:lnTo>
                <a:lnTo>
                  <a:pt x="1703679" y="925047"/>
                </a:lnTo>
                <a:cubicBezTo>
                  <a:pt x="1706615" y="1027888"/>
                  <a:pt x="1688566" y="1130249"/>
                  <a:pt x="1650633" y="1225884"/>
                </a:cubicBezTo>
                <a:lnTo>
                  <a:pt x="1797910" y="1349457"/>
                </a:lnTo>
                <a:lnTo>
                  <a:pt x="1721118" y="1482465"/>
                </a:lnTo>
                <a:lnTo>
                  <a:pt x="1540462" y="1416706"/>
                </a:lnTo>
                <a:cubicBezTo>
                  <a:pt x="1476606" y="1497374"/>
                  <a:pt x="1396983" y="1564186"/>
                  <a:pt x="1306452" y="1613064"/>
                </a:cubicBezTo>
                <a:lnTo>
                  <a:pt x="1339841" y="1802394"/>
                </a:lnTo>
                <a:lnTo>
                  <a:pt x="1195520" y="1854922"/>
                </a:lnTo>
                <a:lnTo>
                  <a:pt x="1099399" y="1688425"/>
                </a:lnTo>
                <a:cubicBezTo>
                  <a:pt x="998630" y="1709175"/>
                  <a:pt x="894690" y="1709175"/>
                  <a:pt x="793921" y="1688425"/>
                </a:cubicBezTo>
                <a:lnTo>
                  <a:pt x="697799" y="1854922"/>
                </a:lnTo>
                <a:lnTo>
                  <a:pt x="553478" y="1802394"/>
                </a:lnTo>
                <a:lnTo>
                  <a:pt x="586867" y="1613063"/>
                </a:lnTo>
                <a:cubicBezTo>
                  <a:pt x="496336" y="1564185"/>
                  <a:pt x="416713" y="1497374"/>
                  <a:pt x="352857" y="1416705"/>
                </a:cubicBezTo>
                <a:lnTo>
                  <a:pt x="172201" y="1482465"/>
                </a:lnTo>
                <a:lnTo>
                  <a:pt x="95409" y="1349457"/>
                </a:lnTo>
                <a:lnTo>
                  <a:pt x="242686" y="1225884"/>
                </a:lnTo>
                <a:cubicBezTo>
                  <a:pt x="204753" y="1130249"/>
                  <a:pt x="186704" y="1027888"/>
                  <a:pt x="189640" y="925047"/>
                </a:cubicBezTo>
                <a:lnTo>
                  <a:pt x="8981" y="859298"/>
                </a:lnTo>
                <a:lnTo>
                  <a:pt x="35651" y="708048"/>
                </a:lnTo>
                <a:lnTo>
                  <a:pt x="227902" y="708053"/>
                </a:lnTo>
                <a:cubicBezTo>
                  <a:pt x="260317" y="610410"/>
                  <a:pt x="312287" y="520395"/>
                  <a:pt x="380641" y="443501"/>
                </a:cubicBezTo>
                <a:lnTo>
                  <a:pt x="284511" y="277009"/>
                </a:lnTo>
                <a:lnTo>
                  <a:pt x="402163" y="178287"/>
                </a:lnTo>
                <a:lnTo>
                  <a:pt x="549433" y="301868"/>
                </a:lnTo>
                <a:cubicBezTo>
                  <a:pt x="637028" y="247905"/>
                  <a:pt x="734700" y="212355"/>
                  <a:pt x="836489" y="197388"/>
                </a:cubicBezTo>
                <a:lnTo>
                  <a:pt x="869868" y="8056"/>
                </a:lnTo>
                <a:lnTo>
                  <a:pt x="1023451" y="8056"/>
                </a:lnTo>
                <a:lnTo>
                  <a:pt x="1056830" y="197388"/>
                </a:lnTo>
                <a:cubicBezTo>
                  <a:pt x="1158619" y="212355"/>
                  <a:pt x="1256290" y="247904"/>
                  <a:pt x="1343886" y="301868"/>
                </a:cubicBezTo>
                <a:close/>
              </a:path>
            </a:pathLst>
          </a:custGeom>
          <a:solidFill>
            <a:srgbClr val="F98663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398421" tIns="461281" rIns="398421" bIns="494393" spcCol="1270" anchor="ctr"/>
          <a:lstStyle/>
          <a:p>
            <a:pPr algn="ctr" defTabSz="6223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en-US" sz="1400" b="1" dirty="0">
              <a:solidFill>
                <a:sysClr val="window" lastClr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3325" name="文本框 26"/>
          <p:cNvSpPr txBox="1">
            <a:spLocks noChangeArrowheads="1"/>
          </p:cNvSpPr>
          <p:nvPr/>
        </p:nvSpPr>
        <p:spPr bwMode="auto">
          <a:xfrm>
            <a:off x="3132138" y="3683000"/>
            <a:ext cx="1000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</a:p>
        </p:txBody>
      </p:sp>
      <p:sp>
        <p:nvSpPr>
          <p:cNvPr id="13326" name="文本框 27"/>
          <p:cNvSpPr txBox="1">
            <a:spLocks noChangeArrowheads="1"/>
          </p:cNvSpPr>
          <p:nvPr/>
        </p:nvSpPr>
        <p:spPr bwMode="auto">
          <a:xfrm>
            <a:off x="1303338" y="4852988"/>
            <a:ext cx="31353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三大核心</a:t>
            </a:r>
            <a:endParaRPr lang="en-US" altLang="zh-CN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Content Placeholder 2"/>
          <p:cNvSpPr txBox="1">
            <a:spLocks noChangeArrowheads="1"/>
          </p:cNvSpPr>
          <p:nvPr/>
        </p:nvSpPr>
        <p:spPr bwMode="auto">
          <a:xfrm>
            <a:off x="1301750" y="5314950"/>
            <a:ext cx="4291013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82" tIns="60841" rIns="121682" bIns="60841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春种一粒粟</a:t>
            </a: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秋收万颗籽，点滴进步，成就价值是我们的一贯的追求。</a:t>
            </a:r>
            <a:endParaRPr lang="en-US" altLang="zh-CN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0" name="Group 85"/>
          <p:cNvGrpSpPr/>
          <p:nvPr/>
        </p:nvGrpSpPr>
        <p:grpSpPr bwMode="auto">
          <a:xfrm>
            <a:off x="6265863" y="2147888"/>
            <a:ext cx="2359025" cy="1450975"/>
            <a:chOff x="6716013" y="1327038"/>
            <a:chExt cx="1771888" cy="1090829"/>
          </a:xfrm>
        </p:grpSpPr>
        <p:grpSp>
          <p:nvGrpSpPr>
            <p:cNvPr id="13344" name="Group 86"/>
            <p:cNvGrpSpPr/>
            <p:nvPr/>
          </p:nvGrpSpPr>
          <p:grpSpPr bwMode="auto">
            <a:xfrm>
              <a:off x="6716013" y="1327038"/>
              <a:ext cx="1493049" cy="512799"/>
              <a:chOff x="6609955" y="1446915"/>
              <a:chExt cx="1493049" cy="512799"/>
            </a:xfrm>
          </p:grpSpPr>
          <p:sp>
            <p:nvSpPr>
              <p:cNvPr id="13346" name="Content Placeholder 2"/>
              <p:cNvSpPr txBox="1">
                <a:spLocks noChangeArrowheads="1"/>
              </p:cNvSpPr>
              <p:nvPr/>
            </p:nvSpPr>
            <p:spPr bwMode="auto">
              <a:xfrm>
                <a:off x="6609955" y="1446915"/>
                <a:ext cx="1419235" cy="379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682" tIns="60841" rIns="121682" bIns="60841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zh-CN" sz="28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2011</a:t>
                </a:r>
              </a:p>
            </p:txBody>
          </p:sp>
          <p:sp>
            <p:nvSpPr>
              <p:cNvPr id="13347" name="Subtitle 2"/>
              <p:cNvSpPr txBox="1">
                <a:spLocks noChangeArrowheads="1"/>
              </p:cNvSpPr>
              <p:nvPr/>
            </p:nvSpPr>
            <p:spPr bwMode="auto">
              <a:xfrm>
                <a:off x="6615917" y="1763183"/>
                <a:ext cx="1486908" cy="1969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682" tIns="60841" rIns="121682" bIns="60841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zh-CN" altLang="en-US" sz="13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Franchise"/>
                    <a:cs typeface="Franchise"/>
                  </a:rPr>
                  <a:t>年度销售额</a:t>
                </a:r>
                <a:endParaRPr lang="en-US" altLang="zh-CN" sz="1300" b="1">
                  <a:solidFill>
                    <a:schemeClr val="bg1"/>
                  </a:solidFill>
                  <a:latin typeface="微软雅黑" panose="020B0503020204020204" pitchFamily="34" charset="-122"/>
                  <a:ea typeface="Franchise"/>
                  <a:cs typeface="Franchise"/>
                </a:endParaRPr>
              </a:p>
            </p:txBody>
          </p:sp>
        </p:grpSp>
        <p:sp>
          <p:nvSpPr>
            <p:cNvPr id="13345" name="Content Placeholder 2"/>
            <p:cNvSpPr txBox="1">
              <a:spLocks noChangeArrowheads="1"/>
            </p:cNvSpPr>
            <p:nvPr/>
          </p:nvSpPr>
          <p:spPr bwMode="auto">
            <a:xfrm>
              <a:off x="6730456" y="1839837"/>
              <a:ext cx="1757445" cy="578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682" tIns="60841" rIns="121682" bIns="60841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春种一粒粟</a:t>
              </a:r>
              <a:r>
                <a: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秋收万颗籽，点滴进步，成就价值是我们的一贯的追求。</a:t>
              </a:r>
              <a:endParaRPr lang="en-US" altLang="zh-CN" sz="120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35" name="Group 85"/>
          <p:cNvGrpSpPr/>
          <p:nvPr/>
        </p:nvGrpSpPr>
        <p:grpSpPr bwMode="auto">
          <a:xfrm>
            <a:off x="8978900" y="2147888"/>
            <a:ext cx="2357438" cy="1450975"/>
            <a:chOff x="6716013" y="1327038"/>
            <a:chExt cx="1771888" cy="1090829"/>
          </a:xfrm>
        </p:grpSpPr>
        <p:grpSp>
          <p:nvGrpSpPr>
            <p:cNvPr id="13340" name="Group 86"/>
            <p:cNvGrpSpPr/>
            <p:nvPr/>
          </p:nvGrpSpPr>
          <p:grpSpPr bwMode="auto">
            <a:xfrm>
              <a:off x="6716013" y="1327038"/>
              <a:ext cx="1493049" cy="512799"/>
              <a:chOff x="6609955" y="1446915"/>
              <a:chExt cx="1493049" cy="512799"/>
            </a:xfrm>
          </p:grpSpPr>
          <p:sp>
            <p:nvSpPr>
              <p:cNvPr id="13342" name="Content Placeholder 2"/>
              <p:cNvSpPr txBox="1">
                <a:spLocks noChangeArrowheads="1"/>
              </p:cNvSpPr>
              <p:nvPr/>
            </p:nvSpPr>
            <p:spPr bwMode="auto">
              <a:xfrm>
                <a:off x="6609955" y="1446915"/>
                <a:ext cx="1419235" cy="379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682" tIns="60841" rIns="121682" bIns="60841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zh-CN" sz="28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2012</a:t>
                </a:r>
              </a:p>
            </p:txBody>
          </p:sp>
          <p:sp>
            <p:nvSpPr>
              <p:cNvPr id="13343" name="Subtitle 2"/>
              <p:cNvSpPr txBox="1">
                <a:spLocks noChangeArrowheads="1"/>
              </p:cNvSpPr>
              <p:nvPr/>
            </p:nvSpPr>
            <p:spPr bwMode="auto">
              <a:xfrm>
                <a:off x="6615921" y="1763183"/>
                <a:ext cx="1486715" cy="1969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682" tIns="60841" rIns="121682" bIns="60841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zh-CN" altLang="en-US" sz="13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Franchise"/>
                    <a:cs typeface="Franchise"/>
                  </a:rPr>
                  <a:t>年度销售额</a:t>
                </a:r>
                <a:endParaRPr lang="en-US" altLang="zh-CN" sz="1300" b="1">
                  <a:solidFill>
                    <a:schemeClr val="bg1"/>
                  </a:solidFill>
                  <a:latin typeface="微软雅黑" panose="020B0503020204020204" pitchFamily="34" charset="-122"/>
                  <a:ea typeface="Franchise"/>
                  <a:cs typeface="Franchise"/>
                </a:endParaRPr>
              </a:p>
            </p:txBody>
          </p:sp>
        </p:grpSp>
        <p:sp>
          <p:nvSpPr>
            <p:cNvPr id="13341" name="Content Placeholder 2"/>
            <p:cNvSpPr txBox="1">
              <a:spLocks noChangeArrowheads="1"/>
            </p:cNvSpPr>
            <p:nvPr/>
          </p:nvSpPr>
          <p:spPr bwMode="auto">
            <a:xfrm>
              <a:off x="6730456" y="1839837"/>
              <a:ext cx="1757445" cy="578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682" tIns="60841" rIns="121682" bIns="60841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春种一粒粟</a:t>
              </a:r>
              <a:r>
                <a: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秋收万颗籽，点滴进步，成就价值是我们的一贯的追求。</a:t>
              </a:r>
              <a:endPara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Group 85"/>
          <p:cNvGrpSpPr/>
          <p:nvPr/>
        </p:nvGrpSpPr>
        <p:grpSpPr bwMode="auto">
          <a:xfrm>
            <a:off x="6284913" y="3863975"/>
            <a:ext cx="2359025" cy="1450975"/>
            <a:chOff x="6716013" y="1327038"/>
            <a:chExt cx="1771887" cy="1090829"/>
          </a:xfrm>
        </p:grpSpPr>
        <p:grpSp>
          <p:nvGrpSpPr>
            <p:cNvPr id="13336" name="Group 86"/>
            <p:cNvGrpSpPr/>
            <p:nvPr/>
          </p:nvGrpSpPr>
          <p:grpSpPr bwMode="auto">
            <a:xfrm>
              <a:off x="6716013" y="1327038"/>
              <a:ext cx="1493049" cy="512799"/>
              <a:chOff x="6609955" y="1446915"/>
              <a:chExt cx="1493049" cy="512799"/>
            </a:xfrm>
          </p:grpSpPr>
          <p:sp>
            <p:nvSpPr>
              <p:cNvPr id="13338" name="Content Placeholder 2"/>
              <p:cNvSpPr txBox="1">
                <a:spLocks noChangeArrowheads="1"/>
              </p:cNvSpPr>
              <p:nvPr/>
            </p:nvSpPr>
            <p:spPr bwMode="auto">
              <a:xfrm>
                <a:off x="6609955" y="1446915"/>
                <a:ext cx="1419235" cy="379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682" tIns="60841" rIns="121682" bIns="60841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zh-CN" sz="28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2013</a:t>
                </a:r>
              </a:p>
            </p:txBody>
          </p:sp>
          <p:sp>
            <p:nvSpPr>
              <p:cNvPr id="13339" name="Subtitle 2"/>
              <p:cNvSpPr txBox="1">
                <a:spLocks noChangeArrowheads="1"/>
              </p:cNvSpPr>
              <p:nvPr/>
            </p:nvSpPr>
            <p:spPr bwMode="auto">
              <a:xfrm>
                <a:off x="6615917" y="1763184"/>
                <a:ext cx="1486907" cy="1969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682" tIns="60841" rIns="121682" bIns="60841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zh-CN" altLang="en-US" sz="13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Franchise"/>
                    <a:cs typeface="Franchise"/>
                  </a:rPr>
                  <a:t>年度销售额</a:t>
                </a:r>
                <a:endParaRPr lang="en-US" altLang="zh-CN" sz="1300" b="1">
                  <a:solidFill>
                    <a:schemeClr val="bg1"/>
                  </a:solidFill>
                  <a:latin typeface="微软雅黑" panose="020B0503020204020204" pitchFamily="34" charset="-122"/>
                  <a:ea typeface="Franchise"/>
                  <a:cs typeface="Franchise"/>
                </a:endParaRPr>
              </a:p>
            </p:txBody>
          </p:sp>
        </p:grpSp>
        <p:sp>
          <p:nvSpPr>
            <p:cNvPr id="13337" name="Content Placeholder 2"/>
            <p:cNvSpPr txBox="1">
              <a:spLocks noChangeArrowheads="1"/>
            </p:cNvSpPr>
            <p:nvPr/>
          </p:nvSpPr>
          <p:spPr bwMode="auto">
            <a:xfrm>
              <a:off x="6730455" y="1839837"/>
              <a:ext cx="1757445" cy="578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682" tIns="60841" rIns="121682" bIns="60841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春种一粒粟</a:t>
              </a:r>
              <a:r>
                <a: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秋收万颗籽，点滴进步，成就价值是我们的一贯的追求。</a:t>
              </a:r>
              <a:endPara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5" name="Group 85"/>
          <p:cNvGrpSpPr/>
          <p:nvPr/>
        </p:nvGrpSpPr>
        <p:grpSpPr bwMode="auto">
          <a:xfrm>
            <a:off x="8997950" y="3863975"/>
            <a:ext cx="2359025" cy="1450975"/>
            <a:chOff x="6716013" y="1327038"/>
            <a:chExt cx="1771888" cy="1090829"/>
          </a:xfrm>
        </p:grpSpPr>
        <p:grpSp>
          <p:nvGrpSpPr>
            <p:cNvPr id="13332" name="Group 86"/>
            <p:cNvGrpSpPr/>
            <p:nvPr/>
          </p:nvGrpSpPr>
          <p:grpSpPr bwMode="auto">
            <a:xfrm>
              <a:off x="6716013" y="1327038"/>
              <a:ext cx="1493049" cy="512799"/>
              <a:chOff x="6609955" y="1446915"/>
              <a:chExt cx="1493049" cy="512799"/>
            </a:xfrm>
          </p:grpSpPr>
          <p:sp>
            <p:nvSpPr>
              <p:cNvPr id="13334" name="Content Placeholder 2"/>
              <p:cNvSpPr txBox="1">
                <a:spLocks noChangeArrowheads="1"/>
              </p:cNvSpPr>
              <p:nvPr/>
            </p:nvSpPr>
            <p:spPr bwMode="auto">
              <a:xfrm>
                <a:off x="6609955" y="1446915"/>
                <a:ext cx="1419235" cy="379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682" tIns="60841" rIns="121682" bIns="60841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zh-CN" sz="28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2014</a:t>
                </a:r>
              </a:p>
            </p:txBody>
          </p:sp>
          <p:sp>
            <p:nvSpPr>
              <p:cNvPr id="13335" name="Subtitle 2"/>
              <p:cNvSpPr txBox="1">
                <a:spLocks noChangeArrowheads="1"/>
              </p:cNvSpPr>
              <p:nvPr/>
            </p:nvSpPr>
            <p:spPr bwMode="auto">
              <a:xfrm>
                <a:off x="6615917" y="1763184"/>
                <a:ext cx="1486907" cy="1969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682" tIns="60841" rIns="121682" bIns="60841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zh-CN" altLang="en-US" sz="13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Franchise"/>
                    <a:cs typeface="Franchise"/>
                  </a:rPr>
                  <a:t>年度销售额</a:t>
                </a:r>
                <a:endParaRPr lang="en-US" altLang="zh-CN" sz="1300" b="1">
                  <a:solidFill>
                    <a:schemeClr val="bg1"/>
                  </a:solidFill>
                  <a:latin typeface="微软雅黑" panose="020B0503020204020204" pitchFamily="34" charset="-122"/>
                  <a:ea typeface="Franchise"/>
                  <a:cs typeface="Franchise"/>
                </a:endParaRPr>
              </a:p>
            </p:txBody>
          </p:sp>
        </p:grpSp>
        <p:sp>
          <p:nvSpPr>
            <p:cNvPr id="13333" name="Content Placeholder 2"/>
            <p:cNvSpPr txBox="1">
              <a:spLocks noChangeArrowheads="1"/>
            </p:cNvSpPr>
            <p:nvPr/>
          </p:nvSpPr>
          <p:spPr bwMode="auto">
            <a:xfrm>
              <a:off x="6730456" y="1839837"/>
              <a:ext cx="1757445" cy="578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682" tIns="60841" rIns="121682" bIns="60841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春种一粒粟</a:t>
              </a:r>
              <a:r>
                <a: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秋收万颗籽，点滴进步，成就价值是我们的一贯的追求。</a:t>
              </a:r>
              <a:endPara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文本框 4"/>
          <p:cNvSpPr txBox="1">
            <a:spLocks noChangeArrowheads="1"/>
          </p:cNvSpPr>
          <p:nvPr/>
        </p:nvSpPr>
        <p:spPr bwMode="auto">
          <a:xfrm>
            <a:off x="969963" y="165100"/>
            <a:ext cx="2827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grpSp>
        <p:nvGrpSpPr>
          <p:cNvPr id="14339" name="组合 5"/>
          <p:cNvGrpSpPr/>
          <p:nvPr/>
        </p:nvGrpSpPr>
        <p:grpSpPr bwMode="auto">
          <a:xfrm rot="-1452407">
            <a:off x="84138" y="231775"/>
            <a:ext cx="800100" cy="436563"/>
            <a:chOff x="-781049" y="1528762"/>
            <a:chExt cx="2354262" cy="1281113"/>
          </a:xfrm>
        </p:grpSpPr>
        <p:sp>
          <p:nvSpPr>
            <p:cNvPr id="14358" name="Rectangle 23"/>
            <p:cNvSpPr>
              <a:spLocks noChangeArrowheads="1"/>
            </p:cNvSpPr>
            <p:nvPr/>
          </p:nvSpPr>
          <p:spPr bwMode="auto">
            <a:xfrm>
              <a:off x="1101726" y="2603499"/>
              <a:ext cx="241300" cy="6350"/>
            </a:xfrm>
            <a:prstGeom prst="rect">
              <a:avLst/>
            </a:pr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359" name="Oval 24"/>
            <p:cNvSpPr>
              <a:spLocks noChangeArrowheads="1"/>
            </p:cNvSpPr>
            <p:nvPr/>
          </p:nvSpPr>
          <p:spPr bwMode="auto">
            <a:xfrm>
              <a:off x="1077913" y="2586037"/>
              <a:ext cx="47625" cy="41275"/>
            </a:xfrm>
            <a:prstGeom prst="ellipse">
              <a:avLst/>
            </a:pr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360" name="Rectangle 80"/>
            <p:cNvSpPr>
              <a:spLocks noChangeArrowheads="1"/>
            </p:cNvSpPr>
            <p:nvPr/>
          </p:nvSpPr>
          <p:spPr bwMode="auto">
            <a:xfrm>
              <a:off x="58738" y="2097087"/>
              <a:ext cx="306387" cy="1444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361" name="Rectangle 81"/>
            <p:cNvSpPr>
              <a:spLocks noChangeArrowheads="1"/>
            </p:cNvSpPr>
            <p:nvPr/>
          </p:nvSpPr>
          <p:spPr bwMode="auto">
            <a:xfrm>
              <a:off x="-690562" y="2047874"/>
              <a:ext cx="658812" cy="241300"/>
            </a:xfrm>
            <a:prstGeom prst="rect">
              <a:avLst/>
            </a:prstGeom>
            <a:solidFill>
              <a:srgbClr val="353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362" name="Freeform 82"/>
            <p:cNvSpPr>
              <a:spLocks noChangeArrowheads="1"/>
            </p:cNvSpPr>
            <p:nvPr/>
          </p:nvSpPr>
          <p:spPr bwMode="auto">
            <a:xfrm>
              <a:off x="-781049" y="2030412"/>
              <a:ext cx="90487" cy="277813"/>
            </a:xfrm>
            <a:custGeom>
              <a:avLst/>
              <a:gdLst>
                <a:gd name="T0" fmla="*/ 12065 w 15"/>
                <a:gd name="T1" fmla="*/ 277813 h 46"/>
                <a:gd name="T2" fmla="*/ 0 w 15"/>
                <a:gd name="T3" fmla="*/ 265734 h 46"/>
                <a:gd name="T4" fmla="*/ 0 w 15"/>
                <a:gd name="T5" fmla="*/ 12079 h 46"/>
                <a:gd name="T6" fmla="*/ 18097 w 15"/>
                <a:gd name="T7" fmla="*/ 0 h 46"/>
                <a:gd name="T8" fmla="*/ 72390 w 15"/>
                <a:gd name="T9" fmla="*/ 0 h 46"/>
                <a:gd name="T10" fmla="*/ 90487 w 15"/>
                <a:gd name="T11" fmla="*/ 12079 h 46"/>
                <a:gd name="T12" fmla="*/ 90487 w 15"/>
                <a:gd name="T13" fmla="*/ 265734 h 46"/>
                <a:gd name="T14" fmla="*/ 72390 w 15"/>
                <a:gd name="T15" fmla="*/ 277813 h 46"/>
                <a:gd name="T16" fmla="*/ 12065 w 15"/>
                <a:gd name="T17" fmla="*/ 27781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46">
                  <a:moveTo>
                    <a:pt x="2" y="46"/>
                  </a:moveTo>
                  <a:cubicBezTo>
                    <a:pt x="1" y="46"/>
                    <a:pt x="0" y="45"/>
                    <a:pt x="0" y="4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5"/>
                    <a:pt x="14" y="46"/>
                    <a:pt x="12" y="46"/>
                  </a:cubicBezTo>
                  <a:lnTo>
                    <a:pt x="2" y="46"/>
                  </a:ln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3" name="Freeform 83"/>
            <p:cNvSpPr>
              <a:spLocks noChangeArrowheads="1"/>
            </p:cNvSpPr>
            <p:nvPr/>
          </p:nvSpPr>
          <p:spPr bwMode="auto">
            <a:xfrm>
              <a:off x="-31749" y="2030412"/>
              <a:ext cx="90487" cy="277813"/>
            </a:xfrm>
            <a:custGeom>
              <a:avLst/>
              <a:gdLst>
                <a:gd name="T0" fmla="*/ 18097 w 15"/>
                <a:gd name="T1" fmla="*/ 277813 h 46"/>
                <a:gd name="T2" fmla="*/ 0 w 15"/>
                <a:gd name="T3" fmla="*/ 265734 h 46"/>
                <a:gd name="T4" fmla="*/ 0 w 15"/>
                <a:gd name="T5" fmla="*/ 12079 h 46"/>
                <a:gd name="T6" fmla="*/ 18097 w 15"/>
                <a:gd name="T7" fmla="*/ 0 h 46"/>
                <a:gd name="T8" fmla="*/ 78422 w 15"/>
                <a:gd name="T9" fmla="*/ 0 h 46"/>
                <a:gd name="T10" fmla="*/ 90487 w 15"/>
                <a:gd name="T11" fmla="*/ 12079 h 46"/>
                <a:gd name="T12" fmla="*/ 90487 w 15"/>
                <a:gd name="T13" fmla="*/ 265734 h 46"/>
                <a:gd name="T14" fmla="*/ 72390 w 15"/>
                <a:gd name="T15" fmla="*/ 277813 h 46"/>
                <a:gd name="T16" fmla="*/ 18097 w 15"/>
                <a:gd name="T17" fmla="*/ 27781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46">
                  <a:moveTo>
                    <a:pt x="3" y="46"/>
                  </a:moveTo>
                  <a:cubicBezTo>
                    <a:pt x="1" y="46"/>
                    <a:pt x="0" y="45"/>
                    <a:pt x="0" y="4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5"/>
                    <a:pt x="14" y="46"/>
                    <a:pt x="12" y="46"/>
                  </a:cubicBezTo>
                  <a:lnTo>
                    <a:pt x="3" y="46"/>
                  </a:ln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4" name="Freeform 84"/>
            <p:cNvSpPr>
              <a:spLocks noChangeArrowheads="1"/>
            </p:cNvSpPr>
            <p:nvPr/>
          </p:nvSpPr>
          <p:spPr bwMode="auto">
            <a:xfrm>
              <a:off x="293688" y="1528762"/>
              <a:ext cx="1279525" cy="1281113"/>
            </a:xfrm>
            <a:custGeom>
              <a:avLst/>
              <a:gdLst>
                <a:gd name="T0" fmla="*/ 1279525 w 212"/>
                <a:gd name="T1" fmla="*/ 640557 h 212"/>
                <a:gd name="T2" fmla="*/ 639763 w 212"/>
                <a:gd name="T3" fmla="*/ 0 h 212"/>
                <a:gd name="T4" fmla="*/ 0 w 212"/>
                <a:gd name="T5" fmla="*/ 640557 h 212"/>
                <a:gd name="T6" fmla="*/ 639763 w 212"/>
                <a:gd name="T7" fmla="*/ 1281113 h 212"/>
                <a:gd name="T8" fmla="*/ 1279525 w 212"/>
                <a:gd name="T9" fmla="*/ 640557 h 2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cubicBezTo>
                    <a:pt x="212" y="48"/>
                    <a:pt x="165" y="0"/>
                    <a:pt x="106" y="0"/>
                  </a:cubicBezTo>
                  <a:cubicBezTo>
                    <a:pt x="48" y="0"/>
                    <a:pt x="0" y="48"/>
                    <a:pt x="0" y="106"/>
                  </a:cubicBezTo>
                  <a:cubicBezTo>
                    <a:pt x="0" y="164"/>
                    <a:pt x="48" y="212"/>
                    <a:pt x="106" y="212"/>
                  </a:cubicBezTo>
                  <a:cubicBezTo>
                    <a:pt x="165" y="212"/>
                    <a:pt x="212" y="165"/>
                    <a:pt x="212" y="106"/>
                  </a:cubicBezTo>
                  <a:close/>
                </a:path>
              </a:pathLst>
            </a:custGeom>
            <a:solidFill>
              <a:srgbClr val="353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5" name="Oval 85"/>
            <p:cNvSpPr>
              <a:spLocks noChangeArrowheads="1"/>
            </p:cNvSpPr>
            <p:nvPr/>
          </p:nvSpPr>
          <p:spPr bwMode="auto">
            <a:xfrm>
              <a:off x="401638" y="1636712"/>
              <a:ext cx="1062037" cy="1063625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366" name="Freeform 86"/>
            <p:cNvSpPr>
              <a:spLocks noChangeArrowheads="1"/>
            </p:cNvSpPr>
            <p:nvPr/>
          </p:nvSpPr>
          <p:spPr bwMode="auto">
            <a:xfrm>
              <a:off x="884238" y="1793874"/>
              <a:ext cx="579437" cy="906463"/>
            </a:xfrm>
            <a:custGeom>
              <a:avLst/>
              <a:gdLst>
                <a:gd name="T0" fmla="*/ 0 w 96"/>
                <a:gd name="T1" fmla="*/ 259853 h 150"/>
                <a:gd name="T2" fmla="*/ 0 w 96"/>
                <a:gd name="T3" fmla="*/ 906463 h 150"/>
                <a:gd name="T4" fmla="*/ 48286 w 96"/>
                <a:gd name="T5" fmla="*/ 906463 h 150"/>
                <a:gd name="T6" fmla="*/ 579437 w 96"/>
                <a:gd name="T7" fmla="*/ 374671 h 150"/>
                <a:gd name="T8" fmla="*/ 422506 w 96"/>
                <a:gd name="T9" fmla="*/ 0 h 150"/>
                <a:gd name="T10" fmla="*/ 259539 w 96"/>
                <a:gd name="T11" fmla="*/ 0 h 150"/>
                <a:gd name="T12" fmla="*/ 0 w 96"/>
                <a:gd name="T13" fmla="*/ 259853 h 1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" h="150">
                  <a:moveTo>
                    <a:pt x="0" y="43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3" y="150"/>
                    <a:pt x="5" y="150"/>
                    <a:pt x="8" y="150"/>
                  </a:cubicBezTo>
                  <a:cubicBezTo>
                    <a:pt x="57" y="150"/>
                    <a:pt x="96" y="111"/>
                    <a:pt x="96" y="62"/>
                  </a:cubicBezTo>
                  <a:cubicBezTo>
                    <a:pt x="96" y="38"/>
                    <a:pt x="86" y="15"/>
                    <a:pt x="7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9" y="0"/>
                    <a:pt x="0" y="19"/>
                    <a:pt x="0" y="43"/>
                  </a:cubicBezTo>
                  <a:close/>
                </a:path>
              </a:pathLst>
            </a:custGeom>
            <a:solidFill>
              <a:srgbClr val="EB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7" name="Freeform 87"/>
            <p:cNvSpPr>
              <a:spLocks noChangeArrowheads="1"/>
            </p:cNvSpPr>
            <p:nvPr/>
          </p:nvSpPr>
          <p:spPr bwMode="auto">
            <a:xfrm>
              <a:off x="401638" y="1800224"/>
              <a:ext cx="900112" cy="900113"/>
            </a:xfrm>
            <a:custGeom>
              <a:avLst/>
              <a:gdLst>
                <a:gd name="T0" fmla="*/ 144984 w 149"/>
                <a:gd name="T1" fmla="*/ 0 h 149"/>
                <a:gd name="T2" fmla="*/ 0 w 149"/>
                <a:gd name="T3" fmla="*/ 368503 h 149"/>
                <a:gd name="T4" fmla="*/ 0 w 149"/>
                <a:gd name="T5" fmla="*/ 392667 h 149"/>
                <a:gd name="T6" fmla="*/ 507446 w 149"/>
                <a:gd name="T7" fmla="*/ 900113 h 149"/>
                <a:gd name="T8" fmla="*/ 531610 w 149"/>
                <a:gd name="T9" fmla="*/ 900113 h 149"/>
                <a:gd name="T10" fmla="*/ 900112 w 149"/>
                <a:gd name="T11" fmla="*/ 755128 h 149"/>
                <a:gd name="T12" fmla="*/ 144984 w 149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9" h="149">
                  <a:moveTo>
                    <a:pt x="24" y="0"/>
                  </a:moveTo>
                  <a:cubicBezTo>
                    <a:pt x="9" y="16"/>
                    <a:pt x="0" y="38"/>
                    <a:pt x="0" y="61"/>
                  </a:cubicBezTo>
                  <a:cubicBezTo>
                    <a:pt x="0" y="63"/>
                    <a:pt x="0" y="64"/>
                    <a:pt x="0" y="65"/>
                  </a:cubicBezTo>
                  <a:cubicBezTo>
                    <a:pt x="84" y="149"/>
                    <a:pt x="84" y="149"/>
                    <a:pt x="84" y="149"/>
                  </a:cubicBezTo>
                  <a:cubicBezTo>
                    <a:pt x="85" y="149"/>
                    <a:pt x="87" y="149"/>
                    <a:pt x="88" y="149"/>
                  </a:cubicBezTo>
                  <a:cubicBezTo>
                    <a:pt x="112" y="149"/>
                    <a:pt x="133" y="140"/>
                    <a:pt x="149" y="125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8" name="Freeform 88"/>
            <p:cNvSpPr>
              <a:spLocks noChangeArrowheads="1"/>
            </p:cNvSpPr>
            <p:nvPr/>
          </p:nvSpPr>
          <p:spPr bwMode="auto">
            <a:xfrm>
              <a:off x="601663" y="1673224"/>
              <a:ext cx="825500" cy="828675"/>
            </a:xfrm>
            <a:custGeom>
              <a:avLst/>
              <a:gdLst>
                <a:gd name="T0" fmla="*/ 144613 w 137"/>
                <a:gd name="T1" fmla="*/ 0 h 137"/>
                <a:gd name="T2" fmla="*/ 0 w 137"/>
                <a:gd name="T3" fmla="*/ 78633 h 137"/>
                <a:gd name="T4" fmla="*/ 747168 w 137"/>
                <a:gd name="T5" fmla="*/ 828675 h 137"/>
                <a:gd name="T6" fmla="*/ 825500 w 137"/>
                <a:gd name="T7" fmla="*/ 689554 h 137"/>
                <a:gd name="T8" fmla="*/ 144613 w 137"/>
                <a:gd name="T9" fmla="*/ 0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7" h="137">
                  <a:moveTo>
                    <a:pt x="24" y="0"/>
                  </a:moveTo>
                  <a:cubicBezTo>
                    <a:pt x="15" y="3"/>
                    <a:pt x="7" y="8"/>
                    <a:pt x="0" y="13"/>
                  </a:cubicBezTo>
                  <a:cubicBezTo>
                    <a:pt x="124" y="137"/>
                    <a:pt x="124" y="137"/>
                    <a:pt x="124" y="137"/>
                  </a:cubicBezTo>
                  <a:cubicBezTo>
                    <a:pt x="130" y="130"/>
                    <a:pt x="134" y="122"/>
                    <a:pt x="137" y="114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8" name="任意多边形 37"/>
          <p:cNvSpPr/>
          <p:nvPr/>
        </p:nvSpPr>
        <p:spPr>
          <a:xfrm>
            <a:off x="695325" y="1708150"/>
            <a:ext cx="2700338" cy="1306513"/>
          </a:xfrm>
          <a:custGeom>
            <a:avLst/>
            <a:gdLst>
              <a:gd name="connsiteX0" fmla="*/ 1349975 w 2699951"/>
              <a:gd name="connsiteY0" fmla="*/ 0 h 1306603"/>
              <a:gd name="connsiteX1" fmla="*/ 2695275 w 2699951"/>
              <a:gd name="connsiteY1" fmla="*/ 1214019 h 1306603"/>
              <a:gd name="connsiteX2" fmla="*/ 2699951 w 2699951"/>
              <a:gd name="connsiteY2" fmla="*/ 1306603 h 1306603"/>
              <a:gd name="connsiteX3" fmla="*/ 0 w 2699951"/>
              <a:gd name="connsiteY3" fmla="*/ 1306603 h 1306603"/>
              <a:gd name="connsiteX4" fmla="*/ 4675 w 2699951"/>
              <a:gd name="connsiteY4" fmla="*/ 1214019 h 1306603"/>
              <a:gd name="connsiteX5" fmla="*/ 1349975 w 2699951"/>
              <a:gd name="connsiteY5" fmla="*/ 0 h 1306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9951" h="1306603">
                <a:moveTo>
                  <a:pt x="1349975" y="0"/>
                </a:moveTo>
                <a:cubicBezTo>
                  <a:pt x="2050142" y="0"/>
                  <a:pt x="2626025" y="532123"/>
                  <a:pt x="2695275" y="1214019"/>
                </a:cubicBezTo>
                <a:lnTo>
                  <a:pt x="2699951" y="1306603"/>
                </a:lnTo>
                <a:lnTo>
                  <a:pt x="0" y="1306603"/>
                </a:lnTo>
                <a:lnTo>
                  <a:pt x="4675" y="1214019"/>
                </a:lnTo>
                <a:cubicBezTo>
                  <a:pt x="73925" y="532123"/>
                  <a:pt x="649808" y="0"/>
                  <a:pt x="1349975" y="0"/>
                </a:cubicBezTo>
                <a:close/>
              </a:path>
            </a:pathLst>
          </a:custGeom>
          <a:solidFill>
            <a:srgbClr val="5FBB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9" name="六边形 38"/>
          <p:cNvSpPr/>
          <p:nvPr/>
        </p:nvSpPr>
        <p:spPr>
          <a:xfrm>
            <a:off x="1503363" y="2081213"/>
            <a:ext cx="1085850" cy="936625"/>
          </a:xfrm>
          <a:prstGeom prst="hexagon">
            <a:avLst/>
          </a:prstGeom>
          <a:solidFill>
            <a:srgbClr val="474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347" name="Freeform 14"/>
          <p:cNvSpPr>
            <a:spLocks noChangeArrowheads="1"/>
          </p:cNvSpPr>
          <p:nvPr/>
        </p:nvSpPr>
        <p:spPr bwMode="auto">
          <a:xfrm>
            <a:off x="1900238" y="2352675"/>
            <a:ext cx="395287" cy="393700"/>
          </a:xfrm>
          <a:custGeom>
            <a:avLst/>
            <a:gdLst>
              <a:gd name="T0" fmla="*/ 0 w 128"/>
              <a:gd name="T1" fmla="*/ 0 h 128"/>
              <a:gd name="T2" fmla="*/ 0 w 128"/>
              <a:gd name="T3" fmla="*/ 393700 h 128"/>
              <a:gd name="T4" fmla="*/ 395287 w 128"/>
              <a:gd name="T5" fmla="*/ 196850 h 128"/>
              <a:gd name="T6" fmla="*/ 0 w 128"/>
              <a:gd name="T7" fmla="*/ 0 h 12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8" h="128">
                <a:moveTo>
                  <a:pt x="0" y="0"/>
                </a:moveTo>
                <a:lnTo>
                  <a:pt x="0" y="128"/>
                </a:lnTo>
                <a:lnTo>
                  <a:pt x="128" y="6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" name="任意多边形 33"/>
          <p:cNvSpPr/>
          <p:nvPr/>
        </p:nvSpPr>
        <p:spPr>
          <a:xfrm rot="10800000">
            <a:off x="3395663" y="2992438"/>
            <a:ext cx="2700337" cy="1306512"/>
          </a:xfrm>
          <a:custGeom>
            <a:avLst/>
            <a:gdLst>
              <a:gd name="connsiteX0" fmla="*/ 1349975 w 2699951"/>
              <a:gd name="connsiteY0" fmla="*/ 0 h 1306603"/>
              <a:gd name="connsiteX1" fmla="*/ 2695275 w 2699951"/>
              <a:gd name="connsiteY1" fmla="*/ 1214019 h 1306603"/>
              <a:gd name="connsiteX2" fmla="*/ 2699951 w 2699951"/>
              <a:gd name="connsiteY2" fmla="*/ 1306603 h 1306603"/>
              <a:gd name="connsiteX3" fmla="*/ 0 w 2699951"/>
              <a:gd name="connsiteY3" fmla="*/ 1306603 h 1306603"/>
              <a:gd name="connsiteX4" fmla="*/ 4675 w 2699951"/>
              <a:gd name="connsiteY4" fmla="*/ 1214019 h 1306603"/>
              <a:gd name="connsiteX5" fmla="*/ 1349975 w 2699951"/>
              <a:gd name="connsiteY5" fmla="*/ 0 h 1306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9951" h="1306603">
                <a:moveTo>
                  <a:pt x="1349975" y="0"/>
                </a:moveTo>
                <a:cubicBezTo>
                  <a:pt x="2050142" y="0"/>
                  <a:pt x="2626025" y="532123"/>
                  <a:pt x="2695275" y="1214019"/>
                </a:cubicBezTo>
                <a:lnTo>
                  <a:pt x="2699951" y="1306603"/>
                </a:lnTo>
                <a:lnTo>
                  <a:pt x="0" y="1306603"/>
                </a:lnTo>
                <a:lnTo>
                  <a:pt x="4675" y="1214019"/>
                </a:lnTo>
                <a:cubicBezTo>
                  <a:pt x="73925" y="532123"/>
                  <a:pt x="649808" y="0"/>
                  <a:pt x="1349975" y="0"/>
                </a:cubicBezTo>
                <a:close/>
              </a:path>
            </a:pathLst>
          </a:custGeom>
          <a:solidFill>
            <a:srgbClr val="F98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5" name="六边形 34"/>
          <p:cNvSpPr/>
          <p:nvPr/>
        </p:nvSpPr>
        <p:spPr>
          <a:xfrm>
            <a:off x="4200525" y="2998788"/>
            <a:ext cx="1087438" cy="936625"/>
          </a:xfrm>
          <a:prstGeom prst="hexagon">
            <a:avLst/>
          </a:prstGeom>
          <a:solidFill>
            <a:srgbClr val="474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350" name="Freeform 370"/>
          <p:cNvSpPr>
            <a:spLocks noChangeArrowheads="1"/>
          </p:cNvSpPr>
          <p:nvPr/>
        </p:nvSpPr>
        <p:spPr bwMode="auto">
          <a:xfrm>
            <a:off x="4535488" y="3343275"/>
            <a:ext cx="419100" cy="265113"/>
          </a:xfrm>
          <a:custGeom>
            <a:avLst/>
            <a:gdLst>
              <a:gd name="T0" fmla="*/ 417650 w 289"/>
              <a:gd name="T1" fmla="*/ 0 h 183"/>
              <a:gd name="T2" fmla="*/ 288584 w 289"/>
              <a:gd name="T3" fmla="*/ 110102 h 183"/>
              <a:gd name="T4" fmla="*/ 208825 w 289"/>
              <a:gd name="T5" fmla="*/ 175293 h 183"/>
              <a:gd name="T6" fmla="*/ 130516 w 289"/>
              <a:gd name="T7" fmla="*/ 110102 h 183"/>
              <a:gd name="T8" fmla="*/ 1450 w 289"/>
              <a:gd name="T9" fmla="*/ 0 h 183"/>
              <a:gd name="T10" fmla="*/ 0 w 289"/>
              <a:gd name="T11" fmla="*/ 8692 h 183"/>
              <a:gd name="T12" fmla="*/ 0 w 289"/>
              <a:gd name="T13" fmla="*/ 240485 h 183"/>
              <a:gd name="T14" fmla="*/ 0 w 289"/>
              <a:gd name="T15" fmla="*/ 244831 h 183"/>
              <a:gd name="T16" fmla="*/ 24653 w 289"/>
              <a:gd name="T17" fmla="*/ 265113 h 183"/>
              <a:gd name="T18" fmla="*/ 392997 w 289"/>
              <a:gd name="T19" fmla="*/ 265113 h 183"/>
              <a:gd name="T20" fmla="*/ 416200 w 289"/>
              <a:gd name="T21" fmla="*/ 247729 h 183"/>
              <a:gd name="T22" fmla="*/ 417650 w 289"/>
              <a:gd name="T23" fmla="*/ 247729 h 183"/>
              <a:gd name="T24" fmla="*/ 419100 w 289"/>
              <a:gd name="T25" fmla="*/ 240485 h 183"/>
              <a:gd name="T26" fmla="*/ 419100 w 289"/>
              <a:gd name="T27" fmla="*/ 8692 h 183"/>
              <a:gd name="T28" fmla="*/ 417650 w 289"/>
              <a:gd name="T29" fmla="*/ 0 h 18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89" h="183">
                <a:moveTo>
                  <a:pt x="288" y="0"/>
                </a:moveTo>
                <a:cubicBezTo>
                  <a:pt x="199" y="76"/>
                  <a:pt x="199" y="76"/>
                  <a:pt x="199" y="76"/>
                </a:cubicBezTo>
                <a:cubicBezTo>
                  <a:pt x="144" y="121"/>
                  <a:pt x="144" y="121"/>
                  <a:pt x="144" y="121"/>
                </a:cubicBezTo>
                <a:cubicBezTo>
                  <a:pt x="90" y="76"/>
                  <a:pt x="90" y="76"/>
                  <a:pt x="90" y="76"/>
                </a:cubicBezTo>
                <a:cubicBezTo>
                  <a:pt x="1" y="0"/>
                  <a:pt x="1" y="0"/>
                  <a:pt x="1" y="0"/>
                </a:cubicBezTo>
                <a:cubicBezTo>
                  <a:pt x="0" y="2"/>
                  <a:pt x="0" y="4"/>
                  <a:pt x="0" y="6"/>
                </a:cubicBezTo>
                <a:cubicBezTo>
                  <a:pt x="0" y="166"/>
                  <a:pt x="0" y="166"/>
                  <a:pt x="0" y="166"/>
                </a:cubicBezTo>
                <a:cubicBezTo>
                  <a:pt x="0" y="167"/>
                  <a:pt x="0" y="168"/>
                  <a:pt x="0" y="169"/>
                </a:cubicBezTo>
                <a:cubicBezTo>
                  <a:pt x="2" y="177"/>
                  <a:pt x="9" y="183"/>
                  <a:pt x="17" y="183"/>
                </a:cubicBezTo>
                <a:cubicBezTo>
                  <a:pt x="271" y="183"/>
                  <a:pt x="271" y="183"/>
                  <a:pt x="271" y="183"/>
                </a:cubicBezTo>
                <a:cubicBezTo>
                  <a:pt x="279" y="183"/>
                  <a:pt x="285" y="178"/>
                  <a:pt x="287" y="171"/>
                </a:cubicBezTo>
                <a:cubicBezTo>
                  <a:pt x="288" y="171"/>
                  <a:pt x="288" y="171"/>
                  <a:pt x="288" y="171"/>
                </a:cubicBezTo>
                <a:cubicBezTo>
                  <a:pt x="288" y="169"/>
                  <a:pt x="289" y="168"/>
                  <a:pt x="289" y="166"/>
                </a:cubicBezTo>
                <a:cubicBezTo>
                  <a:pt x="289" y="6"/>
                  <a:pt x="289" y="6"/>
                  <a:pt x="289" y="6"/>
                </a:cubicBezTo>
                <a:cubicBezTo>
                  <a:pt x="289" y="4"/>
                  <a:pt x="288" y="2"/>
                  <a:pt x="2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51" name="Freeform 371"/>
          <p:cNvSpPr>
            <a:spLocks noChangeArrowheads="1"/>
          </p:cNvSpPr>
          <p:nvPr/>
        </p:nvSpPr>
        <p:spPr bwMode="auto">
          <a:xfrm>
            <a:off x="4554538" y="3325813"/>
            <a:ext cx="379412" cy="163512"/>
          </a:xfrm>
          <a:custGeom>
            <a:avLst/>
            <a:gdLst>
              <a:gd name="T0" fmla="*/ 155214 w 264"/>
              <a:gd name="T1" fmla="*/ 134313 h 112"/>
              <a:gd name="T2" fmla="*/ 189706 w 264"/>
              <a:gd name="T3" fmla="*/ 163512 h 112"/>
              <a:gd name="T4" fmla="*/ 225635 w 264"/>
              <a:gd name="T5" fmla="*/ 134313 h 112"/>
              <a:gd name="T6" fmla="*/ 244318 w 264"/>
              <a:gd name="T7" fmla="*/ 119714 h 112"/>
              <a:gd name="T8" fmla="*/ 379412 w 264"/>
              <a:gd name="T9" fmla="*/ 1460 h 112"/>
              <a:gd name="T10" fmla="*/ 372226 w 264"/>
              <a:gd name="T11" fmla="*/ 0 h 112"/>
              <a:gd name="T12" fmla="*/ 7186 w 264"/>
              <a:gd name="T13" fmla="*/ 0 h 112"/>
              <a:gd name="T14" fmla="*/ 0 w 264"/>
              <a:gd name="T15" fmla="*/ 1460 h 112"/>
              <a:gd name="T16" fmla="*/ 136531 w 264"/>
              <a:gd name="T17" fmla="*/ 119714 h 112"/>
              <a:gd name="T18" fmla="*/ 155214 w 264"/>
              <a:gd name="T19" fmla="*/ 134313 h 1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64" h="112">
                <a:moveTo>
                  <a:pt x="108" y="92"/>
                </a:moveTo>
                <a:cubicBezTo>
                  <a:pt x="132" y="112"/>
                  <a:pt x="132" y="112"/>
                  <a:pt x="132" y="112"/>
                </a:cubicBezTo>
                <a:cubicBezTo>
                  <a:pt x="157" y="92"/>
                  <a:pt x="157" y="92"/>
                  <a:pt x="157" y="92"/>
                </a:cubicBezTo>
                <a:cubicBezTo>
                  <a:pt x="170" y="82"/>
                  <a:pt x="170" y="82"/>
                  <a:pt x="170" y="82"/>
                </a:cubicBezTo>
                <a:cubicBezTo>
                  <a:pt x="264" y="1"/>
                  <a:pt x="264" y="1"/>
                  <a:pt x="264" y="1"/>
                </a:cubicBezTo>
                <a:cubicBezTo>
                  <a:pt x="263" y="1"/>
                  <a:pt x="261" y="0"/>
                  <a:pt x="259" y="0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2" y="1"/>
                  <a:pt x="0" y="1"/>
                </a:cubicBezTo>
                <a:cubicBezTo>
                  <a:pt x="95" y="82"/>
                  <a:pt x="95" y="82"/>
                  <a:pt x="95" y="82"/>
                </a:cubicBezTo>
                <a:lnTo>
                  <a:pt x="108" y="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" name="任意多边形 30"/>
          <p:cNvSpPr/>
          <p:nvPr/>
        </p:nvSpPr>
        <p:spPr>
          <a:xfrm>
            <a:off x="6096000" y="1708150"/>
            <a:ext cx="2700338" cy="1306513"/>
          </a:xfrm>
          <a:custGeom>
            <a:avLst/>
            <a:gdLst>
              <a:gd name="connsiteX0" fmla="*/ 1349975 w 2699951"/>
              <a:gd name="connsiteY0" fmla="*/ 0 h 1306603"/>
              <a:gd name="connsiteX1" fmla="*/ 2695275 w 2699951"/>
              <a:gd name="connsiteY1" fmla="*/ 1214019 h 1306603"/>
              <a:gd name="connsiteX2" fmla="*/ 2699951 w 2699951"/>
              <a:gd name="connsiteY2" fmla="*/ 1306603 h 1306603"/>
              <a:gd name="connsiteX3" fmla="*/ 0 w 2699951"/>
              <a:gd name="connsiteY3" fmla="*/ 1306603 h 1306603"/>
              <a:gd name="connsiteX4" fmla="*/ 4675 w 2699951"/>
              <a:gd name="connsiteY4" fmla="*/ 1214019 h 1306603"/>
              <a:gd name="connsiteX5" fmla="*/ 1349975 w 2699951"/>
              <a:gd name="connsiteY5" fmla="*/ 0 h 1306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9951" h="1306603">
                <a:moveTo>
                  <a:pt x="1349975" y="0"/>
                </a:moveTo>
                <a:cubicBezTo>
                  <a:pt x="2050142" y="0"/>
                  <a:pt x="2626025" y="532123"/>
                  <a:pt x="2695275" y="1214019"/>
                </a:cubicBezTo>
                <a:lnTo>
                  <a:pt x="2699951" y="1306603"/>
                </a:lnTo>
                <a:lnTo>
                  <a:pt x="0" y="1306603"/>
                </a:lnTo>
                <a:lnTo>
                  <a:pt x="4675" y="1214019"/>
                </a:lnTo>
                <a:cubicBezTo>
                  <a:pt x="73925" y="532123"/>
                  <a:pt x="649808" y="0"/>
                  <a:pt x="1349975" y="0"/>
                </a:cubicBezTo>
                <a:close/>
              </a:path>
            </a:pathLst>
          </a:custGeom>
          <a:solidFill>
            <a:srgbClr val="5FBB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2" name="六边形 31"/>
          <p:cNvSpPr/>
          <p:nvPr/>
        </p:nvSpPr>
        <p:spPr>
          <a:xfrm>
            <a:off x="6902450" y="2060575"/>
            <a:ext cx="1087438" cy="938213"/>
          </a:xfrm>
          <a:prstGeom prst="hexagon">
            <a:avLst/>
          </a:prstGeom>
          <a:solidFill>
            <a:srgbClr val="474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354" name="Freeform 112"/>
          <p:cNvSpPr>
            <a:spLocks noEditPoints="1" noChangeArrowheads="1"/>
          </p:cNvSpPr>
          <p:nvPr/>
        </p:nvSpPr>
        <p:spPr bwMode="auto">
          <a:xfrm>
            <a:off x="7275513" y="2317750"/>
            <a:ext cx="322262" cy="423863"/>
          </a:xfrm>
          <a:custGeom>
            <a:avLst/>
            <a:gdLst>
              <a:gd name="T0" fmla="*/ 280487 w 216"/>
              <a:gd name="T1" fmla="*/ 185440 h 288"/>
              <a:gd name="T2" fmla="*/ 280487 w 216"/>
              <a:gd name="T3" fmla="*/ 116268 h 288"/>
              <a:gd name="T4" fmla="*/ 162623 w 216"/>
              <a:gd name="T5" fmla="*/ 0 h 288"/>
              <a:gd name="T6" fmla="*/ 161131 w 216"/>
              <a:gd name="T7" fmla="*/ 0 h 288"/>
              <a:gd name="T8" fmla="*/ 158147 w 216"/>
              <a:gd name="T9" fmla="*/ 0 h 288"/>
              <a:gd name="T10" fmla="*/ 41775 w 216"/>
              <a:gd name="T11" fmla="*/ 116268 h 288"/>
              <a:gd name="T12" fmla="*/ 41775 w 216"/>
              <a:gd name="T13" fmla="*/ 185440 h 288"/>
              <a:gd name="T14" fmla="*/ 0 w 216"/>
              <a:gd name="T15" fmla="*/ 185440 h 288"/>
              <a:gd name="T16" fmla="*/ 0 w 216"/>
              <a:gd name="T17" fmla="*/ 423863 h 288"/>
              <a:gd name="T18" fmla="*/ 322262 w 216"/>
              <a:gd name="T19" fmla="*/ 423863 h 288"/>
              <a:gd name="T20" fmla="*/ 322262 w 216"/>
              <a:gd name="T21" fmla="*/ 185440 h 288"/>
              <a:gd name="T22" fmla="*/ 280487 w 216"/>
              <a:gd name="T23" fmla="*/ 185440 h 288"/>
              <a:gd name="T24" fmla="*/ 99961 w 216"/>
              <a:gd name="T25" fmla="*/ 116268 h 288"/>
              <a:gd name="T26" fmla="*/ 158147 w 216"/>
              <a:gd name="T27" fmla="*/ 57398 h 288"/>
              <a:gd name="T28" fmla="*/ 161131 w 216"/>
              <a:gd name="T29" fmla="*/ 57398 h 288"/>
              <a:gd name="T30" fmla="*/ 162623 w 216"/>
              <a:gd name="T31" fmla="*/ 57398 h 288"/>
              <a:gd name="T32" fmla="*/ 220809 w 216"/>
              <a:gd name="T33" fmla="*/ 116268 h 288"/>
              <a:gd name="T34" fmla="*/ 220809 w 216"/>
              <a:gd name="T35" fmla="*/ 185440 h 288"/>
              <a:gd name="T36" fmla="*/ 99961 w 216"/>
              <a:gd name="T37" fmla="*/ 185440 h 288"/>
              <a:gd name="T38" fmla="*/ 99961 w 216"/>
              <a:gd name="T39" fmla="*/ 116268 h 28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216" h="288">
                <a:moveTo>
                  <a:pt x="188" y="126"/>
                </a:moveTo>
                <a:cubicBezTo>
                  <a:pt x="188" y="79"/>
                  <a:pt x="188" y="79"/>
                  <a:pt x="188" y="79"/>
                </a:cubicBezTo>
                <a:cubicBezTo>
                  <a:pt x="188" y="35"/>
                  <a:pt x="152" y="0"/>
                  <a:pt x="109" y="0"/>
                </a:cubicBezTo>
                <a:cubicBezTo>
                  <a:pt x="109" y="0"/>
                  <a:pt x="108" y="0"/>
                  <a:pt x="108" y="0"/>
                </a:cubicBezTo>
                <a:cubicBezTo>
                  <a:pt x="107" y="0"/>
                  <a:pt x="107" y="0"/>
                  <a:pt x="106" y="0"/>
                </a:cubicBezTo>
                <a:cubicBezTo>
                  <a:pt x="63" y="0"/>
                  <a:pt x="28" y="35"/>
                  <a:pt x="28" y="79"/>
                </a:cubicBezTo>
                <a:cubicBezTo>
                  <a:pt x="28" y="126"/>
                  <a:pt x="28" y="126"/>
                  <a:pt x="28" y="126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288"/>
                  <a:pt x="0" y="288"/>
                  <a:pt x="0" y="288"/>
                </a:cubicBezTo>
                <a:cubicBezTo>
                  <a:pt x="216" y="288"/>
                  <a:pt x="216" y="288"/>
                  <a:pt x="216" y="288"/>
                </a:cubicBezTo>
                <a:cubicBezTo>
                  <a:pt x="216" y="126"/>
                  <a:pt x="216" y="126"/>
                  <a:pt x="216" y="126"/>
                </a:cubicBezTo>
                <a:lnTo>
                  <a:pt x="188" y="126"/>
                </a:lnTo>
                <a:close/>
                <a:moveTo>
                  <a:pt x="67" y="79"/>
                </a:moveTo>
                <a:cubicBezTo>
                  <a:pt x="67" y="57"/>
                  <a:pt x="85" y="39"/>
                  <a:pt x="106" y="39"/>
                </a:cubicBezTo>
                <a:cubicBezTo>
                  <a:pt x="107" y="39"/>
                  <a:pt x="108" y="39"/>
                  <a:pt x="108" y="39"/>
                </a:cubicBezTo>
                <a:cubicBezTo>
                  <a:pt x="108" y="39"/>
                  <a:pt x="109" y="39"/>
                  <a:pt x="109" y="39"/>
                </a:cubicBezTo>
                <a:cubicBezTo>
                  <a:pt x="131" y="39"/>
                  <a:pt x="148" y="57"/>
                  <a:pt x="148" y="79"/>
                </a:cubicBezTo>
                <a:cubicBezTo>
                  <a:pt x="148" y="126"/>
                  <a:pt x="148" y="126"/>
                  <a:pt x="148" y="126"/>
                </a:cubicBezTo>
                <a:cubicBezTo>
                  <a:pt x="67" y="126"/>
                  <a:pt x="67" y="126"/>
                  <a:pt x="67" y="126"/>
                </a:cubicBezTo>
                <a:lnTo>
                  <a:pt x="67" y="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" name="任意多边形 27"/>
          <p:cNvSpPr/>
          <p:nvPr/>
        </p:nvSpPr>
        <p:spPr>
          <a:xfrm rot="10800000">
            <a:off x="8796338" y="3014663"/>
            <a:ext cx="2700337" cy="1306512"/>
          </a:xfrm>
          <a:custGeom>
            <a:avLst/>
            <a:gdLst>
              <a:gd name="connsiteX0" fmla="*/ 1349975 w 2699951"/>
              <a:gd name="connsiteY0" fmla="*/ 0 h 1306603"/>
              <a:gd name="connsiteX1" fmla="*/ 2695275 w 2699951"/>
              <a:gd name="connsiteY1" fmla="*/ 1214019 h 1306603"/>
              <a:gd name="connsiteX2" fmla="*/ 2699951 w 2699951"/>
              <a:gd name="connsiteY2" fmla="*/ 1306603 h 1306603"/>
              <a:gd name="connsiteX3" fmla="*/ 0 w 2699951"/>
              <a:gd name="connsiteY3" fmla="*/ 1306603 h 1306603"/>
              <a:gd name="connsiteX4" fmla="*/ 4675 w 2699951"/>
              <a:gd name="connsiteY4" fmla="*/ 1214019 h 1306603"/>
              <a:gd name="connsiteX5" fmla="*/ 1349975 w 2699951"/>
              <a:gd name="connsiteY5" fmla="*/ 0 h 1306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9951" h="1306603">
                <a:moveTo>
                  <a:pt x="1349975" y="0"/>
                </a:moveTo>
                <a:cubicBezTo>
                  <a:pt x="2050142" y="0"/>
                  <a:pt x="2626025" y="532123"/>
                  <a:pt x="2695275" y="1214019"/>
                </a:cubicBezTo>
                <a:lnTo>
                  <a:pt x="2699951" y="1306603"/>
                </a:lnTo>
                <a:lnTo>
                  <a:pt x="0" y="1306603"/>
                </a:lnTo>
                <a:lnTo>
                  <a:pt x="4675" y="1214019"/>
                </a:lnTo>
                <a:cubicBezTo>
                  <a:pt x="73925" y="532123"/>
                  <a:pt x="649808" y="0"/>
                  <a:pt x="1349975" y="0"/>
                </a:cubicBezTo>
                <a:close/>
              </a:path>
            </a:pathLst>
          </a:custGeom>
          <a:solidFill>
            <a:srgbClr val="F98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9" name="六边形 28"/>
          <p:cNvSpPr/>
          <p:nvPr/>
        </p:nvSpPr>
        <p:spPr>
          <a:xfrm>
            <a:off x="9629775" y="3024188"/>
            <a:ext cx="1085850" cy="936625"/>
          </a:xfrm>
          <a:prstGeom prst="hexagon">
            <a:avLst/>
          </a:prstGeom>
          <a:solidFill>
            <a:srgbClr val="474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357" name="Freeform 240"/>
          <p:cNvSpPr>
            <a:spLocks noChangeArrowheads="1"/>
          </p:cNvSpPr>
          <p:nvPr/>
        </p:nvSpPr>
        <p:spPr bwMode="auto">
          <a:xfrm>
            <a:off x="10002838" y="3295650"/>
            <a:ext cx="393700" cy="369888"/>
          </a:xfrm>
          <a:custGeom>
            <a:avLst/>
            <a:gdLst>
              <a:gd name="T0" fmla="*/ 293908 w 288"/>
              <a:gd name="T1" fmla="*/ 0 h 270"/>
              <a:gd name="T2" fmla="*/ 291174 w 288"/>
              <a:gd name="T3" fmla="*/ 0 h 270"/>
              <a:gd name="T4" fmla="*/ 289807 w 288"/>
              <a:gd name="T5" fmla="*/ 0 h 270"/>
              <a:gd name="T6" fmla="*/ 190015 w 288"/>
              <a:gd name="T7" fmla="*/ 101377 h 270"/>
              <a:gd name="T8" fmla="*/ 190015 w 288"/>
              <a:gd name="T9" fmla="*/ 161655 h 270"/>
              <a:gd name="T10" fmla="*/ 0 w 288"/>
              <a:gd name="T11" fmla="*/ 161655 h 270"/>
              <a:gd name="T12" fmla="*/ 0 w 288"/>
              <a:gd name="T13" fmla="*/ 369888 h 270"/>
              <a:gd name="T14" fmla="*/ 276137 w 288"/>
              <a:gd name="T15" fmla="*/ 369888 h 270"/>
              <a:gd name="T16" fmla="*/ 276137 w 288"/>
              <a:gd name="T17" fmla="*/ 161655 h 270"/>
              <a:gd name="T18" fmla="*/ 239227 w 288"/>
              <a:gd name="T19" fmla="*/ 161655 h 270"/>
              <a:gd name="T20" fmla="*/ 239227 w 288"/>
              <a:gd name="T21" fmla="*/ 101377 h 270"/>
              <a:gd name="T22" fmla="*/ 289807 w 288"/>
              <a:gd name="T23" fmla="*/ 50688 h 270"/>
              <a:gd name="T24" fmla="*/ 292541 w 288"/>
              <a:gd name="T25" fmla="*/ 50688 h 270"/>
              <a:gd name="T26" fmla="*/ 293908 w 288"/>
              <a:gd name="T27" fmla="*/ 50688 h 270"/>
              <a:gd name="T28" fmla="*/ 343120 w 288"/>
              <a:gd name="T29" fmla="*/ 101377 h 270"/>
              <a:gd name="T30" fmla="*/ 343120 w 288"/>
              <a:gd name="T31" fmla="*/ 124666 h 270"/>
              <a:gd name="T32" fmla="*/ 360892 w 288"/>
              <a:gd name="T33" fmla="*/ 124666 h 270"/>
              <a:gd name="T34" fmla="*/ 360892 w 288"/>
              <a:gd name="T35" fmla="*/ 131516 h 270"/>
              <a:gd name="T36" fmla="*/ 343120 w 288"/>
              <a:gd name="T37" fmla="*/ 147955 h 270"/>
              <a:gd name="T38" fmla="*/ 343120 w 288"/>
              <a:gd name="T39" fmla="*/ 161655 h 270"/>
              <a:gd name="T40" fmla="*/ 393700 w 288"/>
              <a:gd name="T41" fmla="*/ 161655 h 270"/>
              <a:gd name="T42" fmla="*/ 393700 w 288"/>
              <a:gd name="T43" fmla="*/ 101377 h 270"/>
              <a:gd name="T44" fmla="*/ 293908 w 288"/>
              <a:gd name="T45" fmla="*/ 0 h 27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88" h="270">
                <a:moveTo>
                  <a:pt x="215" y="0"/>
                </a:moveTo>
                <a:cubicBezTo>
                  <a:pt x="214" y="0"/>
                  <a:pt x="214" y="0"/>
                  <a:pt x="213" y="0"/>
                </a:cubicBezTo>
                <a:cubicBezTo>
                  <a:pt x="213" y="0"/>
                  <a:pt x="212" y="0"/>
                  <a:pt x="212" y="0"/>
                </a:cubicBezTo>
                <a:cubicBezTo>
                  <a:pt x="172" y="0"/>
                  <a:pt x="139" y="33"/>
                  <a:pt x="139" y="74"/>
                </a:cubicBezTo>
                <a:cubicBezTo>
                  <a:pt x="139" y="74"/>
                  <a:pt x="139" y="99"/>
                  <a:pt x="139" y="118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270"/>
                  <a:pt x="0" y="270"/>
                  <a:pt x="0" y="270"/>
                </a:cubicBezTo>
                <a:cubicBezTo>
                  <a:pt x="202" y="270"/>
                  <a:pt x="202" y="270"/>
                  <a:pt x="202" y="270"/>
                </a:cubicBezTo>
                <a:cubicBezTo>
                  <a:pt x="202" y="118"/>
                  <a:pt x="202" y="118"/>
                  <a:pt x="202" y="118"/>
                </a:cubicBezTo>
                <a:cubicBezTo>
                  <a:pt x="175" y="118"/>
                  <a:pt x="175" y="118"/>
                  <a:pt x="175" y="118"/>
                </a:cubicBezTo>
                <a:cubicBezTo>
                  <a:pt x="175" y="99"/>
                  <a:pt x="175" y="74"/>
                  <a:pt x="175" y="74"/>
                </a:cubicBezTo>
                <a:cubicBezTo>
                  <a:pt x="175" y="54"/>
                  <a:pt x="192" y="37"/>
                  <a:pt x="212" y="37"/>
                </a:cubicBezTo>
                <a:cubicBezTo>
                  <a:pt x="213" y="37"/>
                  <a:pt x="214" y="37"/>
                  <a:pt x="214" y="37"/>
                </a:cubicBezTo>
                <a:cubicBezTo>
                  <a:pt x="214" y="37"/>
                  <a:pt x="214" y="37"/>
                  <a:pt x="215" y="37"/>
                </a:cubicBezTo>
                <a:cubicBezTo>
                  <a:pt x="235" y="37"/>
                  <a:pt x="251" y="54"/>
                  <a:pt x="251" y="74"/>
                </a:cubicBezTo>
                <a:cubicBezTo>
                  <a:pt x="251" y="74"/>
                  <a:pt x="251" y="81"/>
                  <a:pt x="251" y="91"/>
                </a:cubicBezTo>
                <a:cubicBezTo>
                  <a:pt x="264" y="91"/>
                  <a:pt x="264" y="91"/>
                  <a:pt x="264" y="91"/>
                </a:cubicBezTo>
                <a:cubicBezTo>
                  <a:pt x="264" y="96"/>
                  <a:pt x="264" y="96"/>
                  <a:pt x="264" y="96"/>
                </a:cubicBezTo>
                <a:cubicBezTo>
                  <a:pt x="251" y="108"/>
                  <a:pt x="251" y="108"/>
                  <a:pt x="251" y="108"/>
                </a:cubicBezTo>
                <a:cubicBezTo>
                  <a:pt x="251" y="111"/>
                  <a:pt x="251" y="115"/>
                  <a:pt x="251" y="118"/>
                </a:cubicBezTo>
                <a:cubicBezTo>
                  <a:pt x="288" y="118"/>
                  <a:pt x="288" y="118"/>
                  <a:pt x="288" y="118"/>
                </a:cubicBezTo>
                <a:cubicBezTo>
                  <a:pt x="288" y="99"/>
                  <a:pt x="288" y="74"/>
                  <a:pt x="288" y="74"/>
                </a:cubicBezTo>
                <a:cubicBezTo>
                  <a:pt x="288" y="33"/>
                  <a:pt x="255" y="0"/>
                  <a:pt x="21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723</Words>
  <Application>Microsoft Office PowerPoint</Application>
  <PresentationFormat>宽屏</PresentationFormat>
  <Paragraphs>153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0" baseType="lpstr">
      <vt:lpstr>Franchise</vt:lpstr>
      <vt:lpstr>宋体</vt:lpstr>
      <vt:lpstr>微软雅黑</vt:lpstr>
      <vt:lpstr>Arial</vt:lpstr>
      <vt:lpstr>Calibri</vt:lpstr>
      <vt:lpstr>Calibri Light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2021-07-05T03:29:23Z</dcterms:created>
  <dcterms:modified xsi:type="dcterms:W3CDTF">2023-01-10T10:17:50Z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46CDD52B6EEB4CFC90834A22103DEB3A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