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61" r:id="rId17"/>
    <p:sldId id="272" r:id="rId18"/>
    <p:sldId id="273" r:id="rId19"/>
    <p:sldId id="274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5148"/>
    <a:srgbClr val="7F645B"/>
    <a:srgbClr val="E4E2E7"/>
    <a:srgbClr val="E4E3E8"/>
    <a:srgbClr val="E5E4E9"/>
    <a:srgbClr val="E7E6EB"/>
    <a:srgbClr val="E6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8122-14E6-415D-807C-D1ED4A702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D879-A32F-4B45-9BCB-4DFF7FEB75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3499" y="2075292"/>
            <a:ext cx="6437603" cy="3190319"/>
            <a:chOff x="4025777" y="2146832"/>
            <a:chExt cx="6437603" cy="3190319"/>
          </a:xfrm>
        </p:grpSpPr>
        <p:grpSp>
          <p:nvGrpSpPr>
            <p:cNvPr id="7" name="组合 6"/>
            <p:cNvGrpSpPr/>
            <p:nvPr/>
          </p:nvGrpSpPr>
          <p:grpSpPr>
            <a:xfrm>
              <a:off x="4025777" y="2146832"/>
              <a:ext cx="5816335" cy="2309715"/>
              <a:chOff x="3938500" y="1876157"/>
              <a:chExt cx="6109485" cy="2309715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3938501" y="3508459"/>
                <a:ext cx="6109484" cy="677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4400" dirty="0">
                    <a:solidFill>
                      <a:srgbClr val="66514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简约文艺工作计划模板</a:t>
                </a:r>
                <a:endParaRPr lang="zh-CN" altLang="en-US" sz="4400" dirty="0">
                  <a:solidFill>
                    <a:srgbClr val="6651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3938500" y="1876157"/>
                <a:ext cx="3868691" cy="1459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500" dirty="0">
                    <a:solidFill>
                      <a:srgbClr val="665148"/>
                    </a:solidFill>
                    <a:latin typeface="Impact" panose="020B0806030902050204" pitchFamily="34" charset="0"/>
                  </a:rPr>
                  <a:t>2018</a:t>
                </a:r>
                <a:endParaRPr lang="zh-CN" altLang="en-US" sz="11500" dirty="0">
                  <a:solidFill>
                    <a:srgbClr val="665148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025778" y="4629265"/>
              <a:ext cx="64376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6651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CONTRACTED BUSINESS ANNUAL WORK SUMMARY TEMPLATE</a:t>
              </a:r>
              <a:endParaRPr lang="zh-CN" altLang="en-US" sz="2000" dirty="0">
                <a:solidFill>
                  <a:srgbClr val="6651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7264" y="2174524"/>
            <a:ext cx="2537472" cy="3571236"/>
            <a:chOff x="3773957" y="2248828"/>
            <a:chExt cx="1596541" cy="2246972"/>
          </a:xfrm>
        </p:grpSpPr>
        <p:grpSp>
          <p:nvGrpSpPr>
            <p:cNvPr id="13" name="Group 1497"/>
            <p:cNvGrpSpPr/>
            <p:nvPr/>
          </p:nvGrpSpPr>
          <p:grpSpPr>
            <a:xfrm>
              <a:off x="3775750" y="2299886"/>
              <a:ext cx="512246" cy="990600"/>
              <a:chOff x="0" y="0"/>
              <a:chExt cx="1365988" cy="2548183"/>
            </a:xfrm>
          </p:grpSpPr>
          <p:sp>
            <p:nvSpPr>
              <p:cNvPr id="23" name="Shape 1495"/>
              <p:cNvSpPr/>
              <p:nvPr/>
            </p:nvSpPr>
            <p:spPr>
              <a:xfrm rot="5400000">
                <a:off x="-591098" y="591097"/>
                <a:ext cx="2548184" cy="1365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12540" y="0"/>
                    </a:moveTo>
                    <a:cubicBezTo>
                      <a:pt x="9887" y="0"/>
                      <a:pt x="7646" y="3345"/>
                      <a:pt x="6964" y="7895"/>
                    </a:cubicBezTo>
                    <a:cubicBezTo>
                      <a:pt x="6856" y="8619"/>
                      <a:pt x="6502" y="9122"/>
                      <a:pt x="6099" y="9122"/>
                    </a:cubicBezTo>
                    <a:lnTo>
                      <a:pt x="0" y="9122"/>
                    </a:lnTo>
                    <a:lnTo>
                      <a:pt x="0" y="12478"/>
                    </a:lnTo>
                    <a:lnTo>
                      <a:pt x="6099" y="12478"/>
                    </a:lnTo>
                    <a:cubicBezTo>
                      <a:pt x="6503" y="12478"/>
                      <a:pt x="6856" y="12979"/>
                      <a:pt x="6964" y="13705"/>
                    </a:cubicBezTo>
                    <a:cubicBezTo>
                      <a:pt x="7646" y="18254"/>
                      <a:pt x="9887" y="21599"/>
                      <a:pt x="12540" y="21599"/>
                    </a:cubicBezTo>
                    <a:cubicBezTo>
                      <a:pt x="15194" y="21600"/>
                      <a:pt x="17437" y="18254"/>
                      <a:pt x="18119" y="13705"/>
                    </a:cubicBezTo>
                    <a:cubicBezTo>
                      <a:pt x="18228" y="12979"/>
                      <a:pt x="18580" y="12478"/>
                      <a:pt x="18984" y="12478"/>
                    </a:cubicBezTo>
                    <a:lnTo>
                      <a:pt x="21600" y="12478"/>
                    </a:lnTo>
                    <a:lnTo>
                      <a:pt x="21600" y="9122"/>
                    </a:lnTo>
                    <a:lnTo>
                      <a:pt x="18986" y="9122"/>
                    </a:lnTo>
                    <a:cubicBezTo>
                      <a:pt x="18582" y="9122"/>
                      <a:pt x="18227" y="8622"/>
                      <a:pt x="18119" y="7895"/>
                    </a:cubicBezTo>
                    <a:cubicBezTo>
                      <a:pt x="17856" y="6124"/>
                      <a:pt x="17352" y="4500"/>
                      <a:pt x="16637" y="3165"/>
                    </a:cubicBezTo>
                    <a:cubicBezTo>
                      <a:pt x="15543" y="1124"/>
                      <a:pt x="14088" y="0"/>
                      <a:pt x="12540" y="0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4" name="Shape 1496"/>
              <p:cNvSpPr/>
              <p:nvPr/>
            </p:nvSpPr>
            <p:spPr>
              <a:xfrm>
                <a:off x="421171" y="1233687"/>
                <a:ext cx="486740" cy="43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2" extrusionOk="0">
                    <a:moveTo>
                      <a:pt x="20520" y="10845"/>
                    </a:moveTo>
                    <a:lnTo>
                      <a:pt x="17280" y="10845"/>
                    </a:lnTo>
                    <a:lnTo>
                      <a:pt x="17280" y="7836"/>
                    </a:lnTo>
                    <a:cubicBezTo>
                      <a:pt x="17280" y="7802"/>
                      <a:pt x="17273" y="7771"/>
                      <a:pt x="17271" y="7739"/>
                    </a:cubicBezTo>
                    <a:lnTo>
                      <a:pt x="19664" y="5069"/>
                    </a:lnTo>
                    <a:cubicBezTo>
                      <a:pt x="20085" y="4599"/>
                      <a:pt x="20085" y="3836"/>
                      <a:pt x="19664" y="3365"/>
                    </a:cubicBezTo>
                    <a:cubicBezTo>
                      <a:pt x="19242" y="2895"/>
                      <a:pt x="18558" y="2895"/>
                      <a:pt x="18136" y="3365"/>
                    </a:cubicBezTo>
                    <a:lnTo>
                      <a:pt x="15744" y="6035"/>
                    </a:lnTo>
                    <a:cubicBezTo>
                      <a:pt x="15714" y="6033"/>
                      <a:pt x="15687" y="6025"/>
                      <a:pt x="15657" y="6025"/>
                    </a:cubicBezTo>
                    <a:lnTo>
                      <a:pt x="5943" y="6025"/>
                    </a:lnTo>
                    <a:cubicBezTo>
                      <a:pt x="5913" y="6025"/>
                      <a:pt x="5886" y="6033"/>
                      <a:pt x="5856" y="6035"/>
                    </a:cubicBezTo>
                    <a:lnTo>
                      <a:pt x="3463" y="3365"/>
                    </a:lnTo>
                    <a:cubicBezTo>
                      <a:pt x="3042" y="2895"/>
                      <a:pt x="2358" y="2895"/>
                      <a:pt x="1936" y="3365"/>
                    </a:cubicBezTo>
                    <a:cubicBezTo>
                      <a:pt x="1515" y="3836"/>
                      <a:pt x="1515" y="4599"/>
                      <a:pt x="1936" y="5069"/>
                    </a:cubicBezTo>
                    <a:lnTo>
                      <a:pt x="4329" y="7739"/>
                    </a:lnTo>
                    <a:cubicBezTo>
                      <a:pt x="4327" y="7771"/>
                      <a:pt x="4320" y="7802"/>
                      <a:pt x="4320" y="7836"/>
                    </a:cubicBezTo>
                    <a:lnTo>
                      <a:pt x="4320" y="10845"/>
                    </a:lnTo>
                    <a:lnTo>
                      <a:pt x="1080" y="10845"/>
                    </a:lnTo>
                    <a:cubicBezTo>
                      <a:pt x="484" y="10845"/>
                      <a:pt x="0" y="11384"/>
                      <a:pt x="0" y="12050"/>
                    </a:cubicBezTo>
                    <a:cubicBezTo>
                      <a:pt x="0" y="12715"/>
                      <a:pt x="484" y="13255"/>
                      <a:pt x="1080" y="13255"/>
                    </a:cubicBezTo>
                    <a:lnTo>
                      <a:pt x="4320" y="13255"/>
                    </a:lnTo>
                    <a:cubicBezTo>
                      <a:pt x="4320" y="14194"/>
                      <a:pt x="4489" y="15087"/>
                      <a:pt x="4781" y="15910"/>
                    </a:cubicBezTo>
                    <a:cubicBezTo>
                      <a:pt x="4734" y="15948"/>
                      <a:pt x="4679" y="15970"/>
                      <a:pt x="4636" y="16017"/>
                    </a:cubicBezTo>
                    <a:lnTo>
                      <a:pt x="1581" y="19425"/>
                    </a:lnTo>
                    <a:cubicBezTo>
                      <a:pt x="1160" y="19896"/>
                      <a:pt x="1160" y="20659"/>
                      <a:pt x="1581" y="21130"/>
                    </a:cubicBezTo>
                    <a:cubicBezTo>
                      <a:pt x="2003" y="21600"/>
                      <a:pt x="2688" y="21600"/>
                      <a:pt x="3109" y="21130"/>
                    </a:cubicBezTo>
                    <a:lnTo>
                      <a:pt x="5919" y="17995"/>
                    </a:lnTo>
                    <a:cubicBezTo>
                      <a:pt x="6882" y="19226"/>
                      <a:pt x="8211" y="20093"/>
                      <a:pt x="9720" y="20376"/>
                    </a:cubicBezTo>
                    <a:lnTo>
                      <a:pt x="9720" y="8435"/>
                    </a:lnTo>
                    <a:lnTo>
                      <a:pt x="11880" y="8435"/>
                    </a:lnTo>
                    <a:lnTo>
                      <a:pt x="11880" y="20376"/>
                    </a:lnTo>
                    <a:cubicBezTo>
                      <a:pt x="13389" y="20093"/>
                      <a:pt x="14717" y="19226"/>
                      <a:pt x="15681" y="17995"/>
                    </a:cubicBezTo>
                    <a:lnTo>
                      <a:pt x="18491" y="21130"/>
                    </a:lnTo>
                    <a:cubicBezTo>
                      <a:pt x="18913" y="21600"/>
                      <a:pt x="19596" y="21600"/>
                      <a:pt x="20019" y="21130"/>
                    </a:cubicBezTo>
                    <a:cubicBezTo>
                      <a:pt x="20440" y="20659"/>
                      <a:pt x="20440" y="19896"/>
                      <a:pt x="20019" y="19425"/>
                    </a:cubicBezTo>
                    <a:lnTo>
                      <a:pt x="16964" y="16017"/>
                    </a:lnTo>
                    <a:cubicBezTo>
                      <a:pt x="16921" y="15970"/>
                      <a:pt x="16866" y="15948"/>
                      <a:pt x="16819" y="15910"/>
                    </a:cubicBezTo>
                    <a:cubicBezTo>
                      <a:pt x="17111" y="15087"/>
                      <a:pt x="17280" y="14194"/>
                      <a:pt x="17280" y="13255"/>
                    </a:cubicBezTo>
                    <a:lnTo>
                      <a:pt x="20520" y="13255"/>
                    </a:lnTo>
                    <a:cubicBezTo>
                      <a:pt x="21116" y="13255"/>
                      <a:pt x="21600" y="12715"/>
                      <a:pt x="21600" y="12050"/>
                    </a:cubicBezTo>
                    <a:cubicBezTo>
                      <a:pt x="21600" y="11384"/>
                      <a:pt x="21116" y="10845"/>
                      <a:pt x="20520" y="10845"/>
                    </a:cubicBezTo>
                    <a:close/>
                    <a:moveTo>
                      <a:pt x="10800" y="0"/>
                    </a:moveTo>
                    <a:cubicBezTo>
                      <a:pt x="8414" y="0"/>
                      <a:pt x="6480" y="2158"/>
                      <a:pt x="6480" y="4820"/>
                    </a:cubicBezTo>
                    <a:lnTo>
                      <a:pt x="15120" y="4820"/>
                    </a:lnTo>
                    <a:cubicBezTo>
                      <a:pt x="15120" y="2158"/>
                      <a:pt x="13186" y="0"/>
                      <a:pt x="108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endParaRPr dirty="0"/>
              </a:p>
            </p:txBody>
          </p:sp>
        </p:grpSp>
        <p:grpSp>
          <p:nvGrpSpPr>
            <p:cNvPr id="14" name="Group 1512"/>
            <p:cNvGrpSpPr/>
            <p:nvPr/>
          </p:nvGrpSpPr>
          <p:grpSpPr>
            <a:xfrm>
              <a:off x="3773957" y="3466707"/>
              <a:ext cx="837804" cy="1029093"/>
              <a:chOff x="0" y="0"/>
              <a:chExt cx="2234142" cy="2647199"/>
            </a:xfrm>
          </p:grpSpPr>
          <p:sp>
            <p:nvSpPr>
              <p:cNvPr id="21" name="Shape 1510"/>
              <p:cNvSpPr/>
              <p:nvPr/>
            </p:nvSpPr>
            <p:spPr>
              <a:xfrm rot="5400000">
                <a:off x="-206529" y="206528"/>
                <a:ext cx="2647201" cy="2234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0" y="0"/>
                    </a:moveTo>
                    <a:lnTo>
                      <a:pt x="0" y="2052"/>
                    </a:lnTo>
                    <a:lnTo>
                      <a:pt x="16043" y="2052"/>
                    </a:lnTo>
                    <a:cubicBezTo>
                      <a:pt x="17363" y="2675"/>
                      <a:pt x="18407" y="3956"/>
                      <a:pt x="18914" y="5577"/>
                    </a:cubicBezTo>
                    <a:cubicBezTo>
                      <a:pt x="19943" y="8865"/>
                      <a:pt x="18675" y="12572"/>
                      <a:pt x="16043" y="13971"/>
                    </a:cubicBezTo>
                    <a:lnTo>
                      <a:pt x="14404" y="13971"/>
                    </a:lnTo>
                    <a:cubicBezTo>
                      <a:pt x="14028" y="13971"/>
                      <a:pt x="13699" y="13662"/>
                      <a:pt x="13598" y="13218"/>
                    </a:cubicBezTo>
                    <a:cubicBezTo>
                      <a:pt x="13354" y="12134"/>
                      <a:pt x="12884" y="11142"/>
                      <a:pt x="12219" y="10326"/>
                    </a:cubicBezTo>
                    <a:cubicBezTo>
                      <a:pt x="11203" y="9078"/>
                      <a:pt x="9852" y="8391"/>
                      <a:pt x="8415" y="8391"/>
                    </a:cubicBezTo>
                    <a:cubicBezTo>
                      <a:pt x="6978" y="8391"/>
                      <a:pt x="5627" y="9079"/>
                      <a:pt x="4611" y="10326"/>
                    </a:cubicBezTo>
                    <a:cubicBezTo>
                      <a:pt x="3946" y="11142"/>
                      <a:pt x="3477" y="12134"/>
                      <a:pt x="3232" y="13218"/>
                    </a:cubicBezTo>
                    <a:cubicBezTo>
                      <a:pt x="3132" y="13662"/>
                      <a:pt x="2804" y="13971"/>
                      <a:pt x="2428" y="13971"/>
                    </a:cubicBezTo>
                    <a:lnTo>
                      <a:pt x="0" y="13971"/>
                    </a:lnTo>
                    <a:lnTo>
                      <a:pt x="0" y="16023"/>
                    </a:lnTo>
                    <a:lnTo>
                      <a:pt x="2430" y="16023"/>
                    </a:lnTo>
                    <a:cubicBezTo>
                      <a:pt x="2805" y="16023"/>
                      <a:pt x="3133" y="16330"/>
                      <a:pt x="3234" y="16773"/>
                    </a:cubicBezTo>
                    <a:cubicBezTo>
                      <a:pt x="3867" y="19554"/>
                      <a:pt x="5950" y="21600"/>
                      <a:pt x="8415" y="21600"/>
                    </a:cubicBezTo>
                    <a:cubicBezTo>
                      <a:pt x="9852" y="21600"/>
                      <a:pt x="11203" y="20912"/>
                      <a:pt x="12219" y="19665"/>
                    </a:cubicBezTo>
                    <a:cubicBezTo>
                      <a:pt x="12884" y="18848"/>
                      <a:pt x="13353" y="17856"/>
                      <a:pt x="13598" y="16773"/>
                    </a:cubicBezTo>
                    <a:cubicBezTo>
                      <a:pt x="13698" y="16329"/>
                      <a:pt x="14029" y="16023"/>
                      <a:pt x="14404" y="16023"/>
                    </a:cubicBezTo>
                    <a:lnTo>
                      <a:pt x="16043" y="16023"/>
                    </a:lnTo>
                    <a:cubicBezTo>
                      <a:pt x="19592" y="14605"/>
                      <a:pt x="21600" y="9987"/>
                      <a:pt x="20586" y="5577"/>
                    </a:cubicBezTo>
                    <a:cubicBezTo>
                      <a:pt x="19965" y="2878"/>
                      <a:pt x="18242" y="762"/>
                      <a:pt x="1604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2" name="Shape 1511"/>
              <p:cNvSpPr/>
              <p:nvPr/>
            </p:nvSpPr>
            <p:spPr>
              <a:xfrm>
                <a:off x="468410" y="836059"/>
                <a:ext cx="412884" cy="43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305" extrusionOk="0">
                    <a:moveTo>
                      <a:pt x="7851" y="21305"/>
                    </a:moveTo>
                    <a:cubicBezTo>
                      <a:pt x="7141" y="21305"/>
                      <a:pt x="6511" y="21001"/>
                      <a:pt x="6038" y="20468"/>
                    </a:cubicBezTo>
                    <a:cubicBezTo>
                      <a:pt x="440" y="13243"/>
                      <a:pt x="440" y="13243"/>
                      <a:pt x="440" y="13243"/>
                    </a:cubicBezTo>
                    <a:cubicBezTo>
                      <a:pt x="-269" y="12330"/>
                      <a:pt x="-111" y="11037"/>
                      <a:pt x="835" y="10277"/>
                    </a:cubicBezTo>
                    <a:cubicBezTo>
                      <a:pt x="1859" y="9592"/>
                      <a:pt x="3200" y="9820"/>
                      <a:pt x="3909" y="10733"/>
                    </a:cubicBezTo>
                    <a:cubicBezTo>
                      <a:pt x="7614" y="15449"/>
                      <a:pt x="7614" y="15449"/>
                      <a:pt x="7614" y="15449"/>
                    </a:cubicBezTo>
                    <a:cubicBezTo>
                      <a:pt x="16995" y="998"/>
                      <a:pt x="16995" y="998"/>
                      <a:pt x="16995" y="998"/>
                    </a:cubicBezTo>
                    <a:cubicBezTo>
                      <a:pt x="17626" y="9"/>
                      <a:pt x="18966" y="-295"/>
                      <a:pt x="19991" y="313"/>
                    </a:cubicBezTo>
                    <a:cubicBezTo>
                      <a:pt x="21016" y="922"/>
                      <a:pt x="21331" y="2215"/>
                      <a:pt x="20700" y="3280"/>
                    </a:cubicBezTo>
                    <a:cubicBezTo>
                      <a:pt x="9664" y="20316"/>
                      <a:pt x="9664" y="20316"/>
                      <a:pt x="9664" y="20316"/>
                    </a:cubicBezTo>
                    <a:cubicBezTo>
                      <a:pt x="9270" y="20925"/>
                      <a:pt x="8639" y="21229"/>
                      <a:pt x="7930" y="21305"/>
                    </a:cubicBezTo>
                    <a:cubicBezTo>
                      <a:pt x="7930" y="21305"/>
                      <a:pt x="7851" y="21305"/>
                      <a:pt x="7851" y="2130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  <p:grpSp>
          <p:nvGrpSpPr>
            <p:cNvPr id="15" name="Group 1515"/>
            <p:cNvGrpSpPr/>
            <p:nvPr/>
          </p:nvGrpSpPr>
          <p:grpSpPr>
            <a:xfrm>
              <a:off x="4532694" y="2248828"/>
              <a:ext cx="837804" cy="1029206"/>
              <a:chOff x="0" y="0"/>
              <a:chExt cx="2234142" cy="2647493"/>
            </a:xfrm>
          </p:grpSpPr>
          <p:sp>
            <p:nvSpPr>
              <p:cNvPr id="19" name="Shape 1513"/>
              <p:cNvSpPr/>
              <p:nvPr/>
            </p:nvSpPr>
            <p:spPr>
              <a:xfrm rot="5400000">
                <a:off x="-206676" y="206675"/>
                <a:ext cx="2647494" cy="2234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2433" y="0"/>
                    </a:moveTo>
                    <a:cubicBezTo>
                      <a:pt x="9968" y="0"/>
                      <a:pt x="7885" y="2046"/>
                      <a:pt x="7252" y="4827"/>
                    </a:cubicBezTo>
                    <a:cubicBezTo>
                      <a:pt x="7151" y="5271"/>
                      <a:pt x="6821" y="5578"/>
                      <a:pt x="6446" y="5578"/>
                    </a:cubicBezTo>
                    <a:lnTo>
                      <a:pt x="4806" y="5578"/>
                    </a:lnTo>
                    <a:cubicBezTo>
                      <a:pt x="1255" y="6996"/>
                      <a:pt x="-751" y="11608"/>
                      <a:pt x="263" y="16020"/>
                    </a:cubicBezTo>
                    <a:cubicBezTo>
                      <a:pt x="884" y="18722"/>
                      <a:pt x="2606" y="20837"/>
                      <a:pt x="4806" y="21600"/>
                    </a:cubicBezTo>
                    <a:lnTo>
                      <a:pt x="20849" y="21600"/>
                    </a:lnTo>
                    <a:lnTo>
                      <a:pt x="20849" y="19548"/>
                    </a:lnTo>
                    <a:lnTo>
                      <a:pt x="4806" y="19548"/>
                    </a:lnTo>
                    <a:cubicBezTo>
                      <a:pt x="3485" y="18924"/>
                      <a:pt x="2442" y="17642"/>
                      <a:pt x="1935" y="16020"/>
                    </a:cubicBezTo>
                    <a:cubicBezTo>
                      <a:pt x="907" y="12731"/>
                      <a:pt x="2173" y="9031"/>
                      <a:pt x="4806" y="7630"/>
                    </a:cubicBezTo>
                    <a:lnTo>
                      <a:pt x="6446" y="7630"/>
                    </a:lnTo>
                    <a:cubicBezTo>
                      <a:pt x="6821" y="7630"/>
                      <a:pt x="7151" y="7937"/>
                      <a:pt x="7252" y="8380"/>
                    </a:cubicBezTo>
                    <a:cubicBezTo>
                      <a:pt x="7885" y="11160"/>
                      <a:pt x="9966" y="13206"/>
                      <a:pt x="12430" y="13207"/>
                    </a:cubicBezTo>
                    <a:cubicBezTo>
                      <a:pt x="14897" y="13208"/>
                      <a:pt x="16979" y="11161"/>
                      <a:pt x="17613" y="8380"/>
                    </a:cubicBezTo>
                    <a:cubicBezTo>
                      <a:pt x="17714" y="7936"/>
                      <a:pt x="18044" y="7630"/>
                      <a:pt x="18419" y="7630"/>
                    </a:cubicBezTo>
                    <a:lnTo>
                      <a:pt x="20849" y="7630"/>
                    </a:lnTo>
                    <a:lnTo>
                      <a:pt x="20849" y="5578"/>
                    </a:lnTo>
                    <a:lnTo>
                      <a:pt x="18421" y="5578"/>
                    </a:lnTo>
                    <a:cubicBezTo>
                      <a:pt x="18045" y="5578"/>
                      <a:pt x="17715" y="5272"/>
                      <a:pt x="17615" y="4827"/>
                    </a:cubicBezTo>
                    <a:cubicBezTo>
                      <a:pt x="17371" y="3745"/>
                      <a:pt x="16902" y="2752"/>
                      <a:pt x="16238" y="1936"/>
                    </a:cubicBezTo>
                    <a:cubicBezTo>
                      <a:pt x="15223" y="688"/>
                      <a:pt x="13872" y="1"/>
                      <a:pt x="12433" y="0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0" name="Shape 1514"/>
              <p:cNvSpPr/>
              <p:nvPr/>
            </p:nvSpPr>
            <p:spPr>
              <a:xfrm>
                <a:off x="1307270" y="1335809"/>
                <a:ext cx="487757" cy="43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71" extrusionOk="0">
                    <a:moveTo>
                      <a:pt x="2906" y="19280"/>
                    </a:moveTo>
                    <a:cubicBezTo>
                      <a:pt x="2683" y="19534"/>
                      <a:pt x="2683" y="19946"/>
                      <a:pt x="2906" y="20200"/>
                    </a:cubicBezTo>
                    <a:lnTo>
                      <a:pt x="3930" y="21326"/>
                    </a:lnTo>
                    <a:cubicBezTo>
                      <a:pt x="4154" y="21580"/>
                      <a:pt x="4510" y="21473"/>
                      <a:pt x="4734" y="21220"/>
                    </a:cubicBezTo>
                    <a:lnTo>
                      <a:pt x="10017" y="15372"/>
                    </a:lnTo>
                    <a:lnTo>
                      <a:pt x="8398" y="13299"/>
                    </a:lnTo>
                    <a:cubicBezTo>
                      <a:pt x="8398" y="13299"/>
                      <a:pt x="2906" y="19280"/>
                      <a:pt x="2906" y="19280"/>
                    </a:cubicBezTo>
                    <a:close/>
                    <a:moveTo>
                      <a:pt x="21387" y="2723"/>
                    </a:moveTo>
                    <a:cubicBezTo>
                      <a:pt x="21307" y="2125"/>
                      <a:pt x="21031" y="2252"/>
                      <a:pt x="20888" y="2505"/>
                    </a:cubicBezTo>
                    <a:cubicBezTo>
                      <a:pt x="20746" y="2758"/>
                      <a:pt x="20111" y="3840"/>
                      <a:pt x="19852" y="4329"/>
                    </a:cubicBezTo>
                    <a:cubicBezTo>
                      <a:pt x="19593" y="4815"/>
                      <a:pt x="18956" y="5772"/>
                      <a:pt x="17770" y="4826"/>
                    </a:cubicBezTo>
                    <a:cubicBezTo>
                      <a:pt x="16533" y="3843"/>
                      <a:pt x="16963" y="3157"/>
                      <a:pt x="17179" y="2694"/>
                    </a:cubicBezTo>
                    <a:cubicBezTo>
                      <a:pt x="17395" y="2232"/>
                      <a:pt x="18059" y="931"/>
                      <a:pt x="18155" y="768"/>
                    </a:cubicBezTo>
                    <a:cubicBezTo>
                      <a:pt x="18251" y="605"/>
                      <a:pt x="18139" y="129"/>
                      <a:pt x="17756" y="329"/>
                    </a:cubicBezTo>
                    <a:cubicBezTo>
                      <a:pt x="17372" y="527"/>
                      <a:pt x="15039" y="1572"/>
                      <a:pt x="14715" y="3066"/>
                    </a:cubicBezTo>
                    <a:cubicBezTo>
                      <a:pt x="14386" y="4590"/>
                      <a:pt x="14993" y="5950"/>
                      <a:pt x="13800" y="7301"/>
                    </a:cubicBezTo>
                    <a:lnTo>
                      <a:pt x="12355" y="8998"/>
                    </a:lnTo>
                    <a:lnTo>
                      <a:pt x="13806" y="10898"/>
                    </a:lnTo>
                    <a:lnTo>
                      <a:pt x="15589" y="8995"/>
                    </a:lnTo>
                    <a:cubicBezTo>
                      <a:pt x="16013" y="8514"/>
                      <a:pt x="16919" y="8048"/>
                      <a:pt x="17740" y="8257"/>
                    </a:cubicBezTo>
                    <a:cubicBezTo>
                      <a:pt x="19498" y="8705"/>
                      <a:pt x="20456" y="7962"/>
                      <a:pt x="21035" y="6733"/>
                    </a:cubicBezTo>
                    <a:cubicBezTo>
                      <a:pt x="21552" y="5635"/>
                      <a:pt x="21466" y="3322"/>
                      <a:pt x="21387" y="2723"/>
                    </a:cubicBezTo>
                    <a:close/>
                    <a:moveTo>
                      <a:pt x="9478" y="7592"/>
                    </a:moveTo>
                    <a:cubicBezTo>
                      <a:pt x="9350" y="7424"/>
                      <a:pt x="9189" y="7421"/>
                      <a:pt x="9050" y="7558"/>
                    </a:cubicBezTo>
                    <a:lnTo>
                      <a:pt x="7506" y="9074"/>
                    </a:lnTo>
                    <a:cubicBezTo>
                      <a:pt x="7384" y="9194"/>
                      <a:pt x="7369" y="9419"/>
                      <a:pt x="7477" y="9559"/>
                    </a:cubicBezTo>
                    <a:lnTo>
                      <a:pt x="16408" y="20996"/>
                    </a:lnTo>
                    <a:cubicBezTo>
                      <a:pt x="16616" y="21268"/>
                      <a:pt x="16979" y="21295"/>
                      <a:pt x="17217" y="21061"/>
                    </a:cubicBezTo>
                    <a:lnTo>
                      <a:pt x="18263" y="20076"/>
                    </a:lnTo>
                    <a:cubicBezTo>
                      <a:pt x="18500" y="19839"/>
                      <a:pt x="18526" y="19429"/>
                      <a:pt x="18317" y="19158"/>
                    </a:cubicBezTo>
                    <a:cubicBezTo>
                      <a:pt x="18317" y="19158"/>
                      <a:pt x="9478" y="7592"/>
                      <a:pt x="9478" y="7592"/>
                    </a:cubicBezTo>
                    <a:close/>
                    <a:moveTo>
                      <a:pt x="3331" y="6965"/>
                    </a:moveTo>
                    <a:cubicBezTo>
                      <a:pt x="4336" y="6088"/>
                      <a:pt x="5170" y="6693"/>
                      <a:pt x="6282" y="8142"/>
                    </a:cubicBezTo>
                    <a:cubicBezTo>
                      <a:pt x="6408" y="8304"/>
                      <a:pt x="6575" y="8114"/>
                      <a:pt x="6671" y="8021"/>
                    </a:cubicBezTo>
                    <a:cubicBezTo>
                      <a:pt x="6766" y="7926"/>
                      <a:pt x="8233" y="6440"/>
                      <a:pt x="8306" y="6370"/>
                    </a:cubicBezTo>
                    <a:cubicBezTo>
                      <a:pt x="8377" y="6300"/>
                      <a:pt x="8464" y="6167"/>
                      <a:pt x="8349" y="6018"/>
                    </a:cubicBezTo>
                    <a:cubicBezTo>
                      <a:pt x="8235" y="5868"/>
                      <a:pt x="7817" y="5261"/>
                      <a:pt x="7550" y="4867"/>
                    </a:cubicBezTo>
                    <a:cubicBezTo>
                      <a:pt x="5603" y="2001"/>
                      <a:pt x="12876" y="57"/>
                      <a:pt x="11758" y="25"/>
                    </a:cubicBezTo>
                    <a:cubicBezTo>
                      <a:pt x="11190" y="9"/>
                      <a:pt x="8909" y="-20"/>
                      <a:pt x="8569" y="21"/>
                    </a:cubicBezTo>
                    <a:cubicBezTo>
                      <a:pt x="7186" y="186"/>
                      <a:pt x="5452" y="1638"/>
                      <a:pt x="4578" y="2313"/>
                    </a:cubicBezTo>
                    <a:cubicBezTo>
                      <a:pt x="3437" y="3196"/>
                      <a:pt x="3011" y="3711"/>
                      <a:pt x="2939" y="3781"/>
                    </a:cubicBezTo>
                    <a:cubicBezTo>
                      <a:pt x="2617" y="4099"/>
                      <a:pt x="2887" y="4832"/>
                      <a:pt x="2303" y="5410"/>
                    </a:cubicBezTo>
                    <a:cubicBezTo>
                      <a:pt x="1683" y="6021"/>
                      <a:pt x="1297" y="5560"/>
                      <a:pt x="939" y="5913"/>
                    </a:cubicBezTo>
                    <a:cubicBezTo>
                      <a:pt x="761" y="6090"/>
                      <a:pt x="264" y="6509"/>
                      <a:pt x="122" y="6650"/>
                    </a:cubicBezTo>
                    <a:cubicBezTo>
                      <a:pt x="-22" y="6790"/>
                      <a:pt x="-48" y="7030"/>
                      <a:pt x="99" y="7219"/>
                    </a:cubicBezTo>
                    <a:cubicBezTo>
                      <a:pt x="99" y="7219"/>
                      <a:pt x="1459" y="8912"/>
                      <a:pt x="1574" y="9061"/>
                    </a:cubicBezTo>
                    <a:cubicBezTo>
                      <a:pt x="1688" y="9210"/>
                      <a:pt x="1994" y="9337"/>
                      <a:pt x="2185" y="9149"/>
                    </a:cubicBezTo>
                    <a:cubicBezTo>
                      <a:pt x="2375" y="8960"/>
                      <a:pt x="2864" y="8477"/>
                      <a:pt x="2947" y="8394"/>
                    </a:cubicBezTo>
                    <a:cubicBezTo>
                      <a:pt x="3031" y="8312"/>
                      <a:pt x="2893" y="7349"/>
                      <a:pt x="3331" y="696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  <p:grpSp>
          <p:nvGrpSpPr>
            <p:cNvPr id="16" name="Group 1518"/>
            <p:cNvGrpSpPr/>
            <p:nvPr/>
          </p:nvGrpSpPr>
          <p:grpSpPr>
            <a:xfrm>
              <a:off x="4858252" y="3466703"/>
              <a:ext cx="512246" cy="990600"/>
              <a:chOff x="0" y="0"/>
              <a:chExt cx="1365988" cy="2548183"/>
            </a:xfrm>
          </p:grpSpPr>
          <p:sp>
            <p:nvSpPr>
              <p:cNvPr id="17" name="Shape 1516"/>
              <p:cNvSpPr/>
              <p:nvPr/>
            </p:nvSpPr>
            <p:spPr>
              <a:xfrm rot="5400000">
                <a:off x="-591098" y="591097"/>
                <a:ext cx="2548184" cy="1365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9057" y="0"/>
                    </a:moveTo>
                    <a:cubicBezTo>
                      <a:pt x="6404" y="0"/>
                      <a:pt x="4163" y="3345"/>
                      <a:pt x="3481" y="7895"/>
                    </a:cubicBezTo>
                    <a:cubicBezTo>
                      <a:pt x="3372" y="8620"/>
                      <a:pt x="3020" y="9122"/>
                      <a:pt x="2616" y="9122"/>
                    </a:cubicBezTo>
                    <a:lnTo>
                      <a:pt x="0" y="9122"/>
                    </a:lnTo>
                    <a:lnTo>
                      <a:pt x="0" y="12478"/>
                    </a:lnTo>
                    <a:lnTo>
                      <a:pt x="2616" y="12478"/>
                    </a:lnTo>
                    <a:cubicBezTo>
                      <a:pt x="3019" y="12478"/>
                      <a:pt x="3372" y="12980"/>
                      <a:pt x="3481" y="13705"/>
                    </a:cubicBezTo>
                    <a:cubicBezTo>
                      <a:pt x="4163" y="18253"/>
                      <a:pt x="6404" y="21599"/>
                      <a:pt x="9057" y="21599"/>
                    </a:cubicBezTo>
                    <a:cubicBezTo>
                      <a:pt x="11711" y="21600"/>
                      <a:pt x="13954" y="18255"/>
                      <a:pt x="14636" y="13705"/>
                    </a:cubicBezTo>
                    <a:cubicBezTo>
                      <a:pt x="14744" y="12980"/>
                      <a:pt x="15098" y="12478"/>
                      <a:pt x="15501" y="12478"/>
                    </a:cubicBezTo>
                    <a:lnTo>
                      <a:pt x="21600" y="12478"/>
                    </a:lnTo>
                    <a:lnTo>
                      <a:pt x="21600" y="9122"/>
                    </a:lnTo>
                    <a:lnTo>
                      <a:pt x="15503" y="9122"/>
                    </a:lnTo>
                    <a:cubicBezTo>
                      <a:pt x="15099" y="9122"/>
                      <a:pt x="14744" y="8622"/>
                      <a:pt x="14636" y="7895"/>
                    </a:cubicBezTo>
                    <a:cubicBezTo>
                      <a:pt x="14372" y="6124"/>
                      <a:pt x="13869" y="4500"/>
                      <a:pt x="13154" y="3165"/>
                    </a:cubicBezTo>
                    <a:cubicBezTo>
                      <a:pt x="12060" y="1124"/>
                      <a:pt x="10605" y="0"/>
                      <a:pt x="9057" y="0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18" name="Shape 1517"/>
              <p:cNvSpPr/>
              <p:nvPr/>
            </p:nvSpPr>
            <p:spPr>
              <a:xfrm>
                <a:off x="466050" y="836059"/>
                <a:ext cx="433888" cy="43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138102" y="2580754"/>
            <a:ext cx="3566501" cy="1142406"/>
            <a:chOff x="2434485" y="1485438"/>
            <a:chExt cx="3566501" cy="1142406"/>
          </a:xfrm>
        </p:grpSpPr>
        <p:sp>
          <p:nvSpPr>
            <p:cNvPr id="26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Placeholder 32"/>
            <p:cNvSpPr txBox="1"/>
            <p:nvPr/>
          </p:nvSpPr>
          <p:spPr>
            <a:xfrm>
              <a:off x="2434485" y="1872155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38102" y="4356760"/>
            <a:ext cx="3566501" cy="1142406"/>
            <a:chOff x="2434485" y="1485438"/>
            <a:chExt cx="3566501" cy="1142406"/>
          </a:xfrm>
        </p:grpSpPr>
        <p:sp>
          <p:nvSpPr>
            <p:cNvPr id="29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Placeholder 32"/>
            <p:cNvSpPr txBox="1"/>
            <p:nvPr/>
          </p:nvSpPr>
          <p:spPr>
            <a:xfrm>
              <a:off x="2434485" y="1872155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15403" y="2562702"/>
            <a:ext cx="3604941" cy="1142406"/>
            <a:chOff x="8251779" y="2630835"/>
            <a:chExt cx="3604941" cy="1142406"/>
          </a:xfrm>
        </p:grpSpPr>
        <p:sp>
          <p:nvSpPr>
            <p:cNvPr id="32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Placeholder 32"/>
            <p:cNvSpPr txBox="1"/>
            <p:nvPr/>
          </p:nvSpPr>
          <p:spPr>
            <a:xfrm>
              <a:off x="8401105" y="3017552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15403" y="4356760"/>
            <a:ext cx="3604941" cy="1142406"/>
            <a:chOff x="8251779" y="2630835"/>
            <a:chExt cx="3604941" cy="1142406"/>
          </a:xfrm>
        </p:grpSpPr>
        <p:sp>
          <p:nvSpPr>
            <p:cNvPr id="35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2"/>
            <p:cNvSpPr txBox="1"/>
            <p:nvPr/>
          </p:nvSpPr>
          <p:spPr>
            <a:xfrm>
              <a:off x="8401105" y="3017552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01040" y="2792409"/>
            <a:ext cx="4653907" cy="1980010"/>
            <a:chOff x="-1632269" y="3028665"/>
            <a:chExt cx="4653907" cy="1980010"/>
          </a:xfrm>
        </p:grpSpPr>
        <p:sp>
          <p:nvSpPr>
            <p:cNvPr id="31" name="文本框 30"/>
            <p:cNvSpPr txBox="1"/>
            <p:nvPr/>
          </p:nvSpPr>
          <p:spPr>
            <a:xfrm>
              <a:off x="-1632269" y="3028665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rgbClr val="665148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03</a:t>
              </a:r>
              <a:endParaRPr lang="en-US" altLang="zh-CN" sz="7200" dirty="0">
                <a:solidFill>
                  <a:srgbClr val="665148"/>
                </a:solidFill>
                <a:latin typeface="Eras Bold ITC" panose="020B0907030504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1632269" y="4362344"/>
              <a:ext cx="420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665148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  <a:endParaRPr lang="zh-CN" altLang="en-US" sz="3600" dirty="0">
                <a:solidFill>
                  <a:srgbClr val="665148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434003" y="2220804"/>
            <a:ext cx="9323994" cy="1497301"/>
            <a:chOff x="1434001" y="1976964"/>
            <a:chExt cx="9323994" cy="1497301"/>
          </a:xfrm>
        </p:grpSpPr>
        <p:grpSp>
          <p:nvGrpSpPr>
            <p:cNvPr id="49" name="Group 4"/>
            <p:cNvGrpSpPr/>
            <p:nvPr/>
          </p:nvGrpSpPr>
          <p:grpSpPr>
            <a:xfrm>
              <a:off x="1434001" y="1976964"/>
              <a:ext cx="9323994" cy="1497301"/>
              <a:chOff x="-1123401" y="2523132"/>
              <a:chExt cx="11282033" cy="1811734"/>
            </a:xfrm>
          </p:grpSpPr>
          <p:sp>
            <p:nvSpPr>
              <p:cNvPr id="68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665148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/>
              </a:p>
            </p:txBody>
          </p:sp>
          <p:sp>
            <p:nvSpPr>
              <p:cNvPr id="69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rgbClr val="665148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284" tIns="401828" rIns="139284" bIns="401828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700" kern="1200"/>
              </a:p>
            </p:txBody>
          </p:sp>
          <p:sp>
            <p:nvSpPr>
              <p:cNvPr id="70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665148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/>
              </a:p>
            </p:txBody>
          </p:sp>
          <p:sp>
            <p:nvSpPr>
              <p:cNvPr id="71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  <a:solidFill>
                <a:srgbClr val="665148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284" tIns="216466" rIns="139284" bIns="21646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400" kern="1200"/>
              </a:p>
            </p:txBody>
          </p:sp>
          <p:sp>
            <p:nvSpPr>
              <p:cNvPr id="72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665148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/>
              </a:p>
            </p:txBody>
          </p:sp>
          <p:sp>
            <p:nvSpPr>
              <p:cNvPr id="73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665148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 dirty="0"/>
              </a:p>
            </p:txBody>
          </p:sp>
          <p:sp>
            <p:nvSpPr>
              <p:cNvPr id="74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rgbClr val="665148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284" tIns="401828" rIns="139284" bIns="401828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700" kern="1200"/>
              </a:p>
            </p:txBody>
          </p:sp>
        </p:grpSp>
        <p:grpSp>
          <p:nvGrpSpPr>
            <p:cNvPr id="50" name="Group 5"/>
            <p:cNvGrpSpPr/>
            <p:nvPr/>
          </p:nvGrpSpPr>
          <p:grpSpPr>
            <a:xfrm>
              <a:off x="1919491" y="2436520"/>
              <a:ext cx="526320" cy="561856"/>
              <a:chOff x="9159875" y="1647825"/>
              <a:chExt cx="434975" cy="464344"/>
            </a:xfrm>
            <a:solidFill>
              <a:schemeClr val="bg1"/>
            </a:solidFill>
          </p:grpSpPr>
          <p:sp>
            <p:nvSpPr>
              <p:cNvPr id="65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6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7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51" name="Group 6"/>
            <p:cNvGrpSpPr/>
            <p:nvPr/>
          </p:nvGrpSpPr>
          <p:grpSpPr>
            <a:xfrm>
              <a:off x="9728416" y="2444685"/>
              <a:ext cx="561856" cy="561856"/>
              <a:chOff x="8216107" y="1647825"/>
              <a:chExt cx="464344" cy="464344"/>
            </a:xfrm>
            <a:solidFill>
              <a:schemeClr val="bg1"/>
            </a:solidFill>
          </p:grpSpPr>
          <p:sp>
            <p:nvSpPr>
              <p:cNvPr id="63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52" name="Group 7"/>
            <p:cNvGrpSpPr/>
            <p:nvPr/>
          </p:nvGrpSpPr>
          <p:grpSpPr>
            <a:xfrm>
              <a:off x="7119038" y="2461972"/>
              <a:ext cx="562817" cy="527281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53" name="Group 8"/>
            <p:cNvGrpSpPr/>
            <p:nvPr/>
          </p:nvGrpSpPr>
          <p:grpSpPr>
            <a:xfrm>
              <a:off x="4510621" y="2506152"/>
              <a:ext cx="561856" cy="438920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54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5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6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7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8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9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60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1090196" y="4052176"/>
            <a:ext cx="10011608" cy="1327611"/>
            <a:chOff x="1022722" y="4086257"/>
            <a:chExt cx="10011608" cy="1327611"/>
          </a:xfrm>
        </p:grpSpPr>
        <p:sp>
          <p:nvSpPr>
            <p:cNvPr id="76" name="文本框 36"/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 Placeholder 32"/>
            <p:cNvSpPr txBox="1"/>
            <p:nvPr/>
          </p:nvSpPr>
          <p:spPr>
            <a:xfrm>
              <a:off x="1022722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36"/>
            <p:cNvSpPr txBox="1"/>
            <p:nvPr/>
          </p:nvSpPr>
          <p:spPr>
            <a:xfrm>
              <a:off x="3798568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 Placeholder 32"/>
            <p:cNvSpPr txBox="1"/>
            <p:nvPr/>
          </p:nvSpPr>
          <p:spPr>
            <a:xfrm>
              <a:off x="3651044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36"/>
            <p:cNvSpPr txBox="1"/>
            <p:nvPr/>
          </p:nvSpPr>
          <p:spPr>
            <a:xfrm>
              <a:off x="6169700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Text Placeholder 32"/>
            <p:cNvSpPr txBox="1"/>
            <p:nvPr/>
          </p:nvSpPr>
          <p:spPr>
            <a:xfrm>
              <a:off x="6022176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36"/>
            <p:cNvSpPr txBox="1"/>
            <p:nvPr/>
          </p:nvSpPr>
          <p:spPr>
            <a:xfrm>
              <a:off x="8798022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 Placeholder 32"/>
            <p:cNvSpPr txBox="1"/>
            <p:nvPr/>
          </p:nvSpPr>
          <p:spPr>
            <a:xfrm>
              <a:off x="8650498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94"/>
          <p:cNvSpPr/>
          <p:nvPr/>
        </p:nvSpPr>
        <p:spPr>
          <a:xfrm flipV="1">
            <a:off x="5548697" y="2449945"/>
            <a:ext cx="1036078" cy="0"/>
          </a:xfrm>
          <a:prstGeom prst="line">
            <a:avLst/>
          </a:prstGeom>
          <a:noFill/>
          <a:ln w="190500" cap="flat">
            <a:solidFill>
              <a:srgbClr val="665148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3" name="Shape 195"/>
          <p:cNvSpPr/>
          <p:nvPr/>
        </p:nvSpPr>
        <p:spPr>
          <a:xfrm flipV="1">
            <a:off x="5548697" y="3896839"/>
            <a:ext cx="1036078" cy="0"/>
          </a:xfrm>
          <a:prstGeom prst="line">
            <a:avLst/>
          </a:prstGeom>
          <a:noFill/>
          <a:ln w="190500" cap="flat">
            <a:solidFill>
              <a:srgbClr val="665148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4" name="Shape 196"/>
          <p:cNvSpPr/>
          <p:nvPr/>
        </p:nvSpPr>
        <p:spPr>
          <a:xfrm>
            <a:off x="5577961" y="5343732"/>
            <a:ext cx="1036077" cy="0"/>
          </a:xfrm>
          <a:prstGeom prst="line">
            <a:avLst/>
          </a:prstGeom>
          <a:noFill/>
          <a:ln w="190500" cap="flat">
            <a:solidFill>
              <a:srgbClr val="665148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5" name="Shape 197"/>
          <p:cNvSpPr/>
          <p:nvPr/>
        </p:nvSpPr>
        <p:spPr>
          <a:xfrm>
            <a:off x="1924604" y="1866379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6" name="Shape 198"/>
          <p:cNvSpPr/>
          <p:nvPr/>
        </p:nvSpPr>
        <p:spPr>
          <a:xfrm>
            <a:off x="1036320" y="1866379"/>
            <a:ext cx="1167134" cy="1167134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7" name="Shape 199"/>
          <p:cNvSpPr/>
          <p:nvPr/>
        </p:nvSpPr>
        <p:spPr>
          <a:xfrm>
            <a:off x="1240790" y="2081213"/>
            <a:ext cx="1111250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01</a:t>
            </a:r>
            <a:endParaRPr sz="4800" dirty="0">
              <a:solidFill>
                <a:srgbClr val="F9FAFC"/>
              </a:solidFill>
            </a:endParaRPr>
          </a:p>
        </p:txBody>
      </p:sp>
      <p:sp>
        <p:nvSpPr>
          <p:cNvPr id="18" name="Shape 200"/>
          <p:cNvSpPr/>
          <p:nvPr/>
        </p:nvSpPr>
        <p:spPr>
          <a:xfrm>
            <a:off x="1924604" y="3313272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9" name="Shape 201"/>
          <p:cNvSpPr/>
          <p:nvPr/>
        </p:nvSpPr>
        <p:spPr>
          <a:xfrm>
            <a:off x="955675" y="3313430"/>
            <a:ext cx="1248410" cy="1167130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0" name="Shape 202"/>
          <p:cNvSpPr/>
          <p:nvPr/>
        </p:nvSpPr>
        <p:spPr>
          <a:xfrm>
            <a:off x="1240790" y="3527425"/>
            <a:ext cx="962660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03</a:t>
            </a:r>
            <a:endParaRPr sz="4800" dirty="0">
              <a:solidFill>
                <a:srgbClr val="F9FAFC"/>
              </a:solidFill>
            </a:endParaRPr>
          </a:p>
        </p:txBody>
      </p:sp>
      <p:sp>
        <p:nvSpPr>
          <p:cNvPr id="21" name="Shape 203"/>
          <p:cNvSpPr/>
          <p:nvPr/>
        </p:nvSpPr>
        <p:spPr>
          <a:xfrm>
            <a:off x="1924604" y="4760165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2" name="Shape 204"/>
          <p:cNvSpPr/>
          <p:nvPr/>
        </p:nvSpPr>
        <p:spPr>
          <a:xfrm>
            <a:off x="1036320" y="4760165"/>
            <a:ext cx="1167134" cy="1167134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3" name="Shape 205"/>
          <p:cNvSpPr/>
          <p:nvPr/>
        </p:nvSpPr>
        <p:spPr>
          <a:xfrm>
            <a:off x="1240790" y="4974908"/>
            <a:ext cx="1036320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05</a:t>
            </a:r>
            <a:endParaRPr sz="4800" dirty="0">
              <a:solidFill>
                <a:srgbClr val="F9FAFC"/>
              </a:solidFill>
            </a:endParaRPr>
          </a:p>
        </p:txBody>
      </p:sp>
      <p:sp>
        <p:nvSpPr>
          <p:cNvPr id="24" name="Shape 206"/>
          <p:cNvSpPr/>
          <p:nvPr/>
        </p:nvSpPr>
        <p:spPr>
          <a:xfrm>
            <a:off x="6722171" y="1866379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5" name="Shape 207"/>
          <p:cNvSpPr/>
          <p:nvPr/>
        </p:nvSpPr>
        <p:spPr>
          <a:xfrm>
            <a:off x="9988546" y="1866379"/>
            <a:ext cx="1167134" cy="1167134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6" name="Shape 208"/>
          <p:cNvSpPr/>
          <p:nvPr/>
        </p:nvSpPr>
        <p:spPr>
          <a:xfrm>
            <a:off x="10193020" y="2080895"/>
            <a:ext cx="963295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02</a:t>
            </a:r>
            <a:endParaRPr sz="4800" dirty="0">
              <a:solidFill>
                <a:srgbClr val="F9FAFC"/>
              </a:solidFill>
            </a:endParaRPr>
          </a:p>
        </p:txBody>
      </p:sp>
      <p:sp>
        <p:nvSpPr>
          <p:cNvPr id="27" name="Shape 209"/>
          <p:cNvSpPr/>
          <p:nvPr/>
        </p:nvSpPr>
        <p:spPr>
          <a:xfrm>
            <a:off x="6725606" y="3326581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8" name="Shape 210"/>
          <p:cNvSpPr/>
          <p:nvPr/>
        </p:nvSpPr>
        <p:spPr>
          <a:xfrm>
            <a:off x="9988546" y="3313272"/>
            <a:ext cx="1167134" cy="1167134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29" name="Shape 211"/>
          <p:cNvSpPr/>
          <p:nvPr/>
        </p:nvSpPr>
        <p:spPr>
          <a:xfrm>
            <a:off x="10193020" y="3527425"/>
            <a:ext cx="902335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04</a:t>
            </a:r>
            <a:endParaRPr sz="4800" dirty="0">
              <a:solidFill>
                <a:srgbClr val="F9FAFC"/>
              </a:solidFill>
            </a:endParaRPr>
          </a:p>
        </p:txBody>
      </p:sp>
      <p:sp>
        <p:nvSpPr>
          <p:cNvPr id="30" name="Shape 212"/>
          <p:cNvSpPr/>
          <p:nvPr/>
        </p:nvSpPr>
        <p:spPr>
          <a:xfrm>
            <a:off x="6725606" y="4760165"/>
            <a:ext cx="3483263" cy="1167134"/>
          </a:xfrm>
          <a:prstGeom prst="roundRect">
            <a:avLst>
              <a:gd name="adj" fmla="val 15000"/>
            </a:avLst>
          </a:prstGeom>
          <a:solidFill>
            <a:srgbClr val="777777">
              <a:alpha val="13587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31" name="Shape 213"/>
          <p:cNvSpPr/>
          <p:nvPr/>
        </p:nvSpPr>
        <p:spPr>
          <a:xfrm>
            <a:off x="9988546" y="4760165"/>
            <a:ext cx="1167134" cy="1167134"/>
          </a:xfrm>
          <a:prstGeom prst="roundRect">
            <a:avLst>
              <a:gd name="adj" fmla="val 15000"/>
            </a:avLst>
          </a:prstGeom>
          <a:solidFill>
            <a:srgbClr val="6651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32" name="Shape 214"/>
          <p:cNvSpPr/>
          <p:nvPr/>
        </p:nvSpPr>
        <p:spPr>
          <a:xfrm>
            <a:off x="10193020" y="4974590"/>
            <a:ext cx="902970" cy="73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9FAFC"/>
                </a:solidFill>
              </a:rPr>
              <a:t>06</a:t>
            </a:r>
            <a:endParaRPr sz="4800" dirty="0">
              <a:solidFill>
                <a:srgbClr val="F9FAFC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03454" y="1919575"/>
            <a:ext cx="3532947" cy="1142406"/>
            <a:chOff x="8251779" y="2630835"/>
            <a:chExt cx="3532947" cy="1142406"/>
          </a:xfrm>
        </p:grpSpPr>
        <p:sp>
          <p:nvSpPr>
            <p:cNvPr id="34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8401105" y="3017552"/>
              <a:ext cx="3117049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03454" y="3399285"/>
            <a:ext cx="3532947" cy="1142406"/>
            <a:chOff x="8251779" y="2630835"/>
            <a:chExt cx="3532947" cy="1142406"/>
          </a:xfrm>
        </p:grpSpPr>
        <p:sp>
          <p:nvSpPr>
            <p:cNvPr id="37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8401105" y="3017552"/>
              <a:ext cx="3117049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03454" y="4784893"/>
            <a:ext cx="3532947" cy="1142406"/>
            <a:chOff x="8251779" y="2630835"/>
            <a:chExt cx="3532947" cy="1142406"/>
          </a:xfrm>
        </p:grpSpPr>
        <p:sp>
          <p:nvSpPr>
            <p:cNvPr id="40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Placeholder 32"/>
            <p:cNvSpPr txBox="1"/>
            <p:nvPr/>
          </p:nvSpPr>
          <p:spPr>
            <a:xfrm>
              <a:off x="8401105" y="3017552"/>
              <a:ext cx="3117049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54076" y="1952983"/>
            <a:ext cx="3532947" cy="1142406"/>
            <a:chOff x="2468039" y="1485438"/>
            <a:chExt cx="3532947" cy="1142406"/>
          </a:xfrm>
        </p:grpSpPr>
        <p:sp>
          <p:nvSpPr>
            <p:cNvPr id="43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2798096" y="1872155"/>
              <a:ext cx="3092004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54076" y="3399285"/>
            <a:ext cx="3532947" cy="1142406"/>
            <a:chOff x="2468039" y="1485438"/>
            <a:chExt cx="3532947" cy="1142406"/>
          </a:xfrm>
        </p:grpSpPr>
        <p:sp>
          <p:nvSpPr>
            <p:cNvPr id="46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2798096" y="1872155"/>
              <a:ext cx="3092004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4076" y="4784893"/>
            <a:ext cx="3532947" cy="1142406"/>
            <a:chOff x="2468039" y="1485438"/>
            <a:chExt cx="3532947" cy="1142406"/>
          </a:xfrm>
        </p:grpSpPr>
        <p:sp>
          <p:nvSpPr>
            <p:cNvPr id="49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 Placeholder 32"/>
            <p:cNvSpPr txBox="1"/>
            <p:nvPr/>
          </p:nvSpPr>
          <p:spPr>
            <a:xfrm>
              <a:off x="2798096" y="1872155"/>
              <a:ext cx="3092004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33128" y="3458602"/>
            <a:ext cx="7725744" cy="2592940"/>
            <a:chOff x="1489452" y="3188648"/>
            <a:chExt cx="6165097" cy="2069151"/>
          </a:xfrm>
        </p:grpSpPr>
        <p:sp>
          <p:nvSpPr>
            <p:cNvPr id="13" name="Shape 4199"/>
            <p:cNvSpPr/>
            <p:nvPr/>
          </p:nvSpPr>
          <p:spPr>
            <a:xfrm flipV="1">
              <a:off x="4870889" y="3806054"/>
              <a:ext cx="426782" cy="569043"/>
            </a:xfrm>
            <a:prstGeom prst="line">
              <a:avLst/>
            </a:prstGeom>
            <a:ln w="19050">
              <a:solidFill>
                <a:srgbClr val="665148"/>
              </a:solidFill>
              <a:miter lim="400000"/>
              <a:tailEnd type="triangle"/>
            </a:ln>
          </p:spPr>
          <p:txBody>
            <a:bodyPr lIns="25395" tIns="25395" rIns="25395" bIns="25395" anchor="ctr"/>
            <a:lstStyle/>
            <a:p>
              <a:pPr lvl="0" algn="ctr">
                <a:defRPr sz="7000">
                  <a:latin typeface="U.S. 101"/>
                  <a:ea typeface="U.S. 101"/>
                  <a:cs typeface="U.S. 101"/>
                  <a:sym typeface="U.S. 101"/>
                </a:defRPr>
              </a:pPr>
            </a:p>
          </p:txBody>
        </p:sp>
        <p:sp>
          <p:nvSpPr>
            <p:cNvPr id="14" name="Shape 4200"/>
            <p:cNvSpPr/>
            <p:nvPr/>
          </p:nvSpPr>
          <p:spPr>
            <a:xfrm flipV="1">
              <a:off x="5264516" y="3851042"/>
              <a:ext cx="2034132" cy="842669"/>
            </a:xfrm>
            <a:prstGeom prst="line">
              <a:avLst/>
            </a:prstGeom>
            <a:ln w="19050">
              <a:solidFill>
                <a:srgbClr val="665148"/>
              </a:solidFill>
              <a:miter lim="400000"/>
              <a:tailEnd type="triangle"/>
            </a:ln>
          </p:spPr>
          <p:txBody>
            <a:bodyPr lIns="25395" tIns="25395" rIns="25395" bIns="25395" anchor="ctr"/>
            <a:lstStyle/>
            <a:p>
              <a:pPr lvl="0" algn="ctr">
                <a:defRPr sz="7000">
                  <a:latin typeface="U.S. 101"/>
                  <a:ea typeface="U.S. 101"/>
                  <a:cs typeface="U.S. 101"/>
                  <a:sym typeface="U.S. 101"/>
                </a:defRPr>
              </a:pPr>
            </a:p>
          </p:txBody>
        </p:sp>
        <p:sp>
          <p:nvSpPr>
            <p:cNvPr id="15" name="Shape 4201"/>
            <p:cNvSpPr/>
            <p:nvPr/>
          </p:nvSpPr>
          <p:spPr>
            <a:xfrm flipH="1" flipV="1">
              <a:off x="3859612" y="3806054"/>
              <a:ext cx="426782" cy="569043"/>
            </a:xfrm>
            <a:prstGeom prst="line">
              <a:avLst/>
            </a:prstGeom>
            <a:ln w="19050">
              <a:solidFill>
                <a:srgbClr val="665148"/>
              </a:solidFill>
              <a:miter lim="400000"/>
              <a:tailEnd type="triangle"/>
            </a:ln>
          </p:spPr>
          <p:txBody>
            <a:bodyPr lIns="25395" tIns="25395" rIns="25395" bIns="25395" anchor="ctr"/>
            <a:lstStyle/>
            <a:p>
              <a:pPr lvl="0" algn="ctr">
                <a:defRPr sz="7000">
                  <a:latin typeface="U.S. 101"/>
                  <a:ea typeface="U.S. 101"/>
                  <a:cs typeface="U.S. 101"/>
                  <a:sym typeface="U.S. 101"/>
                </a:defRPr>
              </a:pPr>
            </a:p>
          </p:txBody>
        </p:sp>
        <p:sp>
          <p:nvSpPr>
            <p:cNvPr id="16" name="Shape 4202"/>
            <p:cNvSpPr/>
            <p:nvPr/>
          </p:nvSpPr>
          <p:spPr>
            <a:xfrm flipH="1" flipV="1">
              <a:off x="1858634" y="3851038"/>
              <a:ext cx="2034132" cy="842670"/>
            </a:xfrm>
            <a:prstGeom prst="line">
              <a:avLst/>
            </a:prstGeom>
            <a:ln w="19050">
              <a:solidFill>
                <a:srgbClr val="665148"/>
              </a:solidFill>
              <a:miter lim="400000"/>
              <a:tailEnd type="triangle"/>
            </a:ln>
          </p:spPr>
          <p:txBody>
            <a:bodyPr lIns="25395" tIns="25395" rIns="25395" bIns="25395" anchor="ctr"/>
            <a:lstStyle/>
            <a:p>
              <a:pPr lvl="0" algn="ctr">
                <a:defRPr sz="7000">
                  <a:latin typeface="U.S. 101"/>
                  <a:ea typeface="U.S. 101"/>
                  <a:cs typeface="U.S. 101"/>
                  <a:sym typeface="U.S. 101"/>
                </a:defRPr>
              </a:pPr>
            </a:p>
          </p:txBody>
        </p:sp>
        <p:sp>
          <p:nvSpPr>
            <p:cNvPr id="17" name="Shape 4206"/>
            <p:cNvSpPr/>
            <p:nvPr/>
          </p:nvSpPr>
          <p:spPr>
            <a:xfrm rot="10800000">
              <a:off x="3880901" y="4376761"/>
              <a:ext cx="1382197" cy="881038"/>
            </a:xfrm>
            <a:prstGeom prst="roundRect">
              <a:avLst>
                <a:gd name="adj" fmla="val 23150"/>
              </a:avLst>
            </a:prstGeom>
            <a:solidFill>
              <a:srgbClr val="6651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grpSp>
          <p:nvGrpSpPr>
            <p:cNvPr id="18" name="Group 4223"/>
            <p:cNvGrpSpPr/>
            <p:nvPr/>
          </p:nvGrpSpPr>
          <p:grpSpPr>
            <a:xfrm>
              <a:off x="7071221" y="3188648"/>
              <a:ext cx="583328" cy="585216"/>
              <a:chOff x="0" y="0"/>
              <a:chExt cx="1555540" cy="1555540"/>
            </a:xfrm>
          </p:grpSpPr>
          <p:sp>
            <p:nvSpPr>
              <p:cNvPr id="29" name="Shape 4221"/>
              <p:cNvSpPr/>
              <p:nvPr/>
            </p:nvSpPr>
            <p:spPr>
              <a:xfrm rot="10800000">
                <a:off x="0" y="0"/>
                <a:ext cx="1555540" cy="155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30" name="Shape 4222"/>
              <p:cNvSpPr/>
              <p:nvPr/>
            </p:nvSpPr>
            <p:spPr>
              <a:xfrm>
                <a:off x="403725" y="473314"/>
                <a:ext cx="748092" cy="60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0" h="21024" extrusionOk="0">
                    <a:moveTo>
                      <a:pt x="18800" y="1728"/>
                    </a:moveTo>
                    <a:cubicBezTo>
                      <a:pt x="16810" y="-576"/>
                      <a:pt x="13583" y="-576"/>
                      <a:pt x="11591" y="1728"/>
                    </a:cubicBezTo>
                    <a:lnTo>
                      <a:pt x="10239" y="3293"/>
                    </a:lnTo>
                    <a:lnTo>
                      <a:pt x="8887" y="1728"/>
                    </a:lnTo>
                    <a:cubicBezTo>
                      <a:pt x="6897" y="-576"/>
                      <a:pt x="3670" y="-576"/>
                      <a:pt x="1680" y="1728"/>
                    </a:cubicBezTo>
                    <a:cubicBezTo>
                      <a:pt x="-560" y="4320"/>
                      <a:pt x="-560" y="8522"/>
                      <a:pt x="1680" y="11115"/>
                    </a:cubicBezTo>
                    <a:lnTo>
                      <a:pt x="10239" y="21024"/>
                    </a:lnTo>
                    <a:lnTo>
                      <a:pt x="18800" y="11115"/>
                    </a:lnTo>
                    <a:cubicBezTo>
                      <a:pt x="21040" y="8522"/>
                      <a:pt x="21040" y="4320"/>
                      <a:pt x="18800" y="1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  <p:grpSp>
          <p:nvGrpSpPr>
            <p:cNvPr id="19" name="Group 4226"/>
            <p:cNvGrpSpPr/>
            <p:nvPr/>
          </p:nvGrpSpPr>
          <p:grpSpPr>
            <a:xfrm>
              <a:off x="5210631" y="3188648"/>
              <a:ext cx="583328" cy="585216"/>
              <a:chOff x="0" y="0"/>
              <a:chExt cx="1555540" cy="1555540"/>
            </a:xfrm>
          </p:grpSpPr>
          <p:sp>
            <p:nvSpPr>
              <p:cNvPr id="27" name="Shape 4224"/>
              <p:cNvSpPr/>
              <p:nvPr/>
            </p:nvSpPr>
            <p:spPr>
              <a:xfrm rot="10800000">
                <a:off x="0" y="0"/>
                <a:ext cx="1555540" cy="155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8" name="Shape 4225"/>
              <p:cNvSpPr/>
              <p:nvPr/>
            </p:nvSpPr>
            <p:spPr>
              <a:xfrm>
                <a:off x="556990" y="375705"/>
                <a:ext cx="441560" cy="80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7" y="3476"/>
                    </a:moveTo>
                    <a:cubicBezTo>
                      <a:pt x="16335" y="5612"/>
                      <a:pt x="16335" y="5612"/>
                      <a:pt x="16335" y="5612"/>
                    </a:cubicBezTo>
                    <a:cubicBezTo>
                      <a:pt x="14486" y="4583"/>
                      <a:pt x="12660" y="4068"/>
                      <a:pt x="10835" y="4068"/>
                    </a:cubicBezTo>
                    <a:cubicBezTo>
                      <a:pt x="9782" y="4068"/>
                      <a:pt x="8916" y="4222"/>
                      <a:pt x="8237" y="4531"/>
                    </a:cubicBezTo>
                    <a:cubicBezTo>
                      <a:pt x="7582" y="4827"/>
                      <a:pt x="7231" y="5188"/>
                      <a:pt x="7231" y="5587"/>
                    </a:cubicBezTo>
                    <a:cubicBezTo>
                      <a:pt x="7231" y="5921"/>
                      <a:pt x="7535" y="6256"/>
                      <a:pt x="8120" y="6591"/>
                    </a:cubicBezTo>
                    <a:cubicBezTo>
                      <a:pt x="8706" y="6938"/>
                      <a:pt x="9876" y="7299"/>
                      <a:pt x="11631" y="7685"/>
                    </a:cubicBezTo>
                    <a:cubicBezTo>
                      <a:pt x="14743" y="8380"/>
                      <a:pt x="16873" y="8972"/>
                      <a:pt x="18020" y="9461"/>
                    </a:cubicBezTo>
                    <a:cubicBezTo>
                      <a:pt x="19166" y="9950"/>
                      <a:pt x="20055" y="10530"/>
                      <a:pt x="20687" y="11225"/>
                    </a:cubicBezTo>
                    <a:cubicBezTo>
                      <a:pt x="21296" y="11907"/>
                      <a:pt x="21600" y="12679"/>
                      <a:pt x="21600" y="13529"/>
                    </a:cubicBezTo>
                    <a:cubicBezTo>
                      <a:pt x="21600" y="14379"/>
                      <a:pt x="21272" y="15177"/>
                      <a:pt x="20617" y="15897"/>
                    </a:cubicBezTo>
                    <a:cubicBezTo>
                      <a:pt x="19962" y="16618"/>
                      <a:pt x="19096" y="17198"/>
                      <a:pt x="18066" y="17622"/>
                    </a:cubicBezTo>
                    <a:cubicBezTo>
                      <a:pt x="17037" y="18034"/>
                      <a:pt x="15539" y="18356"/>
                      <a:pt x="13573" y="18575"/>
                    </a:cubicBezTo>
                    <a:cubicBezTo>
                      <a:pt x="13573" y="21600"/>
                      <a:pt x="13573" y="21600"/>
                      <a:pt x="13573" y="21600"/>
                    </a:cubicBezTo>
                    <a:cubicBezTo>
                      <a:pt x="9618" y="21600"/>
                      <a:pt x="9618" y="21600"/>
                      <a:pt x="9618" y="21600"/>
                    </a:cubicBezTo>
                    <a:cubicBezTo>
                      <a:pt x="9618" y="18652"/>
                      <a:pt x="9618" y="18652"/>
                      <a:pt x="9618" y="18652"/>
                    </a:cubicBezTo>
                    <a:cubicBezTo>
                      <a:pt x="7793" y="18536"/>
                      <a:pt x="6225" y="18292"/>
                      <a:pt x="4938" y="17906"/>
                    </a:cubicBezTo>
                    <a:cubicBezTo>
                      <a:pt x="3159" y="17378"/>
                      <a:pt x="1521" y="16670"/>
                      <a:pt x="0" y="15795"/>
                    </a:cubicBezTo>
                    <a:cubicBezTo>
                      <a:pt x="4002" y="13593"/>
                      <a:pt x="4002" y="13593"/>
                      <a:pt x="4002" y="13593"/>
                    </a:cubicBezTo>
                    <a:cubicBezTo>
                      <a:pt x="6576" y="15061"/>
                      <a:pt x="9057" y="15795"/>
                      <a:pt x="11444" y="15795"/>
                    </a:cubicBezTo>
                    <a:cubicBezTo>
                      <a:pt x="12684" y="15795"/>
                      <a:pt x="13714" y="15563"/>
                      <a:pt x="14603" y="15112"/>
                    </a:cubicBezTo>
                    <a:cubicBezTo>
                      <a:pt x="15469" y="14649"/>
                      <a:pt x="15913" y="14121"/>
                      <a:pt x="15913" y="13503"/>
                    </a:cubicBezTo>
                    <a:cubicBezTo>
                      <a:pt x="15913" y="12975"/>
                      <a:pt x="15633" y="12525"/>
                      <a:pt x="15071" y="12126"/>
                    </a:cubicBezTo>
                    <a:cubicBezTo>
                      <a:pt x="14509" y="11740"/>
                      <a:pt x="13386" y="11341"/>
                      <a:pt x="11748" y="10929"/>
                    </a:cubicBezTo>
                    <a:cubicBezTo>
                      <a:pt x="8401" y="10105"/>
                      <a:pt x="6155" y="9436"/>
                      <a:pt x="4961" y="8946"/>
                    </a:cubicBezTo>
                    <a:cubicBezTo>
                      <a:pt x="3791" y="8470"/>
                      <a:pt x="2902" y="7917"/>
                      <a:pt x="2317" y="7312"/>
                    </a:cubicBezTo>
                    <a:cubicBezTo>
                      <a:pt x="1732" y="6707"/>
                      <a:pt x="1451" y="6063"/>
                      <a:pt x="1451" y="5368"/>
                    </a:cubicBezTo>
                    <a:cubicBezTo>
                      <a:pt x="1451" y="4235"/>
                      <a:pt x="2223" y="3257"/>
                      <a:pt x="3768" y="2446"/>
                    </a:cubicBezTo>
                    <a:cubicBezTo>
                      <a:pt x="5312" y="1635"/>
                      <a:pt x="7255" y="1197"/>
                      <a:pt x="9618" y="1133"/>
                    </a:cubicBezTo>
                    <a:cubicBezTo>
                      <a:pt x="9618" y="0"/>
                      <a:pt x="9618" y="0"/>
                      <a:pt x="9618" y="0"/>
                    </a:cubicBezTo>
                    <a:cubicBezTo>
                      <a:pt x="13573" y="0"/>
                      <a:pt x="13573" y="0"/>
                      <a:pt x="13573" y="0"/>
                    </a:cubicBezTo>
                    <a:cubicBezTo>
                      <a:pt x="13573" y="1287"/>
                      <a:pt x="13573" y="1287"/>
                      <a:pt x="13573" y="1287"/>
                    </a:cubicBezTo>
                    <a:cubicBezTo>
                      <a:pt x="14954" y="1455"/>
                      <a:pt x="16101" y="1686"/>
                      <a:pt x="17037" y="1982"/>
                    </a:cubicBezTo>
                    <a:cubicBezTo>
                      <a:pt x="17996" y="2278"/>
                      <a:pt x="19119" y="2780"/>
                      <a:pt x="20407" y="3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  <p:grpSp>
          <p:nvGrpSpPr>
            <p:cNvPr id="20" name="Group 4229"/>
            <p:cNvGrpSpPr/>
            <p:nvPr/>
          </p:nvGrpSpPr>
          <p:grpSpPr>
            <a:xfrm>
              <a:off x="3350042" y="3188648"/>
              <a:ext cx="583327" cy="585216"/>
              <a:chOff x="0" y="0"/>
              <a:chExt cx="1555540" cy="1555540"/>
            </a:xfrm>
          </p:grpSpPr>
          <p:sp>
            <p:nvSpPr>
              <p:cNvPr id="25" name="Shape 4227"/>
              <p:cNvSpPr/>
              <p:nvPr/>
            </p:nvSpPr>
            <p:spPr>
              <a:xfrm rot="10800000">
                <a:off x="0" y="0"/>
                <a:ext cx="1555540" cy="155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6" name="Shape 4228"/>
              <p:cNvSpPr/>
              <p:nvPr/>
            </p:nvSpPr>
            <p:spPr>
              <a:xfrm>
                <a:off x="383426" y="425042"/>
                <a:ext cx="788690" cy="705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7" h="21458" extrusionOk="0">
                    <a:moveTo>
                      <a:pt x="20906" y="11130"/>
                    </a:moveTo>
                    <a:lnTo>
                      <a:pt x="11466" y="425"/>
                    </a:lnTo>
                    <a:cubicBezTo>
                      <a:pt x="10983" y="-142"/>
                      <a:pt x="10193" y="-142"/>
                      <a:pt x="9710" y="425"/>
                    </a:cubicBezTo>
                    <a:lnTo>
                      <a:pt x="271" y="11130"/>
                    </a:lnTo>
                    <a:cubicBezTo>
                      <a:pt x="-212" y="11696"/>
                      <a:pt x="-32" y="12160"/>
                      <a:pt x="671" y="12160"/>
                    </a:cubicBezTo>
                    <a:lnTo>
                      <a:pt x="2638" y="12160"/>
                    </a:lnTo>
                    <a:lnTo>
                      <a:pt x="2638" y="20381"/>
                    </a:lnTo>
                    <a:cubicBezTo>
                      <a:pt x="2638" y="20976"/>
                      <a:pt x="2661" y="21458"/>
                      <a:pt x="3609" y="21458"/>
                    </a:cubicBezTo>
                    <a:lnTo>
                      <a:pt x="8190" y="21458"/>
                    </a:lnTo>
                    <a:lnTo>
                      <a:pt x="8190" y="13214"/>
                    </a:lnTo>
                    <a:lnTo>
                      <a:pt x="12986" y="13214"/>
                    </a:lnTo>
                    <a:lnTo>
                      <a:pt x="12986" y="21458"/>
                    </a:lnTo>
                    <a:lnTo>
                      <a:pt x="17795" y="21458"/>
                    </a:lnTo>
                    <a:cubicBezTo>
                      <a:pt x="18518" y="21458"/>
                      <a:pt x="18538" y="20976"/>
                      <a:pt x="18538" y="20381"/>
                    </a:cubicBezTo>
                    <a:lnTo>
                      <a:pt x="18538" y="12160"/>
                    </a:lnTo>
                    <a:lnTo>
                      <a:pt x="20505" y="12160"/>
                    </a:lnTo>
                    <a:cubicBezTo>
                      <a:pt x="21208" y="12160"/>
                      <a:pt x="21388" y="11696"/>
                      <a:pt x="20906" y="11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  <p:grpSp>
          <p:nvGrpSpPr>
            <p:cNvPr id="21" name="Group 4232"/>
            <p:cNvGrpSpPr/>
            <p:nvPr/>
          </p:nvGrpSpPr>
          <p:grpSpPr>
            <a:xfrm>
              <a:off x="1489452" y="3188648"/>
              <a:ext cx="3312398" cy="1869955"/>
              <a:chOff x="0" y="0"/>
              <a:chExt cx="8833068" cy="4970455"/>
            </a:xfrm>
          </p:grpSpPr>
          <p:sp>
            <p:nvSpPr>
              <p:cNvPr id="22" name="Shape 4230"/>
              <p:cNvSpPr/>
              <p:nvPr/>
            </p:nvSpPr>
            <p:spPr>
              <a:xfrm rot="10800000">
                <a:off x="0" y="0"/>
                <a:ext cx="1555540" cy="155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651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3" name="Shape 4231"/>
              <p:cNvSpPr/>
              <p:nvPr/>
            </p:nvSpPr>
            <p:spPr>
              <a:xfrm>
                <a:off x="452577" y="437448"/>
                <a:ext cx="650388" cy="680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1" h="20933" extrusionOk="0">
                    <a:moveTo>
                      <a:pt x="18450" y="13962"/>
                    </a:moveTo>
                    <a:cubicBezTo>
                      <a:pt x="18104" y="14098"/>
                      <a:pt x="15778" y="12331"/>
                      <a:pt x="14291" y="9001"/>
                    </a:cubicBezTo>
                    <a:cubicBezTo>
                      <a:pt x="12804" y="5669"/>
                      <a:pt x="12992" y="2625"/>
                      <a:pt x="13337" y="2491"/>
                    </a:cubicBezTo>
                    <a:cubicBezTo>
                      <a:pt x="13683" y="2355"/>
                      <a:pt x="15952" y="4486"/>
                      <a:pt x="17438" y="7816"/>
                    </a:cubicBezTo>
                    <a:cubicBezTo>
                      <a:pt x="18925" y="11146"/>
                      <a:pt x="18797" y="13826"/>
                      <a:pt x="18450" y="13962"/>
                    </a:cubicBezTo>
                    <a:close/>
                    <a:moveTo>
                      <a:pt x="19117" y="7012"/>
                    </a:moveTo>
                    <a:cubicBezTo>
                      <a:pt x="17204" y="2727"/>
                      <a:pt x="14125" y="-537"/>
                      <a:pt x="12567" y="74"/>
                    </a:cubicBezTo>
                    <a:cubicBezTo>
                      <a:pt x="9922" y="1108"/>
                      <a:pt x="14143" y="6078"/>
                      <a:pt x="1154" y="11160"/>
                    </a:cubicBezTo>
                    <a:cubicBezTo>
                      <a:pt x="32" y="11600"/>
                      <a:pt x="-253" y="13356"/>
                      <a:pt x="217" y="14406"/>
                    </a:cubicBezTo>
                    <a:cubicBezTo>
                      <a:pt x="685" y="15456"/>
                      <a:pt x="2220" y="16502"/>
                      <a:pt x="3342" y="16062"/>
                    </a:cubicBezTo>
                    <a:cubicBezTo>
                      <a:pt x="3537" y="15987"/>
                      <a:pt x="4250" y="15766"/>
                      <a:pt x="4250" y="15766"/>
                    </a:cubicBezTo>
                    <a:cubicBezTo>
                      <a:pt x="5051" y="16802"/>
                      <a:pt x="5889" y="16187"/>
                      <a:pt x="6186" y="16845"/>
                    </a:cubicBezTo>
                    <a:cubicBezTo>
                      <a:pt x="6544" y="17635"/>
                      <a:pt x="7322" y="19353"/>
                      <a:pt x="7586" y="19939"/>
                    </a:cubicBezTo>
                    <a:cubicBezTo>
                      <a:pt x="7850" y="20522"/>
                      <a:pt x="8450" y="21063"/>
                      <a:pt x="8885" y="20905"/>
                    </a:cubicBezTo>
                    <a:cubicBezTo>
                      <a:pt x="9318" y="20745"/>
                      <a:pt x="10797" y="20203"/>
                      <a:pt x="11362" y="19997"/>
                    </a:cubicBezTo>
                    <a:cubicBezTo>
                      <a:pt x="11927" y="19790"/>
                      <a:pt x="12062" y="19306"/>
                      <a:pt x="11889" y="18922"/>
                    </a:cubicBezTo>
                    <a:cubicBezTo>
                      <a:pt x="11703" y="18510"/>
                      <a:pt x="10939" y="18390"/>
                      <a:pt x="10721" y="17908"/>
                    </a:cubicBezTo>
                    <a:cubicBezTo>
                      <a:pt x="10503" y="17428"/>
                      <a:pt x="9791" y="15886"/>
                      <a:pt x="9586" y="15400"/>
                    </a:cubicBezTo>
                    <a:cubicBezTo>
                      <a:pt x="9308" y="14739"/>
                      <a:pt x="9899" y="14201"/>
                      <a:pt x="10759" y="14116"/>
                    </a:cubicBezTo>
                    <a:cubicBezTo>
                      <a:pt x="16671" y="13522"/>
                      <a:pt x="17775" y="17037"/>
                      <a:pt x="19789" y="16249"/>
                    </a:cubicBezTo>
                    <a:cubicBezTo>
                      <a:pt x="21347" y="15640"/>
                      <a:pt x="21030" y="11296"/>
                      <a:pt x="19117" y="7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  <p:sp>
            <p:nvSpPr>
              <p:cNvPr id="24" name="Shape 4231"/>
              <p:cNvSpPr/>
              <p:nvPr/>
            </p:nvSpPr>
            <p:spPr>
              <a:xfrm>
                <a:off x="7607195" y="3687552"/>
                <a:ext cx="1225873" cy="1282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1" h="20933" extrusionOk="0">
                    <a:moveTo>
                      <a:pt x="18450" y="13962"/>
                    </a:moveTo>
                    <a:cubicBezTo>
                      <a:pt x="18104" y="14098"/>
                      <a:pt x="15778" y="12331"/>
                      <a:pt x="14291" y="9001"/>
                    </a:cubicBezTo>
                    <a:cubicBezTo>
                      <a:pt x="12804" y="5669"/>
                      <a:pt x="12992" y="2625"/>
                      <a:pt x="13337" y="2491"/>
                    </a:cubicBezTo>
                    <a:cubicBezTo>
                      <a:pt x="13683" y="2355"/>
                      <a:pt x="15952" y="4486"/>
                      <a:pt x="17438" y="7816"/>
                    </a:cubicBezTo>
                    <a:cubicBezTo>
                      <a:pt x="18925" y="11146"/>
                      <a:pt x="18797" y="13826"/>
                      <a:pt x="18450" y="13962"/>
                    </a:cubicBezTo>
                    <a:close/>
                    <a:moveTo>
                      <a:pt x="19117" y="7012"/>
                    </a:moveTo>
                    <a:cubicBezTo>
                      <a:pt x="17204" y="2727"/>
                      <a:pt x="14125" y="-537"/>
                      <a:pt x="12567" y="74"/>
                    </a:cubicBezTo>
                    <a:cubicBezTo>
                      <a:pt x="9922" y="1108"/>
                      <a:pt x="14143" y="6078"/>
                      <a:pt x="1154" y="11160"/>
                    </a:cubicBezTo>
                    <a:cubicBezTo>
                      <a:pt x="32" y="11600"/>
                      <a:pt x="-253" y="13356"/>
                      <a:pt x="217" y="14406"/>
                    </a:cubicBezTo>
                    <a:cubicBezTo>
                      <a:pt x="685" y="15456"/>
                      <a:pt x="2220" y="16502"/>
                      <a:pt x="3342" y="16062"/>
                    </a:cubicBezTo>
                    <a:cubicBezTo>
                      <a:pt x="3537" y="15987"/>
                      <a:pt x="4250" y="15766"/>
                      <a:pt x="4250" y="15766"/>
                    </a:cubicBezTo>
                    <a:cubicBezTo>
                      <a:pt x="5051" y="16802"/>
                      <a:pt x="5889" y="16187"/>
                      <a:pt x="6186" y="16845"/>
                    </a:cubicBezTo>
                    <a:cubicBezTo>
                      <a:pt x="6544" y="17635"/>
                      <a:pt x="7322" y="19353"/>
                      <a:pt x="7586" y="19939"/>
                    </a:cubicBezTo>
                    <a:cubicBezTo>
                      <a:pt x="7850" y="20522"/>
                      <a:pt x="8450" y="21063"/>
                      <a:pt x="8885" y="20905"/>
                    </a:cubicBezTo>
                    <a:cubicBezTo>
                      <a:pt x="9318" y="20745"/>
                      <a:pt x="10797" y="20203"/>
                      <a:pt x="11362" y="19997"/>
                    </a:cubicBezTo>
                    <a:cubicBezTo>
                      <a:pt x="11927" y="19790"/>
                      <a:pt x="12062" y="19306"/>
                      <a:pt x="11889" y="18922"/>
                    </a:cubicBezTo>
                    <a:cubicBezTo>
                      <a:pt x="11703" y="18510"/>
                      <a:pt x="10939" y="18390"/>
                      <a:pt x="10721" y="17908"/>
                    </a:cubicBezTo>
                    <a:cubicBezTo>
                      <a:pt x="10503" y="17428"/>
                      <a:pt x="9791" y="15886"/>
                      <a:pt x="9586" y="15400"/>
                    </a:cubicBezTo>
                    <a:cubicBezTo>
                      <a:pt x="9308" y="14739"/>
                      <a:pt x="9899" y="14201"/>
                      <a:pt x="10759" y="14116"/>
                    </a:cubicBezTo>
                    <a:cubicBezTo>
                      <a:pt x="16671" y="13522"/>
                      <a:pt x="17775" y="17037"/>
                      <a:pt x="19789" y="16249"/>
                    </a:cubicBezTo>
                    <a:cubicBezTo>
                      <a:pt x="21347" y="15640"/>
                      <a:pt x="21030" y="11296"/>
                      <a:pt x="19117" y="7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</a:p>
            </p:txBody>
          </p:sp>
        </p:grpSp>
      </p:grpSp>
      <p:sp>
        <p:nvSpPr>
          <p:cNvPr id="31" name="文本框 36"/>
          <p:cNvSpPr txBox="1"/>
          <p:nvPr/>
        </p:nvSpPr>
        <p:spPr>
          <a:xfrm>
            <a:off x="1406708" y="213099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1259184" y="256347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3859692" y="213099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32"/>
          <p:cNvSpPr txBox="1"/>
          <p:nvPr/>
        </p:nvSpPr>
        <p:spPr>
          <a:xfrm>
            <a:off x="3712168" y="256347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6191276" y="213099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6043752" y="256347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96506" y="213099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8548982" y="256347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01040" y="2792409"/>
            <a:ext cx="4653907" cy="1980010"/>
            <a:chOff x="-1632269" y="3028665"/>
            <a:chExt cx="4653907" cy="1980010"/>
          </a:xfrm>
        </p:grpSpPr>
        <p:sp>
          <p:nvSpPr>
            <p:cNvPr id="31" name="文本框 30"/>
            <p:cNvSpPr txBox="1"/>
            <p:nvPr/>
          </p:nvSpPr>
          <p:spPr>
            <a:xfrm>
              <a:off x="-1632269" y="3028665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rgbClr val="665148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04</a:t>
              </a:r>
              <a:endParaRPr lang="en-US" altLang="zh-CN" sz="7200" dirty="0">
                <a:solidFill>
                  <a:srgbClr val="665148"/>
                </a:solidFill>
                <a:latin typeface="Eras Bold ITC" panose="020B0907030504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1632269" y="4362344"/>
              <a:ext cx="420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665148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  <a:endParaRPr lang="zh-CN" altLang="en-US" sz="3600" dirty="0">
                <a:solidFill>
                  <a:srgbClr val="665148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76934" y="1981538"/>
            <a:ext cx="5616648" cy="3739039"/>
            <a:chOff x="11229371" y="3749465"/>
            <a:chExt cx="11207091" cy="7460636"/>
          </a:xfrm>
        </p:grpSpPr>
        <p:cxnSp>
          <p:nvCxnSpPr>
            <p:cNvPr id="13" name="Straight Connector 44"/>
            <p:cNvCxnSpPr/>
            <p:nvPr/>
          </p:nvCxnSpPr>
          <p:spPr>
            <a:xfrm flipH="1">
              <a:off x="11229371" y="6849265"/>
              <a:ext cx="4297360" cy="3531"/>
            </a:xfrm>
            <a:prstGeom prst="line">
              <a:avLst/>
            </a:prstGeom>
            <a:ln w="6350" cmpd="sng">
              <a:solidFill>
                <a:srgbClr val="66514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6"/>
            <p:cNvCxnSpPr/>
            <p:nvPr/>
          </p:nvCxnSpPr>
          <p:spPr>
            <a:xfrm flipH="1">
              <a:off x="18064627" y="5095085"/>
              <a:ext cx="4371835" cy="0"/>
            </a:xfrm>
            <a:prstGeom prst="line">
              <a:avLst/>
            </a:prstGeom>
            <a:ln w="6350" cmpd="sng">
              <a:solidFill>
                <a:srgbClr val="66514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"/>
            <p:cNvGrpSpPr/>
            <p:nvPr/>
          </p:nvGrpSpPr>
          <p:grpSpPr>
            <a:xfrm>
              <a:off x="17424877" y="4055477"/>
              <a:ext cx="1784139" cy="7154624"/>
              <a:chOff x="17424877" y="4055477"/>
              <a:chExt cx="1784139" cy="7154624"/>
            </a:xfrm>
            <a:solidFill>
              <a:schemeClr val="accent3"/>
            </a:solidFill>
          </p:grpSpPr>
          <p:sp>
            <p:nvSpPr>
              <p:cNvPr id="27" name="Oval 49"/>
              <p:cNvSpPr/>
              <p:nvPr/>
            </p:nvSpPr>
            <p:spPr>
              <a:xfrm>
                <a:off x="17424877" y="9425497"/>
                <a:ext cx="1784139" cy="1784604"/>
              </a:xfrm>
              <a:prstGeom prst="ellipse">
                <a:avLst/>
              </a:prstGeom>
              <a:solidFill>
                <a:srgbClr val="665148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>
                  <a:latin typeface="Helvetica Light"/>
                  <a:cs typeface="Helvetica Light"/>
                </a:endParaRPr>
              </a:p>
            </p:txBody>
          </p:sp>
          <p:sp>
            <p:nvSpPr>
              <p:cNvPr id="28" name="Rounded Rectangle 50"/>
              <p:cNvSpPr/>
              <p:nvPr/>
            </p:nvSpPr>
            <p:spPr>
              <a:xfrm>
                <a:off x="17828636" y="4055477"/>
                <a:ext cx="976626" cy="6321418"/>
              </a:xfrm>
              <a:prstGeom prst="roundRect">
                <a:avLst>
                  <a:gd name="adj" fmla="val 50000"/>
                </a:avLst>
              </a:prstGeom>
              <a:solidFill>
                <a:srgbClr val="665148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16" name="Oval 52"/>
            <p:cNvSpPr/>
            <p:nvPr/>
          </p:nvSpPr>
          <p:spPr>
            <a:xfrm>
              <a:off x="17675728" y="9676414"/>
              <a:ext cx="1282438" cy="1282772"/>
            </a:xfrm>
            <a:prstGeom prst="ellipse">
              <a:avLst/>
            </a:prstGeom>
            <a:solidFill>
              <a:schemeClr val="bg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>
                <a:latin typeface="Helvetica Light"/>
                <a:cs typeface="Helvetica Light"/>
              </a:endParaRPr>
            </a:p>
          </p:txBody>
        </p:sp>
        <p:sp>
          <p:nvSpPr>
            <p:cNvPr id="17" name="Rounded Rectangle 53"/>
            <p:cNvSpPr/>
            <p:nvPr/>
          </p:nvSpPr>
          <p:spPr>
            <a:xfrm>
              <a:off x="18053131" y="5095085"/>
              <a:ext cx="527632" cy="52818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>
                <a:latin typeface="Helvetica Light"/>
                <a:cs typeface="Helvetica Light"/>
              </a:endParaRPr>
            </a:p>
          </p:txBody>
        </p:sp>
        <p:grpSp>
          <p:nvGrpSpPr>
            <p:cNvPr id="18" name="Group 4"/>
            <p:cNvGrpSpPr/>
            <p:nvPr/>
          </p:nvGrpSpPr>
          <p:grpSpPr>
            <a:xfrm>
              <a:off x="14898478" y="4055477"/>
              <a:ext cx="1784139" cy="7154624"/>
              <a:chOff x="14898478" y="4055477"/>
              <a:chExt cx="1784139" cy="7154624"/>
            </a:xfrm>
            <a:solidFill>
              <a:schemeClr val="accent2"/>
            </a:solidFill>
          </p:grpSpPr>
          <p:sp>
            <p:nvSpPr>
              <p:cNvPr id="25" name="Oval 55"/>
              <p:cNvSpPr/>
              <p:nvPr/>
            </p:nvSpPr>
            <p:spPr>
              <a:xfrm>
                <a:off x="14898478" y="9425497"/>
                <a:ext cx="1784139" cy="1784604"/>
              </a:xfrm>
              <a:prstGeom prst="ellipse">
                <a:avLst/>
              </a:prstGeom>
              <a:solidFill>
                <a:srgbClr val="665148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>
                  <a:latin typeface="Helvetica Light"/>
                  <a:cs typeface="Helvetica Light"/>
                </a:endParaRPr>
              </a:p>
            </p:txBody>
          </p:sp>
          <p:sp>
            <p:nvSpPr>
              <p:cNvPr id="26" name="Rounded Rectangle 60"/>
              <p:cNvSpPr/>
              <p:nvPr/>
            </p:nvSpPr>
            <p:spPr>
              <a:xfrm>
                <a:off x="15302237" y="4055477"/>
                <a:ext cx="976626" cy="6321418"/>
              </a:xfrm>
              <a:prstGeom prst="roundRect">
                <a:avLst>
                  <a:gd name="adj" fmla="val 50000"/>
                </a:avLst>
              </a:prstGeom>
              <a:solidFill>
                <a:srgbClr val="665148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19" name="Oval 61"/>
            <p:cNvSpPr/>
            <p:nvPr/>
          </p:nvSpPr>
          <p:spPr>
            <a:xfrm>
              <a:off x="15149328" y="9676414"/>
              <a:ext cx="1282438" cy="1282772"/>
            </a:xfrm>
            <a:prstGeom prst="ellipse">
              <a:avLst/>
            </a:prstGeom>
            <a:solidFill>
              <a:schemeClr val="bg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>
                <a:latin typeface="Helvetica Light"/>
                <a:cs typeface="Helvetica Light"/>
              </a:endParaRPr>
            </a:p>
          </p:txBody>
        </p:sp>
        <p:sp>
          <p:nvSpPr>
            <p:cNvPr id="20" name="Rounded Rectangle 62"/>
            <p:cNvSpPr/>
            <p:nvPr/>
          </p:nvSpPr>
          <p:spPr>
            <a:xfrm>
              <a:off x="15526732" y="6852796"/>
              <a:ext cx="527632" cy="3524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>
                <a:latin typeface="Helvetica Light"/>
                <a:cs typeface="Helvetica Light"/>
              </a:endParaRPr>
            </a:p>
          </p:txBody>
        </p:sp>
        <p:sp>
          <p:nvSpPr>
            <p:cNvPr id="21" name="TextBox 72"/>
            <p:cNvSpPr txBox="1"/>
            <p:nvPr/>
          </p:nvSpPr>
          <p:spPr>
            <a:xfrm>
              <a:off x="12004798" y="5556261"/>
              <a:ext cx="3144787" cy="122142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2800" dirty="0">
                  <a:latin typeface="Roboto Regular"/>
                  <a:cs typeface="Roboto Regular"/>
                </a:rPr>
                <a:t>2013</a:t>
              </a:r>
              <a:endParaRPr lang="id-ID" sz="2800" dirty="0">
                <a:latin typeface="Roboto Regular"/>
                <a:cs typeface="Roboto Regular"/>
              </a:endParaRPr>
            </a:p>
          </p:txBody>
        </p:sp>
        <p:sp>
          <p:nvSpPr>
            <p:cNvPr id="22" name="TextBox 73"/>
            <p:cNvSpPr txBox="1"/>
            <p:nvPr/>
          </p:nvSpPr>
          <p:spPr>
            <a:xfrm>
              <a:off x="12149657" y="6681975"/>
              <a:ext cx="2172929" cy="122816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rgbClr val="665148"/>
                  </a:solidFill>
                  <a:latin typeface="Roboto Light"/>
                </a:rPr>
                <a:t>94%</a:t>
              </a:r>
              <a:endParaRPr lang="id-ID" sz="2800" b="1" dirty="0">
                <a:solidFill>
                  <a:srgbClr val="665148"/>
                </a:solidFill>
                <a:latin typeface="Roboto Light"/>
              </a:endParaRPr>
            </a:p>
          </p:txBody>
        </p:sp>
        <p:sp>
          <p:nvSpPr>
            <p:cNvPr id="23" name="TextBox 74"/>
            <p:cNvSpPr txBox="1"/>
            <p:nvPr/>
          </p:nvSpPr>
          <p:spPr>
            <a:xfrm>
              <a:off x="19357416" y="3749465"/>
              <a:ext cx="2822959" cy="122142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2800" dirty="0">
                  <a:latin typeface="Roboto Regular"/>
                  <a:cs typeface="Roboto Regular"/>
                </a:rPr>
                <a:t>2015</a:t>
              </a:r>
              <a:endParaRPr lang="id-ID" sz="2800" dirty="0">
                <a:latin typeface="Roboto Regular"/>
                <a:cs typeface="Roboto Regular"/>
              </a:endParaRPr>
            </a:p>
          </p:txBody>
        </p:sp>
        <p:sp>
          <p:nvSpPr>
            <p:cNvPr id="24" name="TextBox 75"/>
            <p:cNvSpPr txBox="1"/>
            <p:nvPr/>
          </p:nvSpPr>
          <p:spPr>
            <a:xfrm>
              <a:off x="19502149" y="4874880"/>
              <a:ext cx="2172929" cy="122816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rgbClr val="665148"/>
                  </a:solidFill>
                  <a:latin typeface="Roboto Light"/>
                </a:rPr>
                <a:t>94%</a:t>
              </a:r>
              <a:endParaRPr lang="id-ID" sz="2800" b="1" dirty="0">
                <a:solidFill>
                  <a:srgbClr val="665148"/>
                </a:solidFill>
                <a:latin typeface="Roboto Light"/>
              </a:endParaRPr>
            </a:p>
          </p:txBody>
        </p:sp>
      </p:grpSp>
      <p:sp>
        <p:nvSpPr>
          <p:cNvPr id="29" name="Rectangle 30"/>
          <p:cNvSpPr/>
          <p:nvPr/>
        </p:nvSpPr>
        <p:spPr>
          <a:xfrm>
            <a:off x="1041961" y="2413253"/>
            <a:ext cx="55193" cy="544728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5"/>
          <p:cNvSpPr/>
          <p:nvPr/>
        </p:nvSpPr>
        <p:spPr>
          <a:xfrm>
            <a:off x="1510487" y="3251453"/>
            <a:ext cx="55193" cy="544728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8"/>
          <p:cNvSpPr/>
          <p:nvPr/>
        </p:nvSpPr>
        <p:spPr>
          <a:xfrm>
            <a:off x="2103259" y="4144960"/>
            <a:ext cx="55193" cy="544728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1"/>
          <p:cNvSpPr/>
          <p:nvPr/>
        </p:nvSpPr>
        <p:spPr>
          <a:xfrm>
            <a:off x="2651405" y="5004053"/>
            <a:ext cx="55193" cy="544728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097154" y="2167009"/>
            <a:ext cx="4374277" cy="925995"/>
            <a:chOff x="7190393" y="2128830"/>
            <a:chExt cx="4374277" cy="925995"/>
          </a:xfrm>
        </p:grpSpPr>
        <p:sp>
          <p:nvSpPr>
            <p:cNvPr id="34" name="文本框 33"/>
            <p:cNvSpPr txBox="1"/>
            <p:nvPr/>
          </p:nvSpPr>
          <p:spPr>
            <a:xfrm>
              <a:off x="7190393" y="2128830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7346610" y="2533394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05039" y="3090906"/>
            <a:ext cx="4374277" cy="925995"/>
            <a:chOff x="7190393" y="2128830"/>
            <a:chExt cx="4374277" cy="925995"/>
          </a:xfrm>
        </p:grpSpPr>
        <p:sp>
          <p:nvSpPr>
            <p:cNvPr id="37" name="文本框 36"/>
            <p:cNvSpPr txBox="1"/>
            <p:nvPr/>
          </p:nvSpPr>
          <p:spPr>
            <a:xfrm>
              <a:off x="7190393" y="2128830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7346610" y="2533394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1640" y="3921506"/>
            <a:ext cx="4374277" cy="925995"/>
            <a:chOff x="7190393" y="2128830"/>
            <a:chExt cx="4374277" cy="925995"/>
          </a:xfrm>
        </p:grpSpPr>
        <p:sp>
          <p:nvSpPr>
            <p:cNvPr id="40" name="文本框 36"/>
            <p:cNvSpPr txBox="1"/>
            <p:nvPr/>
          </p:nvSpPr>
          <p:spPr>
            <a:xfrm>
              <a:off x="7190393" y="2128830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Placeholder 32"/>
            <p:cNvSpPr txBox="1"/>
            <p:nvPr/>
          </p:nvSpPr>
          <p:spPr>
            <a:xfrm>
              <a:off x="7346610" y="2533394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37162" y="4793361"/>
            <a:ext cx="4374277" cy="925995"/>
            <a:chOff x="7190393" y="2128830"/>
            <a:chExt cx="4374277" cy="925995"/>
          </a:xfrm>
        </p:grpSpPr>
        <p:sp>
          <p:nvSpPr>
            <p:cNvPr id="43" name="文本框 36"/>
            <p:cNvSpPr txBox="1"/>
            <p:nvPr/>
          </p:nvSpPr>
          <p:spPr>
            <a:xfrm>
              <a:off x="7190393" y="2128830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Placeholder 32"/>
            <p:cNvSpPr txBox="1"/>
            <p:nvPr/>
          </p:nvSpPr>
          <p:spPr>
            <a:xfrm>
              <a:off x="7346610" y="2533394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844039" y="2082019"/>
            <a:ext cx="534573" cy="2141806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4"/>
          <p:cNvSpPr/>
          <p:nvPr/>
        </p:nvSpPr>
        <p:spPr>
          <a:xfrm>
            <a:off x="2645897" y="2996418"/>
            <a:ext cx="534573" cy="1227406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/>
          <p:cNvSpPr/>
          <p:nvPr/>
        </p:nvSpPr>
        <p:spPr>
          <a:xfrm>
            <a:off x="3447755" y="2363373"/>
            <a:ext cx="534573" cy="1860452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6"/>
          <p:cNvSpPr/>
          <p:nvPr/>
        </p:nvSpPr>
        <p:spPr>
          <a:xfrm>
            <a:off x="4249613" y="2634175"/>
            <a:ext cx="534573" cy="1589649"/>
          </a:xfrm>
          <a:prstGeom prst="rect">
            <a:avLst/>
          </a:prstGeom>
          <a:solidFill>
            <a:srgbClr val="66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871515" y="4262508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Jan</a:t>
            </a:r>
            <a:endParaRPr lang="en-GB" b="1"/>
          </a:p>
        </p:txBody>
      </p:sp>
      <p:sp>
        <p:nvSpPr>
          <p:cNvPr id="17" name="TextBox 8"/>
          <p:cNvSpPr txBox="1"/>
          <p:nvPr/>
        </p:nvSpPr>
        <p:spPr>
          <a:xfrm>
            <a:off x="2655836" y="4262508"/>
            <a:ext cx="51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Feb</a:t>
            </a:r>
            <a:endParaRPr lang="en-GB" b="1"/>
          </a:p>
        </p:txBody>
      </p:sp>
      <p:sp>
        <p:nvSpPr>
          <p:cNvPr id="18" name="TextBox 9"/>
          <p:cNvSpPr txBox="1"/>
          <p:nvPr/>
        </p:nvSpPr>
        <p:spPr>
          <a:xfrm>
            <a:off x="3434353" y="426250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Mar</a:t>
            </a:r>
            <a:endParaRPr lang="en-GB" b="1"/>
          </a:p>
        </p:txBody>
      </p:sp>
      <p:sp>
        <p:nvSpPr>
          <p:cNvPr id="19" name="TextBox 10"/>
          <p:cNvSpPr txBox="1"/>
          <p:nvPr/>
        </p:nvSpPr>
        <p:spPr>
          <a:xfrm>
            <a:off x="4262661" y="4262508"/>
            <a:ext cx="5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Apr</a:t>
            </a:r>
            <a:endParaRPr lang="en-GB" b="1"/>
          </a:p>
        </p:txBody>
      </p:sp>
      <p:sp>
        <p:nvSpPr>
          <p:cNvPr id="20" name="TextBox 11"/>
          <p:cNvSpPr txBox="1"/>
          <p:nvPr/>
        </p:nvSpPr>
        <p:spPr>
          <a:xfrm>
            <a:off x="1845065" y="1704782"/>
            <a:ext cx="532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86%</a:t>
            </a:r>
            <a:endParaRPr lang="en-GB" sz="1600" b="1"/>
          </a:p>
        </p:txBody>
      </p:sp>
      <p:sp>
        <p:nvSpPr>
          <p:cNvPr id="21" name="TextBox 12"/>
          <p:cNvSpPr txBox="1"/>
          <p:nvPr/>
        </p:nvSpPr>
        <p:spPr>
          <a:xfrm>
            <a:off x="2647953" y="2619180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54%</a:t>
            </a:r>
            <a:endParaRPr lang="en-GB" sz="1600" b="1"/>
          </a:p>
        </p:txBody>
      </p:sp>
      <p:sp>
        <p:nvSpPr>
          <p:cNvPr id="22" name="TextBox 13"/>
          <p:cNvSpPr txBox="1"/>
          <p:nvPr/>
        </p:nvSpPr>
        <p:spPr>
          <a:xfrm>
            <a:off x="3446725" y="2024819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78%</a:t>
            </a:r>
            <a:endParaRPr lang="en-GB" sz="1600" b="1"/>
          </a:p>
        </p:txBody>
      </p:sp>
      <p:sp>
        <p:nvSpPr>
          <p:cNvPr id="23" name="TextBox 14"/>
          <p:cNvSpPr txBox="1"/>
          <p:nvPr/>
        </p:nvSpPr>
        <p:spPr>
          <a:xfrm>
            <a:off x="4246526" y="228062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69%</a:t>
            </a:r>
            <a:endParaRPr lang="en-GB" sz="1600" b="1"/>
          </a:p>
        </p:txBody>
      </p:sp>
      <p:sp>
        <p:nvSpPr>
          <p:cNvPr id="24" name="Rectangle 15"/>
          <p:cNvSpPr/>
          <p:nvPr/>
        </p:nvSpPr>
        <p:spPr>
          <a:xfrm>
            <a:off x="7407815" y="2082019"/>
            <a:ext cx="534573" cy="2141806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6"/>
          <p:cNvSpPr/>
          <p:nvPr/>
        </p:nvSpPr>
        <p:spPr>
          <a:xfrm>
            <a:off x="8209673" y="2996418"/>
            <a:ext cx="534573" cy="1227406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17"/>
          <p:cNvSpPr/>
          <p:nvPr/>
        </p:nvSpPr>
        <p:spPr>
          <a:xfrm>
            <a:off x="9011531" y="2363373"/>
            <a:ext cx="534573" cy="1860452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8"/>
          <p:cNvSpPr/>
          <p:nvPr/>
        </p:nvSpPr>
        <p:spPr>
          <a:xfrm>
            <a:off x="9813389" y="2634175"/>
            <a:ext cx="534573" cy="1589649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19"/>
          <p:cNvSpPr txBox="1"/>
          <p:nvPr/>
        </p:nvSpPr>
        <p:spPr>
          <a:xfrm>
            <a:off x="7435291" y="4262508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Jan</a:t>
            </a:r>
            <a:endParaRPr lang="en-GB" b="1"/>
          </a:p>
        </p:txBody>
      </p:sp>
      <p:sp>
        <p:nvSpPr>
          <p:cNvPr id="29" name="TextBox 20"/>
          <p:cNvSpPr txBox="1"/>
          <p:nvPr/>
        </p:nvSpPr>
        <p:spPr>
          <a:xfrm>
            <a:off x="8219612" y="4262508"/>
            <a:ext cx="51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Feb</a:t>
            </a:r>
            <a:endParaRPr lang="en-GB" b="1"/>
          </a:p>
        </p:txBody>
      </p:sp>
      <p:sp>
        <p:nvSpPr>
          <p:cNvPr id="30" name="TextBox 21"/>
          <p:cNvSpPr txBox="1"/>
          <p:nvPr/>
        </p:nvSpPr>
        <p:spPr>
          <a:xfrm>
            <a:off x="8998130" y="426250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Mar</a:t>
            </a:r>
            <a:endParaRPr lang="en-GB" b="1"/>
          </a:p>
        </p:txBody>
      </p:sp>
      <p:sp>
        <p:nvSpPr>
          <p:cNvPr id="31" name="TextBox 22"/>
          <p:cNvSpPr txBox="1"/>
          <p:nvPr/>
        </p:nvSpPr>
        <p:spPr>
          <a:xfrm>
            <a:off x="9826437" y="4262508"/>
            <a:ext cx="5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Apr</a:t>
            </a:r>
            <a:endParaRPr lang="en-GB" b="1"/>
          </a:p>
        </p:txBody>
      </p:sp>
      <p:sp>
        <p:nvSpPr>
          <p:cNvPr id="32" name="TextBox 23"/>
          <p:cNvSpPr txBox="1"/>
          <p:nvPr/>
        </p:nvSpPr>
        <p:spPr>
          <a:xfrm>
            <a:off x="7408841" y="1704782"/>
            <a:ext cx="532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86%</a:t>
            </a:r>
            <a:endParaRPr lang="en-GB" sz="1600" b="1"/>
          </a:p>
        </p:txBody>
      </p:sp>
      <p:sp>
        <p:nvSpPr>
          <p:cNvPr id="33" name="TextBox 24"/>
          <p:cNvSpPr txBox="1"/>
          <p:nvPr/>
        </p:nvSpPr>
        <p:spPr>
          <a:xfrm>
            <a:off x="8211729" y="2619180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54%</a:t>
            </a:r>
            <a:endParaRPr lang="en-GB" sz="1600" b="1"/>
          </a:p>
        </p:txBody>
      </p:sp>
      <p:sp>
        <p:nvSpPr>
          <p:cNvPr id="34" name="TextBox 25"/>
          <p:cNvSpPr txBox="1"/>
          <p:nvPr/>
        </p:nvSpPr>
        <p:spPr>
          <a:xfrm>
            <a:off x="9010501" y="2024819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78%</a:t>
            </a:r>
            <a:endParaRPr lang="en-GB" sz="1600" b="1"/>
          </a:p>
        </p:txBody>
      </p:sp>
      <p:sp>
        <p:nvSpPr>
          <p:cNvPr id="35" name="TextBox 26"/>
          <p:cNvSpPr txBox="1"/>
          <p:nvPr/>
        </p:nvSpPr>
        <p:spPr>
          <a:xfrm>
            <a:off x="9810302" y="228062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69%</a:t>
            </a:r>
            <a:endParaRPr lang="en-GB" sz="1600" b="1"/>
          </a:p>
        </p:txBody>
      </p:sp>
      <p:cxnSp>
        <p:nvCxnSpPr>
          <p:cNvPr id="36" name="Straight Connector 29"/>
          <p:cNvCxnSpPr/>
          <p:nvPr/>
        </p:nvCxnSpPr>
        <p:spPr>
          <a:xfrm>
            <a:off x="5223803" y="3429000"/>
            <a:ext cx="1744394" cy="0"/>
          </a:xfrm>
          <a:prstGeom prst="line">
            <a:avLst/>
          </a:prstGeom>
          <a:ln w="22225">
            <a:solidFill>
              <a:srgbClr val="613D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173877" y="4916709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2026353" y="5349193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6"/>
          <p:cNvSpPr txBox="1"/>
          <p:nvPr/>
        </p:nvSpPr>
        <p:spPr>
          <a:xfrm>
            <a:off x="7966109" y="4916709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2"/>
          <p:cNvSpPr txBox="1"/>
          <p:nvPr/>
        </p:nvSpPr>
        <p:spPr>
          <a:xfrm>
            <a:off x="7818585" y="5349193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88184" y="2299776"/>
            <a:ext cx="5540752" cy="2993584"/>
            <a:chOff x="2694979" y="2199594"/>
            <a:chExt cx="3730233" cy="2015388"/>
          </a:xfrm>
        </p:grpSpPr>
        <p:sp>
          <p:nvSpPr>
            <p:cNvPr id="13" name="Shape 995"/>
            <p:cNvSpPr/>
            <p:nvPr/>
          </p:nvSpPr>
          <p:spPr>
            <a:xfrm>
              <a:off x="2694979" y="2199594"/>
              <a:ext cx="258805" cy="2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58" y="7463"/>
                  </a:moveTo>
                  <a:lnTo>
                    <a:pt x="11735" y="7463"/>
                  </a:lnTo>
                  <a:cubicBezTo>
                    <a:pt x="11543" y="7463"/>
                    <a:pt x="11329" y="7716"/>
                    <a:pt x="11329" y="8053"/>
                  </a:cubicBezTo>
                  <a:lnTo>
                    <a:pt x="11329" y="9225"/>
                  </a:lnTo>
                  <a:lnTo>
                    <a:pt x="13359" y="9225"/>
                  </a:lnTo>
                  <a:lnTo>
                    <a:pt x="13052" y="10897"/>
                  </a:lnTo>
                  <a:lnTo>
                    <a:pt x="11329" y="10897"/>
                  </a:lnTo>
                  <a:lnTo>
                    <a:pt x="11329" y="15915"/>
                  </a:lnTo>
                  <a:lnTo>
                    <a:pt x="9413" y="15915"/>
                  </a:lnTo>
                  <a:lnTo>
                    <a:pt x="9413" y="10897"/>
                  </a:lnTo>
                  <a:lnTo>
                    <a:pt x="7675" y="10897"/>
                  </a:lnTo>
                  <a:lnTo>
                    <a:pt x="7675" y="9225"/>
                  </a:lnTo>
                  <a:lnTo>
                    <a:pt x="9413" y="9225"/>
                  </a:lnTo>
                  <a:lnTo>
                    <a:pt x="9413" y="8242"/>
                  </a:lnTo>
                  <a:cubicBezTo>
                    <a:pt x="9413" y="6831"/>
                    <a:pt x="10392" y="5685"/>
                    <a:pt x="11735" y="5685"/>
                  </a:cubicBezTo>
                  <a:lnTo>
                    <a:pt x="13358" y="5685"/>
                  </a:lnTo>
                  <a:cubicBezTo>
                    <a:pt x="13358" y="5685"/>
                    <a:pt x="13358" y="7463"/>
                    <a:pt x="13358" y="7463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4" name="Shape 996"/>
            <p:cNvSpPr/>
            <p:nvPr/>
          </p:nvSpPr>
          <p:spPr>
            <a:xfrm>
              <a:off x="6166407" y="2199594"/>
              <a:ext cx="258802" cy="2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188"/>
                  </a:moveTo>
                  <a:cubicBezTo>
                    <a:pt x="5272" y="15188"/>
                    <a:pt x="5175" y="14689"/>
                    <a:pt x="5175" y="10800"/>
                  </a:cubicBezTo>
                  <a:cubicBezTo>
                    <a:pt x="5175" y="6911"/>
                    <a:pt x="5272" y="6413"/>
                    <a:pt x="10800" y="6413"/>
                  </a:cubicBezTo>
                  <a:cubicBezTo>
                    <a:pt x="16328" y="6413"/>
                    <a:pt x="16425" y="6911"/>
                    <a:pt x="16425" y="10800"/>
                  </a:cubicBezTo>
                  <a:cubicBezTo>
                    <a:pt x="16425" y="14689"/>
                    <a:pt x="16328" y="15188"/>
                    <a:pt x="10800" y="15188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2603" y="10612"/>
                  </a:moveTo>
                  <a:lnTo>
                    <a:pt x="10077" y="9433"/>
                  </a:lnTo>
                  <a:cubicBezTo>
                    <a:pt x="9856" y="9331"/>
                    <a:pt x="9675" y="9446"/>
                    <a:pt x="9675" y="9690"/>
                  </a:cubicBezTo>
                  <a:lnTo>
                    <a:pt x="9675" y="11910"/>
                  </a:lnTo>
                  <a:cubicBezTo>
                    <a:pt x="9675" y="12154"/>
                    <a:pt x="9856" y="12270"/>
                    <a:pt x="10077" y="12167"/>
                  </a:cubicBezTo>
                  <a:lnTo>
                    <a:pt x="12602" y="10988"/>
                  </a:lnTo>
                  <a:cubicBezTo>
                    <a:pt x="12824" y="10884"/>
                    <a:pt x="12824" y="10716"/>
                    <a:pt x="12603" y="10612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5" name="Shape 997"/>
            <p:cNvSpPr/>
            <p:nvPr/>
          </p:nvSpPr>
          <p:spPr>
            <a:xfrm>
              <a:off x="6166407" y="3958950"/>
              <a:ext cx="258805" cy="2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9" y="13359"/>
                  </a:moveTo>
                  <a:cubicBezTo>
                    <a:pt x="10846" y="13307"/>
                    <a:pt x="10556" y="12964"/>
                    <a:pt x="10014" y="12635"/>
                  </a:cubicBezTo>
                  <a:cubicBezTo>
                    <a:pt x="9716" y="14200"/>
                    <a:pt x="9351" y="15701"/>
                    <a:pt x="8271" y="16485"/>
                  </a:cubicBezTo>
                  <a:cubicBezTo>
                    <a:pt x="7937" y="14118"/>
                    <a:pt x="8759" y="12342"/>
                    <a:pt x="9142" y="10456"/>
                  </a:cubicBezTo>
                  <a:cubicBezTo>
                    <a:pt x="8490" y="9359"/>
                    <a:pt x="9219" y="7153"/>
                    <a:pt x="10594" y="7695"/>
                  </a:cubicBezTo>
                  <a:cubicBezTo>
                    <a:pt x="12285" y="8365"/>
                    <a:pt x="9129" y="11773"/>
                    <a:pt x="11248" y="12200"/>
                  </a:cubicBezTo>
                  <a:cubicBezTo>
                    <a:pt x="13459" y="12643"/>
                    <a:pt x="14363" y="8361"/>
                    <a:pt x="12991" y="6970"/>
                  </a:cubicBezTo>
                  <a:cubicBezTo>
                    <a:pt x="11009" y="4960"/>
                    <a:pt x="7224" y="6924"/>
                    <a:pt x="7689" y="9802"/>
                  </a:cubicBezTo>
                  <a:cubicBezTo>
                    <a:pt x="7802" y="10505"/>
                    <a:pt x="8530" y="10719"/>
                    <a:pt x="7980" y="11690"/>
                  </a:cubicBezTo>
                  <a:cubicBezTo>
                    <a:pt x="6712" y="11409"/>
                    <a:pt x="6333" y="10409"/>
                    <a:pt x="6382" y="9076"/>
                  </a:cubicBezTo>
                  <a:cubicBezTo>
                    <a:pt x="6460" y="6893"/>
                    <a:pt x="8343" y="5364"/>
                    <a:pt x="10231" y="5154"/>
                  </a:cubicBezTo>
                  <a:cubicBezTo>
                    <a:pt x="12619" y="4888"/>
                    <a:pt x="14860" y="6030"/>
                    <a:pt x="15171" y="8278"/>
                  </a:cubicBezTo>
                  <a:cubicBezTo>
                    <a:pt x="15518" y="10814"/>
                    <a:pt x="14092" y="13557"/>
                    <a:pt x="11539" y="13359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6" name="Shape 998"/>
            <p:cNvSpPr/>
            <p:nvPr/>
          </p:nvSpPr>
          <p:spPr>
            <a:xfrm>
              <a:off x="2714028" y="3958950"/>
              <a:ext cx="258802" cy="2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3" y="8847"/>
                  </a:moveTo>
                  <a:cubicBezTo>
                    <a:pt x="15198" y="8939"/>
                    <a:pt x="15199" y="9031"/>
                    <a:pt x="15199" y="9121"/>
                  </a:cubicBezTo>
                  <a:cubicBezTo>
                    <a:pt x="15199" y="11934"/>
                    <a:pt x="13060" y="15175"/>
                    <a:pt x="9147" y="15175"/>
                  </a:cubicBezTo>
                  <a:cubicBezTo>
                    <a:pt x="7946" y="15175"/>
                    <a:pt x="6827" y="14824"/>
                    <a:pt x="5887" y="14219"/>
                  </a:cubicBezTo>
                  <a:cubicBezTo>
                    <a:pt x="6052" y="14239"/>
                    <a:pt x="6222" y="14247"/>
                    <a:pt x="6395" y="14247"/>
                  </a:cubicBezTo>
                  <a:cubicBezTo>
                    <a:pt x="7391" y="14247"/>
                    <a:pt x="8308" y="13908"/>
                    <a:pt x="9036" y="13337"/>
                  </a:cubicBezTo>
                  <a:cubicBezTo>
                    <a:pt x="8106" y="13319"/>
                    <a:pt x="7320" y="12705"/>
                    <a:pt x="7049" y="11861"/>
                  </a:cubicBezTo>
                  <a:cubicBezTo>
                    <a:pt x="7178" y="11884"/>
                    <a:pt x="7311" y="11898"/>
                    <a:pt x="7448" y="11898"/>
                  </a:cubicBezTo>
                  <a:cubicBezTo>
                    <a:pt x="7642" y="11898"/>
                    <a:pt x="7831" y="11872"/>
                    <a:pt x="8009" y="11824"/>
                  </a:cubicBezTo>
                  <a:cubicBezTo>
                    <a:pt x="7036" y="11628"/>
                    <a:pt x="6302" y="10768"/>
                    <a:pt x="6302" y="9738"/>
                  </a:cubicBezTo>
                  <a:lnTo>
                    <a:pt x="6302" y="9712"/>
                  </a:lnTo>
                  <a:cubicBezTo>
                    <a:pt x="6589" y="9871"/>
                    <a:pt x="6917" y="9968"/>
                    <a:pt x="7266" y="9979"/>
                  </a:cubicBezTo>
                  <a:cubicBezTo>
                    <a:pt x="6694" y="9596"/>
                    <a:pt x="6320" y="8946"/>
                    <a:pt x="6320" y="8207"/>
                  </a:cubicBezTo>
                  <a:cubicBezTo>
                    <a:pt x="6320" y="7817"/>
                    <a:pt x="6425" y="7451"/>
                    <a:pt x="6608" y="7137"/>
                  </a:cubicBezTo>
                  <a:cubicBezTo>
                    <a:pt x="7658" y="8424"/>
                    <a:pt x="9224" y="9270"/>
                    <a:pt x="10992" y="9361"/>
                  </a:cubicBezTo>
                  <a:cubicBezTo>
                    <a:pt x="10955" y="9205"/>
                    <a:pt x="10937" y="9043"/>
                    <a:pt x="10937" y="8875"/>
                  </a:cubicBezTo>
                  <a:cubicBezTo>
                    <a:pt x="10937" y="7701"/>
                    <a:pt x="11889" y="6747"/>
                    <a:pt x="13065" y="6747"/>
                  </a:cubicBezTo>
                  <a:cubicBezTo>
                    <a:pt x="13675" y="6747"/>
                    <a:pt x="14229" y="7006"/>
                    <a:pt x="14617" y="7421"/>
                  </a:cubicBezTo>
                  <a:cubicBezTo>
                    <a:pt x="15102" y="7324"/>
                    <a:pt x="15556" y="7148"/>
                    <a:pt x="15967" y="6904"/>
                  </a:cubicBezTo>
                  <a:cubicBezTo>
                    <a:pt x="15808" y="7400"/>
                    <a:pt x="15472" y="7817"/>
                    <a:pt x="15032" y="8082"/>
                  </a:cubicBezTo>
                  <a:cubicBezTo>
                    <a:pt x="15463" y="8029"/>
                    <a:pt x="15873" y="7915"/>
                    <a:pt x="16254" y="7745"/>
                  </a:cubicBezTo>
                  <a:cubicBezTo>
                    <a:pt x="15969" y="8172"/>
                    <a:pt x="15608" y="8548"/>
                    <a:pt x="15193" y="8847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7" name="Shape 999"/>
            <p:cNvSpPr/>
            <p:nvPr/>
          </p:nvSpPr>
          <p:spPr>
            <a:xfrm>
              <a:off x="3737873" y="2485863"/>
              <a:ext cx="1668255" cy="16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F645B"/>
            </a:solidFill>
            <a:ln w="12700">
              <a:noFill/>
              <a:miter lim="400000"/>
            </a:ln>
          </p:spPr>
          <p:txBody>
            <a:bodyPr lIns="25395" tIns="25395" rIns="25395" bIns="25395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8" name="Shape 1000"/>
            <p:cNvSpPr/>
            <p:nvPr/>
          </p:nvSpPr>
          <p:spPr>
            <a:xfrm rot="1241660">
              <a:off x="4706673" y="2535475"/>
              <a:ext cx="1180646" cy="132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0934" extrusionOk="0">
                  <a:moveTo>
                    <a:pt x="18452" y="13964"/>
                  </a:moveTo>
                  <a:cubicBezTo>
                    <a:pt x="18105" y="14098"/>
                    <a:pt x="15779" y="12333"/>
                    <a:pt x="14292" y="9001"/>
                  </a:cubicBezTo>
                  <a:cubicBezTo>
                    <a:pt x="12805" y="5671"/>
                    <a:pt x="12992" y="2627"/>
                    <a:pt x="13338" y="2491"/>
                  </a:cubicBezTo>
                  <a:cubicBezTo>
                    <a:pt x="13683" y="2357"/>
                    <a:pt x="15954" y="4488"/>
                    <a:pt x="17439" y="7818"/>
                  </a:cubicBezTo>
                  <a:cubicBezTo>
                    <a:pt x="18927" y="11148"/>
                    <a:pt x="18798" y="13828"/>
                    <a:pt x="18452" y="13964"/>
                  </a:cubicBezTo>
                  <a:close/>
                  <a:moveTo>
                    <a:pt x="19118" y="7014"/>
                  </a:moveTo>
                  <a:cubicBezTo>
                    <a:pt x="17204" y="2726"/>
                    <a:pt x="14125" y="-535"/>
                    <a:pt x="12568" y="73"/>
                  </a:cubicBezTo>
                  <a:cubicBezTo>
                    <a:pt x="9923" y="1110"/>
                    <a:pt x="14144" y="6079"/>
                    <a:pt x="1153" y="11161"/>
                  </a:cubicBezTo>
                  <a:cubicBezTo>
                    <a:pt x="31" y="11602"/>
                    <a:pt x="-253" y="13357"/>
                    <a:pt x="217" y="14408"/>
                  </a:cubicBezTo>
                  <a:cubicBezTo>
                    <a:pt x="686" y="15458"/>
                    <a:pt x="2220" y="16503"/>
                    <a:pt x="3343" y="16065"/>
                  </a:cubicBezTo>
                  <a:cubicBezTo>
                    <a:pt x="3537" y="15988"/>
                    <a:pt x="4250" y="15767"/>
                    <a:pt x="4250" y="15767"/>
                  </a:cubicBezTo>
                  <a:cubicBezTo>
                    <a:pt x="5051" y="16803"/>
                    <a:pt x="5890" y="16189"/>
                    <a:pt x="6188" y="16847"/>
                  </a:cubicBezTo>
                  <a:cubicBezTo>
                    <a:pt x="6546" y="17638"/>
                    <a:pt x="7323" y="19357"/>
                    <a:pt x="7587" y="19940"/>
                  </a:cubicBezTo>
                  <a:cubicBezTo>
                    <a:pt x="7852" y="20524"/>
                    <a:pt x="8451" y="21065"/>
                    <a:pt x="8886" y="20906"/>
                  </a:cubicBezTo>
                  <a:cubicBezTo>
                    <a:pt x="9320" y="20746"/>
                    <a:pt x="10798" y="20206"/>
                    <a:pt x="11363" y="20000"/>
                  </a:cubicBezTo>
                  <a:cubicBezTo>
                    <a:pt x="11929" y="19793"/>
                    <a:pt x="12063" y="19306"/>
                    <a:pt x="11890" y="18925"/>
                  </a:cubicBezTo>
                  <a:cubicBezTo>
                    <a:pt x="11704" y="18512"/>
                    <a:pt x="10940" y="18391"/>
                    <a:pt x="10722" y="17910"/>
                  </a:cubicBezTo>
                  <a:cubicBezTo>
                    <a:pt x="10504" y="17431"/>
                    <a:pt x="9792" y="15888"/>
                    <a:pt x="9588" y="15402"/>
                  </a:cubicBezTo>
                  <a:cubicBezTo>
                    <a:pt x="9310" y="14741"/>
                    <a:pt x="9901" y="14203"/>
                    <a:pt x="10760" y="14118"/>
                  </a:cubicBezTo>
                  <a:cubicBezTo>
                    <a:pt x="16674" y="13522"/>
                    <a:pt x="17779" y="17040"/>
                    <a:pt x="19792" y="16251"/>
                  </a:cubicBezTo>
                  <a:cubicBezTo>
                    <a:pt x="21347" y="15640"/>
                    <a:pt x="21031" y="11297"/>
                    <a:pt x="19118" y="7014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noFill/>
              <a:miter lim="400000"/>
            </a:ln>
          </p:spPr>
          <p:txBody>
            <a:bodyPr lIns="21824" tIns="21824" rIns="21824" bIns="2182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9" name="Shape 1001"/>
            <p:cNvSpPr/>
            <p:nvPr/>
          </p:nvSpPr>
          <p:spPr>
            <a:xfrm rot="20231554" flipH="1">
              <a:off x="3264234" y="2537685"/>
              <a:ext cx="1180646" cy="132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0934" extrusionOk="0">
                  <a:moveTo>
                    <a:pt x="18452" y="13964"/>
                  </a:moveTo>
                  <a:cubicBezTo>
                    <a:pt x="18105" y="14098"/>
                    <a:pt x="15779" y="12333"/>
                    <a:pt x="14292" y="9001"/>
                  </a:cubicBezTo>
                  <a:cubicBezTo>
                    <a:pt x="12805" y="5671"/>
                    <a:pt x="12992" y="2627"/>
                    <a:pt x="13338" y="2491"/>
                  </a:cubicBezTo>
                  <a:cubicBezTo>
                    <a:pt x="13683" y="2357"/>
                    <a:pt x="15954" y="4488"/>
                    <a:pt x="17439" y="7818"/>
                  </a:cubicBezTo>
                  <a:cubicBezTo>
                    <a:pt x="18927" y="11148"/>
                    <a:pt x="18798" y="13828"/>
                    <a:pt x="18452" y="13964"/>
                  </a:cubicBezTo>
                  <a:close/>
                  <a:moveTo>
                    <a:pt x="19118" y="7014"/>
                  </a:moveTo>
                  <a:cubicBezTo>
                    <a:pt x="17204" y="2726"/>
                    <a:pt x="14125" y="-535"/>
                    <a:pt x="12568" y="73"/>
                  </a:cubicBezTo>
                  <a:cubicBezTo>
                    <a:pt x="9923" y="1110"/>
                    <a:pt x="14144" y="6079"/>
                    <a:pt x="1153" y="11161"/>
                  </a:cubicBezTo>
                  <a:cubicBezTo>
                    <a:pt x="31" y="11602"/>
                    <a:pt x="-253" y="13357"/>
                    <a:pt x="217" y="14408"/>
                  </a:cubicBezTo>
                  <a:cubicBezTo>
                    <a:pt x="686" y="15458"/>
                    <a:pt x="2220" y="16503"/>
                    <a:pt x="3343" y="16065"/>
                  </a:cubicBezTo>
                  <a:cubicBezTo>
                    <a:pt x="3537" y="15988"/>
                    <a:pt x="4250" y="15767"/>
                    <a:pt x="4250" y="15767"/>
                  </a:cubicBezTo>
                  <a:cubicBezTo>
                    <a:pt x="5051" y="16803"/>
                    <a:pt x="5890" y="16189"/>
                    <a:pt x="6188" y="16847"/>
                  </a:cubicBezTo>
                  <a:cubicBezTo>
                    <a:pt x="6546" y="17638"/>
                    <a:pt x="7323" y="19357"/>
                    <a:pt x="7587" y="19940"/>
                  </a:cubicBezTo>
                  <a:cubicBezTo>
                    <a:pt x="7852" y="20524"/>
                    <a:pt x="8451" y="21065"/>
                    <a:pt x="8886" y="20906"/>
                  </a:cubicBezTo>
                  <a:cubicBezTo>
                    <a:pt x="9320" y="20746"/>
                    <a:pt x="10798" y="20206"/>
                    <a:pt x="11363" y="20000"/>
                  </a:cubicBezTo>
                  <a:cubicBezTo>
                    <a:pt x="11929" y="19793"/>
                    <a:pt x="12063" y="19306"/>
                    <a:pt x="11890" y="18925"/>
                  </a:cubicBezTo>
                  <a:cubicBezTo>
                    <a:pt x="11704" y="18512"/>
                    <a:pt x="10940" y="18391"/>
                    <a:pt x="10722" y="17910"/>
                  </a:cubicBezTo>
                  <a:cubicBezTo>
                    <a:pt x="10504" y="17431"/>
                    <a:pt x="9792" y="15888"/>
                    <a:pt x="9588" y="15402"/>
                  </a:cubicBezTo>
                  <a:cubicBezTo>
                    <a:pt x="9310" y="14741"/>
                    <a:pt x="9901" y="14203"/>
                    <a:pt x="10760" y="14118"/>
                  </a:cubicBezTo>
                  <a:cubicBezTo>
                    <a:pt x="16674" y="13522"/>
                    <a:pt x="17779" y="17040"/>
                    <a:pt x="19792" y="16251"/>
                  </a:cubicBezTo>
                  <a:cubicBezTo>
                    <a:pt x="21347" y="15640"/>
                    <a:pt x="21031" y="11297"/>
                    <a:pt x="19118" y="7014"/>
                  </a:cubicBezTo>
                  <a:close/>
                </a:path>
              </a:pathLst>
            </a:custGeom>
            <a:solidFill>
              <a:srgbClr val="665148"/>
            </a:solidFill>
            <a:ln w="12700">
              <a:noFill/>
              <a:miter lim="400000"/>
            </a:ln>
          </p:spPr>
          <p:txBody>
            <a:bodyPr lIns="21824" tIns="21824" rIns="21824" bIns="2182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6697" y="2072208"/>
            <a:ext cx="2501487" cy="1356792"/>
            <a:chOff x="1106732" y="2438067"/>
            <a:chExt cx="2501487" cy="1356792"/>
          </a:xfrm>
        </p:grpSpPr>
        <p:sp>
          <p:nvSpPr>
            <p:cNvPr id="21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6697" y="4614964"/>
            <a:ext cx="2501487" cy="1356792"/>
            <a:chOff x="1106732" y="2438067"/>
            <a:chExt cx="2501487" cy="1356792"/>
          </a:xfrm>
        </p:grpSpPr>
        <p:sp>
          <p:nvSpPr>
            <p:cNvPr id="24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52610" y="2072208"/>
            <a:ext cx="2550503" cy="1356792"/>
            <a:chOff x="8257916" y="1255818"/>
            <a:chExt cx="2550503" cy="1356792"/>
          </a:xfrm>
        </p:grpSpPr>
        <p:sp>
          <p:nvSpPr>
            <p:cNvPr id="27" name="文本框 26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52610" y="4614964"/>
            <a:ext cx="2550503" cy="1356792"/>
            <a:chOff x="8257916" y="1255818"/>
            <a:chExt cx="2550503" cy="1356792"/>
          </a:xfrm>
        </p:grpSpPr>
        <p:sp>
          <p:nvSpPr>
            <p:cNvPr id="30" name="文本框 29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200" y="2932360"/>
            <a:ext cx="5408532" cy="2037219"/>
            <a:chOff x="1309240" y="2454354"/>
            <a:chExt cx="5408532" cy="2037219"/>
          </a:xfrm>
        </p:grpSpPr>
        <p:sp>
          <p:nvSpPr>
            <p:cNvPr id="7" name="0"/>
            <p:cNvSpPr>
              <a:spLocks noChangeArrowheads="1"/>
            </p:cNvSpPr>
            <p:nvPr/>
          </p:nvSpPr>
          <p:spPr bwMode="auto">
            <a:xfrm>
              <a:off x="1309240" y="3475910"/>
              <a:ext cx="50783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zh-CN" altLang="en-US" sz="6600" dirty="0">
                  <a:solidFill>
                    <a:srgbClr val="665148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hakuyoxingshu7000" panose="02000600000000000000" pitchFamily="2" charset="-122"/>
                </a:rPr>
                <a:t>感谢各位观看</a:t>
              </a:r>
              <a:endParaRPr lang="en-US" altLang="zh-CN" sz="6600" dirty="0">
                <a:solidFill>
                  <a:srgbClr val="665148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8" name="0"/>
            <p:cNvSpPr>
              <a:spLocks noChangeArrowheads="1"/>
            </p:cNvSpPr>
            <p:nvPr/>
          </p:nvSpPr>
          <p:spPr bwMode="auto">
            <a:xfrm>
              <a:off x="1309240" y="2454354"/>
              <a:ext cx="540853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zh-CN" sz="6600" dirty="0">
                  <a:solidFill>
                    <a:srgbClr val="665148"/>
                  </a:solidFill>
                  <a:latin typeface="Eras Bold ITC" panose="020B0907030504020204" pitchFamily="34" charset="0"/>
                  <a:ea typeface="华文行楷" panose="02010800040101010101" pitchFamily="2" charset="-122"/>
                  <a:cs typeface="hakuyoxingshu7000" panose="02000600000000000000" pitchFamily="2" charset="-122"/>
                </a:rPr>
                <a:t>THANK YOU</a:t>
              </a:r>
              <a:endParaRPr lang="en-US" altLang="zh-CN" sz="6600" dirty="0">
                <a:solidFill>
                  <a:srgbClr val="665148"/>
                </a:solidFill>
                <a:latin typeface="Eras Bold ITC" panose="020B0907030504020204" pitchFamily="34" charset="0"/>
                <a:ea typeface="华文行楷" panose="02010800040101010101" pitchFamily="2" charset="-122"/>
                <a:cs typeface="hakuyoxingshu7000" panose="020006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77469" y="2334889"/>
            <a:ext cx="337476" cy="400110"/>
            <a:chOff x="2371053" y="2453620"/>
            <a:chExt cx="412365" cy="488900"/>
          </a:xfrm>
          <a:solidFill>
            <a:srgbClr val="665148"/>
          </a:solidFill>
        </p:grpSpPr>
        <p:sp>
          <p:nvSpPr>
            <p:cNvPr id="12" name="任意多边形 12"/>
            <p:cNvSpPr/>
            <p:nvPr/>
          </p:nvSpPr>
          <p:spPr>
            <a:xfrm>
              <a:off x="2371053" y="2453620"/>
              <a:ext cx="246125" cy="488900"/>
            </a:xfrm>
            <a:custGeom>
              <a:avLst/>
              <a:gdLst/>
              <a:ahLst/>
              <a:cxnLst/>
              <a:rect l="l" t="t" r="r" b="b"/>
              <a:pathLst>
                <a:path w="246125" h="488900">
                  <a:moveTo>
                    <a:pt x="124234" y="0"/>
                  </a:moveTo>
                  <a:cubicBezTo>
                    <a:pt x="205494" y="0"/>
                    <a:pt x="246125" y="30919"/>
                    <a:pt x="246125" y="92757"/>
                  </a:cubicBezTo>
                  <a:lnTo>
                    <a:pt x="246125" y="401836"/>
                  </a:lnTo>
                  <a:cubicBezTo>
                    <a:pt x="246125" y="429518"/>
                    <a:pt x="234683" y="450949"/>
                    <a:pt x="211801" y="466130"/>
                  </a:cubicBezTo>
                  <a:cubicBezTo>
                    <a:pt x="188919" y="481310"/>
                    <a:pt x="159507" y="488900"/>
                    <a:pt x="123565" y="488900"/>
                  </a:cubicBezTo>
                  <a:cubicBezTo>
                    <a:pt x="86506" y="488900"/>
                    <a:pt x="56648" y="481422"/>
                    <a:pt x="33989" y="466465"/>
                  </a:cubicBezTo>
                  <a:cubicBezTo>
                    <a:pt x="11330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5" y="65968"/>
                  </a:moveTo>
                  <a:cubicBezTo>
                    <a:pt x="111510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10" y="421928"/>
                    <a:pt x="123565" y="421928"/>
                  </a:cubicBezTo>
                  <a:cubicBezTo>
                    <a:pt x="134950" y="421928"/>
                    <a:pt x="140643" y="417128"/>
                    <a:pt x="140643" y="407529"/>
                  </a:cubicBezTo>
                  <a:lnTo>
                    <a:pt x="140643" y="80367"/>
                  </a:lnTo>
                  <a:cubicBezTo>
                    <a:pt x="140643" y="70768"/>
                    <a:pt x="134950" y="65968"/>
                    <a:pt x="123565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  <p:sp>
          <p:nvSpPr>
            <p:cNvPr id="13" name="任意多边形 13"/>
            <p:cNvSpPr/>
            <p:nvPr/>
          </p:nvSpPr>
          <p:spPr>
            <a:xfrm>
              <a:off x="2637752" y="2457973"/>
              <a:ext cx="145666" cy="480194"/>
            </a:xfrm>
            <a:custGeom>
              <a:avLst/>
              <a:gdLst/>
              <a:ahLst/>
              <a:cxnLst/>
              <a:rect l="l" t="t" r="r" b="b"/>
              <a:pathLst>
                <a:path w="145666" h="480194">
                  <a:moveTo>
                    <a:pt x="54583" y="0"/>
                  </a:moveTo>
                  <a:lnTo>
                    <a:pt x="145666" y="0"/>
                  </a:lnTo>
                  <a:lnTo>
                    <a:pt x="145666" y="480194"/>
                  </a:lnTo>
                  <a:lnTo>
                    <a:pt x="40184" y="480194"/>
                  </a:lnTo>
                  <a:lnTo>
                    <a:pt x="40184" y="128253"/>
                  </a:lnTo>
                  <a:lnTo>
                    <a:pt x="0" y="128253"/>
                  </a:lnTo>
                  <a:lnTo>
                    <a:pt x="0" y="58266"/>
                  </a:lnTo>
                  <a:cubicBezTo>
                    <a:pt x="15310" y="58266"/>
                    <a:pt x="28234" y="51681"/>
                    <a:pt x="38774" y="38510"/>
                  </a:cubicBezTo>
                  <a:cubicBezTo>
                    <a:pt x="49313" y="25338"/>
                    <a:pt x="54583" y="12502"/>
                    <a:pt x="545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53403" y="3502278"/>
            <a:ext cx="414210" cy="400110"/>
            <a:chOff x="2371053" y="3488441"/>
            <a:chExt cx="506128" cy="488900"/>
          </a:xfrm>
          <a:solidFill>
            <a:srgbClr val="665148"/>
          </a:solidFill>
        </p:grpSpPr>
        <p:sp>
          <p:nvSpPr>
            <p:cNvPr id="15" name="任意多边形 15"/>
            <p:cNvSpPr/>
            <p:nvPr/>
          </p:nvSpPr>
          <p:spPr>
            <a:xfrm>
              <a:off x="2371053" y="3488441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1" y="70768"/>
                    <a:pt x="105481" y="80367"/>
                  </a:cubicBezTo>
                  <a:lnTo>
                    <a:pt x="105481" y="407529"/>
                  </a:lnTo>
                  <a:cubicBezTo>
                    <a:pt x="105481" y="417128"/>
                    <a:pt x="111509" y="421928"/>
                    <a:pt x="123564" y="421928"/>
                  </a:cubicBezTo>
                  <a:cubicBezTo>
                    <a:pt x="134949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49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  <p:sp>
          <p:nvSpPr>
            <p:cNvPr id="16" name="任意多边形 16"/>
            <p:cNvSpPr/>
            <p:nvPr/>
          </p:nvSpPr>
          <p:spPr>
            <a:xfrm>
              <a:off x="2636414" y="3488441"/>
              <a:ext cx="240767" cy="484547"/>
            </a:xfrm>
            <a:custGeom>
              <a:avLst/>
              <a:gdLst/>
              <a:ahLst/>
              <a:cxnLst/>
              <a:rect l="l" t="t" r="r" b="b"/>
              <a:pathLst>
                <a:path w="240767" h="484547">
                  <a:moveTo>
                    <a:pt x="119211" y="0"/>
                  </a:moveTo>
                  <a:cubicBezTo>
                    <a:pt x="168325" y="0"/>
                    <a:pt x="200862" y="11330"/>
                    <a:pt x="216824" y="33989"/>
                  </a:cubicBezTo>
                  <a:cubicBezTo>
                    <a:pt x="232786" y="56648"/>
                    <a:pt x="240767" y="93873"/>
                    <a:pt x="240767" y="145666"/>
                  </a:cubicBezTo>
                  <a:cubicBezTo>
                    <a:pt x="240767" y="165981"/>
                    <a:pt x="237307" y="182724"/>
                    <a:pt x="230386" y="195895"/>
                  </a:cubicBezTo>
                  <a:lnTo>
                    <a:pt x="111703" y="422932"/>
                  </a:lnTo>
                  <a:lnTo>
                    <a:pt x="240767" y="422932"/>
                  </a:lnTo>
                  <a:lnTo>
                    <a:pt x="240767" y="484547"/>
                  </a:lnTo>
                  <a:lnTo>
                    <a:pt x="0" y="484547"/>
                  </a:lnTo>
                  <a:lnTo>
                    <a:pt x="0" y="420923"/>
                  </a:lnTo>
                  <a:lnTo>
                    <a:pt x="118542" y="203262"/>
                  </a:lnTo>
                  <a:cubicBezTo>
                    <a:pt x="131490" y="179598"/>
                    <a:pt x="137964" y="147228"/>
                    <a:pt x="137964" y="106152"/>
                  </a:cubicBezTo>
                  <a:cubicBezTo>
                    <a:pt x="137964" y="84720"/>
                    <a:pt x="130820" y="74005"/>
                    <a:pt x="116533" y="74005"/>
                  </a:cubicBezTo>
                  <a:cubicBezTo>
                    <a:pt x="101799" y="74005"/>
                    <a:pt x="94432" y="80702"/>
                    <a:pt x="94432" y="94097"/>
                  </a:cubicBezTo>
                  <a:lnTo>
                    <a:pt x="94432" y="176473"/>
                  </a:lnTo>
                  <a:lnTo>
                    <a:pt x="0" y="176473"/>
                  </a:lnTo>
                  <a:lnTo>
                    <a:pt x="0" y="92757"/>
                  </a:lnTo>
                  <a:cubicBezTo>
                    <a:pt x="0" y="30919"/>
                    <a:pt x="39737" y="0"/>
                    <a:pt x="1192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12998" y="4665314"/>
            <a:ext cx="413388" cy="400110"/>
            <a:chOff x="2371053" y="4523262"/>
            <a:chExt cx="505123" cy="488900"/>
          </a:xfrm>
          <a:solidFill>
            <a:srgbClr val="665148"/>
          </a:solidFill>
        </p:grpSpPr>
        <p:sp>
          <p:nvSpPr>
            <p:cNvPr id="18" name="任意多边形 18"/>
            <p:cNvSpPr/>
            <p:nvPr/>
          </p:nvSpPr>
          <p:spPr>
            <a:xfrm>
              <a:off x="2371053" y="4523262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  <p:sp>
          <p:nvSpPr>
            <p:cNvPr id="19" name="任意多边形 19"/>
            <p:cNvSpPr/>
            <p:nvPr/>
          </p:nvSpPr>
          <p:spPr>
            <a:xfrm>
              <a:off x="2636749" y="4523262"/>
              <a:ext cx="239427" cy="488900"/>
            </a:xfrm>
            <a:custGeom>
              <a:avLst/>
              <a:gdLst/>
              <a:ahLst/>
              <a:cxnLst/>
              <a:rect l="l" t="t" r="r" b="b"/>
              <a:pathLst>
                <a:path w="239427" h="488900">
                  <a:moveTo>
                    <a:pt x="120383" y="0"/>
                  </a:moveTo>
                  <a:cubicBezTo>
                    <a:pt x="151815" y="0"/>
                    <a:pt x="179235" y="6809"/>
                    <a:pt x="202642" y="20427"/>
                  </a:cubicBezTo>
                  <a:cubicBezTo>
                    <a:pt x="226049" y="34044"/>
                    <a:pt x="237753" y="55587"/>
                    <a:pt x="237753" y="85055"/>
                  </a:cubicBezTo>
                  <a:lnTo>
                    <a:pt x="237753" y="151023"/>
                  </a:lnTo>
                  <a:cubicBezTo>
                    <a:pt x="237753" y="189421"/>
                    <a:pt x="219559" y="215206"/>
                    <a:pt x="183170" y="228377"/>
                  </a:cubicBezTo>
                  <a:cubicBezTo>
                    <a:pt x="220675" y="239316"/>
                    <a:pt x="239427" y="269007"/>
                    <a:pt x="239427" y="317450"/>
                  </a:cubicBezTo>
                  <a:lnTo>
                    <a:pt x="239427" y="388776"/>
                  </a:lnTo>
                  <a:cubicBezTo>
                    <a:pt x="239427" y="455526"/>
                    <a:pt x="199802" y="488900"/>
                    <a:pt x="120551" y="488900"/>
                  </a:cubicBezTo>
                  <a:cubicBezTo>
                    <a:pt x="40184" y="488900"/>
                    <a:pt x="0" y="458540"/>
                    <a:pt x="0" y="397818"/>
                  </a:cubicBezTo>
                  <a:lnTo>
                    <a:pt x="0" y="283294"/>
                  </a:lnTo>
                  <a:lnTo>
                    <a:pt x="96776" y="283294"/>
                  </a:lnTo>
                  <a:lnTo>
                    <a:pt x="96776" y="397148"/>
                  </a:lnTo>
                  <a:cubicBezTo>
                    <a:pt x="96776" y="408980"/>
                    <a:pt x="103138" y="414896"/>
                    <a:pt x="115863" y="414896"/>
                  </a:cubicBezTo>
                  <a:cubicBezTo>
                    <a:pt x="128588" y="414896"/>
                    <a:pt x="134950" y="408980"/>
                    <a:pt x="134950" y="397148"/>
                  </a:cubicBezTo>
                  <a:lnTo>
                    <a:pt x="134950" y="285973"/>
                  </a:lnTo>
                  <a:cubicBezTo>
                    <a:pt x="134950" y="273248"/>
                    <a:pt x="131769" y="264598"/>
                    <a:pt x="125406" y="260021"/>
                  </a:cubicBezTo>
                  <a:cubicBezTo>
                    <a:pt x="119044" y="255445"/>
                    <a:pt x="107156" y="253157"/>
                    <a:pt x="89743" y="253157"/>
                  </a:cubicBezTo>
                  <a:lnTo>
                    <a:pt x="89743" y="198909"/>
                  </a:lnTo>
                  <a:cubicBezTo>
                    <a:pt x="119881" y="198909"/>
                    <a:pt x="134950" y="189533"/>
                    <a:pt x="134950" y="170780"/>
                  </a:cubicBezTo>
                  <a:lnTo>
                    <a:pt x="134950" y="85725"/>
                  </a:lnTo>
                  <a:cubicBezTo>
                    <a:pt x="134950" y="76126"/>
                    <a:pt x="128588" y="71326"/>
                    <a:pt x="115863" y="71326"/>
                  </a:cubicBezTo>
                  <a:cubicBezTo>
                    <a:pt x="102691" y="71326"/>
                    <a:pt x="96106" y="76126"/>
                    <a:pt x="96106" y="85725"/>
                  </a:cubicBezTo>
                  <a:lnTo>
                    <a:pt x="96106" y="174129"/>
                  </a:lnTo>
                  <a:lnTo>
                    <a:pt x="2679" y="174129"/>
                  </a:lnTo>
                  <a:lnTo>
                    <a:pt x="2679" y="85055"/>
                  </a:lnTo>
                  <a:cubicBezTo>
                    <a:pt x="2679" y="28352"/>
                    <a:pt x="41914" y="0"/>
                    <a:pt x="1203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25635" y="5828350"/>
            <a:ext cx="455866" cy="400110"/>
            <a:chOff x="2371053" y="5558082"/>
            <a:chExt cx="557027" cy="488900"/>
          </a:xfrm>
          <a:solidFill>
            <a:srgbClr val="665148"/>
          </a:solidFill>
        </p:grpSpPr>
        <p:sp>
          <p:nvSpPr>
            <p:cNvPr id="21" name="任意多边形 21"/>
            <p:cNvSpPr/>
            <p:nvPr/>
          </p:nvSpPr>
          <p:spPr>
            <a:xfrm>
              <a:off x="2371053" y="5558082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  <p:sp>
          <p:nvSpPr>
            <p:cNvPr id="22" name="任意多边形 22"/>
            <p:cNvSpPr/>
            <p:nvPr/>
          </p:nvSpPr>
          <p:spPr>
            <a:xfrm>
              <a:off x="2630387" y="5562435"/>
              <a:ext cx="297693" cy="480194"/>
            </a:xfrm>
            <a:custGeom>
              <a:avLst/>
              <a:gdLst/>
              <a:ahLst/>
              <a:cxnLst/>
              <a:rect l="l" t="t" r="r" b="b"/>
              <a:pathLst>
                <a:path w="297693" h="480194">
                  <a:moveTo>
                    <a:pt x="103472" y="0"/>
                  </a:moveTo>
                  <a:lnTo>
                    <a:pt x="245454" y="0"/>
                  </a:lnTo>
                  <a:lnTo>
                    <a:pt x="245454" y="346584"/>
                  </a:lnTo>
                  <a:lnTo>
                    <a:pt x="297693" y="346584"/>
                  </a:lnTo>
                  <a:lnTo>
                    <a:pt x="297693" y="418579"/>
                  </a:lnTo>
                  <a:lnTo>
                    <a:pt x="245454" y="418579"/>
                  </a:lnTo>
                  <a:lnTo>
                    <a:pt x="245454" y="480194"/>
                  </a:lnTo>
                  <a:lnTo>
                    <a:pt x="142651" y="480194"/>
                  </a:lnTo>
                  <a:lnTo>
                    <a:pt x="142651" y="418579"/>
                  </a:lnTo>
                  <a:lnTo>
                    <a:pt x="0" y="418579"/>
                  </a:lnTo>
                  <a:lnTo>
                    <a:pt x="0" y="350602"/>
                  </a:lnTo>
                  <a:lnTo>
                    <a:pt x="103472" y="0"/>
                  </a:lnTo>
                  <a:close/>
                  <a:moveTo>
                    <a:pt x="142651" y="157088"/>
                  </a:moveTo>
                  <a:lnTo>
                    <a:pt x="94755" y="346584"/>
                  </a:lnTo>
                  <a:lnTo>
                    <a:pt x="142651" y="346584"/>
                  </a:lnTo>
                  <a:lnTo>
                    <a:pt x="142651" y="1570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5148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49512" y="2273334"/>
            <a:ext cx="34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5148"/>
                </a:solidFill>
              </a:rPr>
              <a:t>ADD YOUR TITLE HERE</a:t>
            </a:r>
            <a:endParaRPr lang="en-US" altLang="zh-CN" sz="2400" b="1" dirty="0">
              <a:solidFill>
                <a:srgbClr val="66514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9512" y="3438546"/>
            <a:ext cx="34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5148"/>
                </a:solidFill>
              </a:rPr>
              <a:t>ADD YOUR TITLE HERE</a:t>
            </a:r>
            <a:endParaRPr lang="en-US" altLang="zh-CN" sz="2400" b="1" dirty="0">
              <a:solidFill>
                <a:srgbClr val="665148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9512" y="4603758"/>
            <a:ext cx="34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5148"/>
                </a:solidFill>
              </a:rPr>
              <a:t>ADD YOUR TITLE HERE</a:t>
            </a:r>
            <a:endParaRPr lang="en-US" altLang="zh-CN" sz="2400" b="1" dirty="0">
              <a:solidFill>
                <a:srgbClr val="665148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9512" y="5766795"/>
            <a:ext cx="34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65148"/>
                </a:solidFill>
              </a:rPr>
              <a:t>ADD YOUR TITLE HERE</a:t>
            </a:r>
            <a:endParaRPr lang="en-US" altLang="zh-CN" sz="2400" b="1" dirty="0">
              <a:solidFill>
                <a:srgbClr val="665148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56984" y="938249"/>
            <a:ext cx="3711029" cy="646331"/>
            <a:chOff x="3158712" y="1424022"/>
            <a:chExt cx="3711029" cy="646331"/>
          </a:xfrm>
        </p:grpSpPr>
        <p:sp>
          <p:nvSpPr>
            <p:cNvPr id="28" name="文本框 38"/>
            <p:cNvSpPr txBox="1"/>
            <p:nvPr/>
          </p:nvSpPr>
          <p:spPr bwMode="auto">
            <a:xfrm>
              <a:off x="4313886" y="1545406"/>
              <a:ext cx="255585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rgbClr val="665148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Mongolian Baiti" panose="03000500000000000000" pitchFamily="66" charset="0"/>
                </a:rPr>
                <a:t>CONTENTS</a:t>
              </a:r>
              <a:endParaRPr kumimoji="0" lang="zh-CN" altLang="en-US" sz="2800" kern="1200" cap="none" spc="0" normalizeH="0" baseline="0" noProof="0" dirty="0">
                <a:solidFill>
                  <a:srgbClr val="665148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Mongolian Baiti" panose="03000500000000000000" pitchFamily="66" charset="0"/>
              </a:endParaRPr>
            </a:p>
          </p:txBody>
        </p:sp>
        <p:sp>
          <p:nvSpPr>
            <p:cNvPr id="29" name="文本框 11"/>
            <p:cNvSpPr txBox="1"/>
            <p:nvPr/>
          </p:nvSpPr>
          <p:spPr bwMode="auto">
            <a:xfrm>
              <a:off x="3158712" y="1424022"/>
              <a:ext cx="110799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6651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  <a:endParaRPr kumimoji="0" lang="zh-CN" altLang="en-US" sz="3600" b="1" kern="1200" cap="none" spc="0" normalizeH="0" baseline="0" noProof="0" dirty="0">
                <a:solidFill>
                  <a:srgbClr val="6651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01040" y="2792409"/>
            <a:ext cx="4653907" cy="1980010"/>
            <a:chOff x="-1632269" y="3028665"/>
            <a:chExt cx="4653907" cy="1980010"/>
          </a:xfrm>
        </p:grpSpPr>
        <p:sp>
          <p:nvSpPr>
            <p:cNvPr id="31" name="文本框 30"/>
            <p:cNvSpPr txBox="1"/>
            <p:nvPr/>
          </p:nvSpPr>
          <p:spPr>
            <a:xfrm>
              <a:off x="-1632269" y="3028665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rgbClr val="665148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01</a:t>
              </a:r>
              <a:endParaRPr lang="en-US" altLang="zh-CN" sz="7200" dirty="0">
                <a:solidFill>
                  <a:srgbClr val="665148"/>
                </a:solidFill>
                <a:latin typeface="Eras Bold ITC" panose="020B0907030504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1632269" y="4362344"/>
              <a:ext cx="420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665148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  <a:endParaRPr lang="zh-CN" altLang="en-US" sz="3600" dirty="0">
                <a:solidFill>
                  <a:srgbClr val="665148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08078" y="3231123"/>
            <a:ext cx="4859337" cy="2997200"/>
            <a:chOff x="1957948" y="3392488"/>
            <a:chExt cx="4859337" cy="2997200"/>
          </a:xfrm>
          <a:solidFill>
            <a:srgbClr val="93BC6C"/>
          </a:solidFill>
        </p:grpSpPr>
        <p:sp>
          <p:nvSpPr>
            <p:cNvPr id="13" name="矩形 12"/>
            <p:cNvSpPr/>
            <p:nvPr/>
          </p:nvSpPr>
          <p:spPr>
            <a:xfrm>
              <a:off x="1957948" y="3392488"/>
              <a:ext cx="4859337" cy="299720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2379102" y="3857063"/>
              <a:ext cx="4017029" cy="2068050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</a:t>
              </a:r>
              <a:r>
                <a:rPr lang="en-US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danish</a:t>
              </a:r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cake</a:t>
              </a: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drops oat cake oat cake sugar plum. Jelly beans macaroon I love topping </a:t>
              </a: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danish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cake Lemon drops oat cake oat cake sugar plum. Jelly beans macaroon I love topping </a:t>
              </a: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danish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cakeLemon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85" y="1349897"/>
            <a:ext cx="4859337" cy="3018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32873" y="2150102"/>
            <a:ext cx="9786226" cy="2187396"/>
            <a:chOff x="1212435" y="3927794"/>
            <a:chExt cx="21971831" cy="4911100"/>
          </a:xfrm>
        </p:grpSpPr>
        <p:grpSp>
          <p:nvGrpSpPr>
            <p:cNvPr id="13" name="Group 138"/>
            <p:cNvGrpSpPr/>
            <p:nvPr/>
          </p:nvGrpSpPr>
          <p:grpSpPr>
            <a:xfrm>
              <a:off x="1212435" y="3927794"/>
              <a:ext cx="4681703" cy="4911100"/>
              <a:chOff x="0" y="0"/>
              <a:chExt cx="4681701" cy="4911099"/>
            </a:xfrm>
          </p:grpSpPr>
          <p:sp>
            <p:nvSpPr>
              <p:cNvPr id="26" name="Shape 134"/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F64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27" name="Shape 135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665148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dirty="0"/>
              </a:p>
            </p:txBody>
          </p:sp>
          <p:sp>
            <p:nvSpPr>
              <p:cNvPr id="28" name="Shape 136"/>
              <p:cNvSpPr/>
              <p:nvPr/>
            </p:nvSpPr>
            <p:spPr>
              <a:xfrm>
                <a:off x="1060712" y="1603188"/>
                <a:ext cx="2326723" cy="1726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809D2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 dirty="0">
                    <a:solidFill>
                      <a:schemeClr val="bg1"/>
                    </a:solidFill>
                  </a:rPr>
                  <a:t>01</a:t>
                </a:r>
                <a:endParaRPr sz="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43"/>
            <p:cNvGrpSpPr/>
            <p:nvPr/>
          </p:nvGrpSpPr>
          <p:grpSpPr>
            <a:xfrm>
              <a:off x="6975811" y="3927794"/>
              <a:ext cx="4681702" cy="4911100"/>
              <a:chOff x="0" y="0"/>
              <a:chExt cx="4681701" cy="4911099"/>
            </a:xfrm>
          </p:grpSpPr>
          <p:sp>
            <p:nvSpPr>
              <p:cNvPr id="23" name="Shape 139"/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F64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24" name="Shape 140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665148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25" name="Shape 141"/>
              <p:cNvSpPr/>
              <p:nvPr/>
            </p:nvSpPr>
            <p:spPr>
              <a:xfrm>
                <a:off x="1114888" y="1602475"/>
                <a:ext cx="2618990" cy="1726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3A9A87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02</a:t>
                </a:r>
                <a:endParaRPr sz="5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8"/>
            <p:cNvGrpSpPr/>
            <p:nvPr/>
          </p:nvGrpSpPr>
          <p:grpSpPr>
            <a:xfrm>
              <a:off x="12739187" y="3927794"/>
              <a:ext cx="4681702" cy="4911100"/>
              <a:chOff x="0" y="0"/>
              <a:chExt cx="4681701" cy="4911099"/>
            </a:xfrm>
          </p:grpSpPr>
          <p:sp>
            <p:nvSpPr>
              <p:cNvPr id="20" name="Shape 144"/>
              <p:cNvSpPr/>
              <p:nvPr/>
            </p:nvSpPr>
            <p:spPr>
              <a:xfrm>
                <a:off x="379248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F64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21" name="Shape 145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665148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22" name="Shape 146"/>
              <p:cNvSpPr/>
              <p:nvPr/>
            </p:nvSpPr>
            <p:spPr>
              <a:xfrm>
                <a:off x="1144828" y="1603188"/>
                <a:ext cx="2393731" cy="1726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4A5E6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03</a:t>
                </a:r>
                <a:endParaRPr sz="5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3"/>
            <p:cNvGrpSpPr/>
            <p:nvPr/>
          </p:nvGrpSpPr>
          <p:grpSpPr>
            <a:xfrm>
              <a:off x="18502563" y="3927794"/>
              <a:ext cx="4681703" cy="4911100"/>
              <a:chOff x="0" y="0"/>
              <a:chExt cx="4681702" cy="4911099"/>
            </a:xfrm>
          </p:grpSpPr>
          <p:sp>
            <p:nvSpPr>
              <p:cNvPr id="17" name="Shape 149"/>
              <p:cNvSpPr/>
              <p:nvPr/>
            </p:nvSpPr>
            <p:spPr>
              <a:xfrm>
                <a:off x="379249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7F64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18" name="Shape 150"/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rgbClr val="665148"/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</a:p>
            </p:txBody>
          </p:sp>
          <p:sp>
            <p:nvSpPr>
              <p:cNvPr id="19" name="Shape 151"/>
              <p:cNvSpPr/>
              <p:nvPr/>
            </p:nvSpPr>
            <p:spPr>
              <a:xfrm>
                <a:off x="1173342" y="1603188"/>
                <a:ext cx="2326724" cy="17265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CD321B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04</a:t>
                </a:r>
                <a:endParaRPr sz="5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07491" y="4410652"/>
            <a:ext cx="10011608" cy="1327611"/>
            <a:chOff x="1022722" y="4086257"/>
            <a:chExt cx="10011608" cy="1327611"/>
          </a:xfrm>
        </p:grpSpPr>
        <p:sp>
          <p:nvSpPr>
            <p:cNvPr id="30" name="文本框 36"/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Placeholder 32"/>
            <p:cNvSpPr txBox="1"/>
            <p:nvPr/>
          </p:nvSpPr>
          <p:spPr>
            <a:xfrm>
              <a:off x="1022722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6"/>
            <p:cNvSpPr txBox="1"/>
            <p:nvPr/>
          </p:nvSpPr>
          <p:spPr>
            <a:xfrm>
              <a:off x="3798568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Placeholder 32"/>
            <p:cNvSpPr txBox="1"/>
            <p:nvPr/>
          </p:nvSpPr>
          <p:spPr>
            <a:xfrm>
              <a:off x="3651044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6"/>
            <p:cNvSpPr txBox="1"/>
            <p:nvPr/>
          </p:nvSpPr>
          <p:spPr>
            <a:xfrm>
              <a:off x="6169700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6022176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6"/>
            <p:cNvSpPr txBox="1"/>
            <p:nvPr/>
          </p:nvSpPr>
          <p:spPr>
            <a:xfrm>
              <a:off x="8798022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8650498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517"/>
          <p:cNvSpPr/>
          <p:nvPr/>
        </p:nvSpPr>
        <p:spPr bwMode="auto">
          <a:xfrm>
            <a:off x="4448949" y="5252205"/>
            <a:ext cx="610979" cy="609498"/>
          </a:xfrm>
          <a:custGeom>
            <a:avLst/>
            <a:gdLst>
              <a:gd name="T0" fmla="*/ 349 w 349"/>
              <a:gd name="T1" fmla="*/ 281 h 348"/>
              <a:gd name="T2" fmla="*/ 282 w 349"/>
              <a:gd name="T3" fmla="*/ 348 h 348"/>
              <a:gd name="T4" fmla="*/ 68 w 349"/>
              <a:gd name="T5" fmla="*/ 348 h 348"/>
              <a:gd name="T6" fmla="*/ 0 w 349"/>
              <a:gd name="T7" fmla="*/ 281 h 348"/>
              <a:gd name="T8" fmla="*/ 0 w 349"/>
              <a:gd name="T9" fmla="*/ 67 h 348"/>
              <a:gd name="T10" fmla="*/ 68 w 349"/>
              <a:gd name="T11" fmla="*/ 0 h 348"/>
              <a:gd name="T12" fmla="*/ 282 w 349"/>
              <a:gd name="T13" fmla="*/ 0 h 348"/>
              <a:gd name="T14" fmla="*/ 349 w 349"/>
              <a:gd name="T15" fmla="*/ 67 h 348"/>
              <a:gd name="T16" fmla="*/ 349 w 349"/>
              <a:gd name="T17" fmla="*/ 28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8">
                <a:moveTo>
                  <a:pt x="349" y="281"/>
                </a:moveTo>
                <a:cubicBezTo>
                  <a:pt x="349" y="318"/>
                  <a:pt x="319" y="348"/>
                  <a:pt x="282" y="348"/>
                </a:cubicBezTo>
                <a:cubicBezTo>
                  <a:pt x="68" y="348"/>
                  <a:pt x="68" y="348"/>
                  <a:pt x="68" y="348"/>
                </a:cubicBezTo>
                <a:cubicBezTo>
                  <a:pt x="31" y="348"/>
                  <a:pt x="0" y="318"/>
                  <a:pt x="0" y="28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1" y="0"/>
                  <a:pt x="68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9" y="0"/>
                  <a:pt x="349" y="30"/>
                  <a:pt x="349" y="67"/>
                </a:cubicBezTo>
                <a:lnTo>
                  <a:pt x="349" y="281"/>
                </a:lnTo>
                <a:close/>
              </a:path>
            </a:pathLst>
          </a:custGeom>
          <a:noFill/>
          <a:ln w="68263" cap="flat">
            <a:solidFill>
              <a:srgbClr val="66514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8" name="Freeform 490"/>
          <p:cNvSpPr>
            <a:spLocks noEditPoints="1"/>
          </p:cNvSpPr>
          <p:nvPr/>
        </p:nvSpPr>
        <p:spPr bwMode="auto">
          <a:xfrm>
            <a:off x="4247511" y="1566336"/>
            <a:ext cx="2152126" cy="2152127"/>
          </a:xfrm>
          <a:custGeom>
            <a:avLst/>
            <a:gdLst>
              <a:gd name="T0" fmla="*/ 1225 w 1229"/>
              <a:gd name="T1" fmla="*/ 665 h 1229"/>
              <a:gd name="T2" fmla="*/ 1201 w 1229"/>
              <a:gd name="T3" fmla="*/ 629 h 1229"/>
              <a:gd name="T4" fmla="*/ 1101 w 1229"/>
              <a:gd name="T5" fmla="*/ 598 h 1229"/>
              <a:gd name="T6" fmla="*/ 1039 w 1229"/>
              <a:gd name="T7" fmla="*/ 535 h 1229"/>
              <a:gd name="T8" fmla="*/ 1046 w 1229"/>
              <a:gd name="T9" fmla="*/ 447 h 1229"/>
              <a:gd name="T10" fmla="*/ 1146 w 1229"/>
              <a:gd name="T11" fmla="*/ 354 h 1229"/>
              <a:gd name="T12" fmla="*/ 1152 w 1229"/>
              <a:gd name="T13" fmla="*/ 314 h 1229"/>
              <a:gd name="T14" fmla="*/ 1082 w 1229"/>
              <a:gd name="T15" fmla="*/ 216 h 1229"/>
              <a:gd name="T16" fmla="*/ 1031 w 1229"/>
              <a:gd name="T17" fmla="*/ 209 h 1229"/>
              <a:gd name="T18" fmla="*/ 920 w 1229"/>
              <a:gd name="T19" fmla="*/ 266 h 1229"/>
              <a:gd name="T20" fmla="*/ 848 w 1229"/>
              <a:gd name="T21" fmla="*/ 253 h 1229"/>
              <a:gd name="T22" fmla="*/ 802 w 1229"/>
              <a:gd name="T23" fmla="*/ 206 h 1229"/>
              <a:gd name="T24" fmla="*/ 806 w 1229"/>
              <a:gd name="T25" fmla="*/ 53 h 1229"/>
              <a:gd name="T26" fmla="*/ 782 w 1229"/>
              <a:gd name="T27" fmla="*/ 24 h 1229"/>
              <a:gd name="T28" fmla="*/ 663 w 1229"/>
              <a:gd name="T29" fmla="*/ 4 h 1229"/>
              <a:gd name="T30" fmla="*/ 628 w 1229"/>
              <a:gd name="T31" fmla="*/ 29 h 1229"/>
              <a:gd name="T32" fmla="*/ 586 w 1229"/>
              <a:gd name="T33" fmla="*/ 164 h 1229"/>
              <a:gd name="T34" fmla="*/ 535 w 1229"/>
              <a:gd name="T35" fmla="*/ 192 h 1229"/>
              <a:gd name="T36" fmla="*/ 457 w 1229"/>
              <a:gd name="T37" fmla="*/ 192 h 1229"/>
              <a:gd name="T38" fmla="*/ 363 w 1229"/>
              <a:gd name="T39" fmla="*/ 90 h 1229"/>
              <a:gd name="T40" fmla="*/ 325 w 1229"/>
              <a:gd name="T41" fmla="*/ 79 h 1229"/>
              <a:gd name="T42" fmla="*/ 218 w 1229"/>
              <a:gd name="T43" fmla="*/ 152 h 1229"/>
              <a:gd name="T44" fmla="*/ 210 w 1229"/>
              <a:gd name="T45" fmla="*/ 202 h 1229"/>
              <a:gd name="T46" fmla="*/ 264 w 1229"/>
              <a:gd name="T47" fmla="*/ 309 h 1229"/>
              <a:gd name="T48" fmla="*/ 253 w 1229"/>
              <a:gd name="T49" fmla="*/ 389 h 1229"/>
              <a:gd name="T50" fmla="*/ 195 w 1229"/>
              <a:gd name="T51" fmla="*/ 431 h 1229"/>
              <a:gd name="T52" fmla="*/ 73 w 1229"/>
              <a:gd name="T53" fmla="*/ 421 h 1229"/>
              <a:gd name="T54" fmla="*/ 25 w 1229"/>
              <a:gd name="T55" fmla="*/ 459 h 1229"/>
              <a:gd name="T56" fmla="*/ 6 w 1229"/>
              <a:gd name="T57" fmla="*/ 563 h 1229"/>
              <a:gd name="T58" fmla="*/ 36 w 1229"/>
              <a:gd name="T59" fmla="*/ 607 h 1229"/>
              <a:gd name="T60" fmla="*/ 148 w 1229"/>
              <a:gd name="T61" fmla="*/ 644 h 1229"/>
              <a:gd name="T62" fmla="*/ 195 w 1229"/>
              <a:gd name="T63" fmla="*/ 714 h 1229"/>
              <a:gd name="T64" fmla="*/ 183 w 1229"/>
              <a:gd name="T65" fmla="*/ 783 h 1229"/>
              <a:gd name="T66" fmla="*/ 97 w 1229"/>
              <a:gd name="T67" fmla="*/ 865 h 1229"/>
              <a:gd name="T68" fmla="*/ 87 w 1229"/>
              <a:gd name="T69" fmla="*/ 920 h 1229"/>
              <a:gd name="T70" fmla="*/ 149 w 1229"/>
              <a:gd name="T71" fmla="*/ 1008 h 1229"/>
              <a:gd name="T72" fmla="*/ 201 w 1229"/>
              <a:gd name="T73" fmla="*/ 1021 h 1229"/>
              <a:gd name="T74" fmla="*/ 315 w 1229"/>
              <a:gd name="T75" fmla="*/ 963 h 1229"/>
              <a:gd name="T76" fmla="*/ 400 w 1229"/>
              <a:gd name="T77" fmla="*/ 987 h 1229"/>
              <a:gd name="T78" fmla="*/ 430 w 1229"/>
              <a:gd name="T79" fmla="*/ 1046 h 1229"/>
              <a:gd name="T80" fmla="*/ 425 w 1229"/>
              <a:gd name="T81" fmla="*/ 1163 h 1229"/>
              <a:gd name="T82" fmla="*/ 455 w 1229"/>
              <a:gd name="T83" fmla="*/ 1202 h 1229"/>
              <a:gd name="T84" fmla="*/ 566 w 1229"/>
              <a:gd name="T85" fmla="*/ 1221 h 1229"/>
              <a:gd name="T86" fmla="*/ 610 w 1229"/>
              <a:gd name="T87" fmla="*/ 1199 h 1229"/>
              <a:gd name="T88" fmla="*/ 649 w 1229"/>
              <a:gd name="T89" fmla="*/ 1075 h 1229"/>
              <a:gd name="T90" fmla="*/ 716 w 1229"/>
              <a:gd name="T91" fmla="*/ 1034 h 1229"/>
              <a:gd name="T92" fmla="*/ 794 w 1229"/>
              <a:gd name="T93" fmla="*/ 1054 h 1229"/>
              <a:gd name="T94" fmla="*/ 866 w 1229"/>
              <a:gd name="T95" fmla="*/ 1133 h 1229"/>
              <a:gd name="T96" fmla="*/ 911 w 1229"/>
              <a:gd name="T97" fmla="*/ 1147 h 1229"/>
              <a:gd name="T98" fmla="*/ 1015 w 1229"/>
              <a:gd name="T99" fmla="*/ 1076 h 1229"/>
              <a:gd name="T100" fmla="*/ 1024 w 1229"/>
              <a:gd name="T101" fmla="*/ 1032 h 1229"/>
              <a:gd name="T102" fmla="*/ 961 w 1229"/>
              <a:gd name="T103" fmla="*/ 895 h 1229"/>
              <a:gd name="T104" fmla="*/ 989 w 1229"/>
              <a:gd name="T105" fmla="*/ 831 h 1229"/>
              <a:gd name="T106" fmla="*/ 1045 w 1229"/>
              <a:gd name="T107" fmla="*/ 798 h 1229"/>
              <a:gd name="T108" fmla="*/ 1154 w 1229"/>
              <a:gd name="T109" fmla="*/ 801 h 1229"/>
              <a:gd name="T110" fmla="*/ 1197 w 1229"/>
              <a:gd name="T111" fmla="*/ 785 h 1229"/>
              <a:gd name="T112" fmla="*/ 1225 w 1229"/>
              <a:gd name="T113" fmla="*/ 665 h 1229"/>
              <a:gd name="T114" fmla="*/ 596 w 1229"/>
              <a:gd name="T115" fmla="*/ 729 h 1229"/>
              <a:gd name="T116" fmla="*/ 499 w 1229"/>
              <a:gd name="T117" fmla="*/ 592 h 1229"/>
              <a:gd name="T118" fmla="*/ 636 w 1229"/>
              <a:gd name="T119" fmla="*/ 495 h 1229"/>
              <a:gd name="T120" fmla="*/ 733 w 1229"/>
              <a:gd name="T121" fmla="*/ 632 h 1229"/>
              <a:gd name="T122" fmla="*/ 596 w 1229"/>
              <a:gd name="T123" fmla="*/ 7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9" h="1229">
                <a:moveTo>
                  <a:pt x="1225" y="665"/>
                </a:moveTo>
                <a:cubicBezTo>
                  <a:pt x="1229" y="635"/>
                  <a:pt x="1201" y="629"/>
                  <a:pt x="1201" y="629"/>
                </a:cubicBezTo>
                <a:cubicBezTo>
                  <a:pt x="1201" y="629"/>
                  <a:pt x="1154" y="612"/>
                  <a:pt x="1101" y="598"/>
                </a:cubicBezTo>
                <a:cubicBezTo>
                  <a:pt x="1048" y="583"/>
                  <a:pt x="1039" y="535"/>
                  <a:pt x="1039" y="535"/>
                </a:cubicBezTo>
                <a:cubicBezTo>
                  <a:pt x="1013" y="473"/>
                  <a:pt x="1046" y="447"/>
                  <a:pt x="1046" y="447"/>
                </a:cubicBezTo>
                <a:cubicBezTo>
                  <a:pt x="1146" y="354"/>
                  <a:pt x="1146" y="354"/>
                  <a:pt x="1146" y="354"/>
                </a:cubicBezTo>
                <a:cubicBezTo>
                  <a:pt x="1166" y="334"/>
                  <a:pt x="1152" y="314"/>
                  <a:pt x="1152" y="314"/>
                </a:cubicBezTo>
                <a:cubicBezTo>
                  <a:pt x="1082" y="216"/>
                  <a:pt x="1082" y="216"/>
                  <a:pt x="1082" y="216"/>
                </a:cubicBezTo>
                <a:cubicBezTo>
                  <a:pt x="1062" y="189"/>
                  <a:pt x="1031" y="209"/>
                  <a:pt x="1031" y="209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899" y="275"/>
                  <a:pt x="848" y="253"/>
                  <a:pt x="848" y="253"/>
                </a:cubicBezTo>
                <a:cubicBezTo>
                  <a:pt x="818" y="239"/>
                  <a:pt x="802" y="206"/>
                  <a:pt x="802" y="206"/>
                </a:cubicBezTo>
                <a:cubicBezTo>
                  <a:pt x="806" y="53"/>
                  <a:pt x="806" y="53"/>
                  <a:pt x="806" y="53"/>
                </a:cubicBezTo>
                <a:cubicBezTo>
                  <a:pt x="807" y="32"/>
                  <a:pt x="782" y="24"/>
                  <a:pt x="782" y="24"/>
                </a:cubicBezTo>
                <a:cubicBezTo>
                  <a:pt x="663" y="4"/>
                  <a:pt x="663" y="4"/>
                  <a:pt x="663" y="4"/>
                </a:cubicBezTo>
                <a:cubicBezTo>
                  <a:pt x="635" y="0"/>
                  <a:pt x="628" y="29"/>
                  <a:pt x="628" y="29"/>
                </a:cubicBezTo>
                <a:cubicBezTo>
                  <a:pt x="626" y="35"/>
                  <a:pt x="586" y="164"/>
                  <a:pt x="586" y="164"/>
                </a:cubicBezTo>
                <a:cubicBezTo>
                  <a:pt x="578" y="177"/>
                  <a:pt x="535" y="192"/>
                  <a:pt x="535" y="192"/>
                </a:cubicBezTo>
                <a:cubicBezTo>
                  <a:pt x="494" y="211"/>
                  <a:pt x="457" y="192"/>
                  <a:pt x="457" y="192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50" y="72"/>
                  <a:pt x="325" y="79"/>
                  <a:pt x="325" y="79"/>
                </a:cubicBezTo>
                <a:cubicBezTo>
                  <a:pt x="218" y="152"/>
                  <a:pt x="218" y="152"/>
                  <a:pt x="218" y="152"/>
                </a:cubicBezTo>
                <a:cubicBezTo>
                  <a:pt x="196" y="170"/>
                  <a:pt x="210" y="202"/>
                  <a:pt x="210" y="202"/>
                </a:cubicBezTo>
                <a:cubicBezTo>
                  <a:pt x="264" y="309"/>
                  <a:pt x="264" y="309"/>
                  <a:pt x="264" y="309"/>
                </a:cubicBezTo>
                <a:cubicBezTo>
                  <a:pt x="284" y="340"/>
                  <a:pt x="253" y="389"/>
                  <a:pt x="253" y="389"/>
                </a:cubicBezTo>
                <a:cubicBezTo>
                  <a:pt x="235" y="421"/>
                  <a:pt x="195" y="431"/>
                  <a:pt x="195" y="431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30" y="419"/>
                  <a:pt x="25" y="459"/>
                  <a:pt x="25" y="459"/>
                </a:cubicBezTo>
                <a:cubicBezTo>
                  <a:pt x="6" y="563"/>
                  <a:pt x="6" y="563"/>
                  <a:pt x="6" y="563"/>
                </a:cubicBezTo>
                <a:cubicBezTo>
                  <a:pt x="0" y="600"/>
                  <a:pt x="36" y="607"/>
                  <a:pt x="36" y="607"/>
                </a:cubicBezTo>
                <a:cubicBezTo>
                  <a:pt x="148" y="644"/>
                  <a:pt x="148" y="644"/>
                  <a:pt x="148" y="644"/>
                </a:cubicBezTo>
                <a:cubicBezTo>
                  <a:pt x="189" y="655"/>
                  <a:pt x="195" y="714"/>
                  <a:pt x="195" y="714"/>
                </a:cubicBezTo>
                <a:cubicBezTo>
                  <a:pt x="208" y="764"/>
                  <a:pt x="183" y="783"/>
                  <a:pt x="183" y="783"/>
                </a:cubicBezTo>
                <a:cubicBezTo>
                  <a:pt x="97" y="865"/>
                  <a:pt x="97" y="865"/>
                  <a:pt x="97" y="865"/>
                </a:cubicBezTo>
                <a:cubicBezTo>
                  <a:pt x="67" y="888"/>
                  <a:pt x="87" y="920"/>
                  <a:pt x="87" y="920"/>
                </a:cubicBezTo>
                <a:cubicBezTo>
                  <a:pt x="149" y="1008"/>
                  <a:pt x="149" y="1008"/>
                  <a:pt x="149" y="1008"/>
                </a:cubicBezTo>
                <a:cubicBezTo>
                  <a:pt x="179" y="1038"/>
                  <a:pt x="201" y="1021"/>
                  <a:pt x="201" y="1021"/>
                </a:cubicBezTo>
                <a:cubicBezTo>
                  <a:pt x="315" y="963"/>
                  <a:pt x="315" y="963"/>
                  <a:pt x="315" y="963"/>
                </a:cubicBezTo>
                <a:cubicBezTo>
                  <a:pt x="356" y="943"/>
                  <a:pt x="400" y="987"/>
                  <a:pt x="400" y="987"/>
                </a:cubicBezTo>
                <a:cubicBezTo>
                  <a:pt x="437" y="1013"/>
                  <a:pt x="430" y="1046"/>
                  <a:pt x="430" y="1046"/>
                </a:cubicBezTo>
                <a:cubicBezTo>
                  <a:pt x="425" y="1163"/>
                  <a:pt x="425" y="1163"/>
                  <a:pt x="425" y="1163"/>
                </a:cubicBezTo>
                <a:cubicBezTo>
                  <a:pt x="422" y="1190"/>
                  <a:pt x="455" y="1202"/>
                  <a:pt x="455" y="1202"/>
                </a:cubicBezTo>
                <a:cubicBezTo>
                  <a:pt x="566" y="1221"/>
                  <a:pt x="566" y="1221"/>
                  <a:pt x="566" y="1221"/>
                </a:cubicBezTo>
                <a:cubicBezTo>
                  <a:pt x="605" y="1229"/>
                  <a:pt x="610" y="1199"/>
                  <a:pt x="610" y="1199"/>
                </a:cubicBezTo>
                <a:cubicBezTo>
                  <a:pt x="649" y="1075"/>
                  <a:pt x="649" y="1075"/>
                  <a:pt x="649" y="1075"/>
                </a:cubicBezTo>
                <a:cubicBezTo>
                  <a:pt x="661" y="1042"/>
                  <a:pt x="716" y="1034"/>
                  <a:pt x="716" y="1034"/>
                </a:cubicBezTo>
                <a:cubicBezTo>
                  <a:pt x="769" y="1019"/>
                  <a:pt x="794" y="1054"/>
                  <a:pt x="794" y="1054"/>
                </a:cubicBezTo>
                <a:cubicBezTo>
                  <a:pt x="866" y="1133"/>
                  <a:pt x="866" y="1133"/>
                  <a:pt x="866" y="1133"/>
                </a:cubicBezTo>
                <a:cubicBezTo>
                  <a:pt x="880" y="1157"/>
                  <a:pt x="911" y="1147"/>
                  <a:pt x="911" y="1147"/>
                </a:cubicBezTo>
                <a:cubicBezTo>
                  <a:pt x="1015" y="1076"/>
                  <a:pt x="1015" y="1076"/>
                  <a:pt x="1015" y="1076"/>
                </a:cubicBezTo>
                <a:cubicBezTo>
                  <a:pt x="1039" y="1054"/>
                  <a:pt x="1024" y="1032"/>
                  <a:pt x="1024" y="1032"/>
                </a:cubicBezTo>
                <a:cubicBezTo>
                  <a:pt x="961" y="895"/>
                  <a:pt x="961" y="895"/>
                  <a:pt x="961" y="895"/>
                </a:cubicBezTo>
                <a:cubicBezTo>
                  <a:pt x="952" y="871"/>
                  <a:pt x="989" y="831"/>
                  <a:pt x="989" y="831"/>
                </a:cubicBezTo>
                <a:cubicBezTo>
                  <a:pt x="1014" y="796"/>
                  <a:pt x="1045" y="798"/>
                  <a:pt x="1045" y="798"/>
                </a:cubicBezTo>
                <a:cubicBezTo>
                  <a:pt x="1154" y="801"/>
                  <a:pt x="1154" y="801"/>
                  <a:pt x="1154" y="801"/>
                </a:cubicBezTo>
                <a:cubicBezTo>
                  <a:pt x="1194" y="807"/>
                  <a:pt x="1197" y="785"/>
                  <a:pt x="1197" y="785"/>
                </a:cubicBezTo>
                <a:cubicBezTo>
                  <a:pt x="1197" y="785"/>
                  <a:pt x="1220" y="696"/>
                  <a:pt x="1225" y="665"/>
                </a:cubicBezTo>
                <a:close/>
                <a:moveTo>
                  <a:pt x="596" y="729"/>
                </a:moveTo>
                <a:cubicBezTo>
                  <a:pt x="531" y="718"/>
                  <a:pt x="488" y="657"/>
                  <a:pt x="499" y="592"/>
                </a:cubicBezTo>
                <a:cubicBezTo>
                  <a:pt x="510" y="528"/>
                  <a:pt x="571" y="484"/>
                  <a:pt x="636" y="495"/>
                </a:cubicBezTo>
                <a:cubicBezTo>
                  <a:pt x="701" y="507"/>
                  <a:pt x="744" y="568"/>
                  <a:pt x="733" y="632"/>
                </a:cubicBezTo>
                <a:cubicBezTo>
                  <a:pt x="722" y="697"/>
                  <a:pt x="660" y="740"/>
                  <a:pt x="596" y="729"/>
                </a:cubicBezTo>
                <a:close/>
              </a:path>
            </a:pathLst>
          </a:custGeom>
          <a:solidFill>
            <a:srgbClr val="6651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9" name="Freeform 492"/>
          <p:cNvSpPr>
            <a:spLocks noEditPoints="1"/>
          </p:cNvSpPr>
          <p:nvPr/>
        </p:nvSpPr>
        <p:spPr bwMode="auto">
          <a:xfrm>
            <a:off x="4893297" y="2041048"/>
            <a:ext cx="288826" cy="294010"/>
          </a:xfrm>
          <a:custGeom>
            <a:avLst/>
            <a:gdLst>
              <a:gd name="T0" fmla="*/ 128 w 165"/>
              <a:gd name="T1" fmla="*/ 26 h 168"/>
              <a:gd name="T2" fmla="*/ 25 w 165"/>
              <a:gd name="T3" fmla="*/ 37 h 168"/>
              <a:gd name="T4" fmla="*/ 36 w 165"/>
              <a:gd name="T5" fmla="*/ 142 h 168"/>
              <a:gd name="T6" fmla="*/ 140 w 165"/>
              <a:gd name="T7" fmla="*/ 130 h 168"/>
              <a:gd name="T8" fmla="*/ 128 w 165"/>
              <a:gd name="T9" fmla="*/ 26 h 168"/>
              <a:gd name="T10" fmla="*/ 50 w 165"/>
              <a:gd name="T11" fmla="*/ 124 h 168"/>
              <a:gd name="T12" fmla="*/ 42 w 165"/>
              <a:gd name="T13" fmla="*/ 51 h 168"/>
              <a:gd name="T14" fmla="*/ 114 w 165"/>
              <a:gd name="T15" fmla="*/ 43 h 168"/>
              <a:gd name="T16" fmla="*/ 122 w 165"/>
              <a:gd name="T17" fmla="*/ 116 h 168"/>
              <a:gd name="T18" fmla="*/ 50 w 165"/>
              <a:gd name="T19" fmla="*/ 1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" h="168">
                <a:moveTo>
                  <a:pt x="128" y="26"/>
                </a:moveTo>
                <a:cubicBezTo>
                  <a:pt x="97" y="0"/>
                  <a:pt x="50" y="5"/>
                  <a:pt x="25" y="37"/>
                </a:cubicBezTo>
                <a:cubicBezTo>
                  <a:pt x="0" y="69"/>
                  <a:pt x="5" y="116"/>
                  <a:pt x="36" y="142"/>
                </a:cubicBezTo>
                <a:cubicBezTo>
                  <a:pt x="68" y="168"/>
                  <a:pt x="114" y="163"/>
                  <a:pt x="140" y="130"/>
                </a:cubicBezTo>
                <a:cubicBezTo>
                  <a:pt x="165" y="98"/>
                  <a:pt x="160" y="51"/>
                  <a:pt x="128" y="26"/>
                </a:cubicBezTo>
                <a:close/>
                <a:moveTo>
                  <a:pt x="50" y="124"/>
                </a:moveTo>
                <a:cubicBezTo>
                  <a:pt x="28" y="107"/>
                  <a:pt x="25" y="74"/>
                  <a:pt x="42" y="51"/>
                </a:cubicBezTo>
                <a:cubicBezTo>
                  <a:pt x="60" y="29"/>
                  <a:pt x="92" y="25"/>
                  <a:pt x="114" y="43"/>
                </a:cubicBezTo>
                <a:cubicBezTo>
                  <a:pt x="136" y="61"/>
                  <a:pt x="140" y="94"/>
                  <a:pt x="122" y="116"/>
                </a:cubicBezTo>
                <a:cubicBezTo>
                  <a:pt x="105" y="139"/>
                  <a:pt x="72" y="142"/>
                  <a:pt x="5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0" name="Freeform 493"/>
          <p:cNvSpPr/>
          <p:nvPr/>
        </p:nvSpPr>
        <p:spPr bwMode="auto">
          <a:xfrm>
            <a:off x="4888113" y="2272109"/>
            <a:ext cx="91091" cy="108865"/>
          </a:xfrm>
          <a:custGeom>
            <a:avLst/>
            <a:gdLst>
              <a:gd name="T0" fmla="*/ 20 w 52"/>
              <a:gd name="T1" fmla="*/ 56 h 62"/>
              <a:gd name="T2" fmla="*/ 5 w 52"/>
              <a:gd name="T3" fmla="*/ 58 h 62"/>
              <a:gd name="T4" fmla="*/ 5 w 52"/>
              <a:gd name="T5" fmla="*/ 58 h 62"/>
              <a:gd name="T6" fmla="*/ 3 w 52"/>
              <a:gd name="T7" fmla="*/ 43 h 62"/>
              <a:gd name="T8" fmla="*/ 31 w 52"/>
              <a:gd name="T9" fmla="*/ 6 h 62"/>
              <a:gd name="T10" fmla="*/ 46 w 52"/>
              <a:gd name="T11" fmla="*/ 4 h 62"/>
              <a:gd name="T12" fmla="*/ 46 w 52"/>
              <a:gd name="T13" fmla="*/ 4 h 62"/>
              <a:gd name="T14" fmla="*/ 48 w 52"/>
              <a:gd name="T15" fmla="*/ 20 h 62"/>
              <a:gd name="T16" fmla="*/ 20 w 52"/>
              <a:gd name="T17" fmla="*/ 5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2">
                <a:moveTo>
                  <a:pt x="20" y="56"/>
                </a:moveTo>
                <a:cubicBezTo>
                  <a:pt x="17" y="61"/>
                  <a:pt x="10" y="62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54"/>
                  <a:pt x="0" y="47"/>
                  <a:pt x="3" y="43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1"/>
                  <a:pt x="42" y="0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51" y="8"/>
                  <a:pt x="52" y="15"/>
                  <a:pt x="48" y="20"/>
                </a:cubicBezTo>
                <a:lnTo>
                  <a:pt x="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1" name="Freeform 494"/>
          <p:cNvSpPr/>
          <p:nvPr/>
        </p:nvSpPr>
        <p:spPr bwMode="auto">
          <a:xfrm>
            <a:off x="4975501" y="2106219"/>
            <a:ext cx="70355" cy="47397"/>
          </a:xfrm>
          <a:custGeom>
            <a:avLst/>
            <a:gdLst>
              <a:gd name="T0" fmla="*/ 8 w 40"/>
              <a:gd name="T1" fmla="*/ 26 h 27"/>
              <a:gd name="T2" fmla="*/ 9 w 40"/>
              <a:gd name="T3" fmla="*/ 25 h 27"/>
              <a:gd name="T4" fmla="*/ 34 w 40"/>
              <a:gd name="T5" fmla="*/ 10 h 27"/>
              <a:gd name="T6" fmla="*/ 32 w 40"/>
              <a:gd name="T7" fmla="*/ 1 h 27"/>
              <a:gd name="T8" fmla="*/ 32 w 40"/>
              <a:gd name="T9" fmla="*/ 0 h 27"/>
              <a:gd name="T10" fmla="*/ 2 w 40"/>
              <a:gd name="T11" fmla="*/ 19 h 27"/>
              <a:gd name="T12" fmla="*/ 1 w 40"/>
              <a:gd name="T13" fmla="*/ 19 h 27"/>
              <a:gd name="T14" fmla="*/ 8 w 40"/>
              <a:gd name="T15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27">
                <a:moveTo>
                  <a:pt x="8" y="26"/>
                </a:moveTo>
                <a:cubicBezTo>
                  <a:pt x="9" y="26"/>
                  <a:pt x="9" y="25"/>
                  <a:pt x="9" y="25"/>
                </a:cubicBezTo>
                <a:cubicBezTo>
                  <a:pt x="16" y="17"/>
                  <a:pt x="25" y="12"/>
                  <a:pt x="34" y="10"/>
                </a:cubicBezTo>
                <a:cubicBezTo>
                  <a:pt x="40" y="4"/>
                  <a:pt x="32" y="1"/>
                  <a:pt x="32" y="1"/>
                </a:cubicBezTo>
                <a:cubicBezTo>
                  <a:pt x="32" y="1"/>
                  <a:pt x="32" y="1"/>
                  <a:pt x="32" y="0"/>
                </a:cubicBezTo>
                <a:cubicBezTo>
                  <a:pt x="21" y="3"/>
                  <a:pt x="10" y="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0" y="27"/>
                  <a:pt x="8" y="26"/>
                  <a:pt x="8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2" name="Freeform 522"/>
          <p:cNvSpPr/>
          <p:nvPr/>
        </p:nvSpPr>
        <p:spPr bwMode="auto">
          <a:xfrm>
            <a:off x="5487242" y="2869758"/>
            <a:ext cx="251797" cy="174777"/>
          </a:xfrm>
          <a:custGeom>
            <a:avLst/>
            <a:gdLst>
              <a:gd name="T0" fmla="*/ 296 w 340"/>
              <a:gd name="T1" fmla="*/ 96 h 236"/>
              <a:gd name="T2" fmla="*/ 319 w 340"/>
              <a:gd name="T3" fmla="*/ 52 h 236"/>
              <a:gd name="T4" fmla="*/ 340 w 340"/>
              <a:gd name="T5" fmla="*/ 4 h 236"/>
              <a:gd name="T6" fmla="*/ 286 w 340"/>
              <a:gd name="T7" fmla="*/ 2 h 236"/>
              <a:gd name="T8" fmla="*/ 232 w 340"/>
              <a:gd name="T9" fmla="*/ 0 h 236"/>
              <a:gd name="T10" fmla="*/ 253 w 340"/>
              <a:gd name="T11" fmla="*/ 26 h 236"/>
              <a:gd name="T12" fmla="*/ 2 w 340"/>
              <a:gd name="T13" fmla="*/ 175 h 236"/>
              <a:gd name="T14" fmla="*/ 0 w 340"/>
              <a:gd name="T15" fmla="*/ 236 h 236"/>
              <a:gd name="T16" fmla="*/ 272 w 340"/>
              <a:gd name="T17" fmla="*/ 66 h 236"/>
              <a:gd name="T18" fmla="*/ 296 w 340"/>
              <a:gd name="T19" fmla="*/ 9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236">
                <a:moveTo>
                  <a:pt x="296" y="96"/>
                </a:moveTo>
                <a:lnTo>
                  <a:pt x="319" y="52"/>
                </a:lnTo>
                <a:lnTo>
                  <a:pt x="340" y="4"/>
                </a:lnTo>
                <a:lnTo>
                  <a:pt x="286" y="2"/>
                </a:lnTo>
                <a:lnTo>
                  <a:pt x="232" y="0"/>
                </a:lnTo>
                <a:lnTo>
                  <a:pt x="253" y="26"/>
                </a:lnTo>
                <a:lnTo>
                  <a:pt x="2" y="175"/>
                </a:lnTo>
                <a:lnTo>
                  <a:pt x="0" y="236"/>
                </a:lnTo>
                <a:lnTo>
                  <a:pt x="272" y="66"/>
                </a:lnTo>
                <a:lnTo>
                  <a:pt x="296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3" name="Freeform 523"/>
          <p:cNvSpPr/>
          <p:nvPr/>
        </p:nvSpPr>
        <p:spPr bwMode="auto">
          <a:xfrm>
            <a:off x="5669425" y="2953443"/>
            <a:ext cx="68133" cy="239948"/>
          </a:xfrm>
          <a:custGeom>
            <a:avLst/>
            <a:gdLst>
              <a:gd name="T0" fmla="*/ 39 w 39"/>
              <a:gd name="T1" fmla="*/ 125 h 137"/>
              <a:gd name="T2" fmla="*/ 26 w 39"/>
              <a:gd name="T3" fmla="*/ 137 h 137"/>
              <a:gd name="T4" fmla="*/ 13 w 39"/>
              <a:gd name="T5" fmla="*/ 137 h 137"/>
              <a:gd name="T6" fmla="*/ 0 w 39"/>
              <a:gd name="T7" fmla="*/ 125 h 137"/>
              <a:gd name="T8" fmla="*/ 0 w 39"/>
              <a:gd name="T9" fmla="*/ 13 h 137"/>
              <a:gd name="T10" fmla="*/ 13 w 39"/>
              <a:gd name="T11" fmla="*/ 0 h 137"/>
              <a:gd name="T12" fmla="*/ 26 w 39"/>
              <a:gd name="T13" fmla="*/ 0 h 137"/>
              <a:gd name="T14" fmla="*/ 39 w 39"/>
              <a:gd name="T15" fmla="*/ 13 h 137"/>
              <a:gd name="T16" fmla="*/ 39 w 39"/>
              <a:gd name="T17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37">
                <a:moveTo>
                  <a:pt x="39" y="125"/>
                </a:moveTo>
                <a:cubicBezTo>
                  <a:pt x="39" y="132"/>
                  <a:pt x="33" y="137"/>
                  <a:pt x="26" y="137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6" y="137"/>
                  <a:pt x="0" y="132"/>
                  <a:pt x="0" y="1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3" y="0"/>
                  <a:pt x="39" y="6"/>
                  <a:pt x="39" y="13"/>
                </a:cubicBezTo>
                <a:lnTo>
                  <a:pt x="39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4" name="Freeform 524"/>
          <p:cNvSpPr/>
          <p:nvPr/>
        </p:nvSpPr>
        <p:spPr bwMode="auto">
          <a:xfrm>
            <a:off x="5579815" y="3004543"/>
            <a:ext cx="66652" cy="188848"/>
          </a:xfrm>
          <a:custGeom>
            <a:avLst/>
            <a:gdLst>
              <a:gd name="T0" fmla="*/ 38 w 38"/>
              <a:gd name="T1" fmla="*/ 96 h 108"/>
              <a:gd name="T2" fmla="*/ 26 w 38"/>
              <a:gd name="T3" fmla="*/ 108 h 108"/>
              <a:gd name="T4" fmla="*/ 13 w 38"/>
              <a:gd name="T5" fmla="*/ 108 h 108"/>
              <a:gd name="T6" fmla="*/ 0 w 38"/>
              <a:gd name="T7" fmla="*/ 96 h 108"/>
              <a:gd name="T8" fmla="*/ 0 w 38"/>
              <a:gd name="T9" fmla="*/ 12 h 108"/>
              <a:gd name="T10" fmla="*/ 13 w 38"/>
              <a:gd name="T11" fmla="*/ 0 h 108"/>
              <a:gd name="T12" fmla="*/ 26 w 38"/>
              <a:gd name="T13" fmla="*/ 0 h 108"/>
              <a:gd name="T14" fmla="*/ 38 w 38"/>
              <a:gd name="T15" fmla="*/ 12 h 108"/>
              <a:gd name="T16" fmla="*/ 38 w 38"/>
              <a:gd name="T1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08">
                <a:moveTo>
                  <a:pt x="38" y="96"/>
                </a:moveTo>
                <a:cubicBezTo>
                  <a:pt x="38" y="103"/>
                  <a:pt x="33" y="108"/>
                  <a:pt x="26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6" y="108"/>
                  <a:pt x="0" y="103"/>
                  <a:pt x="0" y="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3" y="0"/>
                  <a:pt x="38" y="6"/>
                  <a:pt x="38" y="12"/>
                </a:cubicBezTo>
                <a:lnTo>
                  <a:pt x="38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5" name="Freeform 525"/>
          <p:cNvSpPr/>
          <p:nvPr/>
        </p:nvSpPr>
        <p:spPr bwMode="auto">
          <a:xfrm>
            <a:off x="5483540" y="3051200"/>
            <a:ext cx="79242" cy="148857"/>
          </a:xfrm>
          <a:custGeom>
            <a:avLst/>
            <a:gdLst>
              <a:gd name="T0" fmla="*/ 29 w 45"/>
              <a:gd name="T1" fmla="*/ 85 h 85"/>
              <a:gd name="T2" fmla="*/ 15 w 45"/>
              <a:gd name="T3" fmla="*/ 85 h 85"/>
              <a:gd name="T4" fmla="*/ 0 w 45"/>
              <a:gd name="T5" fmla="*/ 69 h 85"/>
              <a:gd name="T6" fmla="*/ 0 w 45"/>
              <a:gd name="T7" fmla="*/ 16 h 85"/>
              <a:gd name="T8" fmla="*/ 15 w 45"/>
              <a:gd name="T9" fmla="*/ 0 h 85"/>
              <a:gd name="T10" fmla="*/ 29 w 45"/>
              <a:gd name="T11" fmla="*/ 0 h 85"/>
              <a:gd name="T12" fmla="*/ 45 w 45"/>
              <a:gd name="T13" fmla="*/ 16 h 85"/>
              <a:gd name="T14" fmla="*/ 45 w 45"/>
              <a:gd name="T15" fmla="*/ 69 h 85"/>
              <a:gd name="T16" fmla="*/ 29 w 45"/>
              <a:gd name="T1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85">
                <a:moveTo>
                  <a:pt x="29" y="85"/>
                </a:moveTo>
                <a:cubicBezTo>
                  <a:pt x="15" y="85"/>
                  <a:pt x="15" y="85"/>
                  <a:pt x="15" y="85"/>
                </a:cubicBezTo>
                <a:cubicBezTo>
                  <a:pt x="7" y="85"/>
                  <a:pt x="0" y="78"/>
                  <a:pt x="0" y="6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7" y="0"/>
                  <a:pt x="45" y="7"/>
                  <a:pt x="45" y="16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8"/>
                  <a:pt x="37" y="85"/>
                  <a:pt x="29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6" name="Freeform 526"/>
          <p:cNvSpPr/>
          <p:nvPr/>
        </p:nvSpPr>
        <p:spPr bwMode="auto">
          <a:xfrm>
            <a:off x="5722006" y="2144729"/>
            <a:ext cx="138489" cy="134786"/>
          </a:xfrm>
          <a:custGeom>
            <a:avLst/>
            <a:gdLst>
              <a:gd name="T0" fmla="*/ 41 w 79"/>
              <a:gd name="T1" fmla="*/ 76 h 77"/>
              <a:gd name="T2" fmla="*/ 78 w 79"/>
              <a:gd name="T3" fmla="*/ 37 h 77"/>
              <a:gd name="T4" fmla="*/ 38 w 79"/>
              <a:gd name="T5" fmla="*/ 0 h 77"/>
              <a:gd name="T6" fmla="*/ 1 w 79"/>
              <a:gd name="T7" fmla="*/ 40 h 77"/>
              <a:gd name="T8" fmla="*/ 41 w 79"/>
              <a:gd name="T9" fmla="*/ 7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7">
                <a:moveTo>
                  <a:pt x="41" y="76"/>
                </a:moveTo>
                <a:cubicBezTo>
                  <a:pt x="62" y="76"/>
                  <a:pt x="79" y="58"/>
                  <a:pt x="78" y="37"/>
                </a:cubicBezTo>
                <a:cubicBezTo>
                  <a:pt x="78" y="16"/>
                  <a:pt x="60" y="0"/>
                  <a:pt x="38" y="0"/>
                </a:cubicBezTo>
                <a:cubicBezTo>
                  <a:pt x="17" y="1"/>
                  <a:pt x="0" y="19"/>
                  <a:pt x="1" y="40"/>
                </a:cubicBezTo>
                <a:cubicBezTo>
                  <a:pt x="2" y="61"/>
                  <a:pt x="20" y="77"/>
                  <a:pt x="41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7" name="Freeform 527"/>
          <p:cNvSpPr/>
          <p:nvPr/>
        </p:nvSpPr>
        <p:spPr bwMode="auto">
          <a:xfrm>
            <a:off x="5655354" y="2288402"/>
            <a:ext cx="273274" cy="197735"/>
          </a:xfrm>
          <a:custGeom>
            <a:avLst/>
            <a:gdLst>
              <a:gd name="T0" fmla="*/ 119 w 156"/>
              <a:gd name="T1" fmla="*/ 0 h 113"/>
              <a:gd name="T2" fmla="*/ 80 w 156"/>
              <a:gd name="T3" fmla="*/ 46 h 113"/>
              <a:gd name="T4" fmla="*/ 37 w 156"/>
              <a:gd name="T5" fmla="*/ 1 h 113"/>
              <a:gd name="T6" fmla="*/ 1 w 156"/>
              <a:gd name="T7" fmla="*/ 50 h 113"/>
              <a:gd name="T8" fmla="*/ 3 w 156"/>
              <a:gd name="T9" fmla="*/ 113 h 113"/>
              <a:gd name="T10" fmla="*/ 156 w 156"/>
              <a:gd name="T11" fmla="*/ 113 h 113"/>
              <a:gd name="T12" fmla="*/ 154 w 156"/>
              <a:gd name="T13" fmla="*/ 45 h 113"/>
              <a:gd name="T14" fmla="*/ 119 w 156"/>
              <a:gd name="T1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13">
                <a:moveTo>
                  <a:pt x="119" y="0"/>
                </a:moveTo>
                <a:cubicBezTo>
                  <a:pt x="80" y="46"/>
                  <a:pt x="80" y="46"/>
                  <a:pt x="80" y="46"/>
                </a:cubicBezTo>
                <a:cubicBezTo>
                  <a:pt x="37" y="1"/>
                  <a:pt x="37" y="1"/>
                  <a:pt x="37" y="1"/>
                </a:cubicBezTo>
                <a:cubicBezTo>
                  <a:pt x="11" y="11"/>
                  <a:pt x="0" y="26"/>
                  <a:pt x="1" y="50"/>
                </a:cubicBezTo>
                <a:cubicBezTo>
                  <a:pt x="3" y="113"/>
                  <a:pt x="3" y="113"/>
                  <a:pt x="3" y="113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3" y="23"/>
                  <a:pt x="144" y="9"/>
                  <a:pt x="1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8" name="Freeform 534"/>
          <p:cNvSpPr>
            <a:spLocks noEditPoints="1"/>
          </p:cNvSpPr>
          <p:nvPr/>
        </p:nvSpPr>
        <p:spPr bwMode="auto">
          <a:xfrm>
            <a:off x="4751846" y="2769779"/>
            <a:ext cx="159225" cy="268090"/>
          </a:xfrm>
          <a:custGeom>
            <a:avLst/>
            <a:gdLst>
              <a:gd name="T0" fmla="*/ 54 w 91"/>
              <a:gd name="T1" fmla="*/ 71 h 153"/>
              <a:gd name="T2" fmla="*/ 91 w 91"/>
              <a:gd name="T3" fmla="*/ 25 h 153"/>
              <a:gd name="T4" fmla="*/ 91 w 91"/>
              <a:gd name="T5" fmla="*/ 25 h 153"/>
              <a:gd name="T6" fmla="*/ 91 w 91"/>
              <a:gd name="T7" fmla="*/ 0 h 153"/>
              <a:gd name="T8" fmla="*/ 46 w 91"/>
              <a:gd name="T9" fmla="*/ 0 h 153"/>
              <a:gd name="T10" fmla="*/ 45 w 91"/>
              <a:gd name="T11" fmla="*/ 0 h 153"/>
              <a:gd name="T12" fmla="*/ 0 w 91"/>
              <a:gd name="T13" fmla="*/ 0 h 153"/>
              <a:gd name="T14" fmla="*/ 0 w 91"/>
              <a:gd name="T15" fmla="*/ 25 h 153"/>
              <a:gd name="T16" fmla="*/ 0 w 91"/>
              <a:gd name="T17" fmla="*/ 25 h 153"/>
              <a:gd name="T18" fmla="*/ 37 w 91"/>
              <a:gd name="T19" fmla="*/ 71 h 153"/>
              <a:gd name="T20" fmla="*/ 42 w 91"/>
              <a:gd name="T21" fmla="*/ 77 h 153"/>
              <a:gd name="T22" fmla="*/ 40 w 91"/>
              <a:gd name="T23" fmla="*/ 82 h 153"/>
              <a:gd name="T24" fmla="*/ 0 w 91"/>
              <a:gd name="T25" fmla="*/ 128 h 153"/>
              <a:gd name="T26" fmla="*/ 0 w 91"/>
              <a:gd name="T27" fmla="*/ 128 h 153"/>
              <a:gd name="T28" fmla="*/ 0 w 91"/>
              <a:gd name="T29" fmla="*/ 153 h 153"/>
              <a:gd name="T30" fmla="*/ 45 w 91"/>
              <a:gd name="T31" fmla="*/ 153 h 153"/>
              <a:gd name="T32" fmla="*/ 46 w 91"/>
              <a:gd name="T33" fmla="*/ 153 h 153"/>
              <a:gd name="T34" fmla="*/ 91 w 91"/>
              <a:gd name="T35" fmla="*/ 153 h 153"/>
              <a:gd name="T36" fmla="*/ 91 w 91"/>
              <a:gd name="T37" fmla="*/ 128 h 153"/>
              <a:gd name="T38" fmla="*/ 91 w 91"/>
              <a:gd name="T39" fmla="*/ 128 h 153"/>
              <a:gd name="T40" fmla="*/ 51 w 91"/>
              <a:gd name="T41" fmla="*/ 82 h 153"/>
              <a:gd name="T42" fmla="*/ 49 w 91"/>
              <a:gd name="T43" fmla="*/ 77 h 153"/>
              <a:gd name="T44" fmla="*/ 54 w 91"/>
              <a:gd name="T45" fmla="*/ 71 h 153"/>
              <a:gd name="T46" fmla="*/ 14 w 91"/>
              <a:gd name="T47" fmla="*/ 127 h 153"/>
              <a:gd name="T48" fmla="*/ 14 w 91"/>
              <a:gd name="T49" fmla="*/ 124 h 153"/>
              <a:gd name="T50" fmla="*/ 14 w 91"/>
              <a:gd name="T51" fmla="*/ 124 h 153"/>
              <a:gd name="T52" fmla="*/ 42 w 91"/>
              <a:gd name="T53" fmla="*/ 92 h 153"/>
              <a:gd name="T54" fmla="*/ 14 w 91"/>
              <a:gd name="T55" fmla="*/ 127 h 153"/>
              <a:gd name="T56" fmla="*/ 80 w 91"/>
              <a:gd name="T57" fmla="*/ 124 h 153"/>
              <a:gd name="T58" fmla="*/ 80 w 91"/>
              <a:gd name="T59" fmla="*/ 126 h 153"/>
              <a:gd name="T60" fmla="*/ 52 w 91"/>
              <a:gd name="T61" fmla="*/ 92 h 153"/>
              <a:gd name="T62" fmla="*/ 80 w 91"/>
              <a:gd name="T63" fmla="*/ 124 h 153"/>
              <a:gd name="T64" fmla="*/ 42 w 91"/>
              <a:gd name="T65" fmla="*/ 41 h 153"/>
              <a:gd name="T66" fmla="*/ 18 w 91"/>
              <a:gd name="T67" fmla="*/ 45 h 153"/>
              <a:gd name="T68" fmla="*/ 14 w 91"/>
              <a:gd name="T69" fmla="*/ 28 h 153"/>
              <a:gd name="T70" fmla="*/ 14 w 91"/>
              <a:gd name="T71" fmla="*/ 28 h 153"/>
              <a:gd name="T72" fmla="*/ 14 w 91"/>
              <a:gd name="T73" fmla="*/ 11 h 153"/>
              <a:gd name="T74" fmla="*/ 19 w 91"/>
              <a:gd name="T75" fmla="*/ 11 h 153"/>
              <a:gd name="T76" fmla="*/ 75 w 91"/>
              <a:gd name="T77" fmla="*/ 11 h 153"/>
              <a:gd name="T78" fmla="*/ 80 w 91"/>
              <a:gd name="T79" fmla="*/ 11 h 153"/>
              <a:gd name="T80" fmla="*/ 80 w 91"/>
              <a:gd name="T81" fmla="*/ 28 h 153"/>
              <a:gd name="T82" fmla="*/ 79 w 91"/>
              <a:gd name="T83" fmla="*/ 37 h 153"/>
              <a:gd name="T84" fmla="*/ 60 w 91"/>
              <a:gd name="T85" fmla="*/ 43 h 153"/>
              <a:gd name="T86" fmla="*/ 42 w 91"/>
              <a:gd name="T87" fmla="*/ 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1" h="153">
                <a:moveTo>
                  <a:pt x="54" y="71"/>
                </a:moveTo>
                <a:cubicBezTo>
                  <a:pt x="75" y="66"/>
                  <a:pt x="91" y="48"/>
                  <a:pt x="91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0"/>
                  <a:pt x="91" y="0"/>
                  <a:pt x="9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48"/>
                  <a:pt x="16" y="66"/>
                  <a:pt x="37" y="71"/>
                </a:cubicBezTo>
                <a:cubicBezTo>
                  <a:pt x="39" y="72"/>
                  <a:pt x="41" y="75"/>
                  <a:pt x="42" y="77"/>
                </a:cubicBezTo>
                <a:cubicBezTo>
                  <a:pt x="42" y="79"/>
                  <a:pt x="41" y="80"/>
                  <a:pt x="40" y="82"/>
                </a:cubicBezTo>
                <a:cubicBezTo>
                  <a:pt x="17" y="85"/>
                  <a:pt x="0" y="104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53"/>
                  <a:pt x="0" y="153"/>
                  <a:pt x="0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04"/>
                  <a:pt x="74" y="85"/>
                  <a:pt x="51" y="82"/>
                </a:cubicBezTo>
                <a:cubicBezTo>
                  <a:pt x="50" y="80"/>
                  <a:pt x="49" y="79"/>
                  <a:pt x="49" y="77"/>
                </a:cubicBezTo>
                <a:cubicBezTo>
                  <a:pt x="50" y="75"/>
                  <a:pt x="51" y="72"/>
                  <a:pt x="54" y="71"/>
                </a:cubicBezTo>
                <a:close/>
                <a:moveTo>
                  <a:pt x="14" y="127"/>
                </a:moveTo>
                <a:cubicBezTo>
                  <a:pt x="14" y="124"/>
                  <a:pt x="14" y="124"/>
                  <a:pt x="14" y="124"/>
                </a:cubicBezTo>
                <a:cubicBezTo>
                  <a:pt x="14" y="124"/>
                  <a:pt x="14" y="124"/>
                  <a:pt x="14" y="124"/>
                </a:cubicBezTo>
                <a:cubicBezTo>
                  <a:pt x="14" y="108"/>
                  <a:pt x="26" y="95"/>
                  <a:pt x="42" y="92"/>
                </a:cubicBezTo>
                <a:cubicBezTo>
                  <a:pt x="41" y="98"/>
                  <a:pt x="38" y="114"/>
                  <a:pt x="14" y="127"/>
                </a:cubicBezTo>
                <a:close/>
                <a:moveTo>
                  <a:pt x="80" y="124"/>
                </a:moveTo>
                <a:cubicBezTo>
                  <a:pt x="80" y="126"/>
                  <a:pt x="80" y="126"/>
                  <a:pt x="80" y="126"/>
                </a:cubicBezTo>
                <a:cubicBezTo>
                  <a:pt x="70" y="120"/>
                  <a:pt x="51" y="106"/>
                  <a:pt x="52" y="92"/>
                </a:cubicBezTo>
                <a:cubicBezTo>
                  <a:pt x="67" y="94"/>
                  <a:pt x="80" y="108"/>
                  <a:pt x="80" y="124"/>
                </a:cubicBezTo>
                <a:close/>
                <a:moveTo>
                  <a:pt x="42" y="41"/>
                </a:moveTo>
                <a:cubicBezTo>
                  <a:pt x="32" y="37"/>
                  <a:pt x="23" y="42"/>
                  <a:pt x="18" y="45"/>
                </a:cubicBezTo>
                <a:cubicBezTo>
                  <a:pt x="16" y="40"/>
                  <a:pt x="14" y="34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11"/>
                  <a:pt x="14" y="11"/>
                  <a:pt x="14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1"/>
                  <a:pt x="79" y="34"/>
                  <a:pt x="79" y="37"/>
                </a:cubicBezTo>
                <a:cubicBezTo>
                  <a:pt x="73" y="37"/>
                  <a:pt x="63" y="41"/>
                  <a:pt x="60" y="43"/>
                </a:cubicBezTo>
                <a:cubicBezTo>
                  <a:pt x="55" y="45"/>
                  <a:pt x="55" y="47"/>
                  <a:pt x="42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49" name="Freeform 535"/>
          <p:cNvSpPr/>
          <p:nvPr/>
        </p:nvSpPr>
        <p:spPr bwMode="auto">
          <a:xfrm>
            <a:off x="4735553" y="3046016"/>
            <a:ext cx="194773" cy="35548"/>
          </a:xfrm>
          <a:custGeom>
            <a:avLst/>
            <a:gdLst>
              <a:gd name="T0" fmla="*/ 103 w 111"/>
              <a:gd name="T1" fmla="*/ 0 h 20"/>
              <a:gd name="T2" fmla="*/ 7 w 111"/>
              <a:gd name="T3" fmla="*/ 0 h 20"/>
              <a:gd name="T4" fmla="*/ 0 w 111"/>
              <a:gd name="T5" fmla="*/ 10 h 20"/>
              <a:gd name="T6" fmla="*/ 7 w 111"/>
              <a:gd name="T7" fmla="*/ 20 h 20"/>
              <a:gd name="T8" fmla="*/ 103 w 111"/>
              <a:gd name="T9" fmla="*/ 20 h 20"/>
              <a:gd name="T10" fmla="*/ 111 w 111"/>
              <a:gd name="T11" fmla="*/ 10 h 20"/>
              <a:gd name="T12" fmla="*/ 103 w 11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20">
                <a:moveTo>
                  <a:pt x="10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6"/>
                  <a:pt x="3" y="20"/>
                  <a:pt x="7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7" y="20"/>
                  <a:pt x="111" y="16"/>
                  <a:pt x="111" y="10"/>
                </a:cubicBezTo>
                <a:cubicBezTo>
                  <a:pt x="111" y="5"/>
                  <a:pt x="107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0" name="Freeform 536"/>
          <p:cNvSpPr/>
          <p:nvPr/>
        </p:nvSpPr>
        <p:spPr bwMode="auto">
          <a:xfrm>
            <a:off x="4735553" y="2723863"/>
            <a:ext cx="194773" cy="35548"/>
          </a:xfrm>
          <a:custGeom>
            <a:avLst/>
            <a:gdLst>
              <a:gd name="T0" fmla="*/ 7 w 111"/>
              <a:gd name="T1" fmla="*/ 20 h 20"/>
              <a:gd name="T2" fmla="*/ 103 w 111"/>
              <a:gd name="T3" fmla="*/ 20 h 20"/>
              <a:gd name="T4" fmla="*/ 111 w 111"/>
              <a:gd name="T5" fmla="*/ 10 h 20"/>
              <a:gd name="T6" fmla="*/ 103 w 111"/>
              <a:gd name="T7" fmla="*/ 0 h 20"/>
              <a:gd name="T8" fmla="*/ 7 w 111"/>
              <a:gd name="T9" fmla="*/ 0 h 20"/>
              <a:gd name="T10" fmla="*/ 0 w 111"/>
              <a:gd name="T11" fmla="*/ 10 h 20"/>
              <a:gd name="T12" fmla="*/ 7 w 111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20">
                <a:moveTo>
                  <a:pt x="7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7" y="20"/>
                  <a:pt x="111" y="16"/>
                  <a:pt x="111" y="10"/>
                </a:cubicBezTo>
                <a:cubicBezTo>
                  <a:pt x="111" y="5"/>
                  <a:pt x="107" y="0"/>
                  <a:pt x="10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6"/>
                  <a:pt x="3" y="20"/>
                  <a:pt x="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1" name="Freeform 537"/>
          <p:cNvSpPr>
            <a:spLocks noEditPoints="1"/>
          </p:cNvSpPr>
          <p:nvPr/>
        </p:nvSpPr>
        <p:spPr bwMode="auto">
          <a:xfrm>
            <a:off x="4893297" y="2823842"/>
            <a:ext cx="225877" cy="224396"/>
          </a:xfrm>
          <a:custGeom>
            <a:avLst/>
            <a:gdLst>
              <a:gd name="T0" fmla="*/ 65 w 129"/>
              <a:gd name="T1" fmla="*/ 0 h 128"/>
              <a:gd name="T2" fmla="*/ 0 w 129"/>
              <a:gd name="T3" fmla="*/ 64 h 128"/>
              <a:gd name="T4" fmla="*/ 65 w 129"/>
              <a:gd name="T5" fmla="*/ 128 h 128"/>
              <a:gd name="T6" fmla="*/ 129 w 129"/>
              <a:gd name="T7" fmla="*/ 64 h 128"/>
              <a:gd name="T8" fmla="*/ 65 w 129"/>
              <a:gd name="T9" fmla="*/ 0 h 128"/>
              <a:gd name="T10" fmla="*/ 65 w 129"/>
              <a:gd name="T11" fmla="*/ 114 h 128"/>
              <a:gd name="T12" fmla="*/ 14 w 129"/>
              <a:gd name="T13" fmla="*/ 64 h 128"/>
              <a:gd name="T14" fmla="*/ 65 w 129"/>
              <a:gd name="T15" fmla="*/ 13 h 128"/>
              <a:gd name="T16" fmla="*/ 115 w 129"/>
              <a:gd name="T17" fmla="*/ 64 h 128"/>
              <a:gd name="T18" fmla="*/ 65 w 129"/>
              <a:gd name="T19" fmla="*/ 1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9" h="128">
                <a:moveTo>
                  <a:pt x="65" y="0"/>
                </a:moveTo>
                <a:cubicBezTo>
                  <a:pt x="29" y="0"/>
                  <a:pt x="0" y="28"/>
                  <a:pt x="0" y="64"/>
                </a:cubicBezTo>
                <a:cubicBezTo>
                  <a:pt x="0" y="99"/>
                  <a:pt x="29" y="128"/>
                  <a:pt x="65" y="128"/>
                </a:cubicBezTo>
                <a:cubicBezTo>
                  <a:pt x="100" y="128"/>
                  <a:pt x="129" y="99"/>
                  <a:pt x="129" y="64"/>
                </a:cubicBezTo>
                <a:cubicBezTo>
                  <a:pt x="129" y="28"/>
                  <a:pt x="100" y="0"/>
                  <a:pt x="65" y="0"/>
                </a:cubicBezTo>
                <a:close/>
                <a:moveTo>
                  <a:pt x="65" y="114"/>
                </a:moveTo>
                <a:cubicBezTo>
                  <a:pt x="37" y="114"/>
                  <a:pt x="14" y="92"/>
                  <a:pt x="14" y="64"/>
                </a:cubicBezTo>
                <a:cubicBezTo>
                  <a:pt x="14" y="36"/>
                  <a:pt x="37" y="13"/>
                  <a:pt x="65" y="13"/>
                </a:cubicBezTo>
                <a:cubicBezTo>
                  <a:pt x="92" y="13"/>
                  <a:pt x="115" y="36"/>
                  <a:pt x="115" y="64"/>
                </a:cubicBezTo>
                <a:cubicBezTo>
                  <a:pt x="115" y="92"/>
                  <a:pt x="92" y="114"/>
                  <a:pt x="65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2" name="Freeform 538"/>
          <p:cNvSpPr>
            <a:spLocks noEditPoints="1"/>
          </p:cNvSpPr>
          <p:nvPr/>
        </p:nvSpPr>
        <p:spPr bwMode="auto">
          <a:xfrm>
            <a:off x="4972539" y="2869758"/>
            <a:ext cx="69615" cy="132564"/>
          </a:xfrm>
          <a:custGeom>
            <a:avLst/>
            <a:gdLst>
              <a:gd name="T0" fmla="*/ 18 w 40"/>
              <a:gd name="T1" fmla="*/ 76 h 76"/>
              <a:gd name="T2" fmla="*/ 18 w 40"/>
              <a:gd name="T3" fmla="*/ 69 h 76"/>
              <a:gd name="T4" fmla="*/ 9 w 40"/>
              <a:gd name="T5" fmla="*/ 66 h 76"/>
              <a:gd name="T6" fmla="*/ 3 w 40"/>
              <a:gd name="T7" fmla="*/ 60 h 76"/>
              <a:gd name="T8" fmla="*/ 0 w 40"/>
              <a:gd name="T9" fmla="*/ 51 h 76"/>
              <a:gd name="T10" fmla="*/ 7 w 40"/>
              <a:gd name="T11" fmla="*/ 49 h 76"/>
              <a:gd name="T12" fmla="*/ 10 w 40"/>
              <a:gd name="T13" fmla="*/ 58 h 76"/>
              <a:gd name="T14" fmla="*/ 18 w 40"/>
              <a:gd name="T15" fmla="*/ 63 h 76"/>
              <a:gd name="T16" fmla="*/ 18 w 40"/>
              <a:gd name="T17" fmla="*/ 39 h 76"/>
              <a:gd name="T18" fmla="*/ 8 w 40"/>
              <a:gd name="T19" fmla="*/ 35 h 76"/>
              <a:gd name="T20" fmla="*/ 3 w 40"/>
              <a:gd name="T21" fmla="*/ 29 h 76"/>
              <a:gd name="T22" fmla="*/ 1 w 40"/>
              <a:gd name="T23" fmla="*/ 21 h 76"/>
              <a:gd name="T24" fmla="*/ 7 w 40"/>
              <a:gd name="T25" fmla="*/ 8 h 76"/>
              <a:gd name="T26" fmla="*/ 18 w 40"/>
              <a:gd name="T27" fmla="*/ 4 h 76"/>
              <a:gd name="T28" fmla="*/ 18 w 40"/>
              <a:gd name="T29" fmla="*/ 0 h 76"/>
              <a:gd name="T30" fmla="*/ 22 w 40"/>
              <a:gd name="T31" fmla="*/ 0 h 76"/>
              <a:gd name="T32" fmla="*/ 22 w 40"/>
              <a:gd name="T33" fmla="*/ 4 h 76"/>
              <a:gd name="T34" fmla="*/ 33 w 40"/>
              <a:gd name="T35" fmla="*/ 8 h 76"/>
              <a:gd name="T36" fmla="*/ 39 w 40"/>
              <a:gd name="T37" fmla="*/ 19 h 76"/>
              <a:gd name="T38" fmla="*/ 31 w 40"/>
              <a:gd name="T39" fmla="*/ 20 h 76"/>
              <a:gd name="T40" fmla="*/ 28 w 40"/>
              <a:gd name="T41" fmla="*/ 14 h 76"/>
              <a:gd name="T42" fmla="*/ 22 w 40"/>
              <a:gd name="T43" fmla="*/ 10 h 76"/>
              <a:gd name="T44" fmla="*/ 22 w 40"/>
              <a:gd name="T45" fmla="*/ 32 h 76"/>
              <a:gd name="T46" fmla="*/ 30 w 40"/>
              <a:gd name="T47" fmla="*/ 34 h 76"/>
              <a:gd name="T48" fmla="*/ 36 w 40"/>
              <a:gd name="T49" fmla="*/ 38 h 76"/>
              <a:gd name="T50" fmla="*/ 39 w 40"/>
              <a:gd name="T51" fmla="*/ 43 h 76"/>
              <a:gd name="T52" fmla="*/ 40 w 40"/>
              <a:gd name="T53" fmla="*/ 50 h 76"/>
              <a:gd name="T54" fmla="*/ 35 w 40"/>
              <a:gd name="T55" fmla="*/ 63 h 76"/>
              <a:gd name="T56" fmla="*/ 22 w 40"/>
              <a:gd name="T57" fmla="*/ 69 h 76"/>
              <a:gd name="T58" fmla="*/ 22 w 40"/>
              <a:gd name="T59" fmla="*/ 76 h 76"/>
              <a:gd name="T60" fmla="*/ 18 w 40"/>
              <a:gd name="T61" fmla="*/ 76 h 76"/>
              <a:gd name="T62" fmla="*/ 18 w 40"/>
              <a:gd name="T63" fmla="*/ 10 h 76"/>
              <a:gd name="T64" fmla="*/ 11 w 40"/>
              <a:gd name="T65" fmla="*/ 14 h 76"/>
              <a:gd name="T66" fmla="*/ 9 w 40"/>
              <a:gd name="T67" fmla="*/ 21 h 76"/>
              <a:gd name="T68" fmla="*/ 11 w 40"/>
              <a:gd name="T69" fmla="*/ 27 h 76"/>
              <a:gd name="T70" fmla="*/ 18 w 40"/>
              <a:gd name="T71" fmla="*/ 31 h 76"/>
              <a:gd name="T72" fmla="*/ 18 w 40"/>
              <a:gd name="T73" fmla="*/ 10 h 76"/>
              <a:gd name="T74" fmla="*/ 22 w 40"/>
              <a:gd name="T75" fmla="*/ 63 h 76"/>
              <a:gd name="T76" fmla="*/ 30 w 40"/>
              <a:gd name="T77" fmla="*/ 59 h 76"/>
              <a:gd name="T78" fmla="*/ 33 w 40"/>
              <a:gd name="T79" fmla="*/ 51 h 76"/>
              <a:gd name="T80" fmla="*/ 31 w 40"/>
              <a:gd name="T81" fmla="*/ 44 h 76"/>
              <a:gd name="T82" fmla="*/ 22 w 40"/>
              <a:gd name="T83" fmla="*/ 40 h 76"/>
              <a:gd name="T84" fmla="*/ 22 w 40"/>
              <a:gd name="T85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" h="76">
                <a:moveTo>
                  <a:pt x="18" y="76"/>
                </a:moveTo>
                <a:cubicBezTo>
                  <a:pt x="18" y="69"/>
                  <a:pt x="18" y="69"/>
                  <a:pt x="18" y="69"/>
                </a:cubicBezTo>
                <a:cubicBezTo>
                  <a:pt x="14" y="68"/>
                  <a:pt x="11" y="68"/>
                  <a:pt x="9" y="66"/>
                </a:cubicBezTo>
                <a:cubicBezTo>
                  <a:pt x="6" y="65"/>
                  <a:pt x="4" y="63"/>
                  <a:pt x="3" y="60"/>
                </a:cubicBezTo>
                <a:cubicBezTo>
                  <a:pt x="1" y="58"/>
                  <a:pt x="0" y="54"/>
                  <a:pt x="0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8" y="53"/>
                  <a:pt x="9" y="56"/>
                  <a:pt x="10" y="58"/>
                </a:cubicBezTo>
                <a:cubicBezTo>
                  <a:pt x="12" y="61"/>
                  <a:pt x="15" y="62"/>
                  <a:pt x="18" y="63"/>
                </a:cubicBezTo>
                <a:cubicBezTo>
                  <a:pt x="18" y="39"/>
                  <a:pt x="18" y="39"/>
                  <a:pt x="18" y="39"/>
                </a:cubicBezTo>
                <a:cubicBezTo>
                  <a:pt x="15" y="38"/>
                  <a:pt x="12" y="37"/>
                  <a:pt x="8" y="35"/>
                </a:cubicBezTo>
                <a:cubicBezTo>
                  <a:pt x="6" y="34"/>
                  <a:pt x="4" y="32"/>
                  <a:pt x="3" y="29"/>
                </a:cubicBezTo>
                <a:cubicBezTo>
                  <a:pt x="2" y="27"/>
                  <a:pt x="1" y="24"/>
                  <a:pt x="1" y="21"/>
                </a:cubicBezTo>
                <a:cubicBezTo>
                  <a:pt x="1" y="16"/>
                  <a:pt x="3" y="12"/>
                  <a:pt x="7" y="8"/>
                </a:cubicBezTo>
                <a:cubicBezTo>
                  <a:pt x="9" y="6"/>
                  <a:pt x="13" y="5"/>
                  <a:pt x="18" y="4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"/>
                  <a:pt x="22" y="4"/>
                  <a:pt x="22" y="4"/>
                </a:cubicBezTo>
                <a:cubicBezTo>
                  <a:pt x="27" y="5"/>
                  <a:pt x="30" y="6"/>
                  <a:pt x="33" y="8"/>
                </a:cubicBezTo>
                <a:cubicBezTo>
                  <a:pt x="36" y="11"/>
                  <a:pt x="38" y="14"/>
                  <a:pt x="39" y="19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7"/>
                  <a:pt x="30" y="15"/>
                  <a:pt x="28" y="14"/>
                </a:cubicBezTo>
                <a:cubicBezTo>
                  <a:pt x="27" y="12"/>
                  <a:pt x="25" y="11"/>
                  <a:pt x="22" y="10"/>
                </a:cubicBezTo>
                <a:cubicBezTo>
                  <a:pt x="22" y="32"/>
                  <a:pt x="22" y="32"/>
                  <a:pt x="22" y="32"/>
                </a:cubicBezTo>
                <a:cubicBezTo>
                  <a:pt x="26" y="33"/>
                  <a:pt x="29" y="34"/>
                  <a:pt x="30" y="34"/>
                </a:cubicBezTo>
                <a:cubicBezTo>
                  <a:pt x="32" y="35"/>
                  <a:pt x="34" y="37"/>
                  <a:pt x="36" y="38"/>
                </a:cubicBezTo>
                <a:cubicBezTo>
                  <a:pt x="37" y="40"/>
                  <a:pt x="38" y="41"/>
                  <a:pt x="39" y="43"/>
                </a:cubicBezTo>
                <a:cubicBezTo>
                  <a:pt x="40" y="46"/>
                  <a:pt x="40" y="48"/>
                  <a:pt x="40" y="50"/>
                </a:cubicBezTo>
                <a:cubicBezTo>
                  <a:pt x="40" y="55"/>
                  <a:pt x="39" y="60"/>
                  <a:pt x="35" y="63"/>
                </a:cubicBezTo>
                <a:cubicBezTo>
                  <a:pt x="32" y="67"/>
                  <a:pt x="28" y="69"/>
                  <a:pt x="22" y="69"/>
                </a:cubicBezTo>
                <a:cubicBezTo>
                  <a:pt x="22" y="76"/>
                  <a:pt x="22" y="76"/>
                  <a:pt x="22" y="76"/>
                </a:cubicBezTo>
                <a:lnTo>
                  <a:pt x="18" y="76"/>
                </a:lnTo>
                <a:close/>
                <a:moveTo>
                  <a:pt x="18" y="10"/>
                </a:moveTo>
                <a:cubicBezTo>
                  <a:pt x="15" y="11"/>
                  <a:pt x="13" y="12"/>
                  <a:pt x="11" y="14"/>
                </a:cubicBezTo>
                <a:cubicBezTo>
                  <a:pt x="9" y="16"/>
                  <a:pt x="9" y="18"/>
                  <a:pt x="9" y="21"/>
                </a:cubicBezTo>
                <a:cubicBezTo>
                  <a:pt x="9" y="23"/>
                  <a:pt x="9" y="25"/>
                  <a:pt x="11" y="27"/>
                </a:cubicBezTo>
                <a:cubicBezTo>
                  <a:pt x="12" y="29"/>
                  <a:pt x="15" y="30"/>
                  <a:pt x="18" y="31"/>
                </a:cubicBezTo>
                <a:lnTo>
                  <a:pt x="18" y="10"/>
                </a:lnTo>
                <a:close/>
                <a:moveTo>
                  <a:pt x="22" y="63"/>
                </a:moveTo>
                <a:cubicBezTo>
                  <a:pt x="25" y="62"/>
                  <a:pt x="28" y="61"/>
                  <a:pt x="30" y="59"/>
                </a:cubicBezTo>
                <a:cubicBezTo>
                  <a:pt x="32" y="57"/>
                  <a:pt x="33" y="54"/>
                  <a:pt x="33" y="51"/>
                </a:cubicBezTo>
                <a:cubicBezTo>
                  <a:pt x="33" y="48"/>
                  <a:pt x="32" y="46"/>
                  <a:pt x="31" y="44"/>
                </a:cubicBezTo>
                <a:cubicBezTo>
                  <a:pt x="29" y="42"/>
                  <a:pt x="26" y="41"/>
                  <a:pt x="22" y="40"/>
                </a:cubicBezTo>
                <a:lnTo>
                  <a:pt x="22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3" name="Freeform 491"/>
          <p:cNvSpPr>
            <a:spLocks noEditPoints="1"/>
          </p:cNvSpPr>
          <p:nvPr/>
        </p:nvSpPr>
        <p:spPr bwMode="auto">
          <a:xfrm>
            <a:off x="4958468" y="3328177"/>
            <a:ext cx="2986020" cy="2997870"/>
          </a:xfrm>
          <a:custGeom>
            <a:avLst/>
            <a:gdLst>
              <a:gd name="T0" fmla="*/ 1407 w 1705"/>
              <a:gd name="T1" fmla="*/ 204 h 1712"/>
              <a:gd name="T2" fmla="*/ 1345 w 1705"/>
              <a:gd name="T3" fmla="*/ 201 h 1712"/>
              <a:gd name="T4" fmla="*/ 1229 w 1705"/>
              <a:gd name="T5" fmla="*/ 290 h 1712"/>
              <a:gd name="T6" fmla="*/ 1107 w 1705"/>
              <a:gd name="T7" fmla="*/ 310 h 1712"/>
              <a:gd name="T8" fmla="*/ 1012 w 1705"/>
              <a:gd name="T9" fmla="*/ 230 h 1712"/>
              <a:gd name="T10" fmla="*/ 986 w 1705"/>
              <a:gd name="T11" fmla="*/ 40 h 1712"/>
              <a:gd name="T12" fmla="*/ 946 w 1705"/>
              <a:gd name="T13" fmla="*/ 0 h 1712"/>
              <a:gd name="T14" fmla="*/ 777 w 1705"/>
              <a:gd name="T15" fmla="*/ 0 h 1712"/>
              <a:gd name="T16" fmla="*/ 728 w 1705"/>
              <a:gd name="T17" fmla="*/ 54 h 1712"/>
              <a:gd name="T18" fmla="*/ 702 w 1705"/>
              <a:gd name="T19" fmla="*/ 227 h 1712"/>
              <a:gd name="T20" fmla="*/ 628 w 1705"/>
              <a:gd name="T21" fmla="*/ 299 h 1712"/>
              <a:gd name="T22" fmla="*/ 537 w 1705"/>
              <a:gd name="T23" fmla="*/ 313 h 1712"/>
              <a:gd name="T24" fmla="*/ 365 w 1705"/>
              <a:gd name="T25" fmla="*/ 184 h 1712"/>
              <a:gd name="T26" fmla="*/ 312 w 1705"/>
              <a:gd name="T27" fmla="*/ 187 h 1712"/>
              <a:gd name="T28" fmla="*/ 193 w 1705"/>
              <a:gd name="T29" fmla="*/ 307 h 1712"/>
              <a:gd name="T30" fmla="*/ 193 w 1705"/>
              <a:gd name="T31" fmla="*/ 367 h 1712"/>
              <a:gd name="T32" fmla="*/ 314 w 1705"/>
              <a:gd name="T33" fmla="*/ 525 h 1712"/>
              <a:gd name="T34" fmla="*/ 304 w 1705"/>
              <a:gd name="T35" fmla="*/ 607 h 1712"/>
              <a:gd name="T36" fmla="*/ 241 w 1705"/>
              <a:gd name="T37" fmla="*/ 696 h 1712"/>
              <a:gd name="T38" fmla="*/ 46 w 1705"/>
              <a:gd name="T39" fmla="*/ 720 h 1712"/>
              <a:gd name="T40" fmla="*/ 4 w 1705"/>
              <a:gd name="T41" fmla="*/ 755 h 1712"/>
              <a:gd name="T42" fmla="*/ 0 w 1705"/>
              <a:gd name="T43" fmla="*/ 936 h 1712"/>
              <a:gd name="T44" fmla="*/ 51 w 1705"/>
              <a:gd name="T45" fmla="*/ 986 h 1712"/>
              <a:gd name="T46" fmla="*/ 217 w 1705"/>
              <a:gd name="T47" fmla="*/ 1012 h 1712"/>
              <a:gd name="T48" fmla="*/ 298 w 1705"/>
              <a:gd name="T49" fmla="*/ 1089 h 1712"/>
              <a:gd name="T50" fmla="*/ 300 w 1705"/>
              <a:gd name="T51" fmla="*/ 1189 h 1712"/>
              <a:gd name="T52" fmla="*/ 190 w 1705"/>
              <a:gd name="T53" fmla="*/ 1322 h 1712"/>
              <a:gd name="T54" fmla="*/ 194 w 1705"/>
              <a:gd name="T55" fmla="*/ 1407 h 1712"/>
              <a:gd name="T56" fmla="*/ 297 w 1705"/>
              <a:gd name="T57" fmla="*/ 1514 h 1712"/>
              <a:gd name="T58" fmla="*/ 372 w 1705"/>
              <a:gd name="T59" fmla="*/ 1515 h 1712"/>
              <a:gd name="T60" fmla="*/ 505 w 1705"/>
              <a:gd name="T61" fmla="*/ 1417 h 1712"/>
              <a:gd name="T62" fmla="*/ 623 w 1705"/>
              <a:gd name="T63" fmla="*/ 1421 h 1712"/>
              <a:gd name="T64" fmla="*/ 693 w 1705"/>
              <a:gd name="T65" fmla="*/ 1490 h 1712"/>
              <a:gd name="T66" fmla="*/ 716 w 1705"/>
              <a:gd name="T67" fmla="*/ 1655 h 1712"/>
              <a:gd name="T68" fmla="*/ 771 w 1705"/>
              <a:gd name="T69" fmla="*/ 1712 h 1712"/>
              <a:gd name="T70" fmla="*/ 922 w 1705"/>
              <a:gd name="T71" fmla="*/ 1712 h 1712"/>
              <a:gd name="T72" fmla="*/ 980 w 1705"/>
              <a:gd name="T73" fmla="*/ 1663 h 1712"/>
              <a:gd name="T74" fmla="*/ 1007 w 1705"/>
              <a:gd name="T75" fmla="*/ 1486 h 1712"/>
              <a:gd name="T76" fmla="*/ 1103 w 1705"/>
              <a:gd name="T77" fmla="*/ 1408 h 1712"/>
              <a:gd name="T78" fmla="*/ 1194 w 1705"/>
              <a:gd name="T79" fmla="*/ 1422 h 1712"/>
              <a:gd name="T80" fmla="*/ 1324 w 1705"/>
              <a:gd name="T81" fmla="*/ 1523 h 1712"/>
              <a:gd name="T82" fmla="*/ 1393 w 1705"/>
              <a:gd name="T83" fmla="*/ 1521 h 1712"/>
              <a:gd name="T84" fmla="*/ 1505 w 1705"/>
              <a:gd name="T85" fmla="*/ 1410 h 1712"/>
              <a:gd name="T86" fmla="*/ 1516 w 1705"/>
              <a:gd name="T87" fmla="*/ 1341 h 1712"/>
              <a:gd name="T88" fmla="*/ 1406 w 1705"/>
              <a:gd name="T89" fmla="*/ 1195 h 1712"/>
              <a:gd name="T90" fmla="*/ 1414 w 1705"/>
              <a:gd name="T91" fmla="*/ 1085 h 1712"/>
              <a:gd name="T92" fmla="*/ 1501 w 1705"/>
              <a:gd name="T93" fmla="*/ 1012 h 1712"/>
              <a:gd name="T94" fmla="*/ 1649 w 1705"/>
              <a:gd name="T95" fmla="*/ 995 h 1712"/>
              <a:gd name="T96" fmla="*/ 1701 w 1705"/>
              <a:gd name="T97" fmla="*/ 954 h 1712"/>
              <a:gd name="T98" fmla="*/ 1705 w 1705"/>
              <a:gd name="T99" fmla="*/ 778 h 1712"/>
              <a:gd name="T100" fmla="*/ 1662 w 1705"/>
              <a:gd name="T101" fmla="*/ 732 h 1712"/>
              <a:gd name="T102" fmla="*/ 1455 w 1705"/>
              <a:gd name="T103" fmla="*/ 692 h 1712"/>
              <a:gd name="T104" fmla="*/ 1404 w 1705"/>
              <a:gd name="T105" fmla="*/ 608 h 1712"/>
              <a:gd name="T106" fmla="*/ 1412 w 1705"/>
              <a:gd name="T107" fmla="*/ 517 h 1712"/>
              <a:gd name="T108" fmla="*/ 1504 w 1705"/>
              <a:gd name="T109" fmla="*/ 396 h 1712"/>
              <a:gd name="T110" fmla="*/ 1521 w 1705"/>
              <a:gd name="T111" fmla="*/ 332 h 1712"/>
              <a:gd name="T112" fmla="*/ 1407 w 1705"/>
              <a:gd name="T113" fmla="*/ 204 h 1712"/>
              <a:gd name="T114" fmla="*/ 996 w 1705"/>
              <a:gd name="T115" fmla="*/ 1003 h 1712"/>
              <a:gd name="T116" fmla="*/ 703 w 1705"/>
              <a:gd name="T117" fmla="*/ 1002 h 1712"/>
              <a:gd name="T118" fmla="*/ 705 w 1705"/>
              <a:gd name="T119" fmla="*/ 710 h 1712"/>
              <a:gd name="T120" fmla="*/ 997 w 1705"/>
              <a:gd name="T121" fmla="*/ 711 h 1712"/>
              <a:gd name="T122" fmla="*/ 996 w 1705"/>
              <a:gd name="T123" fmla="*/ 1003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5" h="1712">
                <a:moveTo>
                  <a:pt x="1407" y="204"/>
                </a:moveTo>
                <a:cubicBezTo>
                  <a:pt x="1376" y="174"/>
                  <a:pt x="1345" y="201"/>
                  <a:pt x="1345" y="201"/>
                </a:cubicBezTo>
                <a:cubicBezTo>
                  <a:pt x="1345" y="201"/>
                  <a:pt x="1289" y="241"/>
                  <a:pt x="1229" y="290"/>
                </a:cubicBezTo>
                <a:cubicBezTo>
                  <a:pt x="1169" y="338"/>
                  <a:pt x="1107" y="310"/>
                  <a:pt x="1107" y="310"/>
                </a:cubicBezTo>
                <a:cubicBezTo>
                  <a:pt x="1015" y="289"/>
                  <a:pt x="1012" y="230"/>
                  <a:pt x="1012" y="230"/>
                </a:cubicBezTo>
                <a:cubicBezTo>
                  <a:pt x="986" y="40"/>
                  <a:pt x="986" y="40"/>
                  <a:pt x="986" y="40"/>
                </a:cubicBezTo>
                <a:cubicBezTo>
                  <a:pt x="980" y="1"/>
                  <a:pt x="946" y="0"/>
                  <a:pt x="946" y="0"/>
                </a:cubicBezTo>
                <a:cubicBezTo>
                  <a:pt x="777" y="0"/>
                  <a:pt x="777" y="0"/>
                  <a:pt x="777" y="0"/>
                </a:cubicBezTo>
                <a:cubicBezTo>
                  <a:pt x="730" y="2"/>
                  <a:pt x="728" y="54"/>
                  <a:pt x="728" y="54"/>
                </a:cubicBezTo>
                <a:cubicBezTo>
                  <a:pt x="702" y="227"/>
                  <a:pt x="702" y="227"/>
                  <a:pt x="702" y="227"/>
                </a:cubicBezTo>
                <a:cubicBezTo>
                  <a:pt x="696" y="258"/>
                  <a:pt x="628" y="299"/>
                  <a:pt x="628" y="299"/>
                </a:cubicBezTo>
                <a:cubicBezTo>
                  <a:pt x="589" y="322"/>
                  <a:pt x="537" y="313"/>
                  <a:pt x="537" y="313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42" y="166"/>
                  <a:pt x="312" y="187"/>
                  <a:pt x="312" y="187"/>
                </a:cubicBezTo>
                <a:cubicBezTo>
                  <a:pt x="193" y="307"/>
                  <a:pt x="193" y="307"/>
                  <a:pt x="193" y="307"/>
                </a:cubicBezTo>
                <a:cubicBezTo>
                  <a:pt x="165" y="336"/>
                  <a:pt x="193" y="367"/>
                  <a:pt x="193" y="367"/>
                </a:cubicBezTo>
                <a:cubicBezTo>
                  <a:pt x="199" y="374"/>
                  <a:pt x="314" y="525"/>
                  <a:pt x="314" y="525"/>
                </a:cubicBezTo>
                <a:cubicBezTo>
                  <a:pt x="322" y="545"/>
                  <a:pt x="304" y="607"/>
                  <a:pt x="304" y="607"/>
                </a:cubicBezTo>
                <a:cubicBezTo>
                  <a:pt x="292" y="669"/>
                  <a:pt x="241" y="696"/>
                  <a:pt x="241" y="696"/>
                </a:cubicBezTo>
                <a:cubicBezTo>
                  <a:pt x="46" y="720"/>
                  <a:pt x="46" y="720"/>
                  <a:pt x="46" y="720"/>
                </a:cubicBezTo>
                <a:cubicBezTo>
                  <a:pt x="16" y="720"/>
                  <a:pt x="4" y="755"/>
                  <a:pt x="4" y="755"/>
                </a:cubicBezTo>
                <a:cubicBezTo>
                  <a:pt x="0" y="936"/>
                  <a:pt x="0" y="936"/>
                  <a:pt x="0" y="936"/>
                </a:cubicBezTo>
                <a:cubicBezTo>
                  <a:pt x="2" y="977"/>
                  <a:pt x="51" y="986"/>
                  <a:pt x="51" y="986"/>
                </a:cubicBezTo>
                <a:cubicBezTo>
                  <a:pt x="217" y="1012"/>
                  <a:pt x="217" y="1012"/>
                  <a:pt x="217" y="1012"/>
                </a:cubicBezTo>
                <a:cubicBezTo>
                  <a:pt x="268" y="1014"/>
                  <a:pt x="298" y="1089"/>
                  <a:pt x="298" y="1089"/>
                </a:cubicBezTo>
                <a:cubicBezTo>
                  <a:pt x="321" y="1136"/>
                  <a:pt x="300" y="1189"/>
                  <a:pt x="300" y="1189"/>
                </a:cubicBezTo>
                <a:cubicBezTo>
                  <a:pt x="190" y="1322"/>
                  <a:pt x="190" y="1322"/>
                  <a:pt x="190" y="1322"/>
                </a:cubicBezTo>
                <a:cubicBezTo>
                  <a:pt x="152" y="1368"/>
                  <a:pt x="194" y="1407"/>
                  <a:pt x="194" y="1407"/>
                </a:cubicBezTo>
                <a:cubicBezTo>
                  <a:pt x="297" y="1514"/>
                  <a:pt x="297" y="1514"/>
                  <a:pt x="297" y="1514"/>
                </a:cubicBezTo>
                <a:cubicBezTo>
                  <a:pt x="335" y="1550"/>
                  <a:pt x="372" y="1515"/>
                  <a:pt x="372" y="1515"/>
                </a:cubicBezTo>
                <a:cubicBezTo>
                  <a:pt x="505" y="1417"/>
                  <a:pt x="505" y="1417"/>
                  <a:pt x="505" y="1417"/>
                </a:cubicBezTo>
                <a:cubicBezTo>
                  <a:pt x="551" y="1380"/>
                  <a:pt x="623" y="1421"/>
                  <a:pt x="623" y="1421"/>
                </a:cubicBezTo>
                <a:cubicBezTo>
                  <a:pt x="691" y="1446"/>
                  <a:pt x="693" y="1490"/>
                  <a:pt x="693" y="1490"/>
                </a:cubicBezTo>
                <a:cubicBezTo>
                  <a:pt x="716" y="1655"/>
                  <a:pt x="716" y="1655"/>
                  <a:pt x="716" y="1655"/>
                </a:cubicBezTo>
                <a:cubicBezTo>
                  <a:pt x="718" y="1709"/>
                  <a:pt x="771" y="1712"/>
                  <a:pt x="771" y="1712"/>
                </a:cubicBezTo>
                <a:cubicBezTo>
                  <a:pt x="922" y="1712"/>
                  <a:pt x="922" y="1712"/>
                  <a:pt x="922" y="1712"/>
                </a:cubicBezTo>
                <a:cubicBezTo>
                  <a:pt x="981" y="1703"/>
                  <a:pt x="980" y="1663"/>
                  <a:pt x="980" y="1663"/>
                </a:cubicBezTo>
                <a:cubicBezTo>
                  <a:pt x="1007" y="1486"/>
                  <a:pt x="1007" y="1486"/>
                  <a:pt x="1007" y="1486"/>
                </a:cubicBezTo>
                <a:cubicBezTo>
                  <a:pt x="1016" y="1422"/>
                  <a:pt x="1103" y="1408"/>
                  <a:pt x="1103" y="1408"/>
                </a:cubicBezTo>
                <a:cubicBezTo>
                  <a:pt x="1163" y="1387"/>
                  <a:pt x="1194" y="1422"/>
                  <a:pt x="1194" y="1422"/>
                </a:cubicBezTo>
                <a:cubicBezTo>
                  <a:pt x="1324" y="1523"/>
                  <a:pt x="1324" y="1523"/>
                  <a:pt x="1324" y="1523"/>
                </a:cubicBezTo>
                <a:cubicBezTo>
                  <a:pt x="1353" y="1549"/>
                  <a:pt x="1393" y="1521"/>
                  <a:pt x="1393" y="1521"/>
                </a:cubicBezTo>
                <a:cubicBezTo>
                  <a:pt x="1505" y="1410"/>
                  <a:pt x="1505" y="1410"/>
                  <a:pt x="1505" y="1410"/>
                </a:cubicBezTo>
                <a:cubicBezTo>
                  <a:pt x="1546" y="1372"/>
                  <a:pt x="1516" y="1341"/>
                  <a:pt x="1516" y="1341"/>
                </a:cubicBezTo>
                <a:cubicBezTo>
                  <a:pt x="1406" y="1195"/>
                  <a:pt x="1406" y="1195"/>
                  <a:pt x="1406" y="1195"/>
                </a:cubicBezTo>
                <a:cubicBezTo>
                  <a:pt x="1378" y="1154"/>
                  <a:pt x="1414" y="1085"/>
                  <a:pt x="1414" y="1085"/>
                </a:cubicBezTo>
                <a:cubicBezTo>
                  <a:pt x="1439" y="1013"/>
                  <a:pt x="1501" y="1012"/>
                  <a:pt x="1501" y="1012"/>
                </a:cubicBezTo>
                <a:cubicBezTo>
                  <a:pt x="1649" y="995"/>
                  <a:pt x="1649" y="995"/>
                  <a:pt x="1649" y="995"/>
                </a:cubicBezTo>
                <a:cubicBezTo>
                  <a:pt x="1688" y="998"/>
                  <a:pt x="1701" y="954"/>
                  <a:pt x="1701" y="954"/>
                </a:cubicBezTo>
                <a:cubicBezTo>
                  <a:pt x="1705" y="778"/>
                  <a:pt x="1705" y="778"/>
                  <a:pt x="1705" y="778"/>
                </a:cubicBezTo>
                <a:cubicBezTo>
                  <a:pt x="1700" y="733"/>
                  <a:pt x="1662" y="732"/>
                  <a:pt x="1662" y="732"/>
                </a:cubicBezTo>
                <a:cubicBezTo>
                  <a:pt x="1455" y="692"/>
                  <a:pt x="1455" y="692"/>
                  <a:pt x="1455" y="692"/>
                </a:cubicBezTo>
                <a:cubicBezTo>
                  <a:pt x="1420" y="683"/>
                  <a:pt x="1404" y="608"/>
                  <a:pt x="1404" y="608"/>
                </a:cubicBezTo>
                <a:cubicBezTo>
                  <a:pt x="1384" y="551"/>
                  <a:pt x="1412" y="517"/>
                  <a:pt x="1412" y="517"/>
                </a:cubicBezTo>
                <a:cubicBezTo>
                  <a:pt x="1504" y="396"/>
                  <a:pt x="1504" y="396"/>
                  <a:pt x="1504" y="396"/>
                </a:cubicBezTo>
                <a:cubicBezTo>
                  <a:pt x="1544" y="354"/>
                  <a:pt x="1521" y="332"/>
                  <a:pt x="1521" y="332"/>
                </a:cubicBezTo>
                <a:cubicBezTo>
                  <a:pt x="1521" y="332"/>
                  <a:pt x="1438" y="234"/>
                  <a:pt x="1407" y="204"/>
                </a:cubicBezTo>
                <a:close/>
                <a:moveTo>
                  <a:pt x="996" y="1003"/>
                </a:moveTo>
                <a:cubicBezTo>
                  <a:pt x="915" y="1084"/>
                  <a:pt x="784" y="1083"/>
                  <a:pt x="703" y="1002"/>
                </a:cubicBezTo>
                <a:cubicBezTo>
                  <a:pt x="623" y="921"/>
                  <a:pt x="624" y="790"/>
                  <a:pt x="705" y="710"/>
                </a:cubicBezTo>
                <a:cubicBezTo>
                  <a:pt x="786" y="629"/>
                  <a:pt x="917" y="630"/>
                  <a:pt x="997" y="711"/>
                </a:cubicBezTo>
                <a:cubicBezTo>
                  <a:pt x="1077" y="792"/>
                  <a:pt x="1077" y="923"/>
                  <a:pt x="996" y="1003"/>
                </a:cubicBezTo>
                <a:close/>
              </a:path>
            </a:pathLst>
          </a:custGeom>
          <a:solidFill>
            <a:srgbClr val="6651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2" name="组合 1"/>
          <p:cNvGrpSpPr/>
          <p:nvPr/>
        </p:nvGrpSpPr>
        <p:grpSpPr>
          <a:xfrm>
            <a:off x="4488940" y="5289234"/>
            <a:ext cx="533958" cy="518407"/>
            <a:chOff x="4488940" y="5289234"/>
            <a:chExt cx="533958" cy="518407"/>
          </a:xfrm>
          <a:solidFill>
            <a:srgbClr val="665148"/>
          </a:solidFill>
        </p:grpSpPr>
        <p:sp>
          <p:nvSpPr>
            <p:cNvPr id="55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6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7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8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9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0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1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2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3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4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5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6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67" name="Freeform 495"/>
          <p:cNvSpPr/>
          <p:nvPr/>
        </p:nvSpPr>
        <p:spPr bwMode="auto">
          <a:xfrm>
            <a:off x="5791621" y="5558806"/>
            <a:ext cx="124417" cy="14071"/>
          </a:xfrm>
          <a:custGeom>
            <a:avLst/>
            <a:gdLst>
              <a:gd name="T0" fmla="*/ 68 w 71"/>
              <a:gd name="T1" fmla="*/ 0 h 8"/>
              <a:gd name="T2" fmla="*/ 2 w 71"/>
              <a:gd name="T3" fmla="*/ 0 h 8"/>
              <a:gd name="T4" fmla="*/ 0 w 71"/>
              <a:gd name="T5" fmla="*/ 4 h 8"/>
              <a:gd name="T6" fmla="*/ 4 w 71"/>
              <a:gd name="T7" fmla="*/ 7 h 8"/>
              <a:gd name="T8" fmla="*/ 8 w 71"/>
              <a:gd name="T9" fmla="*/ 7 h 8"/>
              <a:gd name="T10" fmla="*/ 8 w 71"/>
              <a:gd name="T11" fmla="*/ 7 h 8"/>
              <a:gd name="T12" fmla="*/ 62 w 71"/>
              <a:gd name="T13" fmla="*/ 7 h 8"/>
              <a:gd name="T14" fmla="*/ 68 w 71"/>
              <a:gd name="T15" fmla="*/ 7 h 8"/>
              <a:gd name="T16" fmla="*/ 71 w 71"/>
              <a:gd name="T17" fmla="*/ 4 h 8"/>
              <a:gd name="T18" fmla="*/ 68 w 7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8">
                <a:moveTo>
                  <a:pt x="68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0"/>
                  <a:pt x="0" y="4"/>
                </a:cubicBezTo>
                <a:cubicBezTo>
                  <a:pt x="0" y="8"/>
                  <a:pt x="4" y="7"/>
                  <a:pt x="4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71" y="6"/>
                  <a:pt x="71" y="4"/>
                </a:cubicBezTo>
                <a:cubicBezTo>
                  <a:pt x="71" y="1"/>
                  <a:pt x="68" y="0"/>
                  <a:pt x="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68" name="Freeform 496"/>
          <p:cNvSpPr/>
          <p:nvPr/>
        </p:nvSpPr>
        <p:spPr bwMode="auto">
          <a:xfrm>
            <a:off x="5784956" y="5539550"/>
            <a:ext cx="136267" cy="14071"/>
          </a:xfrm>
          <a:custGeom>
            <a:avLst/>
            <a:gdLst>
              <a:gd name="T0" fmla="*/ 75 w 78"/>
              <a:gd name="T1" fmla="*/ 0 h 8"/>
              <a:gd name="T2" fmla="*/ 3 w 78"/>
              <a:gd name="T3" fmla="*/ 0 h 8"/>
              <a:gd name="T4" fmla="*/ 0 w 78"/>
              <a:gd name="T5" fmla="*/ 4 h 8"/>
              <a:gd name="T6" fmla="*/ 6 w 78"/>
              <a:gd name="T7" fmla="*/ 7 h 8"/>
              <a:gd name="T8" fmla="*/ 72 w 78"/>
              <a:gd name="T9" fmla="*/ 7 h 8"/>
              <a:gd name="T10" fmla="*/ 75 w 78"/>
              <a:gd name="T11" fmla="*/ 7 h 8"/>
              <a:gd name="T12" fmla="*/ 78 w 78"/>
              <a:gd name="T13" fmla="*/ 3 h 8"/>
              <a:gd name="T14" fmla="*/ 75 w 78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8">
                <a:moveTo>
                  <a:pt x="75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0"/>
                  <a:pt x="0" y="4"/>
                </a:cubicBezTo>
                <a:cubicBezTo>
                  <a:pt x="0" y="8"/>
                  <a:pt x="6" y="7"/>
                  <a:pt x="6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7"/>
                  <a:pt x="78" y="7"/>
                  <a:pt x="78" y="3"/>
                </a:cubicBezTo>
                <a:cubicBezTo>
                  <a:pt x="78" y="0"/>
                  <a:pt x="75" y="0"/>
                  <a:pt x="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69" name="Freeform 497"/>
          <p:cNvSpPr/>
          <p:nvPr/>
        </p:nvSpPr>
        <p:spPr bwMode="auto">
          <a:xfrm>
            <a:off x="5784956" y="5501040"/>
            <a:ext cx="136267" cy="12590"/>
          </a:xfrm>
          <a:custGeom>
            <a:avLst/>
            <a:gdLst>
              <a:gd name="T0" fmla="*/ 76 w 78"/>
              <a:gd name="T1" fmla="*/ 0 h 7"/>
              <a:gd name="T2" fmla="*/ 3 w 78"/>
              <a:gd name="T3" fmla="*/ 0 h 7"/>
              <a:gd name="T4" fmla="*/ 0 w 78"/>
              <a:gd name="T5" fmla="*/ 4 h 7"/>
              <a:gd name="T6" fmla="*/ 3 w 78"/>
              <a:gd name="T7" fmla="*/ 7 h 7"/>
              <a:gd name="T8" fmla="*/ 75 w 78"/>
              <a:gd name="T9" fmla="*/ 7 h 7"/>
              <a:gd name="T10" fmla="*/ 78 w 78"/>
              <a:gd name="T11" fmla="*/ 3 h 7"/>
              <a:gd name="T12" fmla="*/ 76 w 7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7">
                <a:moveTo>
                  <a:pt x="7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"/>
                  <a:pt x="0" y="4"/>
                </a:cubicBezTo>
                <a:cubicBezTo>
                  <a:pt x="0" y="7"/>
                  <a:pt x="3" y="7"/>
                  <a:pt x="3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7"/>
                  <a:pt x="78" y="7"/>
                  <a:pt x="78" y="3"/>
                </a:cubicBezTo>
                <a:cubicBezTo>
                  <a:pt x="78" y="0"/>
                  <a:pt x="76" y="0"/>
                  <a:pt x="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0" name="Freeform 498"/>
          <p:cNvSpPr/>
          <p:nvPr/>
        </p:nvSpPr>
        <p:spPr bwMode="auto">
          <a:xfrm>
            <a:off x="5784956" y="5520295"/>
            <a:ext cx="136267" cy="12590"/>
          </a:xfrm>
          <a:custGeom>
            <a:avLst/>
            <a:gdLst>
              <a:gd name="T0" fmla="*/ 76 w 78"/>
              <a:gd name="T1" fmla="*/ 0 h 7"/>
              <a:gd name="T2" fmla="*/ 3 w 78"/>
              <a:gd name="T3" fmla="*/ 0 h 7"/>
              <a:gd name="T4" fmla="*/ 0 w 78"/>
              <a:gd name="T5" fmla="*/ 4 h 7"/>
              <a:gd name="T6" fmla="*/ 3 w 78"/>
              <a:gd name="T7" fmla="*/ 7 h 7"/>
              <a:gd name="T8" fmla="*/ 75 w 78"/>
              <a:gd name="T9" fmla="*/ 7 h 7"/>
              <a:gd name="T10" fmla="*/ 78 w 78"/>
              <a:gd name="T11" fmla="*/ 3 h 7"/>
              <a:gd name="T12" fmla="*/ 76 w 7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7">
                <a:moveTo>
                  <a:pt x="7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"/>
                  <a:pt x="0" y="4"/>
                </a:cubicBezTo>
                <a:cubicBezTo>
                  <a:pt x="0" y="7"/>
                  <a:pt x="3" y="7"/>
                  <a:pt x="3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7"/>
                  <a:pt x="78" y="7"/>
                  <a:pt x="78" y="3"/>
                </a:cubicBezTo>
                <a:cubicBezTo>
                  <a:pt x="78" y="0"/>
                  <a:pt x="76" y="0"/>
                  <a:pt x="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1" name="Freeform 499"/>
          <p:cNvSpPr>
            <a:spLocks noEditPoints="1"/>
          </p:cNvSpPr>
          <p:nvPr/>
        </p:nvSpPr>
        <p:spPr bwMode="auto">
          <a:xfrm>
            <a:off x="5690161" y="5090018"/>
            <a:ext cx="324374" cy="402135"/>
          </a:xfrm>
          <a:custGeom>
            <a:avLst/>
            <a:gdLst>
              <a:gd name="T0" fmla="*/ 94 w 185"/>
              <a:gd name="T1" fmla="*/ 0 h 230"/>
              <a:gd name="T2" fmla="*/ 87 w 185"/>
              <a:gd name="T3" fmla="*/ 0 h 230"/>
              <a:gd name="T4" fmla="*/ 8 w 185"/>
              <a:gd name="T5" fmla="*/ 51 h 230"/>
              <a:gd name="T6" fmla="*/ 0 w 185"/>
              <a:gd name="T7" fmla="*/ 92 h 230"/>
              <a:gd name="T8" fmla="*/ 9 w 185"/>
              <a:gd name="T9" fmla="*/ 133 h 230"/>
              <a:gd name="T10" fmla="*/ 25 w 185"/>
              <a:gd name="T11" fmla="*/ 163 h 230"/>
              <a:gd name="T12" fmla="*/ 40 w 185"/>
              <a:gd name="T13" fmla="*/ 193 h 230"/>
              <a:gd name="T14" fmla="*/ 43 w 185"/>
              <a:gd name="T15" fmla="*/ 213 h 230"/>
              <a:gd name="T16" fmla="*/ 55 w 185"/>
              <a:gd name="T17" fmla="*/ 230 h 230"/>
              <a:gd name="T18" fmla="*/ 134 w 185"/>
              <a:gd name="T19" fmla="*/ 229 h 230"/>
              <a:gd name="T20" fmla="*/ 145 w 185"/>
              <a:gd name="T21" fmla="*/ 193 h 230"/>
              <a:gd name="T22" fmla="*/ 160 w 185"/>
              <a:gd name="T23" fmla="*/ 163 h 230"/>
              <a:gd name="T24" fmla="*/ 185 w 185"/>
              <a:gd name="T25" fmla="*/ 92 h 230"/>
              <a:gd name="T26" fmla="*/ 185 w 185"/>
              <a:gd name="T27" fmla="*/ 89 h 230"/>
              <a:gd name="T28" fmla="*/ 176 w 185"/>
              <a:gd name="T29" fmla="*/ 92 h 230"/>
              <a:gd name="T30" fmla="*/ 152 w 185"/>
              <a:gd name="T31" fmla="*/ 158 h 230"/>
              <a:gd name="T32" fmla="*/ 148 w 185"/>
              <a:gd name="T33" fmla="*/ 164 h 230"/>
              <a:gd name="T34" fmla="*/ 148 w 185"/>
              <a:gd name="T35" fmla="*/ 141 h 230"/>
              <a:gd name="T36" fmla="*/ 141 w 185"/>
              <a:gd name="T37" fmla="*/ 122 h 230"/>
              <a:gd name="T38" fmla="*/ 107 w 185"/>
              <a:gd name="T39" fmla="*/ 101 h 230"/>
              <a:gd name="T40" fmla="*/ 101 w 185"/>
              <a:gd name="T41" fmla="*/ 137 h 230"/>
              <a:gd name="T42" fmla="*/ 97 w 185"/>
              <a:gd name="T43" fmla="*/ 117 h 230"/>
              <a:gd name="T44" fmla="*/ 89 w 185"/>
              <a:gd name="T45" fmla="*/ 126 h 230"/>
              <a:gd name="T46" fmla="*/ 85 w 185"/>
              <a:gd name="T47" fmla="*/ 141 h 230"/>
              <a:gd name="T48" fmla="*/ 80 w 185"/>
              <a:gd name="T49" fmla="*/ 101 h 230"/>
              <a:gd name="T50" fmla="*/ 93 w 185"/>
              <a:gd name="T51" fmla="*/ 113 h 230"/>
              <a:gd name="T52" fmla="*/ 107 w 185"/>
              <a:gd name="T53" fmla="*/ 101 h 230"/>
              <a:gd name="T54" fmla="*/ 110 w 185"/>
              <a:gd name="T55" fmla="*/ 85 h 230"/>
              <a:gd name="T56" fmla="*/ 90 w 185"/>
              <a:gd name="T57" fmla="*/ 44 h 230"/>
              <a:gd name="T58" fmla="*/ 77 w 185"/>
              <a:gd name="T59" fmla="*/ 83 h 230"/>
              <a:gd name="T60" fmla="*/ 80 w 185"/>
              <a:gd name="T61" fmla="*/ 99 h 230"/>
              <a:gd name="T62" fmla="*/ 47 w 185"/>
              <a:gd name="T63" fmla="*/ 119 h 230"/>
              <a:gd name="T64" fmla="*/ 38 w 185"/>
              <a:gd name="T65" fmla="*/ 141 h 230"/>
              <a:gd name="T66" fmla="*/ 36 w 185"/>
              <a:gd name="T67" fmla="*/ 159 h 230"/>
              <a:gd name="T68" fmla="*/ 33 w 185"/>
              <a:gd name="T69" fmla="*/ 159 h 230"/>
              <a:gd name="T70" fmla="*/ 17 w 185"/>
              <a:gd name="T71" fmla="*/ 129 h 230"/>
              <a:gd name="T72" fmla="*/ 9 w 185"/>
              <a:gd name="T73" fmla="*/ 87 h 230"/>
              <a:gd name="T74" fmla="*/ 33 w 185"/>
              <a:gd name="T75" fmla="*/ 33 h 230"/>
              <a:gd name="T76" fmla="*/ 93 w 185"/>
              <a:gd name="T77" fmla="*/ 9 h 230"/>
              <a:gd name="T78" fmla="*/ 176 w 185"/>
              <a:gd name="T79" fmla="*/ 9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5" h="230">
                <a:moveTo>
                  <a:pt x="158" y="26"/>
                </a:moveTo>
                <a:cubicBezTo>
                  <a:pt x="142" y="10"/>
                  <a:pt x="120" y="1"/>
                  <a:pt x="94" y="0"/>
                </a:cubicBezTo>
                <a:cubicBezTo>
                  <a:pt x="94" y="0"/>
                  <a:pt x="94" y="0"/>
                  <a:pt x="9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0"/>
                  <a:pt x="44" y="9"/>
                  <a:pt x="27" y="26"/>
                </a:cubicBezTo>
                <a:cubicBezTo>
                  <a:pt x="20" y="33"/>
                  <a:pt x="13" y="40"/>
                  <a:pt x="8" y="51"/>
                </a:cubicBezTo>
                <a:cubicBezTo>
                  <a:pt x="3" y="62"/>
                  <a:pt x="0" y="74"/>
                  <a:pt x="0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109"/>
                  <a:pt x="4" y="122"/>
                  <a:pt x="9" y="133"/>
                </a:cubicBezTo>
                <a:cubicBezTo>
                  <a:pt x="13" y="142"/>
                  <a:pt x="18" y="151"/>
                  <a:pt x="23" y="160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6" y="165"/>
                  <a:pt x="27" y="167"/>
                  <a:pt x="28" y="169"/>
                </a:cubicBezTo>
                <a:cubicBezTo>
                  <a:pt x="33" y="177"/>
                  <a:pt x="37" y="184"/>
                  <a:pt x="40" y="193"/>
                </a:cubicBezTo>
                <a:cubicBezTo>
                  <a:pt x="41" y="197"/>
                  <a:pt x="41" y="201"/>
                  <a:pt x="42" y="205"/>
                </a:cubicBezTo>
                <a:cubicBezTo>
                  <a:pt x="42" y="208"/>
                  <a:pt x="42" y="210"/>
                  <a:pt x="43" y="213"/>
                </a:cubicBezTo>
                <a:cubicBezTo>
                  <a:pt x="44" y="220"/>
                  <a:pt x="49" y="225"/>
                  <a:pt x="52" y="229"/>
                </a:cubicBezTo>
                <a:cubicBezTo>
                  <a:pt x="53" y="230"/>
                  <a:pt x="54" y="230"/>
                  <a:pt x="55" y="230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2" y="230"/>
                  <a:pt x="133" y="230"/>
                  <a:pt x="134" y="229"/>
                </a:cubicBezTo>
                <a:cubicBezTo>
                  <a:pt x="140" y="223"/>
                  <a:pt x="141" y="214"/>
                  <a:pt x="142" y="205"/>
                </a:cubicBezTo>
                <a:cubicBezTo>
                  <a:pt x="143" y="201"/>
                  <a:pt x="144" y="197"/>
                  <a:pt x="145" y="193"/>
                </a:cubicBezTo>
                <a:cubicBezTo>
                  <a:pt x="148" y="185"/>
                  <a:pt x="152" y="176"/>
                  <a:pt x="156" y="168"/>
                </a:cubicBezTo>
                <a:cubicBezTo>
                  <a:pt x="158" y="166"/>
                  <a:pt x="159" y="164"/>
                  <a:pt x="160" y="163"/>
                </a:cubicBezTo>
                <a:cubicBezTo>
                  <a:pt x="161" y="160"/>
                  <a:pt x="162" y="157"/>
                  <a:pt x="164" y="155"/>
                </a:cubicBezTo>
                <a:cubicBezTo>
                  <a:pt x="173" y="137"/>
                  <a:pt x="184" y="119"/>
                  <a:pt x="185" y="92"/>
                </a:cubicBezTo>
                <a:cubicBezTo>
                  <a:pt x="185" y="92"/>
                  <a:pt x="185" y="92"/>
                  <a:pt x="185" y="92"/>
                </a:cubicBezTo>
                <a:cubicBezTo>
                  <a:pt x="185" y="89"/>
                  <a:pt x="185" y="89"/>
                  <a:pt x="185" y="89"/>
                </a:cubicBezTo>
                <a:cubicBezTo>
                  <a:pt x="184" y="64"/>
                  <a:pt x="175" y="43"/>
                  <a:pt x="158" y="26"/>
                </a:cubicBezTo>
                <a:close/>
                <a:moveTo>
                  <a:pt x="176" y="92"/>
                </a:moveTo>
                <a:cubicBezTo>
                  <a:pt x="174" y="116"/>
                  <a:pt x="165" y="133"/>
                  <a:pt x="156" y="150"/>
                </a:cubicBezTo>
                <a:cubicBezTo>
                  <a:pt x="154" y="153"/>
                  <a:pt x="153" y="156"/>
                  <a:pt x="152" y="158"/>
                </a:cubicBezTo>
                <a:cubicBezTo>
                  <a:pt x="151" y="160"/>
                  <a:pt x="149" y="162"/>
                  <a:pt x="148" y="164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48" y="161"/>
                  <a:pt x="148" y="159"/>
                  <a:pt x="149" y="154"/>
                </a:cubicBezTo>
                <a:cubicBezTo>
                  <a:pt x="150" y="148"/>
                  <a:pt x="148" y="144"/>
                  <a:pt x="148" y="141"/>
                </a:cubicBezTo>
                <a:cubicBezTo>
                  <a:pt x="147" y="137"/>
                  <a:pt x="145" y="129"/>
                  <a:pt x="145" y="129"/>
                </a:cubicBezTo>
                <a:cubicBezTo>
                  <a:pt x="145" y="120"/>
                  <a:pt x="141" y="122"/>
                  <a:pt x="141" y="122"/>
                </a:cubicBezTo>
                <a:cubicBezTo>
                  <a:pt x="139" y="118"/>
                  <a:pt x="117" y="110"/>
                  <a:pt x="117" y="11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09" y="111"/>
                  <a:pt x="101" y="137"/>
                  <a:pt x="101" y="137"/>
                </a:cubicBezTo>
                <a:cubicBezTo>
                  <a:pt x="102" y="134"/>
                  <a:pt x="96" y="124"/>
                  <a:pt x="96" y="124"/>
                </a:cubicBezTo>
                <a:cubicBezTo>
                  <a:pt x="95" y="123"/>
                  <a:pt x="97" y="117"/>
                  <a:pt x="97" y="117"/>
                </a:cubicBezTo>
                <a:cubicBezTo>
                  <a:pt x="90" y="109"/>
                  <a:pt x="86" y="118"/>
                  <a:pt x="86" y="118"/>
                </a:cubicBezTo>
                <a:cubicBezTo>
                  <a:pt x="85" y="120"/>
                  <a:pt x="89" y="126"/>
                  <a:pt x="89" y="126"/>
                </a:cubicBezTo>
                <a:cubicBezTo>
                  <a:pt x="88" y="127"/>
                  <a:pt x="88" y="133"/>
                  <a:pt x="88" y="133"/>
                </a:cubicBezTo>
                <a:cubicBezTo>
                  <a:pt x="87" y="135"/>
                  <a:pt x="85" y="141"/>
                  <a:pt x="85" y="141"/>
                </a:cubicBezTo>
                <a:cubicBezTo>
                  <a:pt x="80" y="128"/>
                  <a:pt x="78" y="103"/>
                  <a:pt x="78" y="103"/>
                </a:cubicBezTo>
                <a:cubicBezTo>
                  <a:pt x="77" y="102"/>
                  <a:pt x="80" y="101"/>
                  <a:pt x="80" y="101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4" y="108"/>
                  <a:pt x="93" y="113"/>
                  <a:pt x="93" y="113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8" y="104"/>
                  <a:pt x="107" y="101"/>
                  <a:pt x="107" y="101"/>
                </a:cubicBezTo>
                <a:cubicBezTo>
                  <a:pt x="106" y="100"/>
                  <a:pt x="106" y="94"/>
                  <a:pt x="106" y="94"/>
                </a:cubicBezTo>
                <a:cubicBezTo>
                  <a:pt x="107" y="93"/>
                  <a:pt x="110" y="85"/>
                  <a:pt x="110" y="85"/>
                </a:cubicBezTo>
                <a:cubicBezTo>
                  <a:pt x="114" y="80"/>
                  <a:pt x="113" y="71"/>
                  <a:pt x="113" y="71"/>
                </a:cubicBezTo>
                <a:cubicBezTo>
                  <a:pt x="119" y="41"/>
                  <a:pt x="90" y="44"/>
                  <a:pt x="90" y="44"/>
                </a:cubicBezTo>
                <a:cubicBezTo>
                  <a:pt x="69" y="46"/>
                  <a:pt x="75" y="72"/>
                  <a:pt x="75" y="72"/>
                </a:cubicBezTo>
                <a:cubicBezTo>
                  <a:pt x="72" y="73"/>
                  <a:pt x="77" y="83"/>
                  <a:pt x="77" y="83"/>
                </a:cubicBezTo>
                <a:cubicBezTo>
                  <a:pt x="76" y="84"/>
                  <a:pt x="79" y="91"/>
                  <a:pt x="79" y="91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100"/>
                  <a:pt x="71" y="109"/>
                  <a:pt x="71" y="109"/>
                </a:cubicBezTo>
                <a:cubicBezTo>
                  <a:pt x="59" y="109"/>
                  <a:pt x="47" y="119"/>
                  <a:pt x="47" y="119"/>
                </a:cubicBezTo>
                <a:cubicBezTo>
                  <a:pt x="40" y="118"/>
                  <a:pt x="41" y="123"/>
                  <a:pt x="41" y="129"/>
                </a:cubicBezTo>
                <a:cubicBezTo>
                  <a:pt x="41" y="134"/>
                  <a:pt x="41" y="133"/>
                  <a:pt x="38" y="141"/>
                </a:cubicBezTo>
                <a:cubicBezTo>
                  <a:pt x="35" y="148"/>
                  <a:pt x="39" y="144"/>
                  <a:pt x="37" y="148"/>
                </a:cubicBezTo>
                <a:cubicBezTo>
                  <a:pt x="36" y="151"/>
                  <a:pt x="36" y="154"/>
                  <a:pt x="36" y="159"/>
                </a:cubicBezTo>
                <a:cubicBezTo>
                  <a:pt x="36" y="160"/>
                  <a:pt x="36" y="162"/>
                  <a:pt x="36" y="163"/>
                </a:cubicBezTo>
                <a:cubicBezTo>
                  <a:pt x="35" y="162"/>
                  <a:pt x="34" y="160"/>
                  <a:pt x="33" y="159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26" y="147"/>
                  <a:pt x="21" y="138"/>
                  <a:pt x="17" y="129"/>
                </a:cubicBezTo>
                <a:cubicBezTo>
                  <a:pt x="12" y="119"/>
                  <a:pt x="10" y="108"/>
                  <a:pt x="9" y="92"/>
                </a:cubicBezTo>
                <a:cubicBezTo>
                  <a:pt x="9" y="87"/>
                  <a:pt x="9" y="87"/>
                  <a:pt x="9" y="87"/>
                </a:cubicBezTo>
                <a:cubicBezTo>
                  <a:pt x="10" y="75"/>
                  <a:pt x="12" y="65"/>
                  <a:pt x="17" y="55"/>
                </a:cubicBezTo>
                <a:cubicBezTo>
                  <a:pt x="21" y="46"/>
                  <a:pt x="27" y="39"/>
                  <a:pt x="33" y="33"/>
                </a:cubicBezTo>
                <a:cubicBezTo>
                  <a:pt x="48" y="17"/>
                  <a:pt x="66" y="10"/>
                  <a:pt x="87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117" y="10"/>
                  <a:pt x="137" y="18"/>
                  <a:pt x="151" y="32"/>
                </a:cubicBezTo>
                <a:cubicBezTo>
                  <a:pt x="167" y="48"/>
                  <a:pt x="175" y="67"/>
                  <a:pt x="176" y="90"/>
                </a:cubicBezTo>
                <a:lnTo>
                  <a:pt x="176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2" name="Freeform 500"/>
          <p:cNvSpPr/>
          <p:nvPr/>
        </p:nvSpPr>
        <p:spPr bwMode="auto">
          <a:xfrm>
            <a:off x="6883236" y="5084093"/>
            <a:ext cx="430277" cy="369550"/>
          </a:xfrm>
          <a:custGeom>
            <a:avLst/>
            <a:gdLst>
              <a:gd name="T0" fmla="*/ 164 w 246"/>
              <a:gd name="T1" fmla="*/ 0 h 211"/>
              <a:gd name="T2" fmla="*/ 81 w 246"/>
              <a:gd name="T3" fmla="*/ 0 h 211"/>
              <a:gd name="T4" fmla="*/ 0 w 246"/>
              <a:gd name="T5" fmla="*/ 68 h 211"/>
              <a:gd name="T6" fmla="*/ 25 w 246"/>
              <a:gd name="T7" fmla="*/ 68 h 211"/>
              <a:gd name="T8" fmla="*/ 84 w 246"/>
              <a:gd name="T9" fmla="*/ 23 h 211"/>
              <a:gd name="T10" fmla="*/ 161 w 246"/>
              <a:gd name="T11" fmla="*/ 23 h 211"/>
              <a:gd name="T12" fmla="*/ 222 w 246"/>
              <a:gd name="T13" fmla="*/ 85 h 211"/>
              <a:gd name="T14" fmla="*/ 161 w 246"/>
              <a:gd name="T15" fmla="*/ 146 h 211"/>
              <a:gd name="T16" fmla="*/ 123 w 246"/>
              <a:gd name="T17" fmla="*/ 146 h 211"/>
              <a:gd name="T18" fmla="*/ 123 w 246"/>
              <a:gd name="T19" fmla="*/ 155 h 211"/>
              <a:gd name="T20" fmla="*/ 123 w 246"/>
              <a:gd name="T21" fmla="*/ 160 h 211"/>
              <a:gd name="T22" fmla="*/ 123 w 246"/>
              <a:gd name="T23" fmla="*/ 168 h 211"/>
              <a:gd name="T24" fmla="*/ 139 w 246"/>
              <a:gd name="T25" fmla="*/ 168 h 211"/>
              <a:gd name="T26" fmla="*/ 189 w 246"/>
              <a:gd name="T27" fmla="*/ 211 h 211"/>
              <a:gd name="T28" fmla="*/ 186 w 246"/>
              <a:gd name="T29" fmla="*/ 165 h 211"/>
              <a:gd name="T30" fmla="*/ 246 w 246"/>
              <a:gd name="T31" fmla="*/ 86 h 211"/>
              <a:gd name="T32" fmla="*/ 246 w 246"/>
              <a:gd name="T33" fmla="*/ 82 h 211"/>
              <a:gd name="T34" fmla="*/ 164 w 246"/>
              <a:gd name="T35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6" h="211">
                <a:moveTo>
                  <a:pt x="164" y="0"/>
                </a:moveTo>
                <a:cubicBezTo>
                  <a:pt x="81" y="0"/>
                  <a:pt x="81" y="0"/>
                  <a:pt x="81" y="0"/>
                </a:cubicBezTo>
                <a:cubicBezTo>
                  <a:pt x="41" y="0"/>
                  <a:pt x="7" y="29"/>
                  <a:pt x="0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33" y="42"/>
                  <a:pt x="56" y="23"/>
                  <a:pt x="84" y="23"/>
                </a:cubicBezTo>
                <a:cubicBezTo>
                  <a:pt x="161" y="23"/>
                  <a:pt x="161" y="23"/>
                  <a:pt x="161" y="23"/>
                </a:cubicBezTo>
                <a:cubicBezTo>
                  <a:pt x="195" y="23"/>
                  <a:pt x="222" y="51"/>
                  <a:pt x="222" y="85"/>
                </a:cubicBezTo>
                <a:cubicBezTo>
                  <a:pt x="222" y="119"/>
                  <a:pt x="195" y="146"/>
                  <a:pt x="161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9"/>
                  <a:pt x="123" y="152"/>
                  <a:pt x="123" y="155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3" y="162"/>
                  <a:pt x="123" y="165"/>
                  <a:pt x="123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89" y="211"/>
                  <a:pt x="189" y="211"/>
                  <a:pt x="189" y="211"/>
                </a:cubicBezTo>
                <a:cubicBezTo>
                  <a:pt x="186" y="165"/>
                  <a:pt x="186" y="165"/>
                  <a:pt x="186" y="165"/>
                </a:cubicBezTo>
                <a:cubicBezTo>
                  <a:pt x="220" y="156"/>
                  <a:pt x="246" y="124"/>
                  <a:pt x="246" y="86"/>
                </a:cubicBezTo>
                <a:cubicBezTo>
                  <a:pt x="246" y="82"/>
                  <a:pt x="246" y="82"/>
                  <a:pt x="246" y="82"/>
                </a:cubicBezTo>
                <a:cubicBezTo>
                  <a:pt x="246" y="37"/>
                  <a:pt x="210" y="0"/>
                  <a:pt x="1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3" name="Freeform 501"/>
          <p:cNvSpPr/>
          <p:nvPr/>
        </p:nvSpPr>
        <p:spPr bwMode="auto">
          <a:xfrm>
            <a:off x="6866944" y="5366255"/>
            <a:ext cx="17774" cy="39991"/>
          </a:xfrm>
          <a:custGeom>
            <a:avLst/>
            <a:gdLst>
              <a:gd name="T0" fmla="*/ 0 w 10"/>
              <a:gd name="T1" fmla="*/ 0 h 23"/>
              <a:gd name="T2" fmla="*/ 0 w 10"/>
              <a:gd name="T3" fmla="*/ 23 h 23"/>
              <a:gd name="T4" fmla="*/ 8 w 10"/>
              <a:gd name="T5" fmla="*/ 19 h 23"/>
              <a:gd name="T6" fmla="*/ 10 w 10"/>
              <a:gd name="T7" fmla="*/ 11 h 23"/>
              <a:gd name="T8" fmla="*/ 8 w 10"/>
              <a:gd name="T9" fmla="*/ 4 h 23"/>
              <a:gd name="T10" fmla="*/ 0 w 10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3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3" y="22"/>
                  <a:pt x="6" y="21"/>
                  <a:pt x="8" y="19"/>
                </a:cubicBezTo>
                <a:cubicBezTo>
                  <a:pt x="9" y="17"/>
                  <a:pt x="10" y="14"/>
                  <a:pt x="10" y="11"/>
                </a:cubicBezTo>
                <a:cubicBezTo>
                  <a:pt x="10" y="8"/>
                  <a:pt x="10" y="6"/>
                  <a:pt x="8" y="4"/>
                </a:cubicBezTo>
                <a:cubicBezTo>
                  <a:pt x="7" y="3"/>
                  <a:pt x="4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4" name="Freeform 502"/>
          <p:cNvSpPr>
            <a:spLocks noEditPoints="1"/>
          </p:cNvSpPr>
          <p:nvPr/>
        </p:nvSpPr>
        <p:spPr bwMode="auto">
          <a:xfrm>
            <a:off x="6775852" y="5277385"/>
            <a:ext cx="174036" cy="173296"/>
          </a:xfrm>
          <a:custGeom>
            <a:avLst/>
            <a:gdLst>
              <a:gd name="T0" fmla="*/ 50 w 99"/>
              <a:gd name="T1" fmla="*/ 0 h 99"/>
              <a:gd name="T2" fmla="*/ 0 w 99"/>
              <a:gd name="T3" fmla="*/ 49 h 99"/>
              <a:gd name="T4" fmla="*/ 50 w 99"/>
              <a:gd name="T5" fmla="*/ 99 h 99"/>
              <a:gd name="T6" fmla="*/ 99 w 99"/>
              <a:gd name="T7" fmla="*/ 49 h 99"/>
              <a:gd name="T8" fmla="*/ 50 w 99"/>
              <a:gd name="T9" fmla="*/ 0 h 99"/>
              <a:gd name="T10" fmla="*/ 65 w 99"/>
              <a:gd name="T11" fmla="*/ 74 h 99"/>
              <a:gd name="T12" fmla="*/ 52 w 99"/>
              <a:gd name="T13" fmla="*/ 80 h 99"/>
              <a:gd name="T14" fmla="*/ 52 w 99"/>
              <a:gd name="T15" fmla="*/ 87 h 99"/>
              <a:gd name="T16" fmla="*/ 48 w 99"/>
              <a:gd name="T17" fmla="*/ 87 h 99"/>
              <a:gd name="T18" fmla="*/ 48 w 99"/>
              <a:gd name="T19" fmla="*/ 80 h 99"/>
              <a:gd name="T20" fmla="*/ 39 w 99"/>
              <a:gd name="T21" fmla="*/ 77 h 99"/>
              <a:gd name="T22" fmla="*/ 33 w 99"/>
              <a:gd name="T23" fmla="*/ 72 h 99"/>
              <a:gd name="T24" fmla="*/ 30 w 99"/>
              <a:gd name="T25" fmla="*/ 62 h 99"/>
              <a:gd name="T26" fmla="*/ 38 w 99"/>
              <a:gd name="T27" fmla="*/ 60 h 99"/>
              <a:gd name="T28" fmla="*/ 41 w 99"/>
              <a:gd name="T29" fmla="*/ 69 h 99"/>
              <a:gd name="T30" fmla="*/ 48 w 99"/>
              <a:gd name="T31" fmla="*/ 74 h 99"/>
              <a:gd name="T32" fmla="*/ 48 w 99"/>
              <a:gd name="T33" fmla="*/ 50 h 99"/>
              <a:gd name="T34" fmla="*/ 39 w 99"/>
              <a:gd name="T35" fmla="*/ 47 h 99"/>
              <a:gd name="T36" fmla="*/ 33 w 99"/>
              <a:gd name="T37" fmla="*/ 41 h 99"/>
              <a:gd name="T38" fmla="*/ 31 w 99"/>
              <a:gd name="T39" fmla="*/ 33 h 99"/>
              <a:gd name="T40" fmla="*/ 37 w 99"/>
              <a:gd name="T41" fmla="*/ 20 h 99"/>
              <a:gd name="T42" fmla="*/ 48 w 99"/>
              <a:gd name="T43" fmla="*/ 16 h 99"/>
              <a:gd name="T44" fmla="*/ 48 w 99"/>
              <a:gd name="T45" fmla="*/ 13 h 99"/>
              <a:gd name="T46" fmla="*/ 52 w 99"/>
              <a:gd name="T47" fmla="*/ 13 h 99"/>
              <a:gd name="T48" fmla="*/ 52 w 99"/>
              <a:gd name="T49" fmla="*/ 16 h 99"/>
              <a:gd name="T50" fmla="*/ 63 w 99"/>
              <a:gd name="T51" fmla="*/ 20 h 99"/>
              <a:gd name="T52" fmla="*/ 68 w 99"/>
              <a:gd name="T53" fmla="*/ 31 h 99"/>
              <a:gd name="T54" fmla="*/ 61 w 99"/>
              <a:gd name="T55" fmla="*/ 32 h 99"/>
              <a:gd name="T56" fmla="*/ 58 w 99"/>
              <a:gd name="T57" fmla="*/ 26 h 99"/>
              <a:gd name="T58" fmla="*/ 52 w 99"/>
              <a:gd name="T59" fmla="*/ 23 h 99"/>
              <a:gd name="T60" fmla="*/ 52 w 99"/>
              <a:gd name="T61" fmla="*/ 44 h 99"/>
              <a:gd name="T62" fmla="*/ 60 w 99"/>
              <a:gd name="T63" fmla="*/ 46 h 99"/>
              <a:gd name="T64" fmla="*/ 65 w 99"/>
              <a:gd name="T65" fmla="*/ 50 h 99"/>
              <a:gd name="T66" fmla="*/ 69 w 99"/>
              <a:gd name="T67" fmla="*/ 55 h 99"/>
              <a:gd name="T68" fmla="*/ 70 w 99"/>
              <a:gd name="T69" fmla="*/ 61 h 99"/>
              <a:gd name="T70" fmla="*/ 65 w 99"/>
              <a:gd name="T71" fmla="*/ 7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" h="99">
                <a:moveTo>
                  <a:pt x="50" y="0"/>
                </a:moveTo>
                <a:cubicBezTo>
                  <a:pt x="22" y="0"/>
                  <a:pt x="0" y="22"/>
                  <a:pt x="0" y="49"/>
                </a:cubicBezTo>
                <a:cubicBezTo>
                  <a:pt x="0" y="77"/>
                  <a:pt x="22" y="99"/>
                  <a:pt x="50" y="99"/>
                </a:cubicBezTo>
                <a:cubicBezTo>
                  <a:pt x="77" y="99"/>
                  <a:pt x="99" y="77"/>
                  <a:pt x="99" y="49"/>
                </a:cubicBezTo>
                <a:cubicBezTo>
                  <a:pt x="99" y="22"/>
                  <a:pt x="77" y="0"/>
                  <a:pt x="50" y="0"/>
                </a:cubicBezTo>
                <a:close/>
                <a:moveTo>
                  <a:pt x="65" y="74"/>
                </a:moveTo>
                <a:cubicBezTo>
                  <a:pt x="62" y="78"/>
                  <a:pt x="58" y="79"/>
                  <a:pt x="52" y="80"/>
                </a:cubicBezTo>
                <a:cubicBezTo>
                  <a:pt x="52" y="87"/>
                  <a:pt x="52" y="87"/>
                  <a:pt x="52" y="87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0"/>
                  <a:pt x="48" y="80"/>
                  <a:pt x="48" y="80"/>
                </a:cubicBezTo>
                <a:cubicBezTo>
                  <a:pt x="44" y="79"/>
                  <a:pt x="41" y="79"/>
                  <a:pt x="39" y="77"/>
                </a:cubicBezTo>
                <a:cubicBezTo>
                  <a:pt x="37" y="76"/>
                  <a:pt x="35" y="74"/>
                  <a:pt x="33" y="72"/>
                </a:cubicBezTo>
                <a:cubicBezTo>
                  <a:pt x="31" y="69"/>
                  <a:pt x="30" y="66"/>
                  <a:pt x="30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4"/>
                  <a:pt x="39" y="67"/>
                  <a:pt x="41" y="69"/>
                </a:cubicBezTo>
                <a:cubicBezTo>
                  <a:pt x="43" y="72"/>
                  <a:pt x="45" y="73"/>
                  <a:pt x="48" y="74"/>
                </a:cubicBezTo>
                <a:cubicBezTo>
                  <a:pt x="48" y="50"/>
                  <a:pt x="48" y="50"/>
                  <a:pt x="48" y="50"/>
                </a:cubicBezTo>
                <a:cubicBezTo>
                  <a:pt x="45" y="49"/>
                  <a:pt x="42" y="48"/>
                  <a:pt x="39" y="47"/>
                </a:cubicBezTo>
                <a:cubicBezTo>
                  <a:pt x="36" y="45"/>
                  <a:pt x="35" y="43"/>
                  <a:pt x="33" y="41"/>
                </a:cubicBezTo>
                <a:cubicBezTo>
                  <a:pt x="32" y="39"/>
                  <a:pt x="31" y="36"/>
                  <a:pt x="31" y="33"/>
                </a:cubicBezTo>
                <a:cubicBezTo>
                  <a:pt x="31" y="28"/>
                  <a:pt x="33" y="24"/>
                  <a:pt x="37" y="20"/>
                </a:cubicBezTo>
                <a:cubicBezTo>
                  <a:pt x="39" y="18"/>
                  <a:pt x="43" y="17"/>
                  <a:pt x="48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7"/>
                  <a:pt x="60" y="18"/>
                  <a:pt x="63" y="20"/>
                </a:cubicBezTo>
                <a:cubicBezTo>
                  <a:pt x="66" y="23"/>
                  <a:pt x="68" y="26"/>
                  <a:pt x="68" y="31"/>
                </a:cubicBezTo>
                <a:cubicBezTo>
                  <a:pt x="61" y="32"/>
                  <a:pt x="61" y="32"/>
                  <a:pt x="61" y="32"/>
                </a:cubicBezTo>
                <a:cubicBezTo>
                  <a:pt x="60" y="29"/>
                  <a:pt x="59" y="27"/>
                  <a:pt x="58" y="26"/>
                </a:cubicBezTo>
                <a:cubicBezTo>
                  <a:pt x="57" y="24"/>
                  <a:pt x="55" y="23"/>
                  <a:pt x="52" y="23"/>
                </a:cubicBezTo>
                <a:cubicBezTo>
                  <a:pt x="52" y="44"/>
                  <a:pt x="52" y="44"/>
                  <a:pt x="52" y="44"/>
                </a:cubicBezTo>
                <a:cubicBezTo>
                  <a:pt x="56" y="45"/>
                  <a:pt x="59" y="46"/>
                  <a:pt x="60" y="46"/>
                </a:cubicBezTo>
                <a:cubicBezTo>
                  <a:pt x="62" y="47"/>
                  <a:pt x="64" y="48"/>
                  <a:pt x="65" y="50"/>
                </a:cubicBezTo>
                <a:cubicBezTo>
                  <a:pt x="67" y="51"/>
                  <a:pt x="68" y="53"/>
                  <a:pt x="69" y="55"/>
                </a:cubicBezTo>
                <a:cubicBezTo>
                  <a:pt x="70" y="57"/>
                  <a:pt x="70" y="59"/>
                  <a:pt x="70" y="61"/>
                </a:cubicBezTo>
                <a:cubicBezTo>
                  <a:pt x="70" y="67"/>
                  <a:pt x="68" y="71"/>
                  <a:pt x="65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5" name="Freeform 503"/>
          <p:cNvSpPr/>
          <p:nvPr/>
        </p:nvSpPr>
        <p:spPr bwMode="auto">
          <a:xfrm>
            <a:off x="6844726" y="5315895"/>
            <a:ext cx="15552" cy="36288"/>
          </a:xfrm>
          <a:custGeom>
            <a:avLst/>
            <a:gdLst>
              <a:gd name="T0" fmla="*/ 0 w 9"/>
              <a:gd name="T1" fmla="*/ 11 h 21"/>
              <a:gd name="T2" fmla="*/ 2 w 9"/>
              <a:gd name="T3" fmla="*/ 17 h 21"/>
              <a:gd name="T4" fmla="*/ 9 w 9"/>
              <a:gd name="T5" fmla="*/ 21 h 21"/>
              <a:gd name="T6" fmla="*/ 9 w 9"/>
              <a:gd name="T7" fmla="*/ 0 h 21"/>
              <a:gd name="T8" fmla="*/ 2 w 9"/>
              <a:gd name="T9" fmla="*/ 4 h 21"/>
              <a:gd name="T10" fmla="*/ 0 w 9"/>
              <a:gd name="T11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1">
                <a:moveTo>
                  <a:pt x="0" y="11"/>
                </a:moveTo>
                <a:cubicBezTo>
                  <a:pt x="0" y="13"/>
                  <a:pt x="0" y="15"/>
                  <a:pt x="2" y="17"/>
                </a:cubicBezTo>
                <a:cubicBezTo>
                  <a:pt x="3" y="19"/>
                  <a:pt x="6" y="20"/>
                  <a:pt x="9" y="21"/>
                </a:cubicBezTo>
                <a:cubicBezTo>
                  <a:pt x="9" y="0"/>
                  <a:pt x="9" y="0"/>
                  <a:pt x="9" y="0"/>
                </a:cubicBezTo>
                <a:cubicBezTo>
                  <a:pt x="6" y="1"/>
                  <a:pt x="4" y="2"/>
                  <a:pt x="2" y="4"/>
                </a:cubicBezTo>
                <a:cubicBezTo>
                  <a:pt x="1" y="6"/>
                  <a:pt x="0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6" name="Freeform 504"/>
          <p:cNvSpPr>
            <a:spLocks noEditPoints="1"/>
          </p:cNvSpPr>
          <p:nvPr/>
        </p:nvSpPr>
        <p:spPr bwMode="auto">
          <a:xfrm>
            <a:off x="6649954" y="5215917"/>
            <a:ext cx="432499" cy="369550"/>
          </a:xfrm>
          <a:custGeom>
            <a:avLst/>
            <a:gdLst>
              <a:gd name="T0" fmla="*/ 165 w 247"/>
              <a:gd name="T1" fmla="*/ 0 h 211"/>
              <a:gd name="T2" fmla="*/ 82 w 247"/>
              <a:gd name="T3" fmla="*/ 0 h 211"/>
              <a:gd name="T4" fmla="*/ 0 w 247"/>
              <a:gd name="T5" fmla="*/ 82 h 211"/>
              <a:gd name="T6" fmla="*/ 0 w 247"/>
              <a:gd name="T7" fmla="*/ 86 h 211"/>
              <a:gd name="T8" fmla="*/ 61 w 247"/>
              <a:gd name="T9" fmla="*/ 165 h 211"/>
              <a:gd name="T10" fmla="*/ 58 w 247"/>
              <a:gd name="T11" fmla="*/ 211 h 211"/>
              <a:gd name="T12" fmla="*/ 107 w 247"/>
              <a:gd name="T13" fmla="*/ 168 h 211"/>
              <a:gd name="T14" fmla="*/ 165 w 247"/>
              <a:gd name="T15" fmla="*/ 168 h 211"/>
              <a:gd name="T16" fmla="*/ 247 w 247"/>
              <a:gd name="T17" fmla="*/ 86 h 211"/>
              <a:gd name="T18" fmla="*/ 247 w 247"/>
              <a:gd name="T19" fmla="*/ 82 h 211"/>
              <a:gd name="T20" fmla="*/ 165 w 247"/>
              <a:gd name="T21" fmla="*/ 0 h 211"/>
              <a:gd name="T22" fmla="*/ 122 w 247"/>
              <a:gd name="T23" fmla="*/ 147 h 211"/>
              <a:gd name="T24" fmla="*/ 59 w 247"/>
              <a:gd name="T25" fmla="*/ 84 h 211"/>
              <a:gd name="T26" fmla="*/ 122 w 247"/>
              <a:gd name="T27" fmla="*/ 22 h 211"/>
              <a:gd name="T28" fmla="*/ 184 w 247"/>
              <a:gd name="T29" fmla="*/ 84 h 211"/>
              <a:gd name="T30" fmla="*/ 122 w 247"/>
              <a:gd name="T31" fmla="*/ 14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7" h="211">
                <a:moveTo>
                  <a:pt x="165" y="0"/>
                </a:moveTo>
                <a:cubicBezTo>
                  <a:pt x="82" y="0"/>
                  <a:pt x="82" y="0"/>
                  <a:pt x="82" y="0"/>
                </a:cubicBezTo>
                <a:cubicBezTo>
                  <a:pt x="37" y="0"/>
                  <a:pt x="0" y="37"/>
                  <a:pt x="0" y="8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24"/>
                  <a:pt x="26" y="156"/>
                  <a:pt x="61" y="165"/>
                </a:cubicBezTo>
                <a:cubicBezTo>
                  <a:pt x="58" y="211"/>
                  <a:pt x="58" y="211"/>
                  <a:pt x="58" y="211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65" y="168"/>
                  <a:pt x="165" y="168"/>
                  <a:pt x="165" y="168"/>
                </a:cubicBezTo>
                <a:cubicBezTo>
                  <a:pt x="211" y="168"/>
                  <a:pt x="247" y="131"/>
                  <a:pt x="247" y="86"/>
                </a:cubicBezTo>
                <a:cubicBezTo>
                  <a:pt x="247" y="82"/>
                  <a:pt x="247" y="82"/>
                  <a:pt x="247" y="82"/>
                </a:cubicBezTo>
                <a:cubicBezTo>
                  <a:pt x="247" y="37"/>
                  <a:pt x="211" y="0"/>
                  <a:pt x="165" y="0"/>
                </a:cubicBezTo>
                <a:close/>
                <a:moveTo>
                  <a:pt x="122" y="147"/>
                </a:moveTo>
                <a:cubicBezTo>
                  <a:pt x="87" y="147"/>
                  <a:pt x="59" y="119"/>
                  <a:pt x="59" y="84"/>
                </a:cubicBezTo>
                <a:cubicBezTo>
                  <a:pt x="59" y="50"/>
                  <a:pt x="87" y="22"/>
                  <a:pt x="122" y="22"/>
                </a:cubicBezTo>
                <a:cubicBezTo>
                  <a:pt x="156" y="22"/>
                  <a:pt x="184" y="50"/>
                  <a:pt x="184" y="84"/>
                </a:cubicBezTo>
                <a:cubicBezTo>
                  <a:pt x="184" y="119"/>
                  <a:pt x="156" y="147"/>
                  <a:pt x="122" y="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7" name="Freeform 528"/>
          <p:cNvSpPr/>
          <p:nvPr/>
        </p:nvSpPr>
        <p:spPr bwMode="auto">
          <a:xfrm>
            <a:off x="6725493" y="4091716"/>
            <a:ext cx="94794" cy="94794"/>
          </a:xfrm>
          <a:custGeom>
            <a:avLst/>
            <a:gdLst>
              <a:gd name="T0" fmla="*/ 28 w 54"/>
              <a:gd name="T1" fmla="*/ 53 h 54"/>
              <a:gd name="T2" fmla="*/ 54 w 54"/>
              <a:gd name="T3" fmla="*/ 26 h 54"/>
              <a:gd name="T4" fmla="*/ 26 w 54"/>
              <a:gd name="T5" fmla="*/ 1 h 54"/>
              <a:gd name="T6" fmla="*/ 1 w 54"/>
              <a:gd name="T7" fmla="*/ 28 h 54"/>
              <a:gd name="T8" fmla="*/ 28 w 54"/>
              <a:gd name="T9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8" y="53"/>
                </a:moveTo>
                <a:cubicBezTo>
                  <a:pt x="43" y="53"/>
                  <a:pt x="54" y="41"/>
                  <a:pt x="54" y="26"/>
                </a:cubicBezTo>
                <a:cubicBezTo>
                  <a:pt x="53" y="12"/>
                  <a:pt x="41" y="0"/>
                  <a:pt x="26" y="1"/>
                </a:cubicBezTo>
                <a:cubicBezTo>
                  <a:pt x="12" y="1"/>
                  <a:pt x="0" y="14"/>
                  <a:pt x="1" y="28"/>
                </a:cubicBezTo>
                <a:cubicBezTo>
                  <a:pt x="1" y="42"/>
                  <a:pt x="13" y="54"/>
                  <a:pt x="28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8" name="Freeform 529"/>
          <p:cNvSpPr/>
          <p:nvPr/>
        </p:nvSpPr>
        <p:spPr bwMode="auto">
          <a:xfrm>
            <a:off x="6679577" y="4191694"/>
            <a:ext cx="187367" cy="134786"/>
          </a:xfrm>
          <a:custGeom>
            <a:avLst/>
            <a:gdLst>
              <a:gd name="T0" fmla="*/ 82 w 107"/>
              <a:gd name="T1" fmla="*/ 0 h 77"/>
              <a:gd name="T2" fmla="*/ 55 w 107"/>
              <a:gd name="T3" fmla="*/ 31 h 77"/>
              <a:gd name="T4" fmla="*/ 25 w 107"/>
              <a:gd name="T5" fmla="*/ 1 h 77"/>
              <a:gd name="T6" fmla="*/ 1 w 107"/>
              <a:gd name="T7" fmla="*/ 34 h 77"/>
              <a:gd name="T8" fmla="*/ 2 w 107"/>
              <a:gd name="T9" fmla="*/ 77 h 77"/>
              <a:gd name="T10" fmla="*/ 107 w 107"/>
              <a:gd name="T11" fmla="*/ 77 h 77"/>
              <a:gd name="T12" fmla="*/ 105 w 107"/>
              <a:gd name="T13" fmla="*/ 31 h 77"/>
              <a:gd name="T14" fmla="*/ 82 w 107"/>
              <a:gd name="T1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77">
                <a:moveTo>
                  <a:pt x="82" y="0"/>
                </a:moveTo>
                <a:cubicBezTo>
                  <a:pt x="55" y="31"/>
                  <a:pt x="55" y="31"/>
                  <a:pt x="55" y="31"/>
                </a:cubicBezTo>
                <a:cubicBezTo>
                  <a:pt x="25" y="1"/>
                  <a:pt x="25" y="1"/>
                  <a:pt x="25" y="1"/>
                </a:cubicBezTo>
                <a:cubicBezTo>
                  <a:pt x="8" y="8"/>
                  <a:pt x="0" y="18"/>
                  <a:pt x="1" y="34"/>
                </a:cubicBezTo>
                <a:cubicBezTo>
                  <a:pt x="2" y="77"/>
                  <a:pt x="2" y="77"/>
                  <a:pt x="2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15"/>
                  <a:pt x="99" y="6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9" name="Freeform 530"/>
          <p:cNvSpPr/>
          <p:nvPr/>
        </p:nvSpPr>
        <p:spPr bwMode="auto">
          <a:xfrm>
            <a:off x="6895086" y="4095418"/>
            <a:ext cx="139970" cy="136267"/>
          </a:xfrm>
          <a:custGeom>
            <a:avLst/>
            <a:gdLst>
              <a:gd name="T0" fmla="*/ 41 w 80"/>
              <a:gd name="T1" fmla="*/ 78 h 78"/>
              <a:gd name="T2" fmla="*/ 79 w 80"/>
              <a:gd name="T3" fmla="*/ 38 h 78"/>
              <a:gd name="T4" fmla="*/ 38 w 80"/>
              <a:gd name="T5" fmla="*/ 0 h 78"/>
              <a:gd name="T6" fmla="*/ 0 w 80"/>
              <a:gd name="T7" fmla="*/ 40 h 78"/>
              <a:gd name="T8" fmla="*/ 41 w 80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8">
                <a:moveTo>
                  <a:pt x="41" y="78"/>
                </a:moveTo>
                <a:cubicBezTo>
                  <a:pt x="63" y="77"/>
                  <a:pt x="80" y="59"/>
                  <a:pt x="79" y="38"/>
                </a:cubicBezTo>
                <a:cubicBezTo>
                  <a:pt x="78" y="16"/>
                  <a:pt x="60" y="0"/>
                  <a:pt x="38" y="0"/>
                </a:cubicBezTo>
                <a:cubicBezTo>
                  <a:pt x="17" y="1"/>
                  <a:pt x="0" y="19"/>
                  <a:pt x="0" y="40"/>
                </a:cubicBezTo>
                <a:cubicBezTo>
                  <a:pt x="1" y="62"/>
                  <a:pt x="19" y="78"/>
                  <a:pt x="4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0" name="Freeform 531"/>
          <p:cNvSpPr/>
          <p:nvPr/>
        </p:nvSpPr>
        <p:spPr bwMode="auto">
          <a:xfrm>
            <a:off x="6826952" y="4238351"/>
            <a:ext cx="276977" cy="203660"/>
          </a:xfrm>
          <a:custGeom>
            <a:avLst/>
            <a:gdLst>
              <a:gd name="T0" fmla="*/ 121 w 158"/>
              <a:gd name="T1" fmla="*/ 1 h 116"/>
              <a:gd name="T2" fmla="*/ 156 w 158"/>
              <a:gd name="T3" fmla="*/ 47 h 116"/>
              <a:gd name="T4" fmla="*/ 158 w 158"/>
              <a:gd name="T5" fmla="*/ 116 h 116"/>
              <a:gd name="T6" fmla="*/ 3 w 158"/>
              <a:gd name="T7" fmla="*/ 116 h 116"/>
              <a:gd name="T8" fmla="*/ 1 w 158"/>
              <a:gd name="T9" fmla="*/ 52 h 116"/>
              <a:gd name="T10" fmla="*/ 38 w 158"/>
              <a:gd name="T11" fmla="*/ 3 h 116"/>
              <a:gd name="T12" fmla="*/ 57 w 158"/>
              <a:gd name="T13" fmla="*/ 0 h 116"/>
              <a:gd name="T14" fmla="*/ 77 w 158"/>
              <a:gd name="T15" fmla="*/ 22 h 116"/>
              <a:gd name="T16" fmla="*/ 67 w 158"/>
              <a:gd name="T17" fmla="*/ 114 h 116"/>
              <a:gd name="T18" fmla="*/ 101 w 158"/>
              <a:gd name="T19" fmla="*/ 115 h 116"/>
              <a:gd name="T20" fmla="*/ 85 w 158"/>
              <a:gd name="T21" fmla="*/ 22 h 116"/>
              <a:gd name="T22" fmla="*/ 103 w 158"/>
              <a:gd name="T23" fmla="*/ 1 h 116"/>
              <a:gd name="T24" fmla="*/ 121 w 158"/>
              <a:gd name="T25" fmla="*/ 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116">
                <a:moveTo>
                  <a:pt x="121" y="1"/>
                </a:moveTo>
                <a:cubicBezTo>
                  <a:pt x="146" y="11"/>
                  <a:pt x="155" y="24"/>
                  <a:pt x="156" y="47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3" y="116"/>
                  <a:pt x="3" y="116"/>
                  <a:pt x="3" y="116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28"/>
                  <a:pt x="11" y="13"/>
                  <a:pt x="38" y="3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78" y="20"/>
                  <a:pt x="77" y="22"/>
                </a:cubicBezTo>
                <a:cubicBezTo>
                  <a:pt x="76" y="24"/>
                  <a:pt x="67" y="114"/>
                  <a:pt x="67" y="11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5" y="22"/>
                  <a:pt x="85" y="22"/>
                  <a:pt x="85" y="22"/>
                </a:cubicBezTo>
                <a:cubicBezTo>
                  <a:pt x="103" y="1"/>
                  <a:pt x="103" y="1"/>
                  <a:pt x="103" y="1"/>
                </a:cubicBezTo>
                <a:lnTo>
                  <a:pt x="1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1" name="Freeform 532"/>
          <p:cNvSpPr/>
          <p:nvPr/>
        </p:nvSpPr>
        <p:spPr bwMode="auto">
          <a:xfrm>
            <a:off x="7115779" y="4091716"/>
            <a:ext cx="94794" cy="94794"/>
          </a:xfrm>
          <a:custGeom>
            <a:avLst/>
            <a:gdLst>
              <a:gd name="T0" fmla="*/ 28 w 54"/>
              <a:gd name="T1" fmla="*/ 53 h 54"/>
              <a:gd name="T2" fmla="*/ 54 w 54"/>
              <a:gd name="T3" fmla="*/ 26 h 54"/>
              <a:gd name="T4" fmla="*/ 26 w 54"/>
              <a:gd name="T5" fmla="*/ 1 h 54"/>
              <a:gd name="T6" fmla="*/ 0 w 54"/>
              <a:gd name="T7" fmla="*/ 28 h 54"/>
              <a:gd name="T8" fmla="*/ 28 w 54"/>
              <a:gd name="T9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8" y="53"/>
                </a:moveTo>
                <a:cubicBezTo>
                  <a:pt x="43" y="53"/>
                  <a:pt x="54" y="41"/>
                  <a:pt x="54" y="26"/>
                </a:cubicBezTo>
                <a:cubicBezTo>
                  <a:pt x="53" y="12"/>
                  <a:pt x="41" y="0"/>
                  <a:pt x="26" y="1"/>
                </a:cubicBezTo>
                <a:cubicBezTo>
                  <a:pt x="11" y="1"/>
                  <a:pt x="0" y="14"/>
                  <a:pt x="0" y="28"/>
                </a:cubicBezTo>
                <a:cubicBezTo>
                  <a:pt x="1" y="42"/>
                  <a:pt x="13" y="54"/>
                  <a:pt x="28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" name="Freeform 533"/>
          <p:cNvSpPr/>
          <p:nvPr/>
        </p:nvSpPr>
        <p:spPr bwMode="auto">
          <a:xfrm>
            <a:off x="7070603" y="4191694"/>
            <a:ext cx="187367" cy="134786"/>
          </a:xfrm>
          <a:custGeom>
            <a:avLst/>
            <a:gdLst>
              <a:gd name="T0" fmla="*/ 82 w 107"/>
              <a:gd name="T1" fmla="*/ 0 h 77"/>
              <a:gd name="T2" fmla="*/ 54 w 107"/>
              <a:gd name="T3" fmla="*/ 31 h 77"/>
              <a:gd name="T4" fmla="*/ 25 w 107"/>
              <a:gd name="T5" fmla="*/ 1 h 77"/>
              <a:gd name="T6" fmla="*/ 0 w 107"/>
              <a:gd name="T7" fmla="*/ 34 h 77"/>
              <a:gd name="T8" fmla="*/ 2 w 107"/>
              <a:gd name="T9" fmla="*/ 77 h 77"/>
              <a:gd name="T10" fmla="*/ 107 w 107"/>
              <a:gd name="T11" fmla="*/ 77 h 77"/>
              <a:gd name="T12" fmla="*/ 105 w 107"/>
              <a:gd name="T13" fmla="*/ 31 h 77"/>
              <a:gd name="T14" fmla="*/ 82 w 107"/>
              <a:gd name="T1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77">
                <a:moveTo>
                  <a:pt x="82" y="0"/>
                </a:moveTo>
                <a:cubicBezTo>
                  <a:pt x="54" y="31"/>
                  <a:pt x="54" y="31"/>
                  <a:pt x="54" y="31"/>
                </a:cubicBezTo>
                <a:cubicBezTo>
                  <a:pt x="25" y="1"/>
                  <a:pt x="25" y="1"/>
                  <a:pt x="25" y="1"/>
                </a:cubicBezTo>
                <a:cubicBezTo>
                  <a:pt x="7" y="8"/>
                  <a:pt x="0" y="18"/>
                  <a:pt x="0" y="34"/>
                </a:cubicBezTo>
                <a:cubicBezTo>
                  <a:pt x="2" y="77"/>
                  <a:pt x="2" y="77"/>
                  <a:pt x="2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4" y="15"/>
                  <a:pt x="98" y="6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3" name="Freeform 539"/>
          <p:cNvSpPr/>
          <p:nvPr/>
        </p:nvSpPr>
        <p:spPr bwMode="auto">
          <a:xfrm>
            <a:off x="5760517" y="4082829"/>
            <a:ext cx="301416" cy="345111"/>
          </a:xfrm>
          <a:custGeom>
            <a:avLst/>
            <a:gdLst>
              <a:gd name="T0" fmla="*/ 162 w 172"/>
              <a:gd name="T1" fmla="*/ 165 h 197"/>
              <a:gd name="T2" fmla="*/ 158 w 172"/>
              <a:gd name="T3" fmla="*/ 165 h 197"/>
              <a:gd name="T4" fmla="*/ 157 w 172"/>
              <a:gd name="T5" fmla="*/ 152 h 197"/>
              <a:gd name="T6" fmla="*/ 137 w 172"/>
              <a:gd name="T7" fmla="*/ 129 h 197"/>
              <a:gd name="T8" fmla="*/ 137 w 172"/>
              <a:gd name="T9" fmla="*/ 57 h 197"/>
              <a:gd name="T10" fmla="*/ 152 w 172"/>
              <a:gd name="T11" fmla="*/ 44 h 197"/>
              <a:gd name="T12" fmla="*/ 161 w 172"/>
              <a:gd name="T13" fmla="*/ 34 h 197"/>
              <a:gd name="T14" fmla="*/ 161 w 172"/>
              <a:gd name="T15" fmla="*/ 24 h 197"/>
              <a:gd name="T16" fmla="*/ 161 w 172"/>
              <a:gd name="T17" fmla="*/ 20 h 197"/>
              <a:gd name="T18" fmla="*/ 161 w 172"/>
              <a:gd name="T19" fmla="*/ 10 h 197"/>
              <a:gd name="T20" fmla="*/ 151 w 172"/>
              <a:gd name="T21" fmla="*/ 0 h 197"/>
              <a:gd name="T22" fmla="*/ 134 w 172"/>
              <a:gd name="T23" fmla="*/ 0 h 197"/>
              <a:gd name="T24" fmla="*/ 125 w 172"/>
              <a:gd name="T25" fmla="*/ 10 h 197"/>
              <a:gd name="T26" fmla="*/ 125 w 172"/>
              <a:gd name="T27" fmla="*/ 14 h 197"/>
              <a:gd name="T28" fmla="*/ 104 w 172"/>
              <a:gd name="T29" fmla="*/ 14 h 197"/>
              <a:gd name="T30" fmla="*/ 104 w 172"/>
              <a:gd name="T31" fmla="*/ 10 h 197"/>
              <a:gd name="T32" fmla="*/ 95 w 172"/>
              <a:gd name="T33" fmla="*/ 0 h 197"/>
              <a:gd name="T34" fmla="*/ 78 w 172"/>
              <a:gd name="T35" fmla="*/ 0 h 197"/>
              <a:gd name="T36" fmla="*/ 68 w 172"/>
              <a:gd name="T37" fmla="*/ 10 h 197"/>
              <a:gd name="T38" fmla="*/ 68 w 172"/>
              <a:gd name="T39" fmla="*/ 14 h 197"/>
              <a:gd name="T40" fmla="*/ 45 w 172"/>
              <a:gd name="T41" fmla="*/ 14 h 197"/>
              <a:gd name="T42" fmla="*/ 45 w 172"/>
              <a:gd name="T43" fmla="*/ 10 h 197"/>
              <a:gd name="T44" fmla="*/ 35 w 172"/>
              <a:gd name="T45" fmla="*/ 0 h 197"/>
              <a:gd name="T46" fmla="*/ 19 w 172"/>
              <a:gd name="T47" fmla="*/ 0 h 197"/>
              <a:gd name="T48" fmla="*/ 9 w 172"/>
              <a:gd name="T49" fmla="*/ 10 h 197"/>
              <a:gd name="T50" fmla="*/ 9 w 172"/>
              <a:gd name="T51" fmla="*/ 20 h 197"/>
              <a:gd name="T52" fmla="*/ 9 w 172"/>
              <a:gd name="T53" fmla="*/ 24 h 197"/>
              <a:gd name="T54" fmla="*/ 9 w 172"/>
              <a:gd name="T55" fmla="*/ 34 h 197"/>
              <a:gd name="T56" fmla="*/ 13 w 172"/>
              <a:gd name="T57" fmla="*/ 43 h 197"/>
              <a:gd name="T58" fmla="*/ 13 w 172"/>
              <a:gd name="T59" fmla="*/ 43 h 197"/>
              <a:gd name="T60" fmla="*/ 34 w 172"/>
              <a:gd name="T61" fmla="*/ 58 h 197"/>
              <a:gd name="T62" fmla="*/ 33 w 172"/>
              <a:gd name="T63" fmla="*/ 129 h 197"/>
              <a:gd name="T64" fmla="*/ 13 w 172"/>
              <a:gd name="T65" fmla="*/ 151 h 197"/>
              <a:gd name="T66" fmla="*/ 13 w 172"/>
              <a:gd name="T67" fmla="*/ 165 h 197"/>
              <a:gd name="T68" fmla="*/ 10 w 172"/>
              <a:gd name="T69" fmla="*/ 165 h 197"/>
              <a:gd name="T70" fmla="*/ 0 w 172"/>
              <a:gd name="T71" fmla="*/ 176 h 197"/>
              <a:gd name="T72" fmla="*/ 0 w 172"/>
              <a:gd name="T73" fmla="*/ 186 h 197"/>
              <a:gd name="T74" fmla="*/ 10 w 172"/>
              <a:gd name="T75" fmla="*/ 197 h 197"/>
              <a:gd name="T76" fmla="*/ 162 w 172"/>
              <a:gd name="T77" fmla="*/ 197 h 197"/>
              <a:gd name="T78" fmla="*/ 172 w 172"/>
              <a:gd name="T79" fmla="*/ 186 h 197"/>
              <a:gd name="T80" fmla="*/ 172 w 172"/>
              <a:gd name="T81" fmla="*/ 176 h 197"/>
              <a:gd name="T82" fmla="*/ 162 w 172"/>
              <a:gd name="T83" fmla="*/ 16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2" h="197">
                <a:moveTo>
                  <a:pt x="162" y="165"/>
                </a:moveTo>
                <a:cubicBezTo>
                  <a:pt x="158" y="165"/>
                  <a:pt x="158" y="165"/>
                  <a:pt x="158" y="165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7" y="44"/>
                  <a:pt x="161" y="40"/>
                  <a:pt x="161" y="34"/>
                </a:cubicBezTo>
                <a:cubicBezTo>
                  <a:pt x="161" y="24"/>
                  <a:pt x="161" y="24"/>
                  <a:pt x="161" y="24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10"/>
                  <a:pt x="161" y="10"/>
                  <a:pt x="161" y="10"/>
                </a:cubicBezTo>
                <a:cubicBezTo>
                  <a:pt x="161" y="4"/>
                  <a:pt x="157" y="0"/>
                  <a:pt x="151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29" y="0"/>
                  <a:pt x="125" y="4"/>
                  <a:pt x="125" y="10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2" y="0"/>
                  <a:pt x="68" y="4"/>
                  <a:pt x="68" y="10"/>
                </a:cubicBezTo>
                <a:cubicBezTo>
                  <a:pt x="68" y="14"/>
                  <a:pt x="68" y="14"/>
                  <a:pt x="68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4"/>
                  <a:pt x="41" y="0"/>
                  <a:pt x="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9" y="4"/>
                  <a:pt x="9" y="1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8"/>
                  <a:pt x="11" y="41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34" y="58"/>
                  <a:pt x="34" y="58"/>
                  <a:pt x="34" y="58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0" y="165"/>
                  <a:pt x="10" y="165"/>
                  <a:pt x="10" y="165"/>
                </a:cubicBezTo>
                <a:cubicBezTo>
                  <a:pt x="5" y="165"/>
                  <a:pt x="0" y="170"/>
                  <a:pt x="0" y="17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2"/>
                  <a:pt x="5" y="197"/>
                  <a:pt x="1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67" y="197"/>
                  <a:pt x="172" y="192"/>
                  <a:pt x="172" y="18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0"/>
                  <a:pt x="167" y="165"/>
                  <a:pt x="162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4" name="Freeform 540"/>
          <p:cNvSpPr/>
          <p:nvPr/>
        </p:nvSpPr>
        <p:spPr bwMode="auto">
          <a:xfrm>
            <a:off x="5760517" y="4082829"/>
            <a:ext cx="301416" cy="345111"/>
          </a:xfrm>
          <a:custGeom>
            <a:avLst/>
            <a:gdLst>
              <a:gd name="T0" fmla="*/ 162 w 172"/>
              <a:gd name="T1" fmla="*/ 165 h 197"/>
              <a:gd name="T2" fmla="*/ 158 w 172"/>
              <a:gd name="T3" fmla="*/ 165 h 197"/>
              <a:gd name="T4" fmla="*/ 157 w 172"/>
              <a:gd name="T5" fmla="*/ 152 h 197"/>
              <a:gd name="T6" fmla="*/ 137 w 172"/>
              <a:gd name="T7" fmla="*/ 129 h 197"/>
              <a:gd name="T8" fmla="*/ 137 w 172"/>
              <a:gd name="T9" fmla="*/ 57 h 197"/>
              <a:gd name="T10" fmla="*/ 152 w 172"/>
              <a:gd name="T11" fmla="*/ 44 h 197"/>
              <a:gd name="T12" fmla="*/ 161 w 172"/>
              <a:gd name="T13" fmla="*/ 34 h 197"/>
              <a:gd name="T14" fmla="*/ 161 w 172"/>
              <a:gd name="T15" fmla="*/ 24 h 197"/>
              <a:gd name="T16" fmla="*/ 161 w 172"/>
              <a:gd name="T17" fmla="*/ 20 h 197"/>
              <a:gd name="T18" fmla="*/ 161 w 172"/>
              <a:gd name="T19" fmla="*/ 10 h 197"/>
              <a:gd name="T20" fmla="*/ 151 w 172"/>
              <a:gd name="T21" fmla="*/ 0 h 197"/>
              <a:gd name="T22" fmla="*/ 134 w 172"/>
              <a:gd name="T23" fmla="*/ 0 h 197"/>
              <a:gd name="T24" fmla="*/ 125 w 172"/>
              <a:gd name="T25" fmla="*/ 10 h 197"/>
              <a:gd name="T26" fmla="*/ 125 w 172"/>
              <a:gd name="T27" fmla="*/ 14 h 197"/>
              <a:gd name="T28" fmla="*/ 104 w 172"/>
              <a:gd name="T29" fmla="*/ 14 h 197"/>
              <a:gd name="T30" fmla="*/ 104 w 172"/>
              <a:gd name="T31" fmla="*/ 10 h 197"/>
              <a:gd name="T32" fmla="*/ 95 w 172"/>
              <a:gd name="T33" fmla="*/ 0 h 197"/>
              <a:gd name="T34" fmla="*/ 78 w 172"/>
              <a:gd name="T35" fmla="*/ 0 h 197"/>
              <a:gd name="T36" fmla="*/ 68 w 172"/>
              <a:gd name="T37" fmla="*/ 10 h 197"/>
              <a:gd name="T38" fmla="*/ 68 w 172"/>
              <a:gd name="T39" fmla="*/ 14 h 197"/>
              <a:gd name="T40" fmla="*/ 45 w 172"/>
              <a:gd name="T41" fmla="*/ 14 h 197"/>
              <a:gd name="T42" fmla="*/ 45 w 172"/>
              <a:gd name="T43" fmla="*/ 10 h 197"/>
              <a:gd name="T44" fmla="*/ 35 w 172"/>
              <a:gd name="T45" fmla="*/ 0 h 197"/>
              <a:gd name="T46" fmla="*/ 19 w 172"/>
              <a:gd name="T47" fmla="*/ 0 h 197"/>
              <a:gd name="T48" fmla="*/ 9 w 172"/>
              <a:gd name="T49" fmla="*/ 10 h 197"/>
              <a:gd name="T50" fmla="*/ 9 w 172"/>
              <a:gd name="T51" fmla="*/ 20 h 197"/>
              <a:gd name="T52" fmla="*/ 9 w 172"/>
              <a:gd name="T53" fmla="*/ 24 h 197"/>
              <a:gd name="T54" fmla="*/ 9 w 172"/>
              <a:gd name="T55" fmla="*/ 34 h 197"/>
              <a:gd name="T56" fmla="*/ 13 w 172"/>
              <a:gd name="T57" fmla="*/ 43 h 197"/>
              <a:gd name="T58" fmla="*/ 13 w 172"/>
              <a:gd name="T59" fmla="*/ 43 h 197"/>
              <a:gd name="T60" fmla="*/ 34 w 172"/>
              <a:gd name="T61" fmla="*/ 58 h 197"/>
              <a:gd name="T62" fmla="*/ 33 w 172"/>
              <a:gd name="T63" fmla="*/ 129 h 197"/>
              <a:gd name="T64" fmla="*/ 13 w 172"/>
              <a:gd name="T65" fmla="*/ 151 h 197"/>
              <a:gd name="T66" fmla="*/ 13 w 172"/>
              <a:gd name="T67" fmla="*/ 165 h 197"/>
              <a:gd name="T68" fmla="*/ 10 w 172"/>
              <a:gd name="T69" fmla="*/ 165 h 197"/>
              <a:gd name="T70" fmla="*/ 0 w 172"/>
              <a:gd name="T71" fmla="*/ 176 h 197"/>
              <a:gd name="T72" fmla="*/ 0 w 172"/>
              <a:gd name="T73" fmla="*/ 186 h 197"/>
              <a:gd name="T74" fmla="*/ 10 w 172"/>
              <a:gd name="T75" fmla="*/ 197 h 197"/>
              <a:gd name="T76" fmla="*/ 162 w 172"/>
              <a:gd name="T77" fmla="*/ 197 h 197"/>
              <a:gd name="T78" fmla="*/ 172 w 172"/>
              <a:gd name="T79" fmla="*/ 186 h 197"/>
              <a:gd name="T80" fmla="*/ 172 w 172"/>
              <a:gd name="T81" fmla="*/ 176 h 197"/>
              <a:gd name="T82" fmla="*/ 162 w 172"/>
              <a:gd name="T83" fmla="*/ 16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2" h="197">
                <a:moveTo>
                  <a:pt x="162" y="165"/>
                </a:moveTo>
                <a:cubicBezTo>
                  <a:pt x="158" y="165"/>
                  <a:pt x="158" y="165"/>
                  <a:pt x="158" y="165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7" y="44"/>
                  <a:pt x="161" y="40"/>
                  <a:pt x="161" y="34"/>
                </a:cubicBezTo>
                <a:cubicBezTo>
                  <a:pt x="161" y="24"/>
                  <a:pt x="161" y="24"/>
                  <a:pt x="161" y="24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10"/>
                  <a:pt x="161" y="10"/>
                  <a:pt x="161" y="10"/>
                </a:cubicBezTo>
                <a:cubicBezTo>
                  <a:pt x="161" y="4"/>
                  <a:pt x="157" y="0"/>
                  <a:pt x="151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29" y="0"/>
                  <a:pt x="125" y="4"/>
                  <a:pt x="125" y="10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2" y="0"/>
                  <a:pt x="68" y="4"/>
                  <a:pt x="68" y="10"/>
                </a:cubicBezTo>
                <a:cubicBezTo>
                  <a:pt x="68" y="14"/>
                  <a:pt x="68" y="14"/>
                  <a:pt x="68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4"/>
                  <a:pt x="41" y="0"/>
                  <a:pt x="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9" y="4"/>
                  <a:pt x="9" y="1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8"/>
                  <a:pt x="11" y="41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34" y="58"/>
                  <a:pt x="34" y="58"/>
                  <a:pt x="34" y="58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0" y="165"/>
                  <a:pt x="10" y="165"/>
                  <a:pt x="10" y="165"/>
                </a:cubicBezTo>
                <a:cubicBezTo>
                  <a:pt x="5" y="165"/>
                  <a:pt x="0" y="170"/>
                  <a:pt x="0" y="17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2"/>
                  <a:pt x="5" y="197"/>
                  <a:pt x="1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67" y="197"/>
                  <a:pt x="172" y="192"/>
                  <a:pt x="172" y="18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0"/>
                  <a:pt x="167" y="165"/>
                  <a:pt x="162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5" name="Freeform 541"/>
          <p:cNvSpPr/>
          <p:nvPr/>
        </p:nvSpPr>
        <p:spPr bwMode="auto">
          <a:xfrm>
            <a:off x="6557381" y="2464660"/>
            <a:ext cx="610979" cy="611720"/>
          </a:xfrm>
          <a:custGeom>
            <a:avLst/>
            <a:gdLst>
              <a:gd name="T0" fmla="*/ 349 w 349"/>
              <a:gd name="T1" fmla="*/ 282 h 349"/>
              <a:gd name="T2" fmla="*/ 282 w 349"/>
              <a:gd name="T3" fmla="*/ 349 h 349"/>
              <a:gd name="T4" fmla="*/ 68 w 349"/>
              <a:gd name="T5" fmla="*/ 349 h 349"/>
              <a:gd name="T6" fmla="*/ 0 w 349"/>
              <a:gd name="T7" fmla="*/ 282 h 349"/>
              <a:gd name="T8" fmla="*/ 0 w 349"/>
              <a:gd name="T9" fmla="*/ 68 h 349"/>
              <a:gd name="T10" fmla="*/ 68 w 349"/>
              <a:gd name="T11" fmla="*/ 0 h 349"/>
              <a:gd name="T12" fmla="*/ 282 w 349"/>
              <a:gd name="T13" fmla="*/ 0 h 349"/>
              <a:gd name="T14" fmla="*/ 349 w 349"/>
              <a:gd name="T15" fmla="*/ 68 h 349"/>
              <a:gd name="T16" fmla="*/ 349 w 349"/>
              <a:gd name="T17" fmla="*/ 282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9">
                <a:moveTo>
                  <a:pt x="349" y="282"/>
                </a:moveTo>
                <a:cubicBezTo>
                  <a:pt x="349" y="319"/>
                  <a:pt x="319" y="349"/>
                  <a:pt x="282" y="349"/>
                </a:cubicBezTo>
                <a:cubicBezTo>
                  <a:pt x="68" y="349"/>
                  <a:pt x="68" y="349"/>
                  <a:pt x="68" y="349"/>
                </a:cubicBezTo>
                <a:cubicBezTo>
                  <a:pt x="30" y="349"/>
                  <a:pt x="0" y="319"/>
                  <a:pt x="0" y="28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9" y="0"/>
                  <a:pt x="349" y="31"/>
                  <a:pt x="349" y="68"/>
                </a:cubicBezTo>
                <a:lnTo>
                  <a:pt x="349" y="282"/>
                </a:lnTo>
                <a:close/>
              </a:path>
            </a:pathLst>
          </a:custGeom>
          <a:noFill/>
          <a:ln w="68263" cap="flat">
            <a:solidFill>
              <a:srgbClr val="66514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6" name="Freeform 542"/>
          <p:cNvSpPr>
            <a:spLocks noEditPoints="1"/>
          </p:cNvSpPr>
          <p:nvPr/>
        </p:nvSpPr>
        <p:spPr bwMode="auto">
          <a:xfrm>
            <a:off x="6704757" y="2572044"/>
            <a:ext cx="309563" cy="385102"/>
          </a:xfrm>
          <a:custGeom>
            <a:avLst/>
            <a:gdLst>
              <a:gd name="T0" fmla="*/ 106 w 177"/>
              <a:gd name="T1" fmla="*/ 39 h 220"/>
              <a:gd name="T2" fmla="*/ 119 w 177"/>
              <a:gd name="T3" fmla="*/ 12 h 220"/>
              <a:gd name="T4" fmla="*/ 99 w 177"/>
              <a:gd name="T5" fmla="*/ 6 h 220"/>
              <a:gd name="T6" fmla="*/ 51 w 177"/>
              <a:gd name="T7" fmla="*/ 6 h 220"/>
              <a:gd name="T8" fmla="*/ 55 w 177"/>
              <a:gd name="T9" fmla="*/ 24 h 220"/>
              <a:gd name="T10" fmla="*/ 67 w 177"/>
              <a:gd name="T11" fmla="*/ 39 h 220"/>
              <a:gd name="T12" fmla="*/ 1 w 177"/>
              <a:gd name="T13" fmla="*/ 177 h 220"/>
              <a:gd name="T14" fmla="*/ 3 w 177"/>
              <a:gd name="T15" fmla="*/ 202 h 220"/>
              <a:gd name="T16" fmla="*/ 23 w 177"/>
              <a:gd name="T17" fmla="*/ 220 h 220"/>
              <a:gd name="T18" fmla="*/ 153 w 177"/>
              <a:gd name="T19" fmla="*/ 217 h 220"/>
              <a:gd name="T20" fmla="*/ 175 w 177"/>
              <a:gd name="T21" fmla="*/ 201 h 220"/>
              <a:gd name="T22" fmla="*/ 176 w 177"/>
              <a:gd name="T23" fmla="*/ 195 h 220"/>
              <a:gd name="T24" fmla="*/ 176 w 177"/>
              <a:gd name="T25" fmla="*/ 193 h 220"/>
              <a:gd name="T26" fmla="*/ 176 w 177"/>
              <a:gd name="T27" fmla="*/ 174 h 220"/>
              <a:gd name="T28" fmla="*/ 106 w 177"/>
              <a:gd name="T29" fmla="*/ 39 h 220"/>
              <a:gd name="T30" fmla="*/ 112 w 177"/>
              <a:gd name="T31" fmla="*/ 168 h 220"/>
              <a:gd name="T32" fmla="*/ 92 w 177"/>
              <a:gd name="T33" fmla="*/ 178 h 220"/>
              <a:gd name="T34" fmla="*/ 92 w 177"/>
              <a:gd name="T35" fmla="*/ 190 h 220"/>
              <a:gd name="T36" fmla="*/ 85 w 177"/>
              <a:gd name="T37" fmla="*/ 190 h 220"/>
              <a:gd name="T38" fmla="*/ 85 w 177"/>
              <a:gd name="T39" fmla="*/ 178 h 220"/>
              <a:gd name="T40" fmla="*/ 70 w 177"/>
              <a:gd name="T41" fmla="*/ 174 h 220"/>
              <a:gd name="T42" fmla="*/ 60 w 177"/>
              <a:gd name="T43" fmla="*/ 165 h 220"/>
              <a:gd name="T44" fmla="*/ 55 w 177"/>
              <a:gd name="T45" fmla="*/ 149 h 220"/>
              <a:gd name="T46" fmla="*/ 67 w 177"/>
              <a:gd name="T47" fmla="*/ 147 h 220"/>
              <a:gd name="T48" fmla="*/ 72 w 177"/>
              <a:gd name="T49" fmla="*/ 161 h 220"/>
              <a:gd name="T50" fmla="*/ 85 w 177"/>
              <a:gd name="T51" fmla="*/ 168 h 220"/>
              <a:gd name="T52" fmla="*/ 84 w 177"/>
              <a:gd name="T53" fmla="*/ 130 h 220"/>
              <a:gd name="T54" fmla="*/ 69 w 177"/>
              <a:gd name="T55" fmla="*/ 124 h 220"/>
              <a:gd name="T56" fmla="*/ 60 w 177"/>
              <a:gd name="T57" fmla="*/ 116 h 220"/>
              <a:gd name="T58" fmla="*/ 57 w 177"/>
              <a:gd name="T59" fmla="*/ 103 h 220"/>
              <a:gd name="T60" fmla="*/ 65 w 177"/>
              <a:gd name="T61" fmla="*/ 82 h 220"/>
              <a:gd name="T62" fmla="*/ 83 w 177"/>
              <a:gd name="T63" fmla="*/ 75 h 220"/>
              <a:gd name="T64" fmla="*/ 83 w 177"/>
              <a:gd name="T65" fmla="*/ 69 h 220"/>
              <a:gd name="T66" fmla="*/ 90 w 177"/>
              <a:gd name="T67" fmla="*/ 69 h 220"/>
              <a:gd name="T68" fmla="*/ 90 w 177"/>
              <a:gd name="T69" fmla="*/ 75 h 220"/>
              <a:gd name="T70" fmla="*/ 107 w 177"/>
              <a:gd name="T71" fmla="*/ 81 h 220"/>
              <a:gd name="T72" fmla="*/ 116 w 177"/>
              <a:gd name="T73" fmla="*/ 99 h 220"/>
              <a:gd name="T74" fmla="*/ 104 w 177"/>
              <a:gd name="T75" fmla="*/ 101 h 220"/>
              <a:gd name="T76" fmla="*/ 100 w 177"/>
              <a:gd name="T77" fmla="*/ 90 h 220"/>
              <a:gd name="T78" fmla="*/ 90 w 177"/>
              <a:gd name="T79" fmla="*/ 85 h 220"/>
              <a:gd name="T80" fmla="*/ 91 w 177"/>
              <a:gd name="T81" fmla="*/ 120 h 220"/>
              <a:gd name="T82" fmla="*/ 103 w 177"/>
              <a:gd name="T83" fmla="*/ 123 h 220"/>
              <a:gd name="T84" fmla="*/ 112 w 177"/>
              <a:gd name="T85" fmla="*/ 129 h 220"/>
              <a:gd name="T86" fmla="*/ 118 w 177"/>
              <a:gd name="T87" fmla="*/ 137 h 220"/>
              <a:gd name="T88" fmla="*/ 120 w 177"/>
              <a:gd name="T89" fmla="*/ 147 h 220"/>
              <a:gd name="T90" fmla="*/ 112 w 177"/>
              <a:gd name="T91" fmla="*/ 16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7" h="220">
                <a:moveTo>
                  <a:pt x="106" y="39"/>
                </a:moveTo>
                <a:cubicBezTo>
                  <a:pt x="107" y="30"/>
                  <a:pt x="111" y="19"/>
                  <a:pt x="119" y="12"/>
                </a:cubicBezTo>
                <a:cubicBezTo>
                  <a:pt x="131" y="3"/>
                  <a:pt x="112" y="4"/>
                  <a:pt x="99" y="6"/>
                </a:cubicBezTo>
                <a:cubicBezTo>
                  <a:pt x="86" y="7"/>
                  <a:pt x="57" y="0"/>
                  <a:pt x="51" y="6"/>
                </a:cubicBezTo>
                <a:cubicBezTo>
                  <a:pt x="45" y="11"/>
                  <a:pt x="48" y="20"/>
                  <a:pt x="55" y="24"/>
                </a:cubicBezTo>
                <a:cubicBezTo>
                  <a:pt x="59" y="27"/>
                  <a:pt x="64" y="34"/>
                  <a:pt x="67" y="39"/>
                </a:cubicBezTo>
                <a:cubicBezTo>
                  <a:pt x="28" y="54"/>
                  <a:pt x="0" y="110"/>
                  <a:pt x="1" y="177"/>
                </a:cubicBezTo>
                <a:cubicBezTo>
                  <a:pt x="1" y="185"/>
                  <a:pt x="2" y="194"/>
                  <a:pt x="3" y="202"/>
                </a:cubicBezTo>
                <a:cubicBezTo>
                  <a:pt x="5" y="207"/>
                  <a:pt x="10" y="220"/>
                  <a:pt x="23" y="220"/>
                </a:cubicBezTo>
                <a:cubicBezTo>
                  <a:pt x="40" y="219"/>
                  <a:pt x="153" y="217"/>
                  <a:pt x="153" y="217"/>
                </a:cubicBezTo>
                <a:cubicBezTo>
                  <a:pt x="153" y="217"/>
                  <a:pt x="172" y="217"/>
                  <a:pt x="175" y="201"/>
                </a:cubicBezTo>
                <a:cubicBezTo>
                  <a:pt x="175" y="199"/>
                  <a:pt x="176" y="197"/>
                  <a:pt x="176" y="195"/>
                </a:cubicBezTo>
                <a:cubicBezTo>
                  <a:pt x="176" y="194"/>
                  <a:pt x="176" y="194"/>
                  <a:pt x="176" y="193"/>
                </a:cubicBezTo>
                <a:cubicBezTo>
                  <a:pt x="176" y="187"/>
                  <a:pt x="177" y="180"/>
                  <a:pt x="176" y="174"/>
                </a:cubicBezTo>
                <a:cubicBezTo>
                  <a:pt x="175" y="107"/>
                  <a:pt x="145" y="52"/>
                  <a:pt x="106" y="39"/>
                </a:cubicBezTo>
                <a:close/>
                <a:moveTo>
                  <a:pt x="112" y="168"/>
                </a:moveTo>
                <a:cubicBezTo>
                  <a:pt x="107" y="174"/>
                  <a:pt x="100" y="177"/>
                  <a:pt x="92" y="178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79" y="177"/>
                  <a:pt x="74" y="176"/>
                  <a:pt x="70" y="174"/>
                </a:cubicBezTo>
                <a:cubicBezTo>
                  <a:pt x="66" y="172"/>
                  <a:pt x="63" y="169"/>
                  <a:pt x="60" y="165"/>
                </a:cubicBezTo>
                <a:cubicBezTo>
                  <a:pt x="58" y="161"/>
                  <a:pt x="56" y="155"/>
                  <a:pt x="55" y="149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8" y="153"/>
                  <a:pt x="70" y="158"/>
                  <a:pt x="72" y="161"/>
                </a:cubicBezTo>
                <a:cubicBezTo>
                  <a:pt x="76" y="165"/>
                  <a:pt x="80" y="167"/>
                  <a:pt x="85" y="168"/>
                </a:cubicBezTo>
                <a:cubicBezTo>
                  <a:pt x="84" y="130"/>
                  <a:pt x="84" y="130"/>
                  <a:pt x="84" y="130"/>
                </a:cubicBezTo>
                <a:cubicBezTo>
                  <a:pt x="79" y="129"/>
                  <a:pt x="74" y="127"/>
                  <a:pt x="69" y="124"/>
                </a:cubicBezTo>
                <a:cubicBezTo>
                  <a:pt x="65" y="122"/>
                  <a:pt x="62" y="119"/>
                  <a:pt x="60" y="116"/>
                </a:cubicBezTo>
                <a:cubicBezTo>
                  <a:pt x="58" y="112"/>
                  <a:pt x="57" y="108"/>
                  <a:pt x="57" y="103"/>
                </a:cubicBezTo>
                <a:cubicBezTo>
                  <a:pt x="56" y="94"/>
                  <a:pt x="59" y="87"/>
                  <a:pt x="65" y="82"/>
                </a:cubicBezTo>
                <a:cubicBezTo>
                  <a:pt x="69" y="78"/>
                  <a:pt x="75" y="76"/>
                  <a:pt x="83" y="75"/>
                </a:cubicBezTo>
                <a:cubicBezTo>
                  <a:pt x="83" y="69"/>
                  <a:pt x="83" y="69"/>
                  <a:pt x="83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75"/>
                  <a:pt x="90" y="75"/>
                  <a:pt x="90" y="75"/>
                </a:cubicBezTo>
                <a:cubicBezTo>
                  <a:pt x="97" y="76"/>
                  <a:pt x="103" y="78"/>
                  <a:pt x="107" y="81"/>
                </a:cubicBezTo>
                <a:cubicBezTo>
                  <a:pt x="112" y="85"/>
                  <a:pt x="115" y="91"/>
                  <a:pt x="116" y="99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3" y="96"/>
                  <a:pt x="102" y="92"/>
                  <a:pt x="100" y="90"/>
                </a:cubicBezTo>
                <a:cubicBezTo>
                  <a:pt x="97" y="87"/>
                  <a:pt x="94" y="86"/>
                  <a:pt x="90" y="85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7" y="121"/>
                  <a:pt x="101" y="122"/>
                  <a:pt x="103" y="123"/>
                </a:cubicBezTo>
                <a:cubicBezTo>
                  <a:pt x="107" y="124"/>
                  <a:pt x="110" y="126"/>
                  <a:pt x="112" y="129"/>
                </a:cubicBezTo>
                <a:cubicBezTo>
                  <a:pt x="114" y="131"/>
                  <a:pt x="116" y="134"/>
                  <a:pt x="118" y="137"/>
                </a:cubicBezTo>
                <a:cubicBezTo>
                  <a:pt x="119" y="140"/>
                  <a:pt x="120" y="144"/>
                  <a:pt x="120" y="147"/>
                </a:cubicBezTo>
                <a:cubicBezTo>
                  <a:pt x="120" y="156"/>
                  <a:pt x="117" y="163"/>
                  <a:pt x="112" y="168"/>
                </a:cubicBezTo>
                <a:close/>
              </a:path>
            </a:pathLst>
          </a:custGeom>
          <a:solidFill>
            <a:srgbClr val="6651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" name="Freeform 543"/>
          <p:cNvSpPr/>
          <p:nvPr/>
        </p:nvSpPr>
        <p:spPr bwMode="auto">
          <a:xfrm>
            <a:off x="6863981" y="2800884"/>
            <a:ext cx="28142" cy="65171"/>
          </a:xfrm>
          <a:custGeom>
            <a:avLst/>
            <a:gdLst>
              <a:gd name="T0" fmla="*/ 0 w 16"/>
              <a:gd name="T1" fmla="*/ 0 h 37"/>
              <a:gd name="T2" fmla="*/ 1 w 16"/>
              <a:gd name="T3" fmla="*/ 37 h 37"/>
              <a:gd name="T4" fmla="*/ 12 w 16"/>
              <a:gd name="T5" fmla="*/ 30 h 37"/>
              <a:gd name="T6" fmla="*/ 16 w 16"/>
              <a:gd name="T7" fmla="*/ 17 h 37"/>
              <a:gd name="T8" fmla="*/ 13 w 16"/>
              <a:gd name="T9" fmla="*/ 7 h 37"/>
              <a:gd name="T10" fmla="*/ 0 w 16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7">
                <a:moveTo>
                  <a:pt x="0" y="0"/>
                </a:moveTo>
                <a:cubicBezTo>
                  <a:pt x="1" y="37"/>
                  <a:pt x="1" y="37"/>
                  <a:pt x="1" y="37"/>
                </a:cubicBezTo>
                <a:cubicBezTo>
                  <a:pt x="5" y="36"/>
                  <a:pt x="9" y="34"/>
                  <a:pt x="12" y="30"/>
                </a:cubicBezTo>
                <a:cubicBezTo>
                  <a:pt x="15" y="27"/>
                  <a:pt x="16" y="23"/>
                  <a:pt x="16" y="17"/>
                </a:cubicBezTo>
                <a:cubicBezTo>
                  <a:pt x="16" y="13"/>
                  <a:pt x="15" y="10"/>
                  <a:pt x="13" y="7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6651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8" name="Freeform 544"/>
          <p:cNvSpPr/>
          <p:nvPr/>
        </p:nvSpPr>
        <p:spPr bwMode="auto">
          <a:xfrm>
            <a:off x="6823249" y="2720901"/>
            <a:ext cx="28142" cy="57765"/>
          </a:xfrm>
          <a:custGeom>
            <a:avLst/>
            <a:gdLst>
              <a:gd name="T0" fmla="*/ 1 w 16"/>
              <a:gd name="T1" fmla="*/ 17 h 33"/>
              <a:gd name="T2" fmla="*/ 4 w 16"/>
              <a:gd name="T3" fmla="*/ 27 h 33"/>
              <a:gd name="T4" fmla="*/ 16 w 16"/>
              <a:gd name="T5" fmla="*/ 33 h 33"/>
              <a:gd name="T6" fmla="*/ 15 w 16"/>
              <a:gd name="T7" fmla="*/ 0 h 33"/>
              <a:gd name="T8" fmla="*/ 4 w 16"/>
              <a:gd name="T9" fmla="*/ 6 h 33"/>
              <a:gd name="T10" fmla="*/ 1 w 16"/>
              <a:gd name="T11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3">
                <a:moveTo>
                  <a:pt x="1" y="17"/>
                </a:moveTo>
                <a:cubicBezTo>
                  <a:pt x="1" y="21"/>
                  <a:pt x="2" y="24"/>
                  <a:pt x="4" y="27"/>
                </a:cubicBezTo>
                <a:cubicBezTo>
                  <a:pt x="6" y="30"/>
                  <a:pt x="10" y="32"/>
                  <a:pt x="16" y="33"/>
                </a:cubicBezTo>
                <a:cubicBezTo>
                  <a:pt x="15" y="0"/>
                  <a:pt x="15" y="0"/>
                  <a:pt x="15" y="0"/>
                </a:cubicBezTo>
                <a:cubicBezTo>
                  <a:pt x="11" y="1"/>
                  <a:pt x="7" y="3"/>
                  <a:pt x="4" y="6"/>
                </a:cubicBezTo>
                <a:cubicBezTo>
                  <a:pt x="2" y="9"/>
                  <a:pt x="0" y="13"/>
                  <a:pt x="1" y="17"/>
                </a:cubicBezTo>
                <a:close/>
              </a:path>
            </a:pathLst>
          </a:custGeom>
          <a:solidFill>
            <a:srgbClr val="6651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9" name="Rectangle 73"/>
          <p:cNvSpPr/>
          <p:nvPr/>
        </p:nvSpPr>
        <p:spPr>
          <a:xfrm>
            <a:off x="8451972" y="4944509"/>
            <a:ext cx="3254106" cy="1229981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75"/>
          <p:cNvSpPr txBox="1"/>
          <p:nvPr/>
        </p:nvSpPr>
        <p:spPr>
          <a:xfrm>
            <a:off x="8597465" y="5123740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+mj-lt"/>
              </a:rPr>
              <a:t>85%</a:t>
            </a:r>
            <a:endParaRPr lang="en-GB" sz="4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Rectangle 77"/>
          <p:cNvSpPr/>
          <p:nvPr/>
        </p:nvSpPr>
        <p:spPr>
          <a:xfrm>
            <a:off x="741238" y="2041048"/>
            <a:ext cx="3254106" cy="1229981"/>
          </a:xfrm>
          <a:prstGeom prst="rect">
            <a:avLst/>
          </a:prstGeom>
          <a:solidFill>
            <a:srgbClr val="7F6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79"/>
          <p:cNvSpPr txBox="1"/>
          <p:nvPr/>
        </p:nvSpPr>
        <p:spPr>
          <a:xfrm>
            <a:off x="886731" y="2220279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90%</a:t>
            </a:r>
            <a:endParaRPr lang="en-GB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7210573" y="2144729"/>
            <a:ext cx="3604941" cy="1142406"/>
            <a:chOff x="8251779" y="2630835"/>
            <a:chExt cx="3604941" cy="1142406"/>
          </a:xfrm>
        </p:grpSpPr>
        <p:sp>
          <p:nvSpPr>
            <p:cNvPr id="94" name="文本框 36"/>
            <p:cNvSpPr txBox="1"/>
            <p:nvPr/>
          </p:nvSpPr>
          <p:spPr>
            <a:xfrm>
              <a:off x="8251779" y="2630835"/>
              <a:ext cx="3532947" cy="44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 Placeholder 32"/>
            <p:cNvSpPr txBox="1"/>
            <p:nvPr/>
          </p:nvSpPr>
          <p:spPr>
            <a:xfrm>
              <a:off x="8401105" y="3017552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6163" y="5123740"/>
            <a:ext cx="3566501" cy="1142406"/>
            <a:chOff x="2434485" y="1485438"/>
            <a:chExt cx="3566501" cy="1142406"/>
          </a:xfrm>
        </p:grpSpPr>
        <p:sp>
          <p:nvSpPr>
            <p:cNvPr id="97" name="文本框 36"/>
            <p:cNvSpPr txBox="1"/>
            <p:nvPr/>
          </p:nvSpPr>
          <p:spPr>
            <a:xfrm>
              <a:off x="2468039" y="1485438"/>
              <a:ext cx="353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 Placeholder 32"/>
            <p:cNvSpPr txBox="1"/>
            <p:nvPr/>
          </p:nvSpPr>
          <p:spPr>
            <a:xfrm>
              <a:off x="2434485" y="1872155"/>
              <a:ext cx="3455615" cy="7556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Text Placeholder 32"/>
          <p:cNvSpPr txBox="1"/>
          <p:nvPr/>
        </p:nvSpPr>
        <p:spPr>
          <a:xfrm>
            <a:off x="1842778" y="2146537"/>
            <a:ext cx="2087793" cy="1140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 Placeholder 32"/>
          <p:cNvSpPr txBox="1"/>
          <p:nvPr/>
        </p:nvSpPr>
        <p:spPr>
          <a:xfrm>
            <a:off x="9534514" y="5033401"/>
            <a:ext cx="2087793" cy="1140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/>
          <a:stretch>
            <a:fillRect/>
          </a:stretch>
        </p:blipFill>
        <p:spPr>
          <a:xfrm>
            <a:off x="3362301" y="0"/>
            <a:ext cx="8829699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01040" y="2792409"/>
            <a:ext cx="4653907" cy="1980010"/>
            <a:chOff x="-1632269" y="3028665"/>
            <a:chExt cx="4653907" cy="1980010"/>
          </a:xfrm>
        </p:grpSpPr>
        <p:sp>
          <p:nvSpPr>
            <p:cNvPr id="31" name="文本框 30"/>
            <p:cNvSpPr txBox="1"/>
            <p:nvPr/>
          </p:nvSpPr>
          <p:spPr>
            <a:xfrm>
              <a:off x="-1632269" y="3028665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rgbClr val="665148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02</a:t>
              </a:r>
              <a:endParaRPr lang="en-US" altLang="zh-CN" sz="7200" dirty="0">
                <a:solidFill>
                  <a:srgbClr val="665148"/>
                </a:solidFill>
                <a:latin typeface="Eras Bold ITC" panose="020B0907030504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1632269" y="4362344"/>
              <a:ext cx="420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665148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  <a:endParaRPr lang="zh-CN" altLang="en-US" sz="3600" dirty="0">
                <a:solidFill>
                  <a:srgbClr val="665148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0808" y="2064332"/>
            <a:ext cx="11250383" cy="3838390"/>
            <a:chOff x="513964" y="1970202"/>
            <a:chExt cx="11250383" cy="3838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4872844" y="2078260"/>
              <a:ext cx="2517226" cy="3730332"/>
              <a:chOff x="4834760" y="2427884"/>
              <a:chExt cx="2517226" cy="3730332"/>
            </a:xfrm>
          </p:grpSpPr>
          <p:grpSp>
            <p:nvGrpSpPr>
              <p:cNvPr id="32" name="Group 32"/>
              <p:cNvGrpSpPr/>
              <p:nvPr/>
            </p:nvGrpSpPr>
            <p:grpSpPr>
              <a:xfrm>
                <a:off x="6437586" y="3835850"/>
                <a:ext cx="914400" cy="914400"/>
                <a:chOff x="6437586" y="3835850"/>
                <a:chExt cx="914400" cy="914400"/>
              </a:xfrm>
            </p:grpSpPr>
            <p:sp>
              <p:nvSpPr>
                <p:cNvPr id="52" name="Oval 7"/>
                <p:cNvSpPr/>
                <p:nvPr/>
              </p:nvSpPr>
              <p:spPr>
                <a:xfrm>
                  <a:off x="6437586" y="3835850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53" name="Group 43"/>
                <p:cNvGrpSpPr/>
                <p:nvPr/>
              </p:nvGrpSpPr>
              <p:grpSpPr>
                <a:xfrm>
                  <a:off x="6662614" y="4116107"/>
                  <a:ext cx="464344" cy="377825"/>
                  <a:chOff x="10074275" y="4479132"/>
                  <a:chExt cx="464344" cy="377825"/>
                </a:xfrm>
                <a:solidFill>
                  <a:schemeClr val="bg1"/>
                </a:solidFill>
              </p:grpSpPr>
              <p:sp>
                <p:nvSpPr>
                  <p:cNvPr id="54" name="AutoShape 5"/>
                  <p:cNvSpPr/>
                  <p:nvPr/>
                </p:nvSpPr>
                <p:spPr bwMode="auto">
                  <a:xfrm>
                    <a:off x="10393363" y="4595019"/>
                    <a:ext cx="87313" cy="116681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7999" y="18900"/>
                        </a:moveTo>
                        <a:lnTo>
                          <a:pt x="3600" y="18900"/>
                        </a:lnTo>
                        <a:lnTo>
                          <a:pt x="3600" y="2700"/>
                        </a:lnTo>
                        <a:lnTo>
                          <a:pt x="7200" y="2700"/>
                        </a:lnTo>
                        <a:lnTo>
                          <a:pt x="17999" y="14850"/>
                        </a:lnTo>
                        <a:cubicBezTo>
                          <a:pt x="17999" y="14850"/>
                          <a:pt x="17999" y="18900"/>
                          <a:pt x="17999" y="18900"/>
                        </a:cubicBezTo>
                        <a:close/>
                        <a:moveTo>
                          <a:pt x="10195" y="1202"/>
                        </a:moveTo>
                        <a:cubicBezTo>
                          <a:pt x="9527" y="450"/>
                          <a:pt x="8402" y="0"/>
                          <a:pt x="7200" y="0"/>
                        </a:cubicBezTo>
                        <a:lnTo>
                          <a:pt x="3600" y="0"/>
                        </a:lnTo>
                        <a:cubicBezTo>
                          <a:pt x="1610" y="0"/>
                          <a:pt x="0" y="1207"/>
                          <a:pt x="0" y="2700"/>
                        </a:cubicBezTo>
                        <a:lnTo>
                          <a:pt x="0" y="18900"/>
                        </a:lnTo>
                        <a:cubicBezTo>
                          <a:pt x="0" y="20392"/>
                          <a:pt x="1610" y="21599"/>
                          <a:pt x="3600" y="21599"/>
                        </a:cubicBezTo>
                        <a:lnTo>
                          <a:pt x="17999" y="21599"/>
                        </a:lnTo>
                        <a:cubicBezTo>
                          <a:pt x="19989" y="21599"/>
                          <a:pt x="21600" y="20392"/>
                          <a:pt x="21600" y="18900"/>
                        </a:cubicBezTo>
                        <a:lnTo>
                          <a:pt x="21600" y="14850"/>
                        </a:lnTo>
                        <a:cubicBezTo>
                          <a:pt x="21600" y="14317"/>
                          <a:pt x="21389" y="13795"/>
                          <a:pt x="20995" y="13352"/>
                        </a:cubicBezTo>
                        <a:cubicBezTo>
                          <a:pt x="20995" y="13352"/>
                          <a:pt x="10195" y="1202"/>
                          <a:pt x="10195" y="12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ym typeface="Gill Sans" charset="0"/>
                    </a:endParaRPr>
                  </a:p>
                </p:txBody>
              </p:sp>
              <p:sp>
                <p:nvSpPr>
                  <p:cNvPr id="55" name="AutoShape 6"/>
                  <p:cNvSpPr/>
                  <p:nvPr/>
                </p:nvSpPr>
                <p:spPr bwMode="auto">
                  <a:xfrm>
                    <a:off x="10074275" y="4479132"/>
                    <a:ext cx="464344" cy="37782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250" y="16615"/>
                        </a:moveTo>
                        <a:cubicBezTo>
                          <a:pt x="20250" y="17074"/>
                          <a:pt x="19948" y="17446"/>
                          <a:pt x="19575" y="17446"/>
                        </a:cubicBezTo>
                        <a:lnTo>
                          <a:pt x="18803" y="17446"/>
                        </a:lnTo>
                        <a:cubicBezTo>
                          <a:pt x="18501" y="16016"/>
                          <a:pt x="17453" y="14953"/>
                          <a:pt x="16200" y="14953"/>
                        </a:cubicBezTo>
                        <a:cubicBezTo>
                          <a:pt x="14945" y="14953"/>
                          <a:pt x="13897" y="16016"/>
                          <a:pt x="13595" y="17446"/>
                        </a:cubicBezTo>
                        <a:lnTo>
                          <a:pt x="10029" y="17446"/>
                        </a:lnTo>
                        <a:cubicBezTo>
                          <a:pt x="9727" y="16016"/>
                          <a:pt x="8679" y="14953"/>
                          <a:pt x="7425" y="14953"/>
                        </a:cubicBezTo>
                        <a:cubicBezTo>
                          <a:pt x="6170" y="14953"/>
                          <a:pt x="5122" y="16016"/>
                          <a:pt x="4820" y="17446"/>
                        </a:cubicBezTo>
                        <a:lnTo>
                          <a:pt x="4050" y="17446"/>
                        </a:lnTo>
                        <a:cubicBezTo>
                          <a:pt x="3677" y="17446"/>
                          <a:pt x="3375" y="17074"/>
                          <a:pt x="3375" y="16615"/>
                        </a:cubicBezTo>
                        <a:lnTo>
                          <a:pt x="3375" y="14123"/>
                        </a:lnTo>
                        <a:lnTo>
                          <a:pt x="12150" y="14123"/>
                        </a:lnTo>
                        <a:cubicBezTo>
                          <a:pt x="13266" y="14123"/>
                          <a:pt x="14175" y="13005"/>
                          <a:pt x="14175" y="11630"/>
                        </a:cubicBezTo>
                        <a:lnTo>
                          <a:pt x="14175" y="5815"/>
                        </a:lnTo>
                        <a:lnTo>
                          <a:pt x="16875" y="5815"/>
                        </a:lnTo>
                        <a:cubicBezTo>
                          <a:pt x="17100" y="5815"/>
                          <a:pt x="17311" y="5954"/>
                          <a:pt x="17436" y="6185"/>
                        </a:cubicBezTo>
                        <a:lnTo>
                          <a:pt x="20136" y="11169"/>
                        </a:lnTo>
                        <a:cubicBezTo>
                          <a:pt x="20210" y="11306"/>
                          <a:pt x="20250" y="11466"/>
                          <a:pt x="20250" y="11630"/>
                        </a:cubicBezTo>
                        <a:cubicBezTo>
                          <a:pt x="20250" y="11630"/>
                          <a:pt x="20250" y="16615"/>
                          <a:pt x="20250" y="16615"/>
                        </a:cubicBezTo>
                        <a:close/>
                        <a:moveTo>
                          <a:pt x="16200" y="19938"/>
                        </a:moveTo>
                        <a:cubicBezTo>
                          <a:pt x="15454" y="19938"/>
                          <a:pt x="14850" y="19193"/>
                          <a:pt x="14850" y="18276"/>
                        </a:cubicBezTo>
                        <a:cubicBezTo>
                          <a:pt x="14850" y="17360"/>
                          <a:pt x="15454" y="16615"/>
                          <a:pt x="16200" y="16615"/>
                        </a:cubicBezTo>
                        <a:cubicBezTo>
                          <a:pt x="16945" y="16615"/>
                          <a:pt x="17550" y="17360"/>
                          <a:pt x="17550" y="18276"/>
                        </a:cubicBezTo>
                        <a:cubicBezTo>
                          <a:pt x="17550" y="19193"/>
                          <a:pt x="16945" y="19938"/>
                          <a:pt x="16200" y="19938"/>
                        </a:cubicBezTo>
                        <a:moveTo>
                          <a:pt x="7425" y="19938"/>
                        </a:moveTo>
                        <a:cubicBezTo>
                          <a:pt x="6679" y="19938"/>
                          <a:pt x="6075" y="19193"/>
                          <a:pt x="6075" y="18276"/>
                        </a:cubicBezTo>
                        <a:cubicBezTo>
                          <a:pt x="6075" y="17360"/>
                          <a:pt x="6679" y="16615"/>
                          <a:pt x="7425" y="16615"/>
                        </a:cubicBezTo>
                        <a:cubicBezTo>
                          <a:pt x="8170" y="16615"/>
                          <a:pt x="8775" y="17360"/>
                          <a:pt x="8775" y="18276"/>
                        </a:cubicBezTo>
                        <a:cubicBezTo>
                          <a:pt x="8775" y="19193"/>
                          <a:pt x="8170" y="19938"/>
                          <a:pt x="7425" y="19938"/>
                        </a:cubicBezTo>
                        <a:moveTo>
                          <a:pt x="2024" y="12461"/>
                        </a:moveTo>
                        <a:cubicBezTo>
                          <a:pt x="1652" y="12461"/>
                          <a:pt x="1349" y="12089"/>
                          <a:pt x="1349" y="11630"/>
                        </a:cubicBezTo>
                        <a:lnTo>
                          <a:pt x="1349" y="2492"/>
                        </a:lnTo>
                        <a:cubicBezTo>
                          <a:pt x="1349" y="2033"/>
                          <a:pt x="1652" y="1661"/>
                          <a:pt x="2024" y="1661"/>
                        </a:cubicBezTo>
                        <a:lnTo>
                          <a:pt x="12150" y="1661"/>
                        </a:lnTo>
                        <a:cubicBezTo>
                          <a:pt x="12523" y="1661"/>
                          <a:pt x="12825" y="2033"/>
                          <a:pt x="12825" y="2492"/>
                        </a:cubicBezTo>
                        <a:lnTo>
                          <a:pt x="12825" y="4153"/>
                        </a:lnTo>
                        <a:lnTo>
                          <a:pt x="12825" y="5815"/>
                        </a:lnTo>
                        <a:lnTo>
                          <a:pt x="12825" y="11630"/>
                        </a:lnTo>
                        <a:cubicBezTo>
                          <a:pt x="12825" y="12089"/>
                          <a:pt x="12523" y="12461"/>
                          <a:pt x="12150" y="12461"/>
                        </a:cubicBezTo>
                        <a:cubicBezTo>
                          <a:pt x="12150" y="12461"/>
                          <a:pt x="2024" y="12461"/>
                          <a:pt x="2024" y="12461"/>
                        </a:cubicBezTo>
                        <a:close/>
                        <a:moveTo>
                          <a:pt x="21259" y="10248"/>
                        </a:moveTo>
                        <a:lnTo>
                          <a:pt x="18559" y="5263"/>
                        </a:lnTo>
                        <a:cubicBezTo>
                          <a:pt x="18182" y="4568"/>
                          <a:pt x="17552" y="4153"/>
                          <a:pt x="16875" y="4153"/>
                        </a:cubicBezTo>
                        <a:lnTo>
                          <a:pt x="14175" y="4153"/>
                        </a:lnTo>
                        <a:lnTo>
                          <a:pt x="14175" y="2492"/>
                        </a:lnTo>
                        <a:cubicBezTo>
                          <a:pt x="14175" y="1117"/>
                          <a:pt x="13266" y="0"/>
                          <a:pt x="12150" y="0"/>
                        </a:cubicBezTo>
                        <a:lnTo>
                          <a:pt x="2024" y="0"/>
                        </a:lnTo>
                        <a:cubicBezTo>
                          <a:pt x="908" y="0"/>
                          <a:pt x="0" y="1117"/>
                          <a:pt x="0" y="2492"/>
                        </a:cubicBezTo>
                        <a:lnTo>
                          <a:pt x="0" y="11630"/>
                        </a:lnTo>
                        <a:cubicBezTo>
                          <a:pt x="0" y="13005"/>
                          <a:pt x="908" y="14123"/>
                          <a:pt x="2024" y="14123"/>
                        </a:cubicBezTo>
                        <a:lnTo>
                          <a:pt x="2025" y="14123"/>
                        </a:lnTo>
                        <a:lnTo>
                          <a:pt x="2025" y="16615"/>
                        </a:lnTo>
                        <a:cubicBezTo>
                          <a:pt x="2025" y="17989"/>
                          <a:pt x="2933" y="19107"/>
                          <a:pt x="4050" y="19107"/>
                        </a:cubicBezTo>
                        <a:lnTo>
                          <a:pt x="4820" y="19107"/>
                        </a:lnTo>
                        <a:cubicBezTo>
                          <a:pt x="5122" y="20537"/>
                          <a:pt x="6170" y="21600"/>
                          <a:pt x="7425" y="21600"/>
                        </a:cubicBezTo>
                        <a:cubicBezTo>
                          <a:pt x="8679" y="21600"/>
                          <a:pt x="9727" y="20537"/>
                          <a:pt x="10029" y="19107"/>
                        </a:cubicBezTo>
                        <a:lnTo>
                          <a:pt x="13595" y="19107"/>
                        </a:lnTo>
                        <a:cubicBezTo>
                          <a:pt x="13897" y="20537"/>
                          <a:pt x="14945" y="21600"/>
                          <a:pt x="16200" y="21600"/>
                        </a:cubicBezTo>
                        <a:cubicBezTo>
                          <a:pt x="17453" y="21600"/>
                          <a:pt x="18501" y="20537"/>
                          <a:pt x="18803" y="19107"/>
                        </a:cubicBezTo>
                        <a:lnTo>
                          <a:pt x="19575" y="19107"/>
                        </a:lnTo>
                        <a:cubicBezTo>
                          <a:pt x="20691" y="19107"/>
                          <a:pt x="21599" y="17989"/>
                          <a:pt x="21599" y="16615"/>
                        </a:cubicBezTo>
                        <a:lnTo>
                          <a:pt x="21599" y="11630"/>
                        </a:lnTo>
                        <a:cubicBezTo>
                          <a:pt x="21599" y="11137"/>
                          <a:pt x="21482" y="10658"/>
                          <a:pt x="21259" y="10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ym typeface="Gill Sans" charset="0"/>
                    </a:endParaRPr>
                  </a:p>
                </p:txBody>
              </p:sp>
            </p:grpSp>
          </p:grpSp>
          <p:grpSp>
            <p:nvGrpSpPr>
              <p:cNvPr id="33" name="Group 31"/>
              <p:cNvGrpSpPr/>
              <p:nvPr/>
            </p:nvGrpSpPr>
            <p:grpSpPr>
              <a:xfrm>
                <a:off x="6437586" y="2427884"/>
                <a:ext cx="914400" cy="914400"/>
                <a:chOff x="6437586" y="2427884"/>
                <a:chExt cx="914400" cy="914400"/>
              </a:xfrm>
            </p:grpSpPr>
            <p:sp>
              <p:nvSpPr>
                <p:cNvPr id="50" name="Oval 6"/>
                <p:cNvSpPr/>
                <p:nvPr/>
              </p:nvSpPr>
              <p:spPr>
                <a:xfrm>
                  <a:off x="6437586" y="2427884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" name="AutoShape 81"/>
                <p:cNvSpPr/>
                <p:nvPr/>
              </p:nvSpPr>
              <p:spPr bwMode="auto">
                <a:xfrm>
                  <a:off x="6662614" y="2640667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35" y="9811"/>
                      </a:moveTo>
                      <a:cubicBezTo>
                        <a:pt x="20220" y="10144"/>
                        <a:pt x="20081" y="10800"/>
                        <a:pt x="18899" y="10800"/>
                      </a:cubicBezTo>
                      <a:lnTo>
                        <a:pt x="17549" y="10800"/>
                      </a:lnTo>
                      <a:cubicBezTo>
                        <a:pt x="17363" y="10800"/>
                        <a:pt x="17212" y="10950"/>
                        <a:pt x="17212" y="11137"/>
                      </a:cubicBezTo>
                      <a:cubicBezTo>
                        <a:pt x="17212" y="11324"/>
                        <a:pt x="17363" y="11475"/>
                        <a:pt x="17549" y="11475"/>
                      </a:cubicBezTo>
                      <a:lnTo>
                        <a:pt x="18858" y="11475"/>
                      </a:lnTo>
                      <a:cubicBezTo>
                        <a:pt x="19870" y="11475"/>
                        <a:pt x="20003" y="12314"/>
                        <a:pt x="19938" y="12719"/>
                      </a:cubicBezTo>
                      <a:cubicBezTo>
                        <a:pt x="19855" y="13223"/>
                        <a:pt x="19618" y="14175"/>
                        <a:pt x="18478" y="14175"/>
                      </a:cubicBezTo>
                      <a:lnTo>
                        <a:pt x="16874" y="14175"/>
                      </a:lnTo>
                      <a:cubicBezTo>
                        <a:pt x="16688" y="14175"/>
                        <a:pt x="16537" y="14325"/>
                        <a:pt x="16537" y="14512"/>
                      </a:cubicBezTo>
                      <a:cubicBezTo>
                        <a:pt x="16537" y="14699"/>
                        <a:pt x="16688" y="14850"/>
                        <a:pt x="16874" y="14850"/>
                      </a:cubicBezTo>
                      <a:lnTo>
                        <a:pt x="18203" y="14850"/>
                      </a:lnTo>
                      <a:cubicBezTo>
                        <a:pt x="19343" y="14850"/>
                        <a:pt x="19243" y="15718"/>
                        <a:pt x="19079" y="16237"/>
                      </a:cubicBezTo>
                      <a:cubicBezTo>
                        <a:pt x="18864" y="16918"/>
                        <a:pt x="18732" y="17549"/>
                        <a:pt x="17297" y="17549"/>
                      </a:cubicBezTo>
                      <a:lnTo>
                        <a:pt x="16196" y="17549"/>
                      </a:lnTo>
                      <a:cubicBezTo>
                        <a:pt x="16009" y="17549"/>
                        <a:pt x="15859" y="17700"/>
                        <a:pt x="15859" y="17887"/>
                      </a:cubicBezTo>
                      <a:cubicBezTo>
                        <a:pt x="15859" y="18073"/>
                        <a:pt x="16009" y="18225"/>
                        <a:pt x="16196" y="18225"/>
                      </a:cubicBezTo>
                      <a:lnTo>
                        <a:pt x="17255" y="18225"/>
                      </a:lnTo>
                      <a:cubicBezTo>
                        <a:pt x="17993" y="18225"/>
                        <a:pt x="18027" y="18923"/>
                        <a:pt x="17950" y="19174"/>
                      </a:cubicBezTo>
                      <a:cubicBezTo>
                        <a:pt x="17866" y="19448"/>
                        <a:pt x="17767" y="19651"/>
                        <a:pt x="17762" y="19660"/>
                      </a:cubicBezTo>
                      <a:cubicBezTo>
                        <a:pt x="17558" y="20028"/>
                        <a:pt x="17229" y="20249"/>
                        <a:pt x="16534" y="20249"/>
                      </a:cubicBezTo>
                      <a:lnTo>
                        <a:pt x="12844" y="20249"/>
                      </a:lnTo>
                      <a:cubicBezTo>
                        <a:pt x="10990" y="20249"/>
                        <a:pt x="9151" y="19829"/>
                        <a:pt x="9104" y="19818"/>
                      </a:cubicBezTo>
                      <a:cubicBezTo>
                        <a:pt x="6299" y="19172"/>
                        <a:pt x="6152" y="19122"/>
                        <a:pt x="5976" y="19072"/>
                      </a:cubicBezTo>
                      <a:cubicBezTo>
                        <a:pt x="5976" y="19072"/>
                        <a:pt x="5405" y="18976"/>
                        <a:pt x="5405" y="18478"/>
                      </a:cubicBezTo>
                      <a:lnTo>
                        <a:pt x="5399" y="9155"/>
                      </a:lnTo>
                      <a:cubicBezTo>
                        <a:pt x="5399" y="8839"/>
                        <a:pt x="5601" y="8552"/>
                        <a:pt x="5935" y="8452"/>
                      </a:cubicBezTo>
                      <a:cubicBezTo>
                        <a:pt x="5977" y="8435"/>
                        <a:pt x="6034" y="8419"/>
                        <a:pt x="6074" y="8401"/>
                      </a:cubicBezTo>
                      <a:cubicBezTo>
                        <a:pt x="9158" y="7125"/>
                        <a:pt x="10097" y="4324"/>
                        <a:pt x="10124" y="2025"/>
                      </a:cubicBezTo>
                      <a:cubicBezTo>
                        <a:pt x="10128" y="1702"/>
                        <a:pt x="10378" y="1350"/>
                        <a:pt x="10800" y="1350"/>
                      </a:cubicBezTo>
                      <a:cubicBezTo>
                        <a:pt x="11514" y="1350"/>
                        <a:pt x="12774" y="2782"/>
                        <a:pt x="12774" y="4554"/>
                      </a:cubicBezTo>
                      <a:cubicBezTo>
                        <a:pt x="12774" y="6155"/>
                        <a:pt x="12711" y="6432"/>
                        <a:pt x="12149" y="8100"/>
                      </a:cubicBezTo>
                      <a:cubicBezTo>
                        <a:pt x="18899" y="8100"/>
                        <a:pt x="18852" y="8196"/>
                        <a:pt x="19448" y="8353"/>
                      </a:cubicBezTo>
                      <a:cubicBezTo>
                        <a:pt x="20187" y="8564"/>
                        <a:pt x="20249" y="9175"/>
                        <a:pt x="20249" y="9386"/>
                      </a:cubicBezTo>
                      <a:cubicBezTo>
                        <a:pt x="20249" y="9618"/>
                        <a:pt x="20243" y="9584"/>
                        <a:pt x="20235" y="9811"/>
                      </a:cubicBezTo>
                      <a:moveTo>
                        <a:pt x="4724" y="19575"/>
                      </a:moveTo>
                      <a:cubicBezTo>
                        <a:pt x="4724" y="19948"/>
                        <a:pt x="4423" y="20249"/>
                        <a:pt x="4049" y="20249"/>
                      </a:cubicBezTo>
                      <a:lnTo>
                        <a:pt x="2024" y="20249"/>
                      </a:lnTo>
                      <a:cubicBezTo>
                        <a:pt x="1652" y="20249"/>
                        <a:pt x="1349" y="19948"/>
                        <a:pt x="1349" y="19575"/>
                      </a:cubicBezTo>
                      <a:lnTo>
                        <a:pt x="1349" y="8774"/>
                      </a:lnTo>
                      <a:cubicBezTo>
                        <a:pt x="1349" y="8401"/>
                        <a:pt x="1652" y="8100"/>
                        <a:pt x="2024" y="8100"/>
                      </a:cubicBezTo>
                      <a:lnTo>
                        <a:pt x="4049" y="8100"/>
                      </a:lnTo>
                      <a:cubicBezTo>
                        <a:pt x="4423" y="8100"/>
                        <a:pt x="4724" y="8401"/>
                        <a:pt x="4724" y="8774"/>
                      </a:cubicBezTo>
                      <a:cubicBezTo>
                        <a:pt x="4724" y="8774"/>
                        <a:pt x="4724" y="19575"/>
                        <a:pt x="4724" y="19575"/>
                      </a:cubicBezTo>
                      <a:close/>
                      <a:moveTo>
                        <a:pt x="19686" y="7069"/>
                      </a:moveTo>
                      <a:cubicBezTo>
                        <a:pt x="18842" y="6846"/>
                        <a:pt x="16858" y="6849"/>
                        <a:pt x="13956" y="6773"/>
                      </a:cubicBezTo>
                      <a:cubicBezTo>
                        <a:pt x="14093" y="6139"/>
                        <a:pt x="14124" y="5568"/>
                        <a:pt x="14124" y="4554"/>
                      </a:cubicBezTo>
                      <a:cubicBezTo>
                        <a:pt x="14124" y="2133"/>
                        <a:pt x="12361" y="0"/>
                        <a:pt x="10800" y="0"/>
                      </a:cubicBezTo>
                      <a:cubicBezTo>
                        <a:pt x="9698" y="0"/>
                        <a:pt x="8789" y="901"/>
                        <a:pt x="8774" y="2009"/>
                      </a:cubicBezTo>
                      <a:cubicBezTo>
                        <a:pt x="8760" y="3368"/>
                        <a:pt x="8340" y="5716"/>
                        <a:pt x="6074" y="6906"/>
                      </a:cubicBezTo>
                      <a:cubicBezTo>
                        <a:pt x="5908" y="6994"/>
                        <a:pt x="5433" y="7228"/>
                        <a:pt x="5364" y="7259"/>
                      </a:cubicBezTo>
                      <a:lnTo>
                        <a:pt x="5399" y="7289"/>
                      </a:lnTo>
                      <a:cubicBezTo>
                        <a:pt x="5045" y="6984"/>
                        <a:pt x="4554" y="6750"/>
                        <a:pt x="4049" y="6750"/>
                      </a:cubicBezTo>
                      <a:lnTo>
                        <a:pt x="2024" y="6750"/>
                      </a:lnTo>
                      <a:cubicBezTo>
                        <a:pt x="908" y="6750"/>
                        <a:pt x="0" y="7658"/>
                        <a:pt x="0" y="8774"/>
                      </a:cubicBezTo>
                      <a:lnTo>
                        <a:pt x="0" y="19575"/>
                      </a:lnTo>
                      <a:cubicBezTo>
                        <a:pt x="0" y="20691"/>
                        <a:pt x="908" y="21599"/>
                        <a:pt x="2024" y="21599"/>
                      </a:cubicBezTo>
                      <a:lnTo>
                        <a:pt x="4049" y="21599"/>
                      </a:lnTo>
                      <a:cubicBezTo>
                        <a:pt x="4853" y="21599"/>
                        <a:pt x="5525" y="21114"/>
                        <a:pt x="5850" y="20434"/>
                      </a:cubicBezTo>
                      <a:cubicBezTo>
                        <a:pt x="5859" y="20437"/>
                        <a:pt x="5873" y="20441"/>
                        <a:pt x="5882" y="20442"/>
                      </a:cubicBezTo>
                      <a:cubicBezTo>
                        <a:pt x="5927" y="20454"/>
                        <a:pt x="5979" y="20467"/>
                        <a:pt x="6044" y="20485"/>
                      </a:cubicBezTo>
                      <a:cubicBezTo>
                        <a:pt x="6056" y="20487"/>
                        <a:pt x="6062" y="20488"/>
                        <a:pt x="6074" y="20492"/>
                      </a:cubicBezTo>
                      <a:cubicBezTo>
                        <a:pt x="6464" y="20588"/>
                        <a:pt x="7212" y="20768"/>
                        <a:pt x="8812" y="21135"/>
                      </a:cubicBezTo>
                      <a:cubicBezTo>
                        <a:pt x="9155" y="21213"/>
                        <a:pt x="10966" y="21599"/>
                        <a:pt x="12844" y="21599"/>
                      </a:cubicBezTo>
                      <a:lnTo>
                        <a:pt x="16534" y="21599"/>
                      </a:lnTo>
                      <a:cubicBezTo>
                        <a:pt x="17659" y="21599"/>
                        <a:pt x="18469" y="21167"/>
                        <a:pt x="18952" y="20298"/>
                      </a:cubicBezTo>
                      <a:cubicBezTo>
                        <a:pt x="18958" y="20285"/>
                        <a:pt x="19114" y="19982"/>
                        <a:pt x="19240" y="19572"/>
                      </a:cubicBezTo>
                      <a:cubicBezTo>
                        <a:pt x="19336" y="19263"/>
                        <a:pt x="19371" y="18827"/>
                        <a:pt x="19256" y="18384"/>
                      </a:cubicBezTo>
                      <a:cubicBezTo>
                        <a:pt x="19981" y="17886"/>
                        <a:pt x="20214" y="17133"/>
                        <a:pt x="20366" y="16643"/>
                      </a:cubicBezTo>
                      <a:cubicBezTo>
                        <a:pt x="20620" y="15838"/>
                        <a:pt x="20544" y="15235"/>
                        <a:pt x="20367" y="14803"/>
                      </a:cubicBezTo>
                      <a:cubicBezTo>
                        <a:pt x="20775" y="14418"/>
                        <a:pt x="21122" y="13831"/>
                        <a:pt x="21269" y="12935"/>
                      </a:cubicBezTo>
                      <a:cubicBezTo>
                        <a:pt x="21361" y="12380"/>
                        <a:pt x="21263" y="11809"/>
                        <a:pt x="21007" y="11334"/>
                      </a:cubicBezTo>
                      <a:cubicBezTo>
                        <a:pt x="21389" y="10905"/>
                        <a:pt x="21564" y="10365"/>
                        <a:pt x="21583" y="9865"/>
                      </a:cubicBezTo>
                      <a:lnTo>
                        <a:pt x="21591" y="9724"/>
                      </a:lnTo>
                      <a:cubicBezTo>
                        <a:pt x="21596" y="9635"/>
                        <a:pt x="21600" y="9581"/>
                        <a:pt x="21600" y="9386"/>
                      </a:cubicBezTo>
                      <a:cubicBezTo>
                        <a:pt x="21600" y="8533"/>
                        <a:pt x="21010" y="7446"/>
                        <a:pt x="19686" y="706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</p:grpSp>
          <p:grpSp>
            <p:nvGrpSpPr>
              <p:cNvPr id="34" name="Group 34"/>
              <p:cNvGrpSpPr/>
              <p:nvPr/>
            </p:nvGrpSpPr>
            <p:grpSpPr>
              <a:xfrm>
                <a:off x="6437586" y="5243816"/>
                <a:ext cx="914400" cy="914400"/>
                <a:chOff x="6437586" y="5243816"/>
                <a:chExt cx="914400" cy="914400"/>
              </a:xfrm>
            </p:grpSpPr>
            <p:sp>
              <p:nvSpPr>
                <p:cNvPr id="46" name="Oval 8"/>
                <p:cNvSpPr/>
                <p:nvPr/>
              </p:nvSpPr>
              <p:spPr>
                <a:xfrm>
                  <a:off x="6437586" y="5243816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47" name="Group 48"/>
                <p:cNvGrpSpPr/>
                <p:nvPr/>
              </p:nvGrpSpPr>
              <p:grpSpPr>
                <a:xfrm>
                  <a:off x="6712452" y="5468844"/>
                  <a:ext cx="348456" cy="465138"/>
                  <a:chOff x="2639219" y="3510757"/>
                  <a:chExt cx="348456" cy="465138"/>
                </a:xfrm>
                <a:solidFill>
                  <a:schemeClr val="bg1"/>
                </a:solidFill>
              </p:grpSpPr>
              <p:sp>
                <p:nvSpPr>
                  <p:cNvPr id="48" name="AutoShape 115"/>
                  <p:cNvSpPr/>
                  <p:nvPr/>
                </p:nvSpPr>
                <p:spPr bwMode="auto">
                  <a:xfrm>
                    <a:off x="2639219" y="3510757"/>
                    <a:ext cx="348456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800" y="12825"/>
                        </a:moveTo>
                        <a:lnTo>
                          <a:pt x="19800" y="13500"/>
                        </a:lnTo>
                        <a:lnTo>
                          <a:pt x="19800" y="14850"/>
                        </a:lnTo>
                        <a:lnTo>
                          <a:pt x="19800" y="15525"/>
                        </a:lnTo>
                        <a:cubicBezTo>
                          <a:pt x="19800" y="18129"/>
                          <a:pt x="16972" y="20249"/>
                          <a:pt x="13499" y="20249"/>
                        </a:cubicBezTo>
                        <a:lnTo>
                          <a:pt x="8099" y="20249"/>
                        </a:lnTo>
                        <a:cubicBezTo>
                          <a:pt x="4627" y="20249"/>
                          <a:pt x="1800" y="18129"/>
                          <a:pt x="1800" y="15525"/>
                        </a:cubicBezTo>
                        <a:lnTo>
                          <a:pt x="1800" y="14850"/>
                        </a:lnTo>
                        <a:lnTo>
                          <a:pt x="1800" y="13500"/>
                        </a:lnTo>
                        <a:lnTo>
                          <a:pt x="1800" y="12825"/>
                        </a:lnTo>
                        <a:lnTo>
                          <a:pt x="1800" y="10800"/>
                        </a:lnTo>
                        <a:cubicBezTo>
                          <a:pt x="1800" y="10427"/>
                          <a:pt x="2203" y="10124"/>
                          <a:pt x="2699" y="10124"/>
                        </a:cubicBezTo>
                        <a:lnTo>
                          <a:pt x="4499" y="10124"/>
                        </a:lnTo>
                        <a:lnTo>
                          <a:pt x="17100" y="10124"/>
                        </a:lnTo>
                        <a:lnTo>
                          <a:pt x="18899" y="10124"/>
                        </a:lnTo>
                        <a:cubicBezTo>
                          <a:pt x="19396" y="10124"/>
                          <a:pt x="19800" y="10427"/>
                          <a:pt x="19800" y="10800"/>
                        </a:cubicBezTo>
                        <a:cubicBezTo>
                          <a:pt x="19800" y="10800"/>
                          <a:pt x="19800" y="12825"/>
                          <a:pt x="19800" y="12825"/>
                        </a:cubicBezTo>
                        <a:close/>
                        <a:moveTo>
                          <a:pt x="14400" y="6075"/>
                        </a:moveTo>
                        <a:lnTo>
                          <a:pt x="14400" y="6076"/>
                        </a:lnTo>
                        <a:lnTo>
                          <a:pt x="14400" y="8774"/>
                        </a:lnTo>
                        <a:lnTo>
                          <a:pt x="7200" y="8774"/>
                        </a:lnTo>
                        <a:lnTo>
                          <a:pt x="7200" y="6076"/>
                        </a:lnTo>
                        <a:lnTo>
                          <a:pt x="7200" y="6075"/>
                        </a:lnTo>
                        <a:cubicBezTo>
                          <a:pt x="7200" y="4583"/>
                          <a:pt x="8811" y="3375"/>
                          <a:pt x="10800" y="3375"/>
                        </a:cubicBezTo>
                        <a:cubicBezTo>
                          <a:pt x="12788" y="3375"/>
                          <a:pt x="14400" y="4583"/>
                          <a:pt x="14400" y="6075"/>
                        </a:cubicBezTo>
                        <a:moveTo>
                          <a:pt x="4499" y="6075"/>
                        </a:moveTo>
                        <a:cubicBezTo>
                          <a:pt x="4499" y="3465"/>
                          <a:pt x="7320" y="1350"/>
                          <a:pt x="10800" y="1350"/>
                        </a:cubicBezTo>
                        <a:cubicBezTo>
                          <a:pt x="14279" y="1350"/>
                          <a:pt x="17100" y="3465"/>
                          <a:pt x="17100" y="6075"/>
                        </a:cubicBezTo>
                        <a:lnTo>
                          <a:pt x="17100" y="8774"/>
                        </a:lnTo>
                        <a:lnTo>
                          <a:pt x="15299" y="8774"/>
                        </a:lnTo>
                        <a:lnTo>
                          <a:pt x="15299" y="6076"/>
                        </a:lnTo>
                        <a:cubicBezTo>
                          <a:pt x="15299" y="4212"/>
                          <a:pt x="13285" y="2701"/>
                          <a:pt x="10800" y="2701"/>
                        </a:cubicBezTo>
                        <a:cubicBezTo>
                          <a:pt x="8314" y="2701"/>
                          <a:pt x="6299" y="4212"/>
                          <a:pt x="6299" y="6076"/>
                        </a:cubicBezTo>
                        <a:lnTo>
                          <a:pt x="6299" y="8774"/>
                        </a:lnTo>
                        <a:lnTo>
                          <a:pt x="4499" y="8774"/>
                        </a:lnTo>
                        <a:cubicBezTo>
                          <a:pt x="4499" y="8774"/>
                          <a:pt x="4499" y="6075"/>
                          <a:pt x="4499" y="6075"/>
                        </a:cubicBezTo>
                        <a:close/>
                        <a:moveTo>
                          <a:pt x="18899" y="8774"/>
                        </a:moveTo>
                        <a:lnTo>
                          <a:pt x="18899" y="6075"/>
                        </a:lnTo>
                        <a:cubicBezTo>
                          <a:pt x="18899" y="2719"/>
                          <a:pt x="15274" y="0"/>
                          <a:pt x="10800" y="0"/>
                        </a:cubicBezTo>
                        <a:cubicBezTo>
                          <a:pt x="6325" y="0"/>
                          <a:pt x="2699" y="2719"/>
                          <a:pt x="2699" y="6075"/>
                        </a:cubicBezTo>
                        <a:lnTo>
                          <a:pt x="2699" y="8774"/>
                        </a:lnTo>
                        <a:cubicBezTo>
                          <a:pt x="1208" y="8774"/>
                          <a:pt x="0" y="9681"/>
                          <a:pt x="0" y="10800"/>
                        </a:cubicBezTo>
                        <a:lnTo>
                          <a:pt x="0" y="12825"/>
                        </a:lnTo>
                        <a:lnTo>
                          <a:pt x="0" y="13500"/>
                        </a:lnTo>
                        <a:lnTo>
                          <a:pt x="0" y="14850"/>
                        </a:lnTo>
                        <a:lnTo>
                          <a:pt x="0" y="15525"/>
                        </a:lnTo>
                        <a:cubicBezTo>
                          <a:pt x="0" y="18880"/>
                          <a:pt x="3625" y="21599"/>
                          <a:pt x="8099" y="21599"/>
                        </a:cubicBezTo>
                        <a:lnTo>
                          <a:pt x="13499" y="21599"/>
                        </a:lnTo>
                        <a:cubicBezTo>
                          <a:pt x="17974" y="21599"/>
                          <a:pt x="21600" y="18880"/>
                          <a:pt x="21600" y="15525"/>
                        </a:cubicBezTo>
                        <a:lnTo>
                          <a:pt x="21600" y="14850"/>
                        </a:lnTo>
                        <a:lnTo>
                          <a:pt x="21600" y="13500"/>
                        </a:lnTo>
                        <a:lnTo>
                          <a:pt x="21600" y="12825"/>
                        </a:lnTo>
                        <a:lnTo>
                          <a:pt x="21600" y="10800"/>
                        </a:lnTo>
                        <a:cubicBezTo>
                          <a:pt x="21600" y="9681"/>
                          <a:pt x="20391" y="8774"/>
                          <a:pt x="18899" y="877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49" name="AutoShape 116"/>
                  <p:cNvSpPr/>
                  <p:nvPr/>
                </p:nvSpPr>
                <p:spPr bwMode="auto">
                  <a:xfrm>
                    <a:off x="2784475" y="3786982"/>
                    <a:ext cx="57944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8" y="0"/>
                          <a:pt x="0" y="3226"/>
                          <a:pt x="0" y="7201"/>
                        </a:cubicBezTo>
                        <a:cubicBezTo>
                          <a:pt x="0" y="9390"/>
                          <a:pt x="1798" y="13537"/>
                          <a:pt x="3601" y="16821"/>
                        </a:cubicBezTo>
                        <a:cubicBezTo>
                          <a:pt x="5070" y="19493"/>
                          <a:pt x="6916" y="21600"/>
                          <a:pt x="10800" y="21600"/>
                        </a:cubicBezTo>
                        <a:cubicBezTo>
                          <a:pt x="15016" y="21600"/>
                          <a:pt x="16529" y="19514"/>
                          <a:pt x="18003" y="16858"/>
                        </a:cubicBezTo>
                        <a:cubicBezTo>
                          <a:pt x="19828" y="13567"/>
                          <a:pt x="21600" y="9397"/>
                          <a:pt x="21600" y="7201"/>
                        </a:cubicBezTo>
                        <a:cubicBezTo>
                          <a:pt x="21600" y="3226"/>
                          <a:pt x="16761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</p:grpSp>
          </p:grpSp>
          <p:grpSp>
            <p:nvGrpSpPr>
              <p:cNvPr id="35" name="Group 10"/>
              <p:cNvGrpSpPr/>
              <p:nvPr/>
            </p:nvGrpSpPr>
            <p:grpSpPr>
              <a:xfrm>
                <a:off x="4834760" y="3835850"/>
                <a:ext cx="914400" cy="914400"/>
                <a:chOff x="4834760" y="3835850"/>
                <a:chExt cx="914400" cy="914400"/>
              </a:xfrm>
            </p:grpSpPr>
            <p:sp>
              <p:nvSpPr>
                <p:cNvPr id="44" name="Oval 4"/>
                <p:cNvSpPr/>
                <p:nvPr/>
              </p:nvSpPr>
              <p:spPr>
                <a:xfrm>
                  <a:off x="4834760" y="3835850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" name="AutoShape 117"/>
                <p:cNvSpPr/>
                <p:nvPr/>
              </p:nvSpPr>
              <p:spPr bwMode="auto">
                <a:xfrm>
                  <a:off x="5057520" y="4116954"/>
                  <a:ext cx="464344" cy="348456"/>
                </a:xfrm>
                <a:custGeom>
                  <a:avLst/>
                  <a:gdLst>
                    <a:gd name="T0" fmla="+- 0 10799 1"/>
                    <a:gd name="T1" fmla="*/ T0 w 21596"/>
                    <a:gd name="T2" fmla="*/ 10800 h 21600"/>
                    <a:gd name="T3" fmla="+- 0 10799 1"/>
                    <a:gd name="T4" fmla="*/ T3 w 21596"/>
                    <a:gd name="T5" fmla="*/ 10800 h 21600"/>
                    <a:gd name="T6" fmla="+- 0 10799 1"/>
                    <a:gd name="T7" fmla="*/ T6 w 21596"/>
                    <a:gd name="T8" fmla="*/ 10800 h 21600"/>
                    <a:gd name="T9" fmla="+- 0 10799 1"/>
                    <a:gd name="T10" fmla="*/ T9 w 215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96" h="21600">
                      <a:moveTo>
                        <a:pt x="4511" y="2151"/>
                      </a:moveTo>
                      <a:lnTo>
                        <a:pt x="6064" y="3877"/>
                      </a:lnTo>
                      <a:lnTo>
                        <a:pt x="4246" y="6302"/>
                      </a:lnTo>
                      <a:lnTo>
                        <a:pt x="1353" y="6302"/>
                      </a:lnTo>
                      <a:cubicBezTo>
                        <a:pt x="1353" y="6302"/>
                        <a:pt x="4511" y="2151"/>
                        <a:pt x="4511" y="2151"/>
                      </a:cubicBezTo>
                      <a:close/>
                      <a:moveTo>
                        <a:pt x="17348" y="6302"/>
                      </a:moveTo>
                      <a:lnTo>
                        <a:pt x="15531" y="3877"/>
                      </a:lnTo>
                      <a:lnTo>
                        <a:pt x="17082" y="2153"/>
                      </a:lnTo>
                      <a:lnTo>
                        <a:pt x="20191" y="6302"/>
                      </a:lnTo>
                      <a:cubicBezTo>
                        <a:pt x="20191" y="6302"/>
                        <a:pt x="17348" y="6302"/>
                        <a:pt x="17348" y="6302"/>
                      </a:cubicBezTo>
                      <a:close/>
                      <a:moveTo>
                        <a:pt x="17264" y="7202"/>
                      </a:moveTo>
                      <a:lnTo>
                        <a:pt x="19663" y="7202"/>
                      </a:lnTo>
                      <a:lnTo>
                        <a:pt x="13021" y="16638"/>
                      </a:lnTo>
                      <a:cubicBezTo>
                        <a:pt x="13021" y="16638"/>
                        <a:pt x="17264" y="7202"/>
                        <a:pt x="17264" y="7202"/>
                      </a:cubicBezTo>
                      <a:close/>
                      <a:moveTo>
                        <a:pt x="8574" y="16637"/>
                      </a:moveTo>
                      <a:lnTo>
                        <a:pt x="1933" y="7202"/>
                      </a:lnTo>
                      <a:lnTo>
                        <a:pt x="4330" y="7202"/>
                      </a:lnTo>
                      <a:cubicBezTo>
                        <a:pt x="4330" y="7202"/>
                        <a:pt x="8574" y="16637"/>
                        <a:pt x="8574" y="16637"/>
                      </a:cubicBezTo>
                      <a:close/>
                      <a:moveTo>
                        <a:pt x="8429" y="7202"/>
                      </a:moveTo>
                      <a:lnTo>
                        <a:pt x="10084" y="18249"/>
                      </a:lnTo>
                      <a:lnTo>
                        <a:pt x="5117" y="7202"/>
                      </a:lnTo>
                      <a:cubicBezTo>
                        <a:pt x="5117" y="7202"/>
                        <a:pt x="8429" y="7202"/>
                        <a:pt x="8429" y="7202"/>
                      </a:cubicBezTo>
                      <a:close/>
                      <a:moveTo>
                        <a:pt x="6584" y="4456"/>
                      </a:moveTo>
                      <a:lnTo>
                        <a:pt x="8246" y="6302"/>
                      </a:lnTo>
                      <a:lnTo>
                        <a:pt x="5200" y="6302"/>
                      </a:lnTo>
                      <a:cubicBezTo>
                        <a:pt x="5200" y="6302"/>
                        <a:pt x="6584" y="4456"/>
                        <a:pt x="6584" y="4456"/>
                      </a:cubicBezTo>
                      <a:close/>
                      <a:moveTo>
                        <a:pt x="6543" y="3238"/>
                      </a:moveTo>
                      <a:lnTo>
                        <a:pt x="5250" y="1800"/>
                      </a:lnTo>
                      <a:lnTo>
                        <a:pt x="7621" y="1800"/>
                      </a:lnTo>
                      <a:cubicBezTo>
                        <a:pt x="7621" y="1800"/>
                        <a:pt x="6543" y="3238"/>
                        <a:pt x="6543" y="3238"/>
                      </a:cubicBezTo>
                      <a:close/>
                      <a:moveTo>
                        <a:pt x="10797" y="3466"/>
                      </a:moveTo>
                      <a:lnTo>
                        <a:pt x="9299" y="1800"/>
                      </a:lnTo>
                      <a:lnTo>
                        <a:pt x="12296" y="1800"/>
                      </a:lnTo>
                      <a:cubicBezTo>
                        <a:pt x="12296" y="1800"/>
                        <a:pt x="10797" y="3466"/>
                        <a:pt x="10797" y="3466"/>
                      </a:cubicBezTo>
                      <a:close/>
                      <a:moveTo>
                        <a:pt x="13974" y="1800"/>
                      </a:moveTo>
                      <a:lnTo>
                        <a:pt x="16345" y="1800"/>
                      </a:lnTo>
                      <a:lnTo>
                        <a:pt x="15052" y="3238"/>
                      </a:lnTo>
                      <a:cubicBezTo>
                        <a:pt x="15052" y="3238"/>
                        <a:pt x="13974" y="1800"/>
                        <a:pt x="13974" y="1800"/>
                      </a:cubicBezTo>
                      <a:close/>
                      <a:moveTo>
                        <a:pt x="13349" y="6302"/>
                      </a:moveTo>
                      <a:lnTo>
                        <a:pt x="15011" y="4456"/>
                      </a:lnTo>
                      <a:lnTo>
                        <a:pt x="16394" y="6302"/>
                      </a:lnTo>
                      <a:cubicBezTo>
                        <a:pt x="16394" y="6302"/>
                        <a:pt x="13349" y="6302"/>
                        <a:pt x="13349" y="6302"/>
                      </a:cubicBezTo>
                      <a:close/>
                      <a:moveTo>
                        <a:pt x="13166" y="7202"/>
                      </a:moveTo>
                      <a:lnTo>
                        <a:pt x="16478" y="7202"/>
                      </a:lnTo>
                      <a:lnTo>
                        <a:pt x="11511" y="18249"/>
                      </a:lnTo>
                      <a:cubicBezTo>
                        <a:pt x="11511" y="18249"/>
                        <a:pt x="13166" y="7202"/>
                        <a:pt x="13166" y="7202"/>
                      </a:cubicBezTo>
                      <a:close/>
                      <a:moveTo>
                        <a:pt x="12478" y="7202"/>
                      </a:moveTo>
                      <a:lnTo>
                        <a:pt x="10797" y="18414"/>
                      </a:lnTo>
                      <a:lnTo>
                        <a:pt x="9117" y="7202"/>
                      </a:lnTo>
                      <a:cubicBezTo>
                        <a:pt x="9117" y="7202"/>
                        <a:pt x="12478" y="7202"/>
                        <a:pt x="12478" y="7202"/>
                      </a:cubicBezTo>
                      <a:close/>
                      <a:moveTo>
                        <a:pt x="8773" y="5716"/>
                      </a:moveTo>
                      <a:lnTo>
                        <a:pt x="7064" y="3817"/>
                      </a:lnTo>
                      <a:lnTo>
                        <a:pt x="8426" y="2000"/>
                      </a:lnTo>
                      <a:lnTo>
                        <a:pt x="10270" y="4051"/>
                      </a:lnTo>
                      <a:cubicBezTo>
                        <a:pt x="10270" y="4051"/>
                        <a:pt x="8773" y="5716"/>
                        <a:pt x="8773" y="5716"/>
                      </a:cubicBezTo>
                      <a:close/>
                      <a:moveTo>
                        <a:pt x="11325" y="4051"/>
                      </a:moveTo>
                      <a:lnTo>
                        <a:pt x="13169" y="2000"/>
                      </a:lnTo>
                      <a:lnTo>
                        <a:pt x="14531" y="3817"/>
                      </a:lnTo>
                      <a:lnTo>
                        <a:pt x="12822" y="5716"/>
                      </a:lnTo>
                      <a:cubicBezTo>
                        <a:pt x="12822" y="5716"/>
                        <a:pt x="11325" y="4051"/>
                        <a:pt x="11325" y="4051"/>
                      </a:cubicBezTo>
                      <a:close/>
                      <a:moveTo>
                        <a:pt x="12296" y="6302"/>
                      </a:moveTo>
                      <a:lnTo>
                        <a:pt x="9299" y="6302"/>
                      </a:lnTo>
                      <a:lnTo>
                        <a:pt x="10797" y="4638"/>
                      </a:lnTo>
                      <a:cubicBezTo>
                        <a:pt x="10797" y="4638"/>
                        <a:pt x="12296" y="6302"/>
                        <a:pt x="12296" y="6302"/>
                      </a:cubicBezTo>
                      <a:close/>
                      <a:moveTo>
                        <a:pt x="21200" y="5102"/>
                      </a:moveTo>
                      <a:lnTo>
                        <a:pt x="17771" y="527"/>
                      </a:lnTo>
                      <a:cubicBezTo>
                        <a:pt x="17518" y="189"/>
                        <a:pt x="17176" y="0"/>
                        <a:pt x="16817" y="0"/>
                      </a:cubicBezTo>
                      <a:lnTo>
                        <a:pt x="4779" y="0"/>
                      </a:lnTo>
                      <a:cubicBezTo>
                        <a:pt x="4420" y="0"/>
                        <a:pt x="4077" y="189"/>
                        <a:pt x="3824" y="527"/>
                      </a:cubicBezTo>
                      <a:lnTo>
                        <a:pt x="395" y="5102"/>
                      </a:lnTo>
                      <a:cubicBezTo>
                        <a:pt x="131" y="5455"/>
                        <a:pt x="-1" y="5921"/>
                        <a:pt x="-1" y="6387"/>
                      </a:cubicBezTo>
                      <a:cubicBezTo>
                        <a:pt x="1" y="6810"/>
                        <a:pt x="114" y="7233"/>
                        <a:pt x="341" y="7573"/>
                      </a:cubicBezTo>
                      <a:lnTo>
                        <a:pt x="9788" y="20995"/>
                      </a:lnTo>
                      <a:cubicBezTo>
                        <a:pt x="10045" y="21379"/>
                        <a:pt x="10412" y="21599"/>
                        <a:pt x="10797" y="21599"/>
                      </a:cubicBezTo>
                      <a:cubicBezTo>
                        <a:pt x="11183" y="21599"/>
                        <a:pt x="11550" y="21379"/>
                        <a:pt x="11807" y="20995"/>
                      </a:cubicBezTo>
                      <a:lnTo>
                        <a:pt x="21255" y="7573"/>
                      </a:lnTo>
                      <a:cubicBezTo>
                        <a:pt x="21485" y="7226"/>
                        <a:pt x="21598" y="6791"/>
                        <a:pt x="21595" y="6359"/>
                      </a:cubicBezTo>
                      <a:cubicBezTo>
                        <a:pt x="21593" y="5902"/>
                        <a:pt x="21459" y="5449"/>
                        <a:pt x="21200" y="510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</p:grpSp>
          <p:grpSp>
            <p:nvGrpSpPr>
              <p:cNvPr id="36" name="Group 11"/>
              <p:cNvGrpSpPr/>
              <p:nvPr/>
            </p:nvGrpSpPr>
            <p:grpSpPr>
              <a:xfrm>
                <a:off x="4834760" y="5243816"/>
                <a:ext cx="914400" cy="914400"/>
                <a:chOff x="4834760" y="5243816"/>
                <a:chExt cx="914400" cy="914400"/>
              </a:xfrm>
            </p:grpSpPr>
            <p:sp>
              <p:nvSpPr>
                <p:cNvPr id="40" name="Oval 5"/>
                <p:cNvSpPr/>
                <p:nvPr/>
              </p:nvSpPr>
              <p:spPr>
                <a:xfrm>
                  <a:off x="4834760" y="5243816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41" name="Group 52"/>
                <p:cNvGrpSpPr/>
                <p:nvPr/>
              </p:nvGrpSpPr>
              <p:grpSpPr>
                <a:xfrm>
                  <a:off x="5061807" y="5468844"/>
                  <a:ext cx="465138" cy="464344"/>
                  <a:chOff x="2581275" y="2582069"/>
                  <a:chExt cx="465138" cy="464344"/>
                </a:xfrm>
                <a:solidFill>
                  <a:schemeClr val="bg1"/>
                </a:solidFill>
              </p:grpSpPr>
              <p:sp>
                <p:nvSpPr>
                  <p:cNvPr id="42" name="AutoShape 128"/>
                  <p:cNvSpPr/>
                  <p:nvPr/>
                </p:nvSpPr>
                <p:spPr bwMode="auto">
                  <a:xfrm>
                    <a:off x="2581275" y="2582069"/>
                    <a:ext cx="465138" cy="4643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4850" y="12150"/>
                        </a:moveTo>
                        <a:cubicBezTo>
                          <a:pt x="13851" y="12150"/>
                          <a:pt x="12926" y="11859"/>
                          <a:pt x="12124" y="11386"/>
                        </a:cubicBezTo>
                        <a:lnTo>
                          <a:pt x="11892" y="11618"/>
                        </a:lnTo>
                        <a:lnTo>
                          <a:pt x="11132" y="12377"/>
                        </a:lnTo>
                        <a:lnTo>
                          <a:pt x="9846" y="13663"/>
                        </a:lnTo>
                        <a:cubicBezTo>
                          <a:pt x="9593" y="13916"/>
                          <a:pt x="9451" y="14260"/>
                          <a:pt x="9451" y="14617"/>
                        </a:cubicBezTo>
                        <a:lnTo>
                          <a:pt x="9451" y="16200"/>
                        </a:lnTo>
                        <a:lnTo>
                          <a:pt x="8101" y="16200"/>
                        </a:lnTo>
                        <a:cubicBezTo>
                          <a:pt x="7356" y="16200"/>
                          <a:pt x="6751" y="16804"/>
                          <a:pt x="6751" y="17549"/>
                        </a:cubicBezTo>
                        <a:lnTo>
                          <a:pt x="6751" y="18900"/>
                        </a:lnTo>
                        <a:lnTo>
                          <a:pt x="5170" y="18900"/>
                        </a:lnTo>
                        <a:cubicBezTo>
                          <a:pt x="4812" y="18900"/>
                          <a:pt x="4469" y="19042"/>
                          <a:pt x="4216" y="19295"/>
                        </a:cubicBezTo>
                        <a:lnTo>
                          <a:pt x="3259" y="20252"/>
                        </a:lnTo>
                        <a:lnTo>
                          <a:pt x="1352" y="20249"/>
                        </a:lnTo>
                        <a:lnTo>
                          <a:pt x="1350" y="18326"/>
                        </a:lnTo>
                        <a:lnTo>
                          <a:pt x="9223" y="10467"/>
                        </a:lnTo>
                        <a:cubicBezTo>
                          <a:pt x="9223" y="10467"/>
                          <a:pt x="9223" y="10467"/>
                          <a:pt x="9224" y="10468"/>
                        </a:cubicBezTo>
                        <a:lnTo>
                          <a:pt x="10215" y="9477"/>
                        </a:lnTo>
                        <a:cubicBezTo>
                          <a:pt x="9741" y="8674"/>
                          <a:pt x="9451" y="7748"/>
                          <a:pt x="9451" y="6750"/>
                        </a:cubicBezTo>
                        <a:cubicBezTo>
                          <a:pt x="9451" y="3767"/>
                          <a:pt x="11869" y="1350"/>
                          <a:pt x="14850" y="1350"/>
                        </a:cubicBezTo>
                        <a:cubicBezTo>
                          <a:pt x="17832" y="1350"/>
                          <a:pt x="20250" y="3767"/>
                          <a:pt x="20250" y="6750"/>
                        </a:cubicBezTo>
                        <a:cubicBezTo>
                          <a:pt x="20250" y="9732"/>
                          <a:pt x="17832" y="12150"/>
                          <a:pt x="14850" y="12150"/>
                        </a:cubicBezTo>
                        <a:moveTo>
                          <a:pt x="14850" y="0"/>
                        </a:moveTo>
                        <a:cubicBezTo>
                          <a:pt x="11123" y="0"/>
                          <a:pt x="8101" y="3022"/>
                          <a:pt x="8101" y="6750"/>
                        </a:cubicBezTo>
                        <a:cubicBezTo>
                          <a:pt x="8101" y="7617"/>
                          <a:pt x="8283" y="8438"/>
                          <a:pt x="8582" y="9199"/>
                        </a:cubicBezTo>
                        <a:lnTo>
                          <a:pt x="383" y="17400"/>
                        </a:lnTo>
                        <a:cubicBezTo>
                          <a:pt x="146" y="17637"/>
                          <a:pt x="0" y="17863"/>
                          <a:pt x="0" y="18225"/>
                        </a:cubicBezTo>
                        <a:lnTo>
                          <a:pt x="0" y="20249"/>
                        </a:lnTo>
                        <a:cubicBezTo>
                          <a:pt x="0" y="20972"/>
                          <a:pt x="626" y="21599"/>
                          <a:pt x="1349" y="21599"/>
                        </a:cubicBezTo>
                        <a:lnTo>
                          <a:pt x="3374" y="21599"/>
                        </a:lnTo>
                        <a:cubicBezTo>
                          <a:pt x="3736" y="21599"/>
                          <a:pt x="3965" y="21455"/>
                          <a:pt x="4202" y="21219"/>
                        </a:cubicBezTo>
                        <a:lnTo>
                          <a:pt x="5170" y="20249"/>
                        </a:lnTo>
                        <a:lnTo>
                          <a:pt x="6751" y="20249"/>
                        </a:lnTo>
                        <a:cubicBezTo>
                          <a:pt x="7496" y="20249"/>
                          <a:pt x="8101" y="19645"/>
                          <a:pt x="8101" y="18900"/>
                        </a:cubicBezTo>
                        <a:lnTo>
                          <a:pt x="8101" y="17549"/>
                        </a:lnTo>
                        <a:lnTo>
                          <a:pt x="9451" y="17549"/>
                        </a:lnTo>
                        <a:cubicBezTo>
                          <a:pt x="10196" y="17549"/>
                          <a:pt x="10801" y="16945"/>
                          <a:pt x="10801" y="16200"/>
                        </a:cubicBezTo>
                        <a:lnTo>
                          <a:pt x="10801" y="14617"/>
                        </a:lnTo>
                        <a:lnTo>
                          <a:pt x="12400" y="13018"/>
                        </a:lnTo>
                        <a:cubicBezTo>
                          <a:pt x="13162" y="13317"/>
                          <a:pt x="13982" y="13500"/>
                          <a:pt x="14850" y="13500"/>
                        </a:cubicBezTo>
                        <a:cubicBezTo>
                          <a:pt x="18577" y="13500"/>
                          <a:pt x="21599" y="10477"/>
                          <a:pt x="21599" y="6750"/>
                        </a:cubicBezTo>
                        <a:cubicBezTo>
                          <a:pt x="21599" y="3022"/>
                          <a:pt x="18577" y="0"/>
                          <a:pt x="1485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43" name="AutoShape 129"/>
                  <p:cNvSpPr/>
                  <p:nvPr/>
                </p:nvSpPr>
                <p:spPr bwMode="auto">
                  <a:xfrm>
                    <a:off x="2871788" y="2640013"/>
                    <a:ext cx="115888" cy="115888"/>
                  </a:xfrm>
                  <a:custGeom>
                    <a:avLst/>
                    <a:gdLst>
                      <a:gd name="T0" fmla="*/ 10800 w 21600"/>
                      <a:gd name="T1" fmla="+- 0 10800 134"/>
                      <a:gd name="T2" fmla="*/ 10800 h 21333"/>
                      <a:gd name="T3" fmla="*/ 10800 w 21600"/>
                      <a:gd name="T4" fmla="+- 0 10800 134"/>
                      <a:gd name="T5" fmla="*/ 10800 h 21333"/>
                      <a:gd name="T6" fmla="*/ 10800 w 21600"/>
                      <a:gd name="T7" fmla="+- 0 10800 134"/>
                      <a:gd name="T8" fmla="*/ 10800 h 21333"/>
                      <a:gd name="T9" fmla="*/ 10800 w 21600"/>
                      <a:gd name="T10" fmla="+- 0 10800 134"/>
                      <a:gd name="T11" fmla="*/ 10800 h 21333"/>
                    </a:gdLst>
                    <a:ahLst/>
                    <a:cxnLst>
                      <a:cxn ang="0">
                        <a:pos x="T0" y="T2"/>
                      </a:cxn>
                      <a:cxn ang="0">
                        <a:pos x="T3" y="T5"/>
                      </a:cxn>
                      <a:cxn ang="0">
                        <a:pos x="T6" y="T8"/>
                      </a:cxn>
                      <a:cxn ang="0">
                        <a:pos x="T9" y="T11"/>
                      </a:cxn>
                    </a:cxnLst>
                    <a:rect l="0" t="0" r="r" b="b"/>
                    <a:pathLst>
                      <a:path w="21600" h="21333">
                        <a:moveTo>
                          <a:pt x="13008" y="18684"/>
                        </a:moveTo>
                        <a:cubicBezTo>
                          <a:pt x="9017" y="15850"/>
                          <a:pt x="5542" y="12415"/>
                          <a:pt x="2694" y="8570"/>
                        </a:cubicBezTo>
                        <a:cubicBezTo>
                          <a:pt x="3736" y="5628"/>
                          <a:pt x="5693" y="3697"/>
                          <a:pt x="8585" y="2647"/>
                        </a:cubicBezTo>
                        <a:cubicBezTo>
                          <a:pt x="12578" y="5489"/>
                          <a:pt x="16048" y="8911"/>
                          <a:pt x="18889" y="12809"/>
                        </a:cubicBezTo>
                        <a:cubicBezTo>
                          <a:pt x="17836" y="15730"/>
                          <a:pt x="15883" y="17647"/>
                          <a:pt x="13008" y="18684"/>
                        </a:cubicBezTo>
                        <a:moveTo>
                          <a:pt x="21110" y="11295"/>
                        </a:moveTo>
                        <a:cubicBezTo>
                          <a:pt x="18081" y="7130"/>
                          <a:pt x="14396" y="3496"/>
                          <a:pt x="10161" y="484"/>
                        </a:cubicBezTo>
                        <a:cubicBezTo>
                          <a:pt x="9468" y="-8"/>
                          <a:pt x="8579" y="-134"/>
                          <a:pt x="7778" y="145"/>
                        </a:cubicBezTo>
                        <a:cubicBezTo>
                          <a:pt x="4027" y="1450"/>
                          <a:pt x="1463" y="3983"/>
                          <a:pt x="145" y="7687"/>
                        </a:cubicBezTo>
                        <a:cubicBezTo>
                          <a:pt x="46" y="7962"/>
                          <a:pt x="0" y="8252"/>
                          <a:pt x="0" y="8537"/>
                        </a:cubicBezTo>
                        <a:cubicBezTo>
                          <a:pt x="0" y="9071"/>
                          <a:pt x="167" y="9596"/>
                          <a:pt x="487" y="10041"/>
                        </a:cubicBezTo>
                        <a:cubicBezTo>
                          <a:pt x="3525" y="14213"/>
                          <a:pt x="7211" y="17850"/>
                          <a:pt x="11431" y="20850"/>
                        </a:cubicBezTo>
                        <a:cubicBezTo>
                          <a:pt x="12122" y="21338"/>
                          <a:pt x="13010" y="21466"/>
                          <a:pt x="13812" y="21188"/>
                        </a:cubicBezTo>
                        <a:cubicBezTo>
                          <a:pt x="17563" y="19893"/>
                          <a:pt x="20133" y="17356"/>
                          <a:pt x="21451" y="13647"/>
                        </a:cubicBezTo>
                        <a:cubicBezTo>
                          <a:pt x="21551" y="13372"/>
                          <a:pt x="21600" y="13081"/>
                          <a:pt x="21600" y="12796"/>
                        </a:cubicBezTo>
                        <a:cubicBezTo>
                          <a:pt x="21600" y="12265"/>
                          <a:pt x="21429" y="11740"/>
                          <a:pt x="21110" y="1129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5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ill Sans" charset="0"/>
                      <a:sym typeface="Gill Sans" charset="0"/>
                    </a:endParaRPr>
                  </a:p>
                </p:txBody>
              </p:sp>
            </p:grpSp>
          </p:grpSp>
          <p:grpSp>
            <p:nvGrpSpPr>
              <p:cNvPr id="37" name="Group 9"/>
              <p:cNvGrpSpPr/>
              <p:nvPr/>
            </p:nvGrpSpPr>
            <p:grpSpPr>
              <a:xfrm>
                <a:off x="4834760" y="2427884"/>
                <a:ext cx="914400" cy="914400"/>
                <a:chOff x="4834760" y="2427884"/>
                <a:chExt cx="914400" cy="914400"/>
              </a:xfrm>
            </p:grpSpPr>
            <p:sp>
              <p:nvSpPr>
                <p:cNvPr id="38" name="Oval 3"/>
                <p:cNvSpPr/>
                <p:nvPr/>
              </p:nvSpPr>
              <p:spPr>
                <a:xfrm>
                  <a:off x="4834760" y="2427884"/>
                  <a:ext cx="914400" cy="914400"/>
                </a:xfrm>
                <a:prstGeom prst="ellipse">
                  <a:avLst/>
                </a:prstGeom>
                <a:solidFill>
                  <a:srgbClr val="6651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" name="AutoShape 81"/>
                <p:cNvSpPr/>
                <p:nvPr/>
              </p:nvSpPr>
              <p:spPr bwMode="auto">
                <a:xfrm>
                  <a:off x="5074784" y="2640667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35" y="9811"/>
                      </a:moveTo>
                      <a:cubicBezTo>
                        <a:pt x="20220" y="10144"/>
                        <a:pt x="20081" y="10800"/>
                        <a:pt x="18899" y="10800"/>
                      </a:cubicBezTo>
                      <a:lnTo>
                        <a:pt x="17549" y="10800"/>
                      </a:lnTo>
                      <a:cubicBezTo>
                        <a:pt x="17363" y="10800"/>
                        <a:pt x="17212" y="10950"/>
                        <a:pt x="17212" y="11137"/>
                      </a:cubicBezTo>
                      <a:cubicBezTo>
                        <a:pt x="17212" y="11324"/>
                        <a:pt x="17363" y="11475"/>
                        <a:pt x="17549" y="11475"/>
                      </a:cubicBezTo>
                      <a:lnTo>
                        <a:pt x="18858" y="11475"/>
                      </a:lnTo>
                      <a:cubicBezTo>
                        <a:pt x="19870" y="11475"/>
                        <a:pt x="20003" y="12314"/>
                        <a:pt x="19938" y="12719"/>
                      </a:cubicBezTo>
                      <a:cubicBezTo>
                        <a:pt x="19855" y="13223"/>
                        <a:pt x="19618" y="14175"/>
                        <a:pt x="18478" y="14175"/>
                      </a:cubicBezTo>
                      <a:lnTo>
                        <a:pt x="16874" y="14175"/>
                      </a:lnTo>
                      <a:cubicBezTo>
                        <a:pt x="16688" y="14175"/>
                        <a:pt x="16537" y="14325"/>
                        <a:pt x="16537" y="14512"/>
                      </a:cubicBezTo>
                      <a:cubicBezTo>
                        <a:pt x="16537" y="14699"/>
                        <a:pt x="16688" y="14850"/>
                        <a:pt x="16874" y="14850"/>
                      </a:cubicBezTo>
                      <a:lnTo>
                        <a:pt x="18203" y="14850"/>
                      </a:lnTo>
                      <a:cubicBezTo>
                        <a:pt x="19343" y="14850"/>
                        <a:pt x="19243" y="15718"/>
                        <a:pt x="19079" y="16237"/>
                      </a:cubicBezTo>
                      <a:cubicBezTo>
                        <a:pt x="18864" y="16918"/>
                        <a:pt x="18732" y="17549"/>
                        <a:pt x="17297" y="17549"/>
                      </a:cubicBezTo>
                      <a:lnTo>
                        <a:pt x="16196" y="17549"/>
                      </a:lnTo>
                      <a:cubicBezTo>
                        <a:pt x="16009" y="17549"/>
                        <a:pt x="15859" y="17700"/>
                        <a:pt x="15859" y="17887"/>
                      </a:cubicBezTo>
                      <a:cubicBezTo>
                        <a:pt x="15859" y="18073"/>
                        <a:pt x="16009" y="18225"/>
                        <a:pt x="16196" y="18225"/>
                      </a:cubicBezTo>
                      <a:lnTo>
                        <a:pt x="17255" y="18225"/>
                      </a:lnTo>
                      <a:cubicBezTo>
                        <a:pt x="17993" y="18225"/>
                        <a:pt x="18027" y="18923"/>
                        <a:pt x="17950" y="19174"/>
                      </a:cubicBezTo>
                      <a:cubicBezTo>
                        <a:pt x="17866" y="19448"/>
                        <a:pt x="17767" y="19651"/>
                        <a:pt x="17762" y="19660"/>
                      </a:cubicBezTo>
                      <a:cubicBezTo>
                        <a:pt x="17558" y="20028"/>
                        <a:pt x="17229" y="20249"/>
                        <a:pt x="16534" y="20249"/>
                      </a:cubicBezTo>
                      <a:lnTo>
                        <a:pt x="12844" y="20249"/>
                      </a:lnTo>
                      <a:cubicBezTo>
                        <a:pt x="10990" y="20249"/>
                        <a:pt x="9151" y="19829"/>
                        <a:pt x="9104" y="19818"/>
                      </a:cubicBezTo>
                      <a:cubicBezTo>
                        <a:pt x="6299" y="19172"/>
                        <a:pt x="6152" y="19122"/>
                        <a:pt x="5976" y="19072"/>
                      </a:cubicBezTo>
                      <a:cubicBezTo>
                        <a:pt x="5976" y="19072"/>
                        <a:pt x="5405" y="18976"/>
                        <a:pt x="5405" y="18478"/>
                      </a:cubicBezTo>
                      <a:lnTo>
                        <a:pt x="5399" y="9155"/>
                      </a:lnTo>
                      <a:cubicBezTo>
                        <a:pt x="5399" y="8839"/>
                        <a:pt x="5601" y="8552"/>
                        <a:pt x="5935" y="8452"/>
                      </a:cubicBezTo>
                      <a:cubicBezTo>
                        <a:pt x="5977" y="8435"/>
                        <a:pt x="6034" y="8419"/>
                        <a:pt x="6074" y="8401"/>
                      </a:cubicBezTo>
                      <a:cubicBezTo>
                        <a:pt x="9158" y="7125"/>
                        <a:pt x="10097" y="4324"/>
                        <a:pt x="10124" y="2025"/>
                      </a:cubicBezTo>
                      <a:cubicBezTo>
                        <a:pt x="10128" y="1702"/>
                        <a:pt x="10378" y="1350"/>
                        <a:pt x="10800" y="1350"/>
                      </a:cubicBezTo>
                      <a:cubicBezTo>
                        <a:pt x="11514" y="1350"/>
                        <a:pt x="12774" y="2782"/>
                        <a:pt x="12774" y="4554"/>
                      </a:cubicBezTo>
                      <a:cubicBezTo>
                        <a:pt x="12774" y="6155"/>
                        <a:pt x="12711" y="6432"/>
                        <a:pt x="12149" y="8100"/>
                      </a:cubicBezTo>
                      <a:cubicBezTo>
                        <a:pt x="18899" y="8100"/>
                        <a:pt x="18852" y="8196"/>
                        <a:pt x="19448" y="8353"/>
                      </a:cubicBezTo>
                      <a:cubicBezTo>
                        <a:pt x="20187" y="8564"/>
                        <a:pt x="20249" y="9175"/>
                        <a:pt x="20249" y="9386"/>
                      </a:cubicBezTo>
                      <a:cubicBezTo>
                        <a:pt x="20249" y="9618"/>
                        <a:pt x="20243" y="9584"/>
                        <a:pt x="20235" y="9811"/>
                      </a:cubicBezTo>
                      <a:moveTo>
                        <a:pt x="4724" y="19575"/>
                      </a:moveTo>
                      <a:cubicBezTo>
                        <a:pt x="4724" y="19948"/>
                        <a:pt x="4423" y="20249"/>
                        <a:pt x="4049" y="20249"/>
                      </a:cubicBezTo>
                      <a:lnTo>
                        <a:pt x="2024" y="20249"/>
                      </a:lnTo>
                      <a:cubicBezTo>
                        <a:pt x="1652" y="20249"/>
                        <a:pt x="1349" y="19948"/>
                        <a:pt x="1349" y="19575"/>
                      </a:cubicBezTo>
                      <a:lnTo>
                        <a:pt x="1349" y="8774"/>
                      </a:lnTo>
                      <a:cubicBezTo>
                        <a:pt x="1349" y="8401"/>
                        <a:pt x="1652" y="8100"/>
                        <a:pt x="2024" y="8100"/>
                      </a:cubicBezTo>
                      <a:lnTo>
                        <a:pt x="4049" y="8100"/>
                      </a:lnTo>
                      <a:cubicBezTo>
                        <a:pt x="4423" y="8100"/>
                        <a:pt x="4724" y="8401"/>
                        <a:pt x="4724" y="8774"/>
                      </a:cubicBezTo>
                      <a:cubicBezTo>
                        <a:pt x="4724" y="8774"/>
                        <a:pt x="4724" y="19575"/>
                        <a:pt x="4724" y="19575"/>
                      </a:cubicBezTo>
                      <a:close/>
                      <a:moveTo>
                        <a:pt x="19686" y="7069"/>
                      </a:moveTo>
                      <a:cubicBezTo>
                        <a:pt x="18842" y="6846"/>
                        <a:pt x="16858" y="6849"/>
                        <a:pt x="13956" y="6773"/>
                      </a:cubicBezTo>
                      <a:cubicBezTo>
                        <a:pt x="14093" y="6139"/>
                        <a:pt x="14124" y="5568"/>
                        <a:pt x="14124" y="4554"/>
                      </a:cubicBezTo>
                      <a:cubicBezTo>
                        <a:pt x="14124" y="2133"/>
                        <a:pt x="12361" y="0"/>
                        <a:pt x="10800" y="0"/>
                      </a:cubicBezTo>
                      <a:cubicBezTo>
                        <a:pt x="9698" y="0"/>
                        <a:pt x="8789" y="901"/>
                        <a:pt x="8774" y="2009"/>
                      </a:cubicBezTo>
                      <a:cubicBezTo>
                        <a:pt x="8760" y="3368"/>
                        <a:pt x="8340" y="5716"/>
                        <a:pt x="6074" y="6906"/>
                      </a:cubicBezTo>
                      <a:cubicBezTo>
                        <a:pt x="5908" y="6994"/>
                        <a:pt x="5433" y="7228"/>
                        <a:pt x="5364" y="7259"/>
                      </a:cubicBezTo>
                      <a:lnTo>
                        <a:pt x="5399" y="7289"/>
                      </a:lnTo>
                      <a:cubicBezTo>
                        <a:pt x="5045" y="6984"/>
                        <a:pt x="4554" y="6750"/>
                        <a:pt x="4049" y="6750"/>
                      </a:cubicBezTo>
                      <a:lnTo>
                        <a:pt x="2024" y="6750"/>
                      </a:lnTo>
                      <a:cubicBezTo>
                        <a:pt x="908" y="6750"/>
                        <a:pt x="0" y="7658"/>
                        <a:pt x="0" y="8774"/>
                      </a:cubicBezTo>
                      <a:lnTo>
                        <a:pt x="0" y="19575"/>
                      </a:lnTo>
                      <a:cubicBezTo>
                        <a:pt x="0" y="20691"/>
                        <a:pt x="908" y="21599"/>
                        <a:pt x="2024" y="21599"/>
                      </a:cubicBezTo>
                      <a:lnTo>
                        <a:pt x="4049" y="21599"/>
                      </a:lnTo>
                      <a:cubicBezTo>
                        <a:pt x="4853" y="21599"/>
                        <a:pt x="5525" y="21114"/>
                        <a:pt x="5850" y="20434"/>
                      </a:cubicBezTo>
                      <a:cubicBezTo>
                        <a:pt x="5859" y="20437"/>
                        <a:pt x="5873" y="20441"/>
                        <a:pt x="5882" y="20442"/>
                      </a:cubicBezTo>
                      <a:cubicBezTo>
                        <a:pt x="5927" y="20454"/>
                        <a:pt x="5979" y="20467"/>
                        <a:pt x="6044" y="20485"/>
                      </a:cubicBezTo>
                      <a:cubicBezTo>
                        <a:pt x="6056" y="20487"/>
                        <a:pt x="6062" y="20488"/>
                        <a:pt x="6074" y="20492"/>
                      </a:cubicBezTo>
                      <a:cubicBezTo>
                        <a:pt x="6464" y="20588"/>
                        <a:pt x="7212" y="20768"/>
                        <a:pt x="8812" y="21135"/>
                      </a:cubicBezTo>
                      <a:cubicBezTo>
                        <a:pt x="9155" y="21213"/>
                        <a:pt x="10966" y="21599"/>
                        <a:pt x="12844" y="21599"/>
                      </a:cubicBezTo>
                      <a:lnTo>
                        <a:pt x="16534" y="21599"/>
                      </a:lnTo>
                      <a:cubicBezTo>
                        <a:pt x="17659" y="21599"/>
                        <a:pt x="18469" y="21167"/>
                        <a:pt x="18952" y="20298"/>
                      </a:cubicBezTo>
                      <a:cubicBezTo>
                        <a:pt x="18958" y="20285"/>
                        <a:pt x="19114" y="19982"/>
                        <a:pt x="19240" y="19572"/>
                      </a:cubicBezTo>
                      <a:cubicBezTo>
                        <a:pt x="19336" y="19263"/>
                        <a:pt x="19371" y="18827"/>
                        <a:pt x="19256" y="18384"/>
                      </a:cubicBezTo>
                      <a:cubicBezTo>
                        <a:pt x="19981" y="17886"/>
                        <a:pt x="20214" y="17133"/>
                        <a:pt x="20366" y="16643"/>
                      </a:cubicBezTo>
                      <a:cubicBezTo>
                        <a:pt x="20620" y="15838"/>
                        <a:pt x="20544" y="15235"/>
                        <a:pt x="20367" y="14803"/>
                      </a:cubicBezTo>
                      <a:cubicBezTo>
                        <a:pt x="20775" y="14418"/>
                        <a:pt x="21122" y="13831"/>
                        <a:pt x="21269" y="12935"/>
                      </a:cubicBezTo>
                      <a:cubicBezTo>
                        <a:pt x="21361" y="12380"/>
                        <a:pt x="21263" y="11809"/>
                        <a:pt x="21007" y="11334"/>
                      </a:cubicBezTo>
                      <a:cubicBezTo>
                        <a:pt x="21389" y="10905"/>
                        <a:pt x="21564" y="10365"/>
                        <a:pt x="21583" y="9865"/>
                      </a:cubicBezTo>
                      <a:lnTo>
                        <a:pt x="21591" y="9724"/>
                      </a:lnTo>
                      <a:cubicBezTo>
                        <a:pt x="21596" y="9635"/>
                        <a:pt x="21600" y="9581"/>
                        <a:pt x="21600" y="9386"/>
                      </a:cubicBezTo>
                      <a:cubicBezTo>
                        <a:pt x="21600" y="8533"/>
                        <a:pt x="21010" y="7446"/>
                        <a:pt x="19686" y="706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7322835" y="1970202"/>
              <a:ext cx="4441512" cy="925995"/>
              <a:chOff x="6356550" y="4228037"/>
              <a:chExt cx="4441512" cy="925995"/>
            </a:xfrm>
          </p:grpSpPr>
          <p:sp>
            <p:nvSpPr>
              <p:cNvPr id="30" name="文本框 36"/>
              <p:cNvSpPr txBox="1"/>
              <p:nvPr/>
            </p:nvSpPr>
            <p:spPr>
              <a:xfrm>
                <a:off x="6356550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322835" y="3419372"/>
              <a:ext cx="4441512" cy="925995"/>
              <a:chOff x="6356550" y="4228037"/>
              <a:chExt cx="4441512" cy="925995"/>
            </a:xfrm>
          </p:grpSpPr>
          <p:sp>
            <p:nvSpPr>
              <p:cNvPr id="28" name="文本框 36"/>
              <p:cNvSpPr txBox="1"/>
              <p:nvPr/>
            </p:nvSpPr>
            <p:spPr>
              <a:xfrm>
                <a:off x="6356550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322835" y="4830054"/>
              <a:ext cx="4441512" cy="925995"/>
              <a:chOff x="6356550" y="4228037"/>
              <a:chExt cx="4441512" cy="925995"/>
            </a:xfrm>
          </p:grpSpPr>
          <p:sp>
            <p:nvSpPr>
              <p:cNvPr id="26" name="文本框 36"/>
              <p:cNvSpPr txBox="1"/>
              <p:nvPr/>
            </p:nvSpPr>
            <p:spPr>
              <a:xfrm>
                <a:off x="6356550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13964" y="1970202"/>
              <a:ext cx="4373876" cy="925995"/>
              <a:chOff x="6580002" y="4228037"/>
              <a:chExt cx="4373876" cy="925995"/>
            </a:xfrm>
          </p:grpSpPr>
          <p:sp>
            <p:nvSpPr>
              <p:cNvPr id="24" name="文本框 36"/>
              <p:cNvSpPr txBox="1"/>
              <p:nvPr/>
            </p:nvSpPr>
            <p:spPr>
              <a:xfrm>
                <a:off x="7257889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3964" y="3429000"/>
              <a:ext cx="4373876" cy="925995"/>
              <a:chOff x="6580002" y="4228037"/>
              <a:chExt cx="4373876" cy="925995"/>
            </a:xfrm>
          </p:grpSpPr>
          <p:sp>
            <p:nvSpPr>
              <p:cNvPr id="22" name="文本框 36"/>
              <p:cNvSpPr txBox="1"/>
              <p:nvPr/>
            </p:nvSpPr>
            <p:spPr>
              <a:xfrm>
                <a:off x="7257889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3964" y="4882597"/>
              <a:ext cx="4373876" cy="925995"/>
              <a:chOff x="6580002" y="4228037"/>
              <a:chExt cx="4373876" cy="925995"/>
            </a:xfrm>
          </p:grpSpPr>
          <p:sp>
            <p:nvSpPr>
              <p:cNvPr id="20" name="文本框 36"/>
              <p:cNvSpPr txBox="1"/>
              <p:nvPr/>
            </p:nvSpPr>
            <p:spPr>
              <a:xfrm>
                <a:off x="7257889" y="4228037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 Placeholder 32"/>
              <p:cNvSpPr txBox="1"/>
              <p:nvPr/>
            </p:nvSpPr>
            <p:spPr>
              <a:xfrm>
                <a:off x="6580002" y="4632601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6EB"/>
            </a:gs>
            <a:gs pos="41000">
              <a:srgbClr val="E5E4E9"/>
            </a:gs>
            <a:gs pos="75000">
              <a:srgbClr val="E4E3E8"/>
            </a:gs>
            <a:gs pos="97000">
              <a:srgbClr val="E4E2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0637"/>
            <a:ext cx="773514" cy="523220"/>
            <a:chOff x="107564" y="279687"/>
            <a:chExt cx="773514" cy="523220"/>
          </a:xfrm>
        </p:grpSpPr>
        <p:sp>
          <p:nvSpPr>
            <p:cNvPr id="7" name="矩形 6"/>
            <p:cNvSpPr/>
            <p:nvPr/>
          </p:nvSpPr>
          <p:spPr>
            <a:xfrm>
              <a:off x="152459" y="279687"/>
              <a:ext cx="514865" cy="522635"/>
            </a:xfrm>
            <a:prstGeom prst="rect">
              <a:avLst/>
            </a:prstGeom>
            <a:solidFill>
              <a:srgbClr val="295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07564" y="279687"/>
              <a:ext cx="627095" cy="523220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76162" y="279687"/>
              <a:ext cx="104916" cy="522635"/>
            </a:xfrm>
            <a:prstGeom prst="rect">
              <a:avLst/>
            </a:prstGeom>
            <a:solidFill>
              <a:srgbClr val="66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2260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9"/>
          <p:cNvSpPr txBox="1">
            <a:spLocks noChangeArrowheads="1"/>
          </p:cNvSpPr>
          <p:nvPr/>
        </p:nvSpPr>
        <p:spPr bwMode="auto">
          <a:xfrm>
            <a:off x="815017" y="551503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  <a:endParaRPr lang="en-US" altLang="zh-CN" sz="1400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017" y="25130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zh-CN" altLang="en-US" dirty="0">
              <a:solidFill>
                <a:srgbClr val="22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64623" y="2620342"/>
            <a:ext cx="9862754" cy="1101040"/>
            <a:chOff x="1046875" y="2769632"/>
            <a:chExt cx="9862754" cy="1101040"/>
          </a:xfrm>
        </p:grpSpPr>
        <p:sp>
          <p:nvSpPr>
            <p:cNvPr id="13" name="Shape 318"/>
            <p:cNvSpPr/>
            <p:nvPr/>
          </p:nvSpPr>
          <p:spPr>
            <a:xfrm>
              <a:off x="8634232" y="2769632"/>
              <a:ext cx="2275397" cy="1076140"/>
            </a:xfrm>
            <a:prstGeom prst="rect">
              <a:avLst/>
            </a:prstGeom>
            <a:solidFill>
              <a:srgbClr val="6651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4" name="Shape 320"/>
            <p:cNvSpPr/>
            <p:nvPr/>
          </p:nvSpPr>
          <p:spPr>
            <a:xfrm>
              <a:off x="9598942" y="2970027"/>
              <a:ext cx="345978" cy="40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5" name="Shape 322"/>
            <p:cNvSpPr/>
            <p:nvPr/>
          </p:nvSpPr>
          <p:spPr>
            <a:xfrm>
              <a:off x="3606526" y="2769632"/>
              <a:ext cx="2275397" cy="1076140"/>
            </a:xfrm>
            <a:prstGeom prst="rect">
              <a:avLst/>
            </a:prstGeom>
            <a:solidFill>
              <a:srgbClr val="6651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6" name="Shape 324"/>
            <p:cNvSpPr/>
            <p:nvPr/>
          </p:nvSpPr>
          <p:spPr>
            <a:xfrm>
              <a:off x="4538526" y="2963152"/>
              <a:ext cx="411398" cy="43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7" name="Shape 326"/>
            <p:cNvSpPr/>
            <p:nvPr/>
          </p:nvSpPr>
          <p:spPr>
            <a:xfrm>
              <a:off x="6144648" y="2769632"/>
              <a:ext cx="2275397" cy="1076140"/>
            </a:xfrm>
            <a:prstGeom prst="rect">
              <a:avLst/>
            </a:prstGeom>
            <a:solidFill>
              <a:srgbClr val="6651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8" name="Shape 328"/>
            <p:cNvSpPr/>
            <p:nvPr/>
          </p:nvSpPr>
          <p:spPr>
            <a:xfrm>
              <a:off x="7076648" y="2942115"/>
              <a:ext cx="411398" cy="46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19" name="Shape 330"/>
            <p:cNvSpPr/>
            <p:nvPr/>
          </p:nvSpPr>
          <p:spPr>
            <a:xfrm>
              <a:off x="1046875" y="2769632"/>
              <a:ext cx="2275397" cy="1076140"/>
            </a:xfrm>
            <a:prstGeom prst="rect">
              <a:avLst/>
            </a:prstGeom>
            <a:solidFill>
              <a:srgbClr val="6651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dirty="0"/>
            </a:p>
          </p:txBody>
        </p:sp>
        <p:sp>
          <p:nvSpPr>
            <p:cNvPr id="20" name="Shape 332"/>
            <p:cNvSpPr/>
            <p:nvPr/>
          </p:nvSpPr>
          <p:spPr>
            <a:xfrm>
              <a:off x="1974626" y="2938853"/>
              <a:ext cx="419894" cy="46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21" name="Content Placeholder 4"/>
            <p:cNvSpPr txBox="1"/>
            <p:nvPr/>
          </p:nvSpPr>
          <p:spPr>
            <a:xfrm>
              <a:off x="1357013" y="3483409"/>
              <a:ext cx="1764695" cy="3743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/>
                  </a:solidFill>
                </a:rPr>
                <a:t>Advertising Dept.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Content Placeholder 4"/>
            <p:cNvSpPr txBox="1"/>
            <p:nvPr/>
          </p:nvSpPr>
          <p:spPr>
            <a:xfrm>
              <a:off x="4102573" y="3496343"/>
              <a:ext cx="1422191" cy="3743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Analysis Dept.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Content Placeholder 4"/>
            <p:cNvSpPr txBox="1"/>
            <p:nvPr/>
          </p:nvSpPr>
          <p:spPr>
            <a:xfrm>
              <a:off x="6646349" y="3480732"/>
              <a:ext cx="1422191" cy="37432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Marketing Dept.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Content Placeholder 4"/>
            <p:cNvSpPr txBox="1"/>
            <p:nvPr/>
          </p:nvSpPr>
          <p:spPr>
            <a:xfrm>
              <a:off x="9109534" y="3493666"/>
              <a:ext cx="1422191" cy="3743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Analysis Dept.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37515" y="3971174"/>
            <a:ext cx="9916971" cy="1327611"/>
            <a:chOff x="1046875" y="4120464"/>
            <a:chExt cx="9916971" cy="1327611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6875" y="4120464"/>
              <a:ext cx="2383832" cy="1327611"/>
              <a:chOff x="1022722" y="4086257"/>
              <a:chExt cx="2383832" cy="1327611"/>
            </a:xfrm>
          </p:grpSpPr>
          <p:sp>
            <p:nvSpPr>
              <p:cNvPr id="36" name="文本框 36"/>
              <p:cNvSpPr txBox="1"/>
              <p:nvPr/>
            </p:nvSpPr>
            <p:spPr>
              <a:xfrm>
                <a:off x="1170246" y="4086257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 Placeholder 32"/>
              <p:cNvSpPr txBox="1"/>
              <p:nvPr/>
            </p:nvSpPr>
            <p:spPr>
              <a:xfrm>
                <a:off x="1022722" y="4518741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552308" y="4120464"/>
              <a:ext cx="2383832" cy="1327611"/>
              <a:chOff x="1022722" y="4086257"/>
              <a:chExt cx="2383832" cy="1327611"/>
            </a:xfrm>
          </p:grpSpPr>
          <p:sp>
            <p:nvSpPr>
              <p:cNvPr id="34" name="文本框 36"/>
              <p:cNvSpPr txBox="1"/>
              <p:nvPr/>
            </p:nvSpPr>
            <p:spPr>
              <a:xfrm>
                <a:off x="1170246" y="4086257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Text Placeholder 32"/>
              <p:cNvSpPr txBox="1"/>
              <p:nvPr/>
            </p:nvSpPr>
            <p:spPr>
              <a:xfrm>
                <a:off x="1022722" y="4518741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055230" y="4120464"/>
              <a:ext cx="2383832" cy="1327611"/>
              <a:chOff x="1022722" y="4086257"/>
              <a:chExt cx="2383832" cy="1327611"/>
            </a:xfrm>
          </p:grpSpPr>
          <p:sp>
            <p:nvSpPr>
              <p:cNvPr id="32" name="文本框 36"/>
              <p:cNvSpPr txBox="1"/>
              <p:nvPr/>
            </p:nvSpPr>
            <p:spPr>
              <a:xfrm>
                <a:off x="1170246" y="4086257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 Placeholder 32"/>
              <p:cNvSpPr txBox="1"/>
              <p:nvPr/>
            </p:nvSpPr>
            <p:spPr>
              <a:xfrm>
                <a:off x="1022722" y="4518741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580014" y="4120464"/>
              <a:ext cx="2383832" cy="1327611"/>
              <a:chOff x="1022722" y="4086257"/>
              <a:chExt cx="2383832" cy="1327611"/>
            </a:xfrm>
          </p:grpSpPr>
          <p:sp>
            <p:nvSpPr>
              <p:cNvPr id="30" name="文本框 36"/>
              <p:cNvSpPr txBox="1"/>
              <p:nvPr/>
            </p:nvSpPr>
            <p:spPr>
              <a:xfrm>
                <a:off x="1170246" y="4086257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 Placeholder 32"/>
              <p:cNvSpPr txBox="1"/>
              <p:nvPr/>
            </p:nvSpPr>
            <p:spPr>
              <a:xfrm>
                <a:off x="1022722" y="4518741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5927</Words>
  <Application>WPS 演示</Application>
  <PresentationFormat>宽屏</PresentationFormat>
  <Paragraphs>366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Impact</vt:lpstr>
      <vt:lpstr>Mongolian Baiti</vt:lpstr>
      <vt:lpstr>Eras Bold ITC</vt:lpstr>
      <vt:lpstr>Yu Gothic UI Semibold</vt:lpstr>
      <vt:lpstr>华康俪金黑W8(P)</vt:lpstr>
      <vt:lpstr>华文细黑</vt:lpstr>
      <vt:lpstr>Neris Thin</vt:lpstr>
      <vt:lpstr>STIXGeneral-Bold</vt:lpstr>
      <vt:lpstr>Gill Sans</vt:lpstr>
      <vt:lpstr>Source Sans Pro Light</vt:lpstr>
      <vt:lpstr>U.S. 101</vt:lpstr>
      <vt:lpstr>Helvetica Light</vt:lpstr>
      <vt:lpstr>Roboto Regular</vt:lpstr>
      <vt:lpstr>Segoe Print</vt:lpstr>
      <vt:lpstr>Roboto Light</vt:lpstr>
      <vt:lpstr>黑体</vt:lpstr>
      <vt:lpstr>hakuyoxingshu7000</vt:lpstr>
      <vt:lpstr>华文行楷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17</cp:revision>
  <dcterms:created xsi:type="dcterms:W3CDTF">2018-05-09T01:05:00Z</dcterms:created>
  <dcterms:modified xsi:type="dcterms:W3CDTF">2019-08-07T02:12:55Z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