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Lst>
  <p:sldSz cx="9144000" cy="6858000" type="screen4x3"/>
  <p:notesSz cx="6858000" cy="9144000"/>
  <p:defaultTextStyle>
    <a:defPPr>
      <a:defRPr lang="zh-CN"/>
    </a:defPPr>
    <a:lvl1pPr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94" y="-264"/>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22B0B0-67A2-42B4-9942-F5C5772B0C49}" type="datetimeFigureOut">
              <a:rPr lang="zh-CN" altLang="en-US" smtClean="0"/>
              <a:t>2023-01-16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BF1E2B-83C1-4000-ABEC-19681C01B8E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7BF1E2B-83C1-4000-ABEC-19681C01B8E2}" type="slidenum">
              <a:rPr lang="zh-CN" altLang="en-US" smtClean="0"/>
              <a:t>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EFECCF97-E10D-4D77-88F3-0FA49A35C7C6}" type="slidenum">
              <a:rPr lang="en-US" altLang="zh-CN"/>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A81DE0A6-3B78-4756-AD76-B987F1ACD8F4}" type="slidenum">
              <a:rPr lang="en-US" altLang="zh-CN"/>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6566A7E1-A8E4-4A58-89FF-A97487FBB309}" type="slidenum">
              <a:rPr lang="en-US" altLang="zh-CN"/>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86DADD2-7C21-4600-B96B-1A520F877FA3}" type="slidenum">
              <a:rPr lang="en-US" altLang="zh-CN"/>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FE8669E-C7AA-46B6-90CC-BED7D5331EFC}" type="slidenum">
              <a:rPr lang="en-US" altLang="zh-CN"/>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2421642D-BCD6-48BE-A1ED-027F1D142B10}" type="slidenum">
              <a:rPr lang="en-US" altLang="zh-CN"/>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29241914-97B2-4311-8093-10D8E838425D}" type="slidenum">
              <a:rPr lang="en-US" altLang="zh-CN"/>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8505F1FC-10AE-48DE-81C8-3EF2762B1A3D}" type="slidenum">
              <a:rPr lang="en-US" altLang="zh-CN"/>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4F55B0D5-3199-4974-A217-6F0F2A3D8431}" type="slidenum">
              <a:rPr lang="en-US" altLang="zh-CN"/>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C4A88FC-1BA2-4225-A3C6-C5676B4C3E28}" type="slidenum">
              <a:rPr lang="en-US" altLang="zh-CN"/>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3E01B8E-7906-4BC9-A4B9-179471DE655F}" type="slidenum">
              <a:rPr lang="en-US" altLang="zh-CN"/>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400"/>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C55FD996-4A19-4684-B064-1C4D05FEC2C1}" type="slidenum">
              <a:rPr lang="en-US" altLang="zh-CN"/>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0" y="914400"/>
            <a:ext cx="9144000" cy="2462213"/>
          </a:xfrm>
          <a:prstGeom prst="rect">
            <a:avLst/>
          </a:prstGeom>
        </p:spPr>
        <p:txBody>
          <a:bodyPr wrap="square">
            <a:spAutoFit/>
          </a:bodyPr>
          <a:lstStyle/>
          <a:p>
            <a:r>
              <a:rPr lang="en-US" altLang="zh-CN" sz="6600" b="1" kern="10" spc="-360" dirty="0" smtClean="0">
                <a:ln w="12700">
                  <a:solidFill>
                    <a:srgbClr val="000099"/>
                  </a:solidFill>
                  <a:round/>
                </a:ln>
                <a:gradFill rotWithShape="1">
                  <a:gsLst>
                    <a:gs pos="0">
                      <a:schemeClr val="accent1"/>
                    </a:gs>
                    <a:gs pos="100000">
                      <a:srgbClr val="FF0066"/>
                    </a:gs>
                  </a:gsLst>
                  <a:lin ang="5400000" scaled="1"/>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Unit 3</a:t>
            </a:r>
          </a:p>
          <a:p>
            <a:r>
              <a:rPr lang="en-US" altLang="zh-CN" sz="8800" b="1" kern="10" spc="-360" dirty="0" smtClean="0">
                <a:ln w="12700">
                  <a:solidFill>
                    <a:srgbClr val="000099"/>
                  </a:solidFill>
                  <a:round/>
                </a:ln>
                <a:gradFill rotWithShape="1">
                  <a:gsLst>
                    <a:gs pos="0">
                      <a:schemeClr val="accent1"/>
                    </a:gs>
                    <a:gs pos="100000">
                      <a:srgbClr val="FF0066"/>
                    </a:gs>
                  </a:gsLst>
                  <a:lin ang="5400000" scaled="1"/>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Online tours</a:t>
            </a:r>
            <a:endParaRPr lang="zh-CN" altLang="en-US" sz="8800" b="1" kern="10" spc="-360" dirty="0">
              <a:ln w="12700">
                <a:solidFill>
                  <a:srgbClr val="000099"/>
                </a:solidFill>
                <a:round/>
              </a:ln>
              <a:gradFill rotWithShape="1">
                <a:gsLst>
                  <a:gs pos="0">
                    <a:schemeClr val="accent1"/>
                  </a:gs>
                  <a:gs pos="100000">
                    <a:srgbClr val="FF0066"/>
                  </a:gs>
                </a:gsLst>
                <a:lin ang="5400000" scaled="1"/>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矩形 2"/>
          <p:cNvSpPr/>
          <p:nvPr/>
        </p:nvSpPr>
        <p:spPr>
          <a:xfrm>
            <a:off x="3143987" y="3810000"/>
            <a:ext cx="2863284" cy="707886"/>
          </a:xfrm>
          <a:prstGeom prst="rect">
            <a:avLst/>
          </a:prstGeom>
        </p:spPr>
        <p:txBody>
          <a:bodyPr wrap="none">
            <a:spAutoFit/>
          </a:bodyPr>
          <a:lstStyle/>
          <a:p>
            <a:r>
              <a:rPr lang="en-US" altLang="zh-CN" sz="4000" b="1" kern="10" dirty="0" smtClean="0">
                <a:ln w="12700">
                  <a:solidFill>
                    <a:schemeClr val="tx1"/>
                  </a:solidFill>
                  <a:round/>
                </a:ln>
                <a:gradFill rotWithShape="1">
                  <a:gsLst>
                    <a:gs pos="0">
                      <a:schemeClr val="accent2"/>
                    </a:gs>
                    <a:gs pos="100000">
                      <a:srgbClr val="008000"/>
                    </a:gs>
                  </a:gsLst>
                  <a:lin ang="0" scaled="1"/>
                </a:gradFill>
                <a:effectLst>
                  <a:outerShdw dist="35921" dir="2700000" sy="50000" kx="2115830" algn="bl" rotWithShape="0">
                    <a:srgbClr val="C0C0C0">
                      <a:alpha val="78999"/>
                    </a:srgbClr>
                  </a:outerShdw>
                </a:effectLst>
                <a:latin typeface="Arial" panose="020B0604020202020204"/>
                <a:cs typeface="Arial" panose="020B0604020202020204"/>
              </a:rPr>
              <a:t>Reading Ⅰ</a:t>
            </a:r>
            <a:endParaRPr lang="zh-CN" altLang="en-US" sz="4000" b="1" kern="10" dirty="0">
              <a:ln w="12700">
                <a:solidFill>
                  <a:schemeClr val="tx1"/>
                </a:solidFill>
                <a:round/>
              </a:ln>
              <a:gradFill rotWithShape="1">
                <a:gsLst>
                  <a:gs pos="0">
                    <a:schemeClr val="accent2"/>
                  </a:gs>
                  <a:gs pos="100000">
                    <a:srgbClr val="008000"/>
                  </a:gs>
                </a:gsLst>
                <a:lin ang="0" scaled="1"/>
              </a:gradFill>
              <a:effectLst>
                <a:outerShdw dist="35921" dir="2700000" sy="50000" kx="2115830" algn="bl" rotWithShape="0">
                  <a:srgbClr val="C0C0C0">
                    <a:alpha val="78999"/>
                  </a:srgbClr>
                </a:outerShdw>
              </a:effectLst>
              <a:latin typeface="Arial" panose="020B0604020202020204"/>
              <a:cs typeface="Arial" panose="020B0604020202020204"/>
            </a:endParaRPr>
          </a:p>
        </p:txBody>
      </p:sp>
      <p:sp>
        <p:nvSpPr>
          <p:cNvPr id="5" name="矩形 4"/>
          <p:cNvSpPr/>
          <p:nvPr/>
        </p:nvSpPr>
        <p:spPr>
          <a:xfrm>
            <a:off x="2928383" y="5425442"/>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blinds dir="vert"/>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2946" name="Picture 4"/>
          <p:cNvPicPr>
            <a:picLocks noChangeAspect="1" noChangeArrowheads="1"/>
          </p:cNvPicPr>
          <p:nvPr/>
        </p:nvPicPr>
        <p:blipFill>
          <a:blip r:embed="rId2"/>
          <a:srcRect/>
          <a:stretch>
            <a:fillRect/>
          </a:stretch>
        </p:blipFill>
        <p:spPr bwMode="auto">
          <a:xfrm>
            <a:off x="755650" y="1308100"/>
            <a:ext cx="3060700" cy="298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947" name="Rectangle 5"/>
          <p:cNvSpPr>
            <a:spLocks noChangeArrowheads="1"/>
          </p:cNvSpPr>
          <p:nvPr/>
        </p:nvSpPr>
        <p:spPr bwMode="auto">
          <a:xfrm>
            <a:off x="1403350" y="4319588"/>
            <a:ext cx="2125663"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15000"/>
              </a:lnSpc>
              <a:buFont typeface="Arial" panose="020B0604020202020204" pitchFamily="34" charset="0"/>
              <a:buNone/>
            </a:pPr>
            <a:r>
              <a:rPr lang="en-US" altLang="zh-CN" sz="3200" b="1" i="1">
                <a:solidFill>
                  <a:srgbClr val="0000FF"/>
                </a:solidFill>
                <a:latin typeface="Times New Roman" panose="02020603050405020304" pitchFamily="18" charset="0"/>
                <a:sym typeface="Arial" panose="020B0604020202020204" pitchFamily="34" charset="0"/>
              </a:rPr>
              <a:t>musical  </a:t>
            </a:r>
            <a:r>
              <a:rPr lang="en-US" sz="3200" b="1" i="1">
                <a:solidFill>
                  <a:srgbClr val="0000FF"/>
                </a:solidFill>
                <a:latin typeface="Times New Roman" panose="02020603050405020304" pitchFamily="18" charset="0"/>
              </a:rPr>
              <a:t>n. </a:t>
            </a:r>
          </a:p>
          <a:p>
            <a:pPr algn="l">
              <a:lnSpc>
                <a:spcPct val="115000"/>
              </a:lnSpc>
              <a:buFont typeface="Arial" panose="020B0604020202020204" pitchFamily="34" charset="0"/>
              <a:buNone/>
            </a:pPr>
            <a:r>
              <a:rPr lang="zh-CN" altLang="en-US" sz="3200" b="1" i="1">
                <a:solidFill>
                  <a:srgbClr val="0000FF"/>
                </a:solidFill>
                <a:latin typeface="Times New Roman" panose="02020603050405020304" pitchFamily="18" charset="0"/>
              </a:rPr>
              <a:t>音乐剧</a:t>
            </a:r>
          </a:p>
        </p:txBody>
      </p:sp>
      <p:sp>
        <p:nvSpPr>
          <p:cNvPr id="82948" name="Rectangle 6"/>
          <p:cNvSpPr>
            <a:spLocks noChangeArrowheads="1"/>
          </p:cNvSpPr>
          <p:nvPr/>
        </p:nvSpPr>
        <p:spPr bwMode="auto">
          <a:xfrm>
            <a:off x="5435600" y="4338638"/>
            <a:ext cx="1966913"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15000"/>
              </a:lnSpc>
              <a:buFont typeface="Arial" panose="020B0604020202020204" pitchFamily="34" charset="0"/>
              <a:buNone/>
            </a:pPr>
            <a:r>
              <a:rPr lang="en-US" altLang="zh-CN" sz="3200" b="1" i="1">
                <a:solidFill>
                  <a:srgbClr val="0000FF"/>
                </a:solidFill>
                <a:latin typeface="Times New Roman" panose="02020603050405020304" pitchFamily="18" charset="0"/>
                <a:sym typeface="Arial" panose="020B0604020202020204" pitchFamily="34" charset="0"/>
              </a:rPr>
              <a:t>bottom   </a:t>
            </a:r>
            <a:r>
              <a:rPr lang="en-US" sz="3200" b="1" i="1">
                <a:solidFill>
                  <a:srgbClr val="0000FF"/>
                </a:solidFill>
                <a:latin typeface="Times New Roman" panose="02020603050405020304" pitchFamily="18" charset="0"/>
              </a:rPr>
              <a:t>n.</a:t>
            </a:r>
          </a:p>
          <a:p>
            <a:pPr algn="l">
              <a:lnSpc>
                <a:spcPct val="115000"/>
              </a:lnSpc>
              <a:buFont typeface="Arial" panose="020B0604020202020204" pitchFamily="34" charset="0"/>
              <a:buNone/>
            </a:pPr>
            <a:r>
              <a:rPr lang="zh-CN" altLang="en-US" sz="3200" b="1" i="1">
                <a:solidFill>
                  <a:srgbClr val="0000FF"/>
                </a:solidFill>
                <a:latin typeface="Times New Roman" panose="02020603050405020304" pitchFamily="18" charset="0"/>
              </a:rPr>
              <a:t>底，底部</a:t>
            </a:r>
          </a:p>
        </p:txBody>
      </p:sp>
      <p:pic>
        <p:nvPicPr>
          <p:cNvPr id="82949" name="Picture 7"/>
          <p:cNvPicPr>
            <a:picLocks noChangeAspect="1" noChangeArrowheads="1"/>
          </p:cNvPicPr>
          <p:nvPr/>
        </p:nvPicPr>
        <p:blipFill>
          <a:blip r:embed="rId3"/>
          <a:srcRect/>
          <a:stretch>
            <a:fillRect/>
          </a:stretch>
        </p:blipFill>
        <p:spPr bwMode="auto">
          <a:xfrm>
            <a:off x="4643438" y="1903413"/>
            <a:ext cx="348615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2947"/>
                                        </p:tgtEl>
                                        <p:attrNameLst>
                                          <p:attrName>style.visibility</p:attrName>
                                        </p:attrNameLst>
                                      </p:cBhvr>
                                      <p:to>
                                        <p:strVal val="visible"/>
                                      </p:to>
                                    </p:set>
                                    <p:anim from="(-#ppt_w/2)" to="(#ppt_x)" calcmode="lin" valueType="num">
                                      <p:cBhvr>
                                        <p:cTn id="7" dur="300" fill="hold">
                                          <p:stCondLst>
                                            <p:cond delay="0"/>
                                          </p:stCondLst>
                                        </p:cTn>
                                        <p:tgtEl>
                                          <p:spTgt spid="82947"/>
                                        </p:tgtEl>
                                        <p:attrNameLst>
                                          <p:attrName>ppt_x</p:attrName>
                                        </p:attrNameLst>
                                      </p:cBhvr>
                                    </p:anim>
                                    <p:anim from="0" to="-1.0" calcmode="lin" valueType="num">
                                      <p:cBhvr>
                                        <p:cTn id="8" dur="100" decel="50000" autoRev="1" fill="hold">
                                          <p:stCondLst>
                                            <p:cond delay="300"/>
                                          </p:stCondLst>
                                        </p:cTn>
                                        <p:tgtEl>
                                          <p:spTgt spid="82947"/>
                                        </p:tgtEl>
                                        <p:attrNameLst>
                                          <p:attrName>xshear</p:attrName>
                                        </p:attrNameLst>
                                      </p:cBhvr>
                                    </p:anim>
                                    <p:animScale>
                                      <p:cBhvr>
                                        <p:cTn id="9" dur="100" decel="100000" autoRev="1" fill="hold">
                                          <p:stCondLst>
                                            <p:cond delay="300"/>
                                          </p:stCondLst>
                                        </p:cTn>
                                        <p:tgtEl>
                                          <p:spTgt spid="82947"/>
                                        </p:tgtEl>
                                      </p:cBhvr>
                                      <p:from x="100000" y="100000"/>
                                      <p:to x="80000" y="100000"/>
                                    </p:animScale>
                                    <p:anim by="(#ppt_h/3+#ppt_w*0.1)" calcmode="lin" valueType="num">
                                      <p:cBhvr additive="sum">
                                        <p:cTn id="10" dur="100" decel="100000" autoRev="1" fill="hold">
                                          <p:stCondLst>
                                            <p:cond delay="300"/>
                                          </p:stCondLst>
                                        </p:cTn>
                                        <p:tgtEl>
                                          <p:spTgt spid="82947"/>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82948"/>
                                        </p:tgtEl>
                                        <p:attrNameLst>
                                          <p:attrName>style.visibility</p:attrName>
                                        </p:attrNameLst>
                                      </p:cBhvr>
                                      <p:to>
                                        <p:strVal val="visible"/>
                                      </p:to>
                                    </p:set>
                                    <p:anim from="(-#ppt_w/2)" to="(#ppt_x)" calcmode="lin" valueType="num">
                                      <p:cBhvr>
                                        <p:cTn id="15" dur="300" fill="hold">
                                          <p:stCondLst>
                                            <p:cond delay="0"/>
                                          </p:stCondLst>
                                        </p:cTn>
                                        <p:tgtEl>
                                          <p:spTgt spid="82948"/>
                                        </p:tgtEl>
                                        <p:attrNameLst>
                                          <p:attrName>ppt_x</p:attrName>
                                        </p:attrNameLst>
                                      </p:cBhvr>
                                    </p:anim>
                                    <p:anim from="0" to="-1.0" calcmode="lin" valueType="num">
                                      <p:cBhvr>
                                        <p:cTn id="16" dur="100" decel="50000" autoRev="1" fill="hold">
                                          <p:stCondLst>
                                            <p:cond delay="300"/>
                                          </p:stCondLst>
                                        </p:cTn>
                                        <p:tgtEl>
                                          <p:spTgt spid="82948"/>
                                        </p:tgtEl>
                                        <p:attrNameLst>
                                          <p:attrName>xshear</p:attrName>
                                        </p:attrNameLst>
                                      </p:cBhvr>
                                    </p:anim>
                                    <p:animScale>
                                      <p:cBhvr>
                                        <p:cTn id="17" dur="100" decel="100000" autoRev="1" fill="hold">
                                          <p:stCondLst>
                                            <p:cond delay="300"/>
                                          </p:stCondLst>
                                        </p:cTn>
                                        <p:tgtEl>
                                          <p:spTgt spid="82948"/>
                                        </p:tgtEl>
                                      </p:cBhvr>
                                      <p:from x="100000" y="100000"/>
                                      <p:to x="80000" y="100000"/>
                                    </p:animScale>
                                    <p:anim by="(#ppt_h/3+#ppt_w*0.1)" calcmode="lin" valueType="num">
                                      <p:cBhvr additive="sum">
                                        <p:cTn id="18" dur="100" decel="100000" autoRev="1" fill="hold">
                                          <p:stCondLst>
                                            <p:cond delay="300"/>
                                          </p:stCondLst>
                                        </p:cTn>
                                        <p:tgtEl>
                                          <p:spTgt spid="8294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autoUpdateAnimBg="0"/>
      <p:bldP spid="8294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Text Box 4"/>
          <p:cNvSpPr txBox="1">
            <a:spLocks noChangeArrowheads="1"/>
          </p:cNvSpPr>
          <p:nvPr/>
        </p:nvSpPr>
        <p:spPr bwMode="auto">
          <a:xfrm>
            <a:off x="468313" y="2060575"/>
            <a:ext cx="8280400"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buFont typeface="Arial" panose="020B0604020202020204" pitchFamily="34" charset="0"/>
              <a:buNone/>
            </a:pPr>
            <a:r>
              <a:rPr lang="en-US" sz="3600" b="1" dirty="0">
                <a:solidFill>
                  <a:srgbClr val="9900FF"/>
                </a:solidFill>
              </a:rPr>
              <a:t>Daniel does not know the meanings of some words on the web page. Help him match the words on the left with the meanings on the right. Write the correct letters in the blanks.</a:t>
            </a:r>
          </a:p>
        </p:txBody>
      </p:sp>
      <p:sp>
        <p:nvSpPr>
          <p:cNvPr id="83971" name="WordArt 23"/>
          <p:cNvSpPr>
            <a:spLocks noChangeArrowheads="1" noChangeShapeType="1" noTextEdit="1"/>
          </p:cNvSpPr>
          <p:nvPr/>
        </p:nvSpPr>
        <p:spPr bwMode="auto">
          <a:xfrm>
            <a:off x="1619250" y="692150"/>
            <a:ext cx="5976938" cy="1368425"/>
          </a:xfrm>
          <a:prstGeom prst="rect">
            <a:avLst/>
          </a:prstGeom>
        </p:spPr>
        <p:txBody>
          <a:bodyPr wrap="none" fromWordArt="1">
            <a:prstTxWarp prst="textPlain">
              <a:avLst>
                <a:gd name="adj" fmla="val 50000"/>
              </a:avLst>
            </a:prstTxWarp>
          </a:bodyPr>
          <a:lstStyle/>
          <a:p>
            <a:r>
              <a:rPr lang="en-US" altLang="zh-CN" sz="3600" b="1" kern="10" dirty="0">
                <a:ln w="12700">
                  <a:solidFill>
                    <a:schemeClr val="tx1"/>
                  </a:solidFill>
                  <a:round/>
                </a:ln>
                <a:gradFill rotWithShape="1">
                  <a:gsLst>
                    <a:gs pos="0">
                      <a:schemeClr val="accent2"/>
                    </a:gs>
                    <a:gs pos="100000">
                      <a:srgbClr val="76E7F6"/>
                    </a:gs>
                  </a:gsLst>
                  <a:lin ang="5400000" scaled="1"/>
                </a:gradFill>
                <a:effectLst>
                  <a:outerShdw dist="35921" dir="2700000" sy="50000" kx="2115830" algn="bl" rotWithShape="0">
                    <a:srgbClr val="C0C0C0">
                      <a:alpha val="78999"/>
                    </a:srgbClr>
                  </a:outerShdw>
                </a:effectLst>
                <a:latin typeface="Arial" panose="020B0604020202020204"/>
                <a:cs typeface="Arial" panose="020B0604020202020204"/>
              </a:rPr>
              <a:t>A fun way to travel</a:t>
            </a:r>
            <a:endParaRPr lang="zh-CN" altLang="en-US" sz="3600" b="1" kern="10" dirty="0">
              <a:ln w="12700">
                <a:solidFill>
                  <a:schemeClr val="tx1"/>
                </a:solidFill>
                <a:round/>
              </a:ln>
              <a:gradFill rotWithShape="1">
                <a:gsLst>
                  <a:gs pos="0">
                    <a:schemeClr val="accent2"/>
                  </a:gs>
                  <a:gs pos="100000">
                    <a:srgbClr val="76E7F6"/>
                  </a:gs>
                </a:gsLst>
                <a:lin ang="5400000" scaled="1"/>
              </a:gradFill>
              <a:effectLst>
                <a:outerShdw dist="35921" dir="2700000" sy="50000" kx="2115830" algn="bl" rotWithShape="0">
                  <a:srgbClr val="C0C0C0">
                    <a:alpha val="78999"/>
                  </a:srgbClr>
                </a:outerShdw>
              </a:effectLst>
              <a:latin typeface="Arial" panose="020B0604020202020204"/>
              <a:cs typeface="Arial" panose="020B0604020202020204"/>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blinds(horizontal)">
                                      <p:cBhvr>
                                        <p:cTn id="7" dur="500"/>
                                        <p:tgtEl>
                                          <p:spTgt spid="83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4"/>
          <p:cNvSpPr>
            <a:spLocks noGrp="1" noChangeArrowheads="1"/>
          </p:cNvSpPr>
          <p:nvPr>
            <p:ph type="body" sz="half" idx="4294967295"/>
          </p:nvPr>
        </p:nvSpPr>
        <p:spPr>
          <a:xfrm>
            <a:off x="250825" y="1052513"/>
            <a:ext cx="2952750" cy="4524375"/>
          </a:xfrm>
          <a:noFill/>
        </p:spPr>
        <p:txBody>
          <a:bodyPr/>
          <a:lstStyle/>
          <a:p>
            <a:pPr>
              <a:buFontTx/>
              <a:buNone/>
            </a:pPr>
            <a:r>
              <a:rPr lang="en-US" altLang="zh-CN" b="1" dirty="0">
                <a:latin typeface="Times New Roman" panose="02020603050405020304" pitchFamily="18" charset="0"/>
              </a:rPr>
              <a:t>1. trade</a:t>
            </a:r>
          </a:p>
          <a:p>
            <a:pPr>
              <a:buFontTx/>
              <a:buNone/>
            </a:pPr>
            <a:r>
              <a:rPr lang="en-US" altLang="zh-CN" b="1" dirty="0">
                <a:latin typeface="Times New Roman" panose="02020603050405020304" pitchFamily="18" charset="0"/>
              </a:rPr>
              <a:t>2. international</a:t>
            </a:r>
          </a:p>
          <a:p>
            <a:pPr>
              <a:buFontTx/>
              <a:buNone/>
            </a:pPr>
            <a:r>
              <a:rPr lang="en-US" altLang="zh-CN" b="1" dirty="0">
                <a:latin typeface="Times New Roman" panose="02020603050405020304" pitchFamily="18" charset="0"/>
              </a:rPr>
              <a:t>3. gather</a:t>
            </a:r>
          </a:p>
          <a:p>
            <a:pPr>
              <a:buFontTx/>
              <a:buNone/>
            </a:pPr>
            <a:r>
              <a:rPr lang="en-US" altLang="zh-CN" b="1" dirty="0">
                <a:latin typeface="Times New Roman" panose="02020603050405020304" pitchFamily="18" charset="0"/>
              </a:rPr>
              <a:t>4. huge</a:t>
            </a:r>
          </a:p>
          <a:p>
            <a:pPr>
              <a:buFontTx/>
              <a:buNone/>
            </a:pPr>
            <a:r>
              <a:rPr lang="en-US" altLang="zh-CN" b="1" dirty="0">
                <a:latin typeface="Times New Roman" panose="02020603050405020304" pitchFamily="18" charset="0"/>
              </a:rPr>
              <a:t>5. several</a:t>
            </a:r>
          </a:p>
          <a:p>
            <a:pPr>
              <a:buFontTx/>
              <a:buNone/>
            </a:pPr>
            <a:r>
              <a:rPr lang="en-US" altLang="zh-CN" b="1" dirty="0">
                <a:latin typeface="Times New Roman" panose="02020603050405020304" pitchFamily="18" charset="0"/>
              </a:rPr>
              <a:t>6. relax</a:t>
            </a:r>
          </a:p>
          <a:p>
            <a:pPr>
              <a:buFontTx/>
              <a:buNone/>
            </a:pPr>
            <a:r>
              <a:rPr lang="en-US" altLang="zh-CN" b="1" dirty="0">
                <a:latin typeface="Times New Roman" panose="02020603050405020304" pitchFamily="18" charset="0"/>
              </a:rPr>
              <a:t>7. century</a:t>
            </a:r>
          </a:p>
          <a:p>
            <a:pPr>
              <a:buFontTx/>
              <a:buNone/>
            </a:pPr>
            <a:r>
              <a:rPr lang="en-US" altLang="zh-CN" b="1" dirty="0">
                <a:latin typeface="Times New Roman" panose="02020603050405020304" pitchFamily="18" charset="0"/>
              </a:rPr>
              <a:t>8. musical</a:t>
            </a:r>
          </a:p>
        </p:txBody>
      </p:sp>
      <p:sp>
        <p:nvSpPr>
          <p:cNvPr id="84995" name="Rectangle 5"/>
          <p:cNvSpPr>
            <a:spLocks noChangeArrowheads="1"/>
          </p:cNvSpPr>
          <p:nvPr/>
        </p:nvSpPr>
        <p:spPr bwMode="auto">
          <a:xfrm>
            <a:off x="3930650" y="990600"/>
            <a:ext cx="5033963" cy="481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41325" indent="-441325" algn="l">
              <a:lnSpc>
                <a:spcPct val="75000"/>
              </a:lnSpc>
              <a:spcBef>
                <a:spcPct val="20000"/>
              </a:spcBef>
              <a:buFont typeface="Arial" panose="020B0604020202020204" pitchFamily="34" charset="0"/>
              <a:buNone/>
            </a:pPr>
            <a:r>
              <a:rPr lang="en-US" altLang="zh-CN" sz="3200" b="1">
                <a:latin typeface="Times New Roman" panose="02020603050405020304" pitchFamily="18" charset="0"/>
              </a:rPr>
              <a:t>a. a play filled with many songs</a:t>
            </a:r>
          </a:p>
          <a:p>
            <a:pPr marL="441325" indent="-441325" algn="l">
              <a:lnSpc>
                <a:spcPct val="75000"/>
              </a:lnSpc>
              <a:spcBef>
                <a:spcPct val="20000"/>
              </a:spcBef>
              <a:buFont typeface="Arial" panose="020B0604020202020204" pitchFamily="34" charset="0"/>
              <a:buNone/>
            </a:pPr>
            <a:r>
              <a:rPr lang="en-US" altLang="zh-CN" sz="3200" b="1">
                <a:latin typeface="Times New Roman" panose="02020603050405020304" pitchFamily="18" charset="0"/>
              </a:rPr>
              <a:t>b. rest after work</a:t>
            </a:r>
          </a:p>
          <a:p>
            <a:pPr marL="441325" indent="-441325" algn="l">
              <a:lnSpc>
                <a:spcPct val="75000"/>
              </a:lnSpc>
              <a:spcBef>
                <a:spcPct val="20000"/>
              </a:spcBef>
              <a:buFont typeface="Arial" panose="020B0604020202020204" pitchFamily="34" charset="0"/>
              <a:buNone/>
            </a:pPr>
            <a:r>
              <a:rPr lang="en-US" altLang="zh-CN" sz="3200" b="1">
                <a:latin typeface="Times New Roman" panose="02020603050405020304" pitchFamily="18" charset="0"/>
              </a:rPr>
              <a:t>c. come together</a:t>
            </a:r>
          </a:p>
          <a:p>
            <a:pPr marL="441325" indent="-441325" algn="l">
              <a:lnSpc>
                <a:spcPct val="75000"/>
              </a:lnSpc>
              <a:spcBef>
                <a:spcPct val="20000"/>
              </a:spcBef>
              <a:buFont typeface="Arial" panose="020B0604020202020204" pitchFamily="34" charset="0"/>
              <a:buNone/>
            </a:pPr>
            <a:r>
              <a:rPr lang="en-US" altLang="zh-CN" sz="3200" b="1">
                <a:latin typeface="Times New Roman" panose="02020603050405020304" pitchFamily="18" charset="0"/>
              </a:rPr>
              <a:t>d. a period of 100 years</a:t>
            </a:r>
          </a:p>
          <a:p>
            <a:pPr marL="441325" indent="-441325" algn="l">
              <a:lnSpc>
                <a:spcPct val="75000"/>
              </a:lnSpc>
              <a:spcBef>
                <a:spcPct val="20000"/>
              </a:spcBef>
              <a:buFont typeface="Arial" panose="020B0604020202020204" pitchFamily="34" charset="0"/>
              <a:buNone/>
            </a:pPr>
            <a:r>
              <a:rPr lang="en-US" altLang="zh-CN" sz="3200" b="1">
                <a:latin typeface="Times New Roman" panose="02020603050405020304" pitchFamily="18" charset="0"/>
              </a:rPr>
              <a:t>e. more than two</a:t>
            </a:r>
          </a:p>
          <a:p>
            <a:pPr marL="441325" indent="-441325" algn="l">
              <a:lnSpc>
                <a:spcPct val="75000"/>
              </a:lnSpc>
              <a:spcBef>
                <a:spcPct val="20000"/>
              </a:spcBef>
              <a:buFont typeface="Arial" panose="020B0604020202020204" pitchFamily="34" charset="0"/>
              <a:buNone/>
            </a:pPr>
            <a:r>
              <a:rPr lang="en-US" altLang="zh-CN" sz="3200" b="1">
                <a:latin typeface="Times New Roman" panose="02020603050405020304" pitchFamily="18" charset="0"/>
              </a:rPr>
              <a:t>f. the activity of buying and selling</a:t>
            </a:r>
          </a:p>
          <a:p>
            <a:pPr marL="441325" indent="-441325" algn="l">
              <a:lnSpc>
                <a:spcPct val="75000"/>
              </a:lnSpc>
              <a:spcBef>
                <a:spcPct val="20000"/>
              </a:spcBef>
              <a:buFont typeface="Arial" panose="020B0604020202020204" pitchFamily="34" charset="0"/>
              <a:buNone/>
            </a:pPr>
            <a:r>
              <a:rPr lang="en-US" altLang="zh-CN" sz="3200" b="1">
                <a:latin typeface="Times New Roman" panose="02020603050405020304" pitchFamily="18" charset="0"/>
              </a:rPr>
              <a:t>g. two or more countries</a:t>
            </a:r>
          </a:p>
          <a:p>
            <a:pPr marL="441325" indent="-441325" algn="l">
              <a:lnSpc>
                <a:spcPct val="75000"/>
              </a:lnSpc>
              <a:spcBef>
                <a:spcPct val="20000"/>
              </a:spcBef>
              <a:buFont typeface="Arial" panose="020B0604020202020204" pitchFamily="34" charset="0"/>
              <a:buNone/>
            </a:pPr>
            <a:r>
              <a:rPr lang="en-US" altLang="zh-CN" sz="3200" b="1">
                <a:latin typeface="Times New Roman" panose="02020603050405020304" pitchFamily="18" charset="0"/>
              </a:rPr>
              <a:t>    taking part</a:t>
            </a:r>
          </a:p>
          <a:p>
            <a:pPr marL="441325" indent="-441325" algn="l">
              <a:lnSpc>
                <a:spcPct val="75000"/>
              </a:lnSpc>
              <a:spcBef>
                <a:spcPct val="20000"/>
              </a:spcBef>
              <a:buFont typeface="Arial" panose="020B0604020202020204" pitchFamily="34" charset="0"/>
              <a:buNone/>
            </a:pPr>
            <a:r>
              <a:rPr lang="en-US" altLang="zh-CN" sz="3200" b="1">
                <a:latin typeface="Times New Roman" panose="02020603050405020304" pitchFamily="18" charset="0"/>
              </a:rPr>
              <a:t>h. very large </a:t>
            </a:r>
          </a:p>
        </p:txBody>
      </p:sp>
      <p:sp>
        <p:nvSpPr>
          <p:cNvPr id="84996" name="Text Box 6"/>
          <p:cNvSpPr txBox="1">
            <a:spLocks noChangeArrowheads="1"/>
          </p:cNvSpPr>
          <p:nvPr/>
        </p:nvSpPr>
        <p:spPr bwMode="auto">
          <a:xfrm>
            <a:off x="3074988" y="1155700"/>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a:t>____</a:t>
            </a:r>
          </a:p>
        </p:txBody>
      </p:sp>
      <p:sp>
        <p:nvSpPr>
          <p:cNvPr id="84997" name="Text Box 7"/>
          <p:cNvSpPr txBox="1">
            <a:spLocks noChangeArrowheads="1"/>
          </p:cNvSpPr>
          <p:nvPr/>
        </p:nvSpPr>
        <p:spPr bwMode="auto">
          <a:xfrm>
            <a:off x="3059113" y="1774825"/>
            <a:ext cx="6921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a:t>____</a:t>
            </a:r>
          </a:p>
        </p:txBody>
      </p:sp>
      <p:sp>
        <p:nvSpPr>
          <p:cNvPr id="84998" name="Text Box 8"/>
          <p:cNvSpPr txBox="1">
            <a:spLocks noChangeArrowheads="1"/>
          </p:cNvSpPr>
          <p:nvPr/>
        </p:nvSpPr>
        <p:spPr bwMode="auto">
          <a:xfrm>
            <a:off x="3081338" y="2351088"/>
            <a:ext cx="692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a:t>____</a:t>
            </a:r>
          </a:p>
        </p:txBody>
      </p:sp>
      <p:sp>
        <p:nvSpPr>
          <p:cNvPr id="84999" name="Text Box 9"/>
          <p:cNvSpPr txBox="1">
            <a:spLocks noChangeArrowheads="1"/>
          </p:cNvSpPr>
          <p:nvPr/>
        </p:nvSpPr>
        <p:spPr bwMode="auto">
          <a:xfrm>
            <a:off x="3081338" y="2890838"/>
            <a:ext cx="692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a:t>____</a:t>
            </a:r>
          </a:p>
        </p:txBody>
      </p:sp>
      <p:sp>
        <p:nvSpPr>
          <p:cNvPr id="85000" name="Text Box 10"/>
          <p:cNvSpPr txBox="1">
            <a:spLocks noChangeArrowheads="1"/>
          </p:cNvSpPr>
          <p:nvPr/>
        </p:nvSpPr>
        <p:spPr bwMode="auto">
          <a:xfrm>
            <a:off x="3081338" y="4103688"/>
            <a:ext cx="692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a:t>____</a:t>
            </a:r>
          </a:p>
        </p:txBody>
      </p:sp>
      <p:sp>
        <p:nvSpPr>
          <p:cNvPr id="85001" name="Text Box 11"/>
          <p:cNvSpPr txBox="1">
            <a:spLocks noChangeArrowheads="1"/>
          </p:cNvSpPr>
          <p:nvPr/>
        </p:nvSpPr>
        <p:spPr bwMode="auto">
          <a:xfrm>
            <a:off x="3074988" y="3506788"/>
            <a:ext cx="692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a:t>____</a:t>
            </a:r>
          </a:p>
        </p:txBody>
      </p:sp>
      <p:sp>
        <p:nvSpPr>
          <p:cNvPr id="85002" name="Text Box 12"/>
          <p:cNvSpPr txBox="1">
            <a:spLocks noChangeArrowheads="1"/>
          </p:cNvSpPr>
          <p:nvPr/>
        </p:nvSpPr>
        <p:spPr bwMode="auto">
          <a:xfrm>
            <a:off x="3081338" y="5253038"/>
            <a:ext cx="692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a:t>____</a:t>
            </a:r>
          </a:p>
        </p:txBody>
      </p:sp>
      <p:sp>
        <p:nvSpPr>
          <p:cNvPr id="85003" name="Text Box 13"/>
          <p:cNvSpPr txBox="1">
            <a:spLocks noChangeArrowheads="1"/>
          </p:cNvSpPr>
          <p:nvPr/>
        </p:nvSpPr>
        <p:spPr bwMode="auto">
          <a:xfrm>
            <a:off x="3059113" y="4724400"/>
            <a:ext cx="6921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a:t>____</a:t>
            </a:r>
          </a:p>
        </p:txBody>
      </p:sp>
      <p:sp>
        <p:nvSpPr>
          <p:cNvPr id="85004" name="Text Box 14"/>
          <p:cNvSpPr txBox="1">
            <a:spLocks noChangeArrowheads="1"/>
          </p:cNvSpPr>
          <p:nvPr/>
        </p:nvSpPr>
        <p:spPr bwMode="auto">
          <a:xfrm>
            <a:off x="3152775" y="5019675"/>
            <a:ext cx="4111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600" b="1">
                <a:solidFill>
                  <a:srgbClr val="FA121D"/>
                </a:solidFill>
                <a:latin typeface="Times New Roman" panose="02020603050405020304" pitchFamily="18" charset="0"/>
                <a:sym typeface="Arial" panose="020B0604020202020204" pitchFamily="34" charset="0"/>
              </a:rPr>
              <a:t>a</a:t>
            </a:r>
          </a:p>
        </p:txBody>
      </p:sp>
      <p:sp>
        <p:nvSpPr>
          <p:cNvPr id="85005" name="Text Box 15"/>
          <p:cNvSpPr txBox="1">
            <a:spLocks noChangeArrowheads="1"/>
          </p:cNvSpPr>
          <p:nvPr/>
        </p:nvSpPr>
        <p:spPr bwMode="auto">
          <a:xfrm>
            <a:off x="3152775" y="3898900"/>
            <a:ext cx="43656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600" b="1">
                <a:solidFill>
                  <a:srgbClr val="FA121D"/>
                </a:solidFill>
                <a:latin typeface="Times New Roman" panose="02020603050405020304" pitchFamily="18" charset="0"/>
              </a:rPr>
              <a:t>b</a:t>
            </a:r>
          </a:p>
        </p:txBody>
      </p:sp>
      <p:sp>
        <p:nvSpPr>
          <p:cNvPr id="85006" name="Text Box 16"/>
          <p:cNvSpPr txBox="1">
            <a:spLocks noChangeArrowheads="1"/>
          </p:cNvSpPr>
          <p:nvPr/>
        </p:nvSpPr>
        <p:spPr bwMode="auto">
          <a:xfrm>
            <a:off x="3152775" y="2111375"/>
            <a:ext cx="3857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600" b="1">
                <a:solidFill>
                  <a:srgbClr val="FA121D"/>
                </a:solidFill>
                <a:latin typeface="Times New Roman" panose="02020603050405020304" pitchFamily="18" charset="0"/>
                <a:sym typeface="Arial" panose="020B0604020202020204" pitchFamily="34" charset="0"/>
              </a:rPr>
              <a:t>c</a:t>
            </a:r>
          </a:p>
        </p:txBody>
      </p:sp>
      <p:sp>
        <p:nvSpPr>
          <p:cNvPr id="85007" name="Text Box 17"/>
          <p:cNvSpPr txBox="1">
            <a:spLocks noChangeArrowheads="1"/>
          </p:cNvSpPr>
          <p:nvPr/>
        </p:nvSpPr>
        <p:spPr bwMode="auto">
          <a:xfrm>
            <a:off x="3152775" y="4511675"/>
            <a:ext cx="4365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600" b="1">
                <a:solidFill>
                  <a:srgbClr val="FA121D"/>
                </a:solidFill>
                <a:latin typeface="Times New Roman" panose="02020603050405020304" pitchFamily="18" charset="0"/>
                <a:sym typeface="Arial" panose="020B0604020202020204" pitchFamily="34" charset="0"/>
              </a:rPr>
              <a:t>d</a:t>
            </a:r>
          </a:p>
        </p:txBody>
      </p:sp>
      <p:sp>
        <p:nvSpPr>
          <p:cNvPr id="85008" name="Text Box 18"/>
          <p:cNvSpPr txBox="1">
            <a:spLocks noChangeArrowheads="1"/>
          </p:cNvSpPr>
          <p:nvPr/>
        </p:nvSpPr>
        <p:spPr bwMode="auto">
          <a:xfrm>
            <a:off x="3132138" y="3275013"/>
            <a:ext cx="38576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600" b="1">
                <a:solidFill>
                  <a:srgbClr val="FA121D"/>
                </a:solidFill>
                <a:latin typeface="Times New Roman" panose="02020603050405020304" pitchFamily="18" charset="0"/>
                <a:sym typeface="Arial" panose="020B0604020202020204" pitchFamily="34" charset="0"/>
              </a:rPr>
              <a:t>e</a:t>
            </a:r>
          </a:p>
        </p:txBody>
      </p:sp>
      <p:sp>
        <p:nvSpPr>
          <p:cNvPr id="85009" name="Text Box 19"/>
          <p:cNvSpPr txBox="1">
            <a:spLocks noChangeArrowheads="1"/>
          </p:cNvSpPr>
          <p:nvPr/>
        </p:nvSpPr>
        <p:spPr bwMode="auto">
          <a:xfrm>
            <a:off x="3222625" y="949325"/>
            <a:ext cx="33496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600" b="1">
                <a:solidFill>
                  <a:srgbClr val="FA121D"/>
                </a:solidFill>
                <a:latin typeface="Times New Roman" panose="02020603050405020304" pitchFamily="18" charset="0"/>
                <a:sym typeface="Arial" panose="020B0604020202020204" pitchFamily="34" charset="0"/>
              </a:rPr>
              <a:t>f</a:t>
            </a:r>
          </a:p>
        </p:txBody>
      </p:sp>
      <p:sp>
        <p:nvSpPr>
          <p:cNvPr id="85010" name="Text Box 20"/>
          <p:cNvSpPr txBox="1">
            <a:spLocks noChangeArrowheads="1"/>
          </p:cNvSpPr>
          <p:nvPr/>
        </p:nvSpPr>
        <p:spPr bwMode="auto">
          <a:xfrm>
            <a:off x="3178175" y="1471613"/>
            <a:ext cx="41116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600" b="1">
                <a:solidFill>
                  <a:srgbClr val="FA121D"/>
                </a:solidFill>
                <a:latin typeface="Times New Roman" panose="02020603050405020304" pitchFamily="18" charset="0"/>
                <a:sym typeface="Arial" panose="020B0604020202020204" pitchFamily="34" charset="0"/>
              </a:rPr>
              <a:t>g</a:t>
            </a:r>
          </a:p>
        </p:txBody>
      </p:sp>
      <p:sp>
        <p:nvSpPr>
          <p:cNvPr id="85011" name="Text Box 21"/>
          <p:cNvSpPr txBox="1">
            <a:spLocks noChangeArrowheads="1"/>
          </p:cNvSpPr>
          <p:nvPr/>
        </p:nvSpPr>
        <p:spPr bwMode="auto">
          <a:xfrm>
            <a:off x="3152775" y="2679700"/>
            <a:ext cx="4365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600" b="1">
                <a:solidFill>
                  <a:srgbClr val="FA121D"/>
                </a:solidFill>
                <a:latin typeface="Times New Roman" panose="02020603050405020304" pitchFamily="18" charset="0"/>
                <a:sym typeface="Arial" panose="020B0604020202020204" pitchFamily="34" charset="0"/>
              </a:rPr>
              <a:t>h</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84995"/>
                                        </p:tgtEl>
                                        <p:attrNameLst>
                                          <p:attrName>style.visibility</p:attrName>
                                        </p:attrNameLst>
                                      </p:cBhvr>
                                      <p:to>
                                        <p:strVal val="visible"/>
                                      </p:to>
                                    </p:set>
                                    <p:animEffect transition="in" filter="box(in)">
                                      <p:cBhvr>
                                        <p:cTn id="7" dur="500"/>
                                        <p:tgtEl>
                                          <p:spTgt spid="8499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85009"/>
                                        </p:tgtEl>
                                        <p:attrNameLst>
                                          <p:attrName>style.visibility</p:attrName>
                                        </p:attrNameLst>
                                      </p:cBhvr>
                                      <p:to>
                                        <p:strVal val="visible"/>
                                      </p:to>
                                    </p:set>
                                    <p:anim calcmode="lin" valueType="num">
                                      <p:cBhvr additive="base">
                                        <p:cTn id="12" dur="500" fill="hold"/>
                                        <p:tgtEl>
                                          <p:spTgt spid="85009"/>
                                        </p:tgtEl>
                                        <p:attrNameLst>
                                          <p:attrName>ppt_x</p:attrName>
                                        </p:attrNameLst>
                                      </p:cBhvr>
                                      <p:tavLst>
                                        <p:tav tm="0">
                                          <p:val>
                                            <p:strVal val="1+#ppt_w/2"/>
                                          </p:val>
                                        </p:tav>
                                        <p:tav tm="100000">
                                          <p:val>
                                            <p:strVal val="#ppt_x"/>
                                          </p:val>
                                        </p:tav>
                                      </p:tavLst>
                                    </p:anim>
                                    <p:anim calcmode="lin" valueType="num">
                                      <p:cBhvr additive="base">
                                        <p:cTn id="13" dur="500" fill="hold"/>
                                        <p:tgtEl>
                                          <p:spTgt spid="8500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85010"/>
                                        </p:tgtEl>
                                        <p:attrNameLst>
                                          <p:attrName>style.visibility</p:attrName>
                                        </p:attrNameLst>
                                      </p:cBhvr>
                                      <p:to>
                                        <p:strVal val="visible"/>
                                      </p:to>
                                    </p:set>
                                    <p:anim calcmode="lin" valueType="num">
                                      <p:cBhvr additive="base">
                                        <p:cTn id="18" dur="500" fill="hold"/>
                                        <p:tgtEl>
                                          <p:spTgt spid="85010"/>
                                        </p:tgtEl>
                                        <p:attrNameLst>
                                          <p:attrName>ppt_x</p:attrName>
                                        </p:attrNameLst>
                                      </p:cBhvr>
                                      <p:tavLst>
                                        <p:tav tm="0">
                                          <p:val>
                                            <p:strVal val="1+#ppt_w/2"/>
                                          </p:val>
                                        </p:tav>
                                        <p:tav tm="100000">
                                          <p:val>
                                            <p:strVal val="#ppt_x"/>
                                          </p:val>
                                        </p:tav>
                                      </p:tavLst>
                                    </p:anim>
                                    <p:anim calcmode="lin" valueType="num">
                                      <p:cBhvr additive="base">
                                        <p:cTn id="19" dur="500" fill="hold"/>
                                        <p:tgtEl>
                                          <p:spTgt spid="850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85006"/>
                                        </p:tgtEl>
                                        <p:attrNameLst>
                                          <p:attrName>style.visibility</p:attrName>
                                        </p:attrNameLst>
                                      </p:cBhvr>
                                      <p:to>
                                        <p:strVal val="visible"/>
                                      </p:to>
                                    </p:set>
                                    <p:anim calcmode="lin" valueType="num">
                                      <p:cBhvr additive="base">
                                        <p:cTn id="24" dur="500" fill="hold"/>
                                        <p:tgtEl>
                                          <p:spTgt spid="85006"/>
                                        </p:tgtEl>
                                        <p:attrNameLst>
                                          <p:attrName>ppt_x</p:attrName>
                                        </p:attrNameLst>
                                      </p:cBhvr>
                                      <p:tavLst>
                                        <p:tav tm="0">
                                          <p:val>
                                            <p:strVal val="1+#ppt_w/2"/>
                                          </p:val>
                                        </p:tav>
                                        <p:tav tm="100000">
                                          <p:val>
                                            <p:strVal val="#ppt_x"/>
                                          </p:val>
                                        </p:tav>
                                      </p:tavLst>
                                    </p:anim>
                                    <p:anim calcmode="lin" valueType="num">
                                      <p:cBhvr additive="base">
                                        <p:cTn id="25" dur="500" fill="hold"/>
                                        <p:tgtEl>
                                          <p:spTgt spid="8500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5011"/>
                                        </p:tgtEl>
                                        <p:attrNameLst>
                                          <p:attrName>style.visibility</p:attrName>
                                        </p:attrNameLst>
                                      </p:cBhvr>
                                      <p:to>
                                        <p:strVal val="visible"/>
                                      </p:to>
                                    </p:set>
                                    <p:anim calcmode="lin" valueType="num">
                                      <p:cBhvr additive="base">
                                        <p:cTn id="30" dur="500" fill="hold"/>
                                        <p:tgtEl>
                                          <p:spTgt spid="85011"/>
                                        </p:tgtEl>
                                        <p:attrNameLst>
                                          <p:attrName>ppt_x</p:attrName>
                                        </p:attrNameLst>
                                      </p:cBhvr>
                                      <p:tavLst>
                                        <p:tav tm="0">
                                          <p:val>
                                            <p:strVal val="1+#ppt_w/2"/>
                                          </p:val>
                                        </p:tav>
                                        <p:tav tm="100000">
                                          <p:val>
                                            <p:strVal val="#ppt_x"/>
                                          </p:val>
                                        </p:tav>
                                      </p:tavLst>
                                    </p:anim>
                                    <p:anim calcmode="lin" valueType="num">
                                      <p:cBhvr additive="base">
                                        <p:cTn id="31" dur="500" fill="hold"/>
                                        <p:tgtEl>
                                          <p:spTgt spid="85011"/>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85008"/>
                                        </p:tgtEl>
                                        <p:attrNameLst>
                                          <p:attrName>style.visibility</p:attrName>
                                        </p:attrNameLst>
                                      </p:cBhvr>
                                      <p:to>
                                        <p:strVal val="visible"/>
                                      </p:to>
                                    </p:set>
                                    <p:anim calcmode="lin" valueType="num">
                                      <p:cBhvr additive="base">
                                        <p:cTn id="36" dur="500" fill="hold"/>
                                        <p:tgtEl>
                                          <p:spTgt spid="85008"/>
                                        </p:tgtEl>
                                        <p:attrNameLst>
                                          <p:attrName>ppt_x</p:attrName>
                                        </p:attrNameLst>
                                      </p:cBhvr>
                                      <p:tavLst>
                                        <p:tav tm="0">
                                          <p:val>
                                            <p:strVal val="1+#ppt_w/2"/>
                                          </p:val>
                                        </p:tav>
                                        <p:tav tm="100000">
                                          <p:val>
                                            <p:strVal val="#ppt_x"/>
                                          </p:val>
                                        </p:tav>
                                      </p:tavLst>
                                    </p:anim>
                                    <p:anim calcmode="lin" valueType="num">
                                      <p:cBhvr additive="base">
                                        <p:cTn id="37" dur="500" fill="hold"/>
                                        <p:tgtEl>
                                          <p:spTgt spid="8500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85005"/>
                                        </p:tgtEl>
                                        <p:attrNameLst>
                                          <p:attrName>style.visibility</p:attrName>
                                        </p:attrNameLst>
                                      </p:cBhvr>
                                      <p:to>
                                        <p:strVal val="visible"/>
                                      </p:to>
                                    </p:set>
                                    <p:anim calcmode="lin" valueType="num">
                                      <p:cBhvr additive="base">
                                        <p:cTn id="42" dur="500" fill="hold"/>
                                        <p:tgtEl>
                                          <p:spTgt spid="85005"/>
                                        </p:tgtEl>
                                        <p:attrNameLst>
                                          <p:attrName>ppt_x</p:attrName>
                                        </p:attrNameLst>
                                      </p:cBhvr>
                                      <p:tavLst>
                                        <p:tav tm="0">
                                          <p:val>
                                            <p:strVal val="1+#ppt_w/2"/>
                                          </p:val>
                                        </p:tav>
                                        <p:tav tm="100000">
                                          <p:val>
                                            <p:strVal val="#ppt_x"/>
                                          </p:val>
                                        </p:tav>
                                      </p:tavLst>
                                    </p:anim>
                                    <p:anim calcmode="lin" valueType="num">
                                      <p:cBhvr additive="base">
                                        <p:cTn id="43" dur="500" fill="hold"/>
                                        <p:tgtEl>
                                          <p:spTgt spid="85005"/>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85007"/>
                                        </p:tgtEl>
                                        <p:attrNameLst>
                                          <p:attrName>style.visibility</p:attrName>
                                        </p:attrNameLst>
                                      </p:cBhvr>
                                      <p:to>
                                        <p:strVal val="visible"/>
                                      </p:to>
                                    </p:set>
                                    <p:anim calcmode="lin" valueType="num">
                                      <p:cBhvr additive="base">
                                        <p:cTn id="48" dur="500" fill="hold"/>
                                        <p:tgtEl>
                                          <p:spTgt spid="85007"/>
                                        </p:tgtEl>
                                        <p:attrNameLst>
                                          <p:attrName>ppt_x</p:attrName>
                                        </p:attrNameLst>
                                      </p:cBhvr>
                                      <p:tavLst>
                                        <p:tav tm="0">
                                          <p:val>
                                            <p:strVal val="1+#ppt_w/2"/>
                                          </p:val>
                                        </p:tav>
                                        <p:tav tm="100000">
                                          <p:val>
                                            <p:strVal val="#ppt_x"/>
                                          </p:val>
                                        </p:tav>
                                      </p:tavLst>
                                    </p:anim>
                                    <p:anim calcmode="lin" valueType="num">
                                      <p:cBhvr additive="base">
                                        <p:cTn id="49" dur="500" fill="hold"/>
                                        <p:tgtEl>
                                          <p:spTgt spid="85007"/>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85004"/>
                                        </p:tgtEl>
                                        <p:attrNameLst>
                                          <p:attrName>style.visibility</p:attrName>
                                        </p:attrNameLst>
                                      </p:cBhvr>
                                      <p:to>
                                        <p:strVal val="visible"/>
                                      </p:to>
                                    </p:set>
                                    <p:anim calcmode="lin" valueType="num">
                                      <p:cBhvr additive="base">
                                        <p:cTn id="54" dur="500" fill="hold"/>
                                        <p:tgtEl>
                                          <p:spTgt spid="85004"/>
                                        </p:tgtEl>
                                        <p:attrNameLst>
                                          <p:attrName>ppt_x</p:attrName>
                                        </p:attrNameLst>
                                      </p:cBhvr>
                                      <p:tavLst>
                                        <p:tav tm="0">
                                          <p:val>
                                            <p:strVal val="1+#ppt_w/2"/>
                                          </p:val>
                                        </p:tav>
                                        <p:tav tm="100000">
                                          <p:val>
                                            <p:strVal val="#ppt_x"/>
                                          </p:val>
                                        </p:tav>
                                      </p:tavLst>
                                    </p:anim>
                                    <p:anim calcmode="lin" valueType="num">
                                      <p:cBhvr additive="base">
                                        <p:cTn id="55" dur="500" fill="hold"/>
                                        <p:tgtEl>
                                          <p:spTgt spid="850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autoUpdateAnimBg="0"/>
      <p:bldP spid="85004" grpId="0" bldLvl="0" autoUpdateAnimBg="0"/>
      <p:bldP spid="85005" grpId="0" bldLvl="0" autoUpdateAnimBg="0"/>
      <p:bldP spid="85006" grpId="0" bldLvl="0" autoUpdateAnimBg="0"/>
      <p:bldP spid="85007" grpId="0" bldLvl="0" autoUpdateAnimBg="0"/>
      <p:bldP spid="85008" grpId="0" bldLvl="0" autoUpdateAnimBg="0"/>
      <p:bldP spid="85009" grpId="0" bldLvl="0" autoUpdateAnimBg="0"/>
      <p:bldP spid="85010" grpId="0" bldLvl="0" autoUpdateAnimBg="0"/>
      <p:bldP spid="85011"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WordArt 3"/>
          <p:cNvSpPr>
            <a:spLocks noChangeArrowheads="1" noChangeShapeType="1"/>
          </p:cNvSpPr>
          <p:nvPr/>
        </p:nvSpPr>
        <p:spPr bwMode="auto">
          <a:xfrm>
            <a:off x="755650" y="1125538"/>
            <a:ext cx="7921625" cy="2641600"/>
          </a:xfrm>
          <a:prstGeom prst="rect">
            <a:avLst/>
          </a:prstGeom>
        </p:spPr>
        <p:txBody>
          <a:bodyPr wrap="none" fromWordArt="1">
            <a:prstTxWarp prst="textDeflate">
              <a:avLst>
                <a:gd name="adj" fmla="val 18750"/>
              </a:avLst>
            </a:prstTxWarp>
          </a:bodyPr>
          <a:lstStyle/>
          <a:p>
            <a:r>
              <a:rPr lang="en-US" altLang="zh-CN" sz="3600" b="1">
                <a:ln w="9525">
                  <a:solidFill>
                    <a:srgbClr val="9999FF"/>
                  </a:solidFill>
                  <a:round/>
                </a:ln>
                <a:gradFill rotWithShape="1">
                  <a:gsLst>
                    <a:gs pos="0">
                      <a:srgbClr val="6600CC"/>
                    </a:gs>
                    <a:gs pos="100000">
                      <a:srgbClr val="CC00CC"/>
                    </a:gs>
                  </a:gsLst>
                  <a:lin ang="5400000" scaled="1"/>
                </a:gradFill>
                <a:effectLst>
                  <a:outerShdw dist="53882" dir="2700000" algn="ctr" rotWithShape="0">
                    <a:srgbClr val="9999FF">
                      <a:alpha val="75000"/>
                    </a:srgbClr>
                  </a:outerShdw>
                </a:effectLst>
                <a:latin typeface="Times New Roman" panose="02020603050405020304"/>
                <a:cs typeface="Times New Roman" panose="02020603050405020304"/>
              </a:rPr>
              <a:t>Now, let's go travelling!</a:t>
            </a:r>
            <a:endParaRPr lang="zh-CN" altLang="en-US" sz="3600" b="1">
              <a:ln w="9525">
                <a:solidFill>
                  <a:srgbClr val="9999FF"/>
                </a:solidFill>
                <a:round/>
              </a:ln>
              <a:gradFill rotWithShape="1">
                <a:gsLst>
                  <a:gs pos="0">
                    <a:srgbClr val="6600CC"/>
                  </a:gs>
                  <a:gs pos="100000">
                    <a:srgbClr val="CC00CC"/>
                  </a:gs>
                </a:gsLst>
                <a:lin ang="5400000" scaled="1"/>
              </a:gradFill>
              <a:effectLst>
                <a:outerShdw dist="53882" dir="2700000" algn="ctr" rotWithShape="0">
                  <a:srgbClr val="9999FF">
                    <a:alpha val="75000"/>
                  </a:srgbClr>
                </a:outerShdw>
              </a:effectLst>
              <a:latin typeface="Times New Roman" panose="02020603050405020304"/>
              <a:cs typeface="Times New Roman" panose="02020603050405020304"/>
            </a:endParaRPr>
          </a:p>
        </p:txBody>
      </p:sp>
    </p:spTree>
  </p:cSld>
  <p:clrMapOvr>
    <a:masterClrMapping/>
  </p:clrMapOvr>
  <p:transition>
    <p:randomBa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Text Box 3"/>
          <p:cNvSpPr txBox="1">
            <a:spLocks noChangeArrowheads="1"/>
          </p:cNvSpPr>
          <p:nvPr/>
        </p:nvSpPr>
        <p:spPr bwMode="auto">
          <a:xfrm>
            <a:off x="638175" y="2643188"/>
            <a:ext cx="7727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600" b="1" dirty="0">
                <a:latin typeface="Times New Roman" panose="02020603050405020304" pitchFamily="18" charset="0"/>
              </a:rPr>
              <a:t>Where do we visit following the guide?</a:t>
            </a:r>
          </a:p>
        </p:txBody>
      </p:sp>
      <p:sp>
        <p:nvSpPr>
          <p:cNvPr id="87043" name="Text Box 4"/>
          <p:cNvSpPr txBox="1">
            <a:spLocks noChangeArrowheads="1"/>
          </p:cNvSpPr>
          <p:nvPr/>
        </p:nvSpPr>
        <p:spPr bwMode="auto">
          <a:xfrm>
            <a:off x="661988" y="3284538"/>
            <a:ext cx="2292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600" b="1" dirty="0">
                <a:solidFill>
                  <a:srgbClr val="FA121D"/>
                </a:solidFill>
                <a:latin typeface="Times New Roman" panose="02020603050405020304" pitchFamily="18" charset="0"/>
                <a:sym typeface="Arial" panose="020B0604020202020204" pitchFamily="34" charset="0"/>
              </a:rPr>
              <a:t>New York.</a:t>
            </a:r>
          </a:p>
        </p:txBody>
      </p:sp>
      <p:sp>
        <p:nvSpPr>
          <p:cNvPr id="87044" name="Text Box 5"/>
          <p:cNvSpPr txBox="1">
            <a:spLocks noChangeArrowheads="1"/>
          </p:cNvSpPr>
          <p:nvPr/>
        </p:nvSpPr>
        <p:spPr bwMode="auto">
          <a:xfrm>
            <a:off x="661988" y="3789363"/>
            <a:ext cx="78708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buFont typeface="Arial" panose="020B0604020202020204" pitchFamily="34" charset="0"/>
              <a:buNone/>
            </a:pPr>
            <a:r>
              <a:rPr lang="en-US" altLang="zh-CN" sz="3600" b="1" dirty="0">
                <a:latin typeface="Times New Roman" panose="02020603050405020304" pitchFamily="18" charset="0"/>
                <a:sym typeface="Arial" panose="020B0604020202020204" pitchFamily="34" charset="0"/>
              </a:rPr>
              <a:t>How many places are mentioned(</a:t>
            </a:r>
            <a:r>
              <a:rPr lang="zh-CN" altLang="en-US" sz="3600" b="1" dirty="0">
                <a:latin typeface="Times New Roman" panose="02020603050405020304" pitchFamily="18" charset="0"/>
                <a:sym typeface="Arial" panose="020B0604020202020204" pitchFamily="34" charset="0"/>
              </a:rPr>
              <a:t>提到</a:t>
            </a:r>
            <a:r>
              <a:rPr lang="en-US" altLang="zh-CN" sz="3600" b="1" dirty="0">
                <a:latin typeface="Times New Roman" panose="02020603050405020304" pitchFamily="18" charset="0"/>
                <a:sym typeface="Arial" panose="020B0604020202020204" pitchFamily="34" charset="0"/>
              </a:rPr>
              <a:t>) </a:t>
            </a:r>
          </a:p>
          <a:p>
            <a:pPr>
              <a:lnSpc>
                <a:spcPct val="120000"/>
              </a:lnSpc>
              <a:buFont typeface="Arial" panose="020B0604020202020204" pitchFamily="34" charset="0"/>
              <a:buNone/>
            </a:pPr>
            <a:r>
              <a:rPr lang="en-US" altLang="zh-CN" sz="3600" b="1" dirty="0">
                <a:latin typeface="Times New Roman" panose="02020603050405020304" pitchFamily="18" charset="0"/>
                <a:sym typeface="Arial" panose="020B0604020202020204" pitchFamily="34" charset="0"/>
              </a:rPr>
              <a:t>in the article?</a:t>
            </a:r>
          </a:p>
        </p:txBody>
      </p:sp>
      <p:sp>
        <p:nvSpPr>
          <p:cNvPr id="87045" name="Text Box 6"/>
          <p:cNvSpPr txBox="1">
            <a:spLocks noChangeArrowheads="1"/>
          </p:cNvSpPr>
          <p:nvPr/>
        </p:nvSpPr>
        <p:spPr bwMode="auto">
          <a:xfrm>
            <a:off x="661988" y="5164138"/>
            <a:ext cx="1263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600" b="1" dirty="0">
                <a:solidFill>
                  <a:srgbClr val="FA121D"/>
                </a:solidFill>
                <a:latin typeface="Times New Roman" panose="02020603050405020304" pitchFamily="18" charset="0"/>
                <a:sym typeface="Arial" panose="020B0604020202020204" pitchFamily="34" charset="0"/>
              </a:rPr>
              <a:t>Four.</a:t>
            </a:r>
          </a:p>
        </p:txBody>
      </p:sp>
      <p:sp>
        <p:nvSpPr>
          <p:cNvPr id="87046" name="Text Box 8"/>
          <p:cNvSpPr txBox="1">
            <a:spLocks noChangeArrowheads="1"/>
          </p:cNvSpPr>
          <p:nvPr/>
        </p:nvSpPr>
        <p:spPr bwMode="auto">
          <a:xfrm>
            <a:off x="661988" y="1989138"/>
            <a:ext cx="5184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pPr>
            <a:r>
              <a:rPr lang="en-US" sz="3600" b="1" dirty="0">
                <a:solidFill>
                  <a:srgbClr val="9900FF"/>
                </a:solidFill>
              </a:rPr>
              <a:t>Answer the questions.</a:t>
            </a:r>
          </a:p>
        </p:txBody>
      </p:sp>
      <p:sp>
        <p:nvSpPr>
          <p:cNvPr id="87047" name="WordArt 9" descr="窄竖线"/>
          <p:cNvSpPr>
            <a:spLocks noChangeArrowheads="1" noChangeShapeType="1" noTextEdit="1"/>
          </p:cNvSpPr>
          <p:nvPr/>
        </p:nvSpPr>
        <p:spPr bwMode="auto">
          <a:xfrm>
            <a:off x="2484438" y="549275"/>
            <a:ext cx="3887787" cy="1150938"/>
          </a:xfrm>
          <a:prstGeom prst="rect">
            <a:avLst/>
          </a:prstGeom>
        </p:spPr>
        <p:txBody>
          <a:bodyPr wrap="none" fromWordArt="1">
            <a:prstTxWarp prst="textCurveUp">
              <a:avLst>
                <a:gd name="adj" fmla="val 40356"/>
              </a:avLst>
            </a:prstTxWarp>
          </a:bodyPr>
          <a:lstStyle/>
          <a:p>
            <a:r>
              <a:rPr lang="en-US" altLang="zh-CN" sz="3600" b="1" kern="10" dirty="0">
                <a:ln w="12700">
                  <a:solidFill>
                    <a:srgbClr val="000000"/>
                  </a:solidFill>
                  <a:round/>
                </a:ln>
                <a:blipFill dpi="0" rotWithShape="0">
                  <a:blip r:embed="rId2"/>
                  <a:srcRect/>
                  <a:tile tx="0" ty="0" sx="100000" sy="100000" flip="none" algn="tl"/>
                </a:blipFill>
                <a:effectLst>
                  <a:outerShdw dist="45791" dir="2021404" algn="ctr" rotWithShape="0">
                    <a:srgbClr val="808080">
                      <a:alpha val="78999"/>
                    </a:srgbClr>
                  </a:outerShdw>
                </a:effectLst>
                <a:latin typeface="Arial" panose="020B0604020202020204"/>
                <a:cs typeface="Arial" panose="020B0604020202020204"/>
              </a:rPr>
              <a:t>Skimming</a:t>
            </a:r>
            <a:endParaRPr lang="zh-CN" altLang="en-US" sz="3600" b="1" kern="10" dirty="0">
              <a:ln w="12700">
                <a:solidFill>
                  <a:srgbClr val="000000"/>
                </a:solidFill>
                <a:round/>
              </a:ln>
              <a:blipFill dpi="0" rotWithShape="0">
                <a:blip r:embed="rId2"/>
                <a:srcRect/>
                <a:tile tx="0" ty="0" sx="100000" sy="100000" flip="none" algn="tl"/>
              </a:blipFill>
              <a:effectLst>
                <a:outerShdw dist="45791" dir="2021404" algn="ctr" rotWithShape="0">
                  <a:srgbClr val="808080">
                    <a:alpha val="78999"/>
                  </a:srgbClr>
                </a:outerShdw>
              </a:effectLst>
              <a:latin typeface="Arial" panose="020B0604020202020204"/>
              <a:cs typeface="Arial" panose="020B0604020202020204"/>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blinds(horizontal)">
                                      <p:cBhvr>
                                        <p:cTn id="7" dur="500"/>
                                        <p:tgtEl>
                                          <p:spTgt spid="8704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7044"/>
                                        </p:tgtEl>
                                        <p:attrNameLst>
                                          <p:attrName>style.visibility</p:attrName>
                                        </p:attrNameLst>
                                      </p:cBhvr>
                                      <p:to>
                                        <p:strVal val="visible"/>
                                      </p:to>
                                    </p:set>
                                    <p:animEffect transition="in" filter="blinds(horizontal)">
                                      <p:cBhvr>
                                        <p:cTn id="10" dur="500"/>
                                        <p:tgtEl>
                                          <p:spTgt spid="8704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7043"/>
                                        </p:tgtEl>
                                        <p:attrNameLst>
                                          <p:attrName>style.visibility</p:attrName>
                                        </p:attrNameLst>
                                      </p:cBhvr>
                                      <p:to>
                                        <p:strVal val="visible"/>
                                      </p:to>
                                    </p:set>
                                    <p:animEffect transition="in" filter="wipe(left)">
                                      <p:cBhvr>
                                        <p:cTn id="15" dur="500"/>
                                        <p:tgtEl>
                                          <p:spTgt spid="8704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7045"/>
                                        </p:tgtEl>
                                        <p:attrNameLst>
                                          <p:attrName>style.visibility</p:attrName>
                                        </p:attrNameLst>
                                      </p:cBhvr>
                                      <p:to>
                                        <p:strVal val="visible"/>
                                      </p:to>
                                    </p:set>
                                    <p:animEffect transition="in" filter="wipe(left)">
                                      <p:cBhvr>
                                        <p:cTn id="20" dur="500"/>
                                        <p:tgtEl>
                                          <p:spTgt spid="87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utoUpdateAnimBg="0"/>
      <p:bldP spid="87043" grpId="0" bldLvl="0" autoUpdateAnimBg="0"/>
      <p:bldP spid="87044" grpId="0" autoUpdateAnimBg="0"/>
      <p:bldP spid="87045"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Text Box 3"/>
          <p:cNvSpPr txBox="1">
            <a:spLocks noChangeArrowheads="1"/>
          </p:cNvSpPr>
          <p:nvPr/>
        </p:nvSpPr>
        <p:spPr bwMode="auto">
          <a:xfrm>
            <a:off x="501650" y="1306513"/>
            <a:ext cx="8137525"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0000"/>
              </a:lnSpc>
              <a:buFont typeface="Arial" panose="020B0604020202020204" pitchFamily="34" charset="0"/>
              <a:buNone/>
            </a:pPr>
            <a:r>
              <a:rPr lang="en-US" altLang="zh-CN" sz="3400" b="1" dirty="0">
                <a:latin typeface="Times New Roman" panose="02020603050405020304" pitchFamily="18" charset="0"/>
              </a:rPr>
              <a:t>What</a:t>
            </a:r>
            <a:r>
              <a:rPr lang="en-US" sz="3400" b="1" dirty="0">
                <a:latin typeface="Times New Roman" panose="02020603050405020304" pitchFamily="18" charset="0"/>
              </a:rPr>
              <a:t>’s the guide’s name?</a:t>
            </a:r>
          </a:p>
          <a:p>
            <a:pPr>
              <a:lnSpc>
                <a:spcPct val="110000"/>
              </a:lnSpc>
              <a:buFont typeface="Arial" panose="020B0604020202020204" pitchFamily="34" charset="0"/>
              <a:buNone/>
            </a:pPr>
            <a:endParaRPr lang="en-US" altLang="zh-CN" sz="3400" b="1" dirty="0">
              <a:solidFill>
                <a:srgbClr val="FA121D"/>
              </a:solidFill>
              <a:latin typeface="Times New Roman" panose="02020603050405020304" pitchFamily="18" charset="0"/>
              <a:sym typeface="Arial" panose="020B0604020202020204" pitchFamily="34" charset="0"/>
            </a:endParaRPr>
          </a:p>
          <a:p>
            <a:pPr>
              <a:lnSpc>
                <a:spcPct val="110000"/>
              </a:lnSpc>
              <a:buFont typeface="Arial" panose="020B0604020202020204" pitchFamily="34" charset="0"/>
              <a:buNone/>
            </a:pPr>
            <a:r>
              <a:rPr lang="en-US" altLang="zh-CN" sz="3400" b="1" dirty="0">
                <a:latin typeface="Times New Roman" panose="02020603050405020304" pitchFamily="18" charset="0"/>
              </a:rPr>
              <a:t>How can we start out tour?</a:t>
            </a:r>
          </a:p>
          <a:p>
            <a:pPr>
              <a:lnSpc>
                <a:spcPct val="110000"/>
              </a:lnSpc>
              <a:buFont typeface="Arial" panose="020B0604020202020204" pitchFamily="34" charset="0"/>
              <a:buNone/>
            </a:pPr>
            <a:endParaRPr lang="en-US" altLang="zh-CN" sz="3400" b="1" dirty="0">
              <a:solidFill>
                <a:srgbClr val="FA121D"/>
              </a:solidFill>
              <a:latin typeface="Times New Roman" panose="02020603050405020304" pitchFamily="18" charset="0"/>
              <a:sym typeface="Arial" panose="020B0604020202020204" pitchFamily="34" charset="0"/>
            </a:endParaRPr>
          </a:p>
          <a:p>
            <a:pPr>
              <a:lnSpc>
                <a:spcPct val="110000"/>
              </a:lnSpc>
              <a:buFont typeface="Arial" panose="020B0604020202020204" pitchFamily="34" charset="0"/>
              <a:buNone/>
            </a:pPr>
            <a:r>
              <a:rPr lang="en-US" altLang="zh-CN" sz="3400" b="1" dirty="0">
                <a:latin typeface="Times New Roman" panose="02020603050405020304" pitchFamily="18" charset="0"/>
              </a:rPr>
              <a:t>How long will it take us to travel around the world?</a:t>
            </a:r>
          </a:p>
          <a:p>
            <a:pPr>
              <a:lnSpc>
                <a:spcPct val="110000"/>
              </a:lnSpc>
              <a:buFont typeface="Arial" panose="020B0604020202020204" pitchFamily="34" charset="0"/>
              <a:buNone/>
            </a:pPr>
            <a:endParaRPr lang="en-US" altLang="zh-CN" sz="3400" b="1" dirty="0">
              <a:latin typeface="Times New Roman" panose="02020603050405020304" pitchFamily="18" charset="0"/>
            </a:endParaRPr>
          </a:p>
          <a:p>
            <a:pPr>
              <a:lnSpc>
                <a:spcPct val="110000"/>
              </a:lnSpc>
              <a:buFont typeface="Arial" panose="020B0604020202020204" pitchFamily="34" charset="0"/>
              <a:buNone/>
            </a:pPr>
            <a:r>
              <a:rPr lang="en-US" altLang="zh-CN" sz="3400" b="1" dirty="0">
                <a:latin typeface="Times New Roman" panose="02020603050405020304" pitchFamily="18" charset="0"/>
              </a:rPr>
              <a:t>Where are we going to visit?</a:t>
            </a:r>
            <a:endParaRPr lang="en-US" altLang="zh-CN" sz="3400" dirty="0">
              <a:latin typeface="Times New Roman" panose="02020603050405020304" pitchFamily="18" charset="0"/>
            </a:endParaRPr>
          </a:p>
        </p:txBody>
      </p:sp>
      <p:sp>
        <p:nvSpPr>
          <p:cNvPr id="88067" name="Text Box 4"/>
          <p:cNvSpPr txBox="1">
            <a:spLocks noChangeArrowheads="1"/>
          </p:cNvSpPr>
          <p:nvPr/>
        </p:nvSpPr>
        <p:spPr bwMode="auto">
          <a:xfrm>
            <a:off x="501650" y="1882775"/>
            <a:ext cx="1419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400" b="1" dirty="0">
                <a:solidFill>
                  <a:srgbClr val="008000"/>
                </a:solidFill>
                <a:latin typeface="Times New Roman" panose="02020603050405020304" pitchFamily="18" charset="0"/>
                <a:sym typeface="Arial" panose="020B0604020202020204" pitchFamily="34" charset="0"/>
              </a:rPr>
              <a:t>Robin.</a:t>
            </a:r>
          </a:p>
        </p:txBody>
      </p:sp>
      <p:sp>
        <p:nvSpPr>
          <p:cNvPr id="88068" name="Text Box 5"/>
          <p:cNvSpPr txBox="1">
            <a:spLocks noChangeArrowheads="1"/>
          </p:cNvSpPr>
          <p:nvPr/>
        </p:nvSpPr>
        <p:spPr bwMode="auto">
          <a:xfrm>
            <a:off x="468313" y="3106738"/>
            <a:ext cx="83867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200" b="1" dirty="0">
                <a:solidFill>
                  <a:srgbClr val="008000"/>
                </a:solidFill>
                <a:latin typeface="Times New Roman" panose="02020603050405020304" pitchFamily="18" charset="0"/>
                <a:sym typeface="Arial" panose="020B0604020202020204" pitchFamily="34" charset="0"/>
              </a:rPr>
              <a:t>Click on the "Tour" icon at the top of the page.</a:t>
            </a:r>
          </a:p>
        </p:txBody>
      </p:sp>
      <p:sp>
        <p:nvSpPr>
          <p:cNvPr id="88069" name="Text Box 6"/>
          <p:cNvSpPr txBox="1">
            <a:spLocks noChangeArrowheads="1"/>
          </p:cNvSpPr>
          <p:nvPr/>
        </p:nvSpPr>
        <p:spPr bwMode="auto">
          <a:xfrm>
            <a:off x="498475" y="4762500"/>
            <a:ext cx="2884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400" b="1" dirty="0">
                <a:solidFill>
                  <a:srgbClr val="008000"/>
                </a:solidFill>
                <a:latin typeface="Times New Roman" panose="02020603050405020304" pitchFamily="18" charset="0"/>
                <a:sym typeface="Arial" panose="020B0604020202020204" pitchFamily="34" charset="0"/>
              </a:rPr>
              <a:t>In eight hours.</a:t>
            </a:r>
          </a:p>
        </p:txBody>
      </p:sp>
      <p:sp>
        <p:nvSpPr>
          <p:cNvPr id="88070" name="Text Box 7"/>
          <p:cNvSpPr txBox="1">
            <a:spLocks noChangeArrowheads="1"/>
          </p:cNvSpPr>
          <p:nvPr/>
        </p:nvSpPr>
        <p:spPr bwMode="auto">
          <a:xfrm>
            <a:off x="519113" y="5915025"/>
            <a:ext cx="7273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400" b="1" dirty="0">
                <a:solidFill>
                  <a:srgbClr val="008000"/>
                </a:solidFill>
                <a:latin typeface="Times New Roman" panose="02020603050405020304" pitchFamily="18" charset="0"/>
                <a:sym typeface="Arial" panose="020B0604020202020204" pitchFamily="34" charset="0"/>
              </a:rPr>
              <a:t>New York, the biggest city in the USA.</a:t>
            </a:r>
          </a:p>
        </p:txBody>
      </p:sp>
      <p:sp>
        <p:nvSpPr>
          <p:cNvPr id="88071" name="WordArt 8"/>
          <p:cNvSpPr>
            <a:spLocks noChangeArrowheads="1" noChangeShapeType="1" noTextEdit="1"/>
          </p:cNvSpPr>
          <p:nvPr/>
        </p:nvSpPr>
        <p:spPr bwMode="auto">
          <a:xfrm>
            <a:off x="684213" y="258763"/>
            <a:ext cx="3910012" cy="1225550"/>
          </a:xfrm>
          <a:prstGeom prst="rect">
            <a:avLst/>
          </a:prstGeom>
        </p:spPr>
        <p:txBody>
          <a:bodyPr wrap="none" fromWordArt="1">
            <a:prstTxWarp prst="textDoubleWave1">
              <a:avLst>
                <a:gd name="adj1" fmla="val 6500"/>
                <a:gd name="adj2" fmla="val 0"/>
              </a:avLst>
            </a:prstTxWarp>
          </a:bodyPr>
          <a:lstStyle/>
          <a:p>
            <a:r>
              <a:rPr lang="en-US" altLang="zh-CN" sz="3600" b="1" kern="10" spc="-360" dirty="0">
                <a:ln w="12700">
                  <a:solidFill>
                    <a:srgbClr val="000099"/>
                  </a:solidFill>
                  <a:round/>
                </a:ln>
                <a:gradFill rotWithShape="1">
                  <a:gsLst>
                    <a:gs pos="0">
                      <a:srgbClr val="33CCFF"/>
                    </a:gs>
                    <a:gs pos="100000">
                      <a:srgbClr val="FFCC00"/>
                    </a:gs>
                  </a:gsLst>
                  <a:lin ang="5400000" scaled="1"/>
                </a:gradFill>
                <a:effectLst>
                  <a:outerShdw dist="125724" dir="18900000" algn="ctr" rotWithShape="0">
                    <a:srgbClr val="000099"/>
                  </a:outerShdw>
                </a:effectLst>
                <a:latin typeface="Arial" panose="020B0604020202020204"/>
                <a:cs typeface="Arial" panose="020B0604020202020204"/>
              </a:rPr>
              <a:t>Pre-travelling</a:t>
            </a:r>
            <a:endParaRPr lang="zh-CN" altLang="en-US" sz="3600" b="1" kern="10" spc="-360" dirty="0">
              <a:ln w="12700">
                <a:solidFill>
                  <a:srgbClr val="000099"/>
                </a:solidFill>
                <a:round/>
              </a:ln>
              <a:gradFill rotWithShape="1">
                <a:gsLst>
                  <a:gs pos="0">
                    <a:srgbClr val="33CCFF"/>
                  </a:gs>
                  <a:gs pos="100000">
                    <a:srgbClr val="FFCC00"/>
                  </a:gs>
                </a:gsLst>
                <a:lin ang="5400000" scaled="1"/>
              </a:gradFill>
              <a:effectLst>
                <a:outerShdw dist="125724" dir="18900000" algn="ctr" rotWithShape="0">
                  <a:srgbClr val="000099"/>
                </a:outerShdw>
              </a:effectLst>
              <a:latin typeface="Arial" panose="020B0604020202020204"/>
              <a:cs typeface="Arial" panose="020B0604020202020204"/>
            </a:endParaRPr>
          </a:p>
        </p:txBody>
      </p:sp>
      <p:sp>
        <p:nvSpPr>
          <p:cNvPr id="88072" name="Text Box 9"/>
          <p:cNvSpPr txBox="1">
            <a:spLocks noChangeArrowheads="1"/>
          </p:cNvSpPr>
          <p:nvPr/>
        </p:nvSpPr>
        <p:spPr bwMode="auto">
          <a:xfrm>
            <a:off x="5470525" y="260350"/>
            <a:ext cx="259080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buFont typeface="Arial" panose="020B0604020202020204" pitchFamily="34" charset="0"/>
              <a:buNone/>
            </a:pPr>
            <a:r>
              <a:rPr lang="en-US" sz="3200" b="1" dirty="0">
                <a:solidFill>
                  <a:srgbClr val="9900FF"/>
                </a:solidFill>
              </a:rPr>
              <a:t>Answer the questions.</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8066">
                                            <p:txEl>
                                              <p:pRg st="0" end="0"/>
                                            </p:txEl>
                                          </p:spTgt>
                                        </p:tgtEl>
                                        <p:attrNameLst>
                                          <p:attrName>style.visibility</p:attrName>
                                        </p:attrNameLst>
                                      </p:cBhvr>
                                      <p:to>
                                        <p:strVal val="visible"/>
                                      </p:to>
                                    </p:set>
                                    <p:animEffect transition="in" filter="randombar(horizontal)">
                                      <p:cBhvr>
                                        <p:cTn id="7" dur="500"/>
                                        <p:tgtEl>
                                          <p:spTgt spid="88066">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88066">
                                            <p:txEl>
                                              <p:pRg st="2" end="2"/>
                                            </p:txEl>
                                          </p:spTgt>
                                        </p:tgtEl>
                                        <p:attrNameLst>
                                          <p:attrName>style.visibility</p:attrName>
                                        </p:attrNameLst>
                                      </p:cBhvr>
                                      <p:to>
                                        <p:strVal val="visible"/>
                                      </p:to>
                                    </p:set>
                                    <p:animEffect transition="in" filter="randombar(horizontal)">
                                      <p:cBhvr>
                                        <p:cTn id="10" dur="500"/>
                                        <p:tgtEl>
                                          <p:spTgt spid="88066">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88066">
                                            <p:txEl>
                                              <p:pRg st="4" end="4"/>
                                            </p:txEl>
                                          </p:spTgt>
                                        </p:tgtEl>
                                        <p:attrNameLst>
                                          <p:attrName>style.visibility</p:attrName>
                                        </p:attrNameLst>
                                      </p:cBhvr>
                                      <p:to>
                                        <p:strVal val="visible"/>
                                      </p:to>
                                    </p:set>
                                    <p:animEffect transition="in" filter="randombar(horizontal)">
                                      <p:cBhvr>
                                        <p:cTn id="13" dur="500"/>
                                        <p:tgtEl>
                                          <p:spTgt spid="88066">
                                            <p:txEl>
                                              <p:pRg st="4" end="4"/>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88066">
                                            <p:txEl>
                                              <p:pRg st="6" end="6"/>
                                            </p:txEl>
                                          </p:spTgt>
                                        </p:tgtEl>
                                        <p:attrNameLst>
                                          <p:attrName>style.visibility</p:attrName>
                                        </p:attrNameLst>
                                      </p:cBhvr>
                                      <p:to>
                                        <p:strVal val="visible"/>
                                      </p:to>
                                    </p:set>
                                    <p:animEffect transition="in" filter="randombar(horizontal)">
                                      <p:cBhvr>
                                        <p:cTn id="16" dur="500"/>
                                        <p:tgtEl>
                                          <p:spTgt spid="88066">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8067"/>
                                        </p:tgtEl>
                                        <p:attrNameLst>
                                          <p:attrName>style.visibility</p:attrName>
                                        </p:attrNameLst>
                                      </p:cBhvr>
                                      <p:to>
                                        <p:strVal val="visible"/>
                                      </p:to>
                                    </p:set>
                                    <p:animEffect transition="in" filter="wipe(left)">
                                      <p:cBhvr>
                                        <p:cTn id="21" dur="500"/>
                                        <p:tgtEl>
                                          <p:spTgt spid="8806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8068"/>
                                        </p:tgtEl>
                                        <p:attrNameLst>
                                          <p:attrName>style.visibility</p:attrName>
                                        </p:attrNameLst>
                                      </p:cBhvr>
                                      <p:to>
                                        <p:strVal val="visible"/>
                                      </p:to>
                                    </p:set>
                                    <p:animEffect transition="in" filter="wipe(left)">
                                      <p:cBhvr>
                                        <p:cTn id="26" dur="500"/>
                                        <p:tgtEl>
                                          <p:spTgt spid="8806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8069"/>
                                        </p:tgtEl>
                                        <p:attrNameLst>
                                          <p:attrName>style.visibility</p:attrName>
                                        </p:attrNameLst>
                                      </p:cBhvr>
                                      <p:to>
                                        <p:strVal val="visible"/>
                                      </p:to>
                                    </p:set>
                                    <p:animEffect transition="in" filter="wipe(left)">
                                      <p:cBhvr>
                                        <p:cTn id="31" dur="500"/>
                                        <p:tgtEl>
                                          <p:spTgt spid="8806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8070"/>
                                        </p:tgtEl>
                                        <p:attrNameLst>
                                          <p:attrName>style.visibility</p:attrName>
                                        </p:attrNameLst>
                                      </p:cBhvr>
                                      <p:to>
                                        <p:strVal val="visible"/>
                                      </p:to>
                                    </p:set>
                                    <p:animEffect transition="in" filter="wipe(left)">
                                      <p:cBhvr>
                                        <p:cTn id="36" dur="500"/>
                                        <p:tgtEl>
                                          <p:spTgt spid="88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ldLvl="0" autoUpdateAnimBg="0"/>
      <p:bldP spid="88068" grpId="0" bldLvl="0" autoUpdateAnimBg="0"/>
      <p:bldP spid="88069" grpId="0" bldLvl="0" autoUpdateAnimBg="0"/>
      <p:bldP spid="88070"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Text Box 4"/>
          <p:cNvSpPr txBox="1">
            <a:spLocks noChangeArrowheads="1"/>
          </p:cNvSpPr>
          <p:nvPr/>
        </p:nvSpPr>
        <p:spPr bwMode="auto">
          <a:xfrm>
            <a:off x="323850" y="1133475"/>
            <a:ext cx="8262938"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41325" indent="-441325"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sz="3400" b="1" dirty="0">
                <a:latin typeface="Times New Roman" panose="02020603050405020304" pitchFamily="18" charset="0"/>
                <a:sym typeface="Arial" panose="020B0604020202020204" pitchFamily="34" charset="0"/>
              </a:rPr>
              <a:t>1. What places of interest are mentioned in </a:t>
            </a:r>
          </a:p>
          <a:p>
            <a:pPr>
              <a:buFont typeface="Arial" panose="020B0604020202020204" pitchFamily="34" charset="0"/>
              <a:buNone/>
            </a:pPr>
            <a:r>
              <a:rPr lang="en-US" altLang="zh-CN" sz="3400" b="1" dirty="0">
                <a:latin typeface="Times New Roman" panose="02020603050405020304" pitchFamily="18" charset="0"/>
                <a:sym typeface="Arial" panose="020B0604020202020204" pitchFamily="34" charset="0"/>
              </a:rPr>
              <a:t>    this article?</a:t>
            </a:r>
          </a:p>
          <a:p>
            <a:pPr>
              <a:buFont typeface="Arial" panose="020B0604020202020204" pitchFamily="34" charset="0"/>
              <a:buNone/>
            </a:pPr>
            <a:endParaRPr lang="en-US" altLang="zh-CN" sz="3400" dirty="0">
              <a:latin typeface="Times New Roman" panose="02020603050405020304" pitchFamily="18" charset="0"/>
            </a:endParaRPr>
          </a:p>
          <a:p>
            <a:pPr>
              <a:buFont typeface="Arial" panose="020B0604020202020204" pitchFamily="34" charset="0"/>
              <a:buNone/>
            </a:pPr>
            <a:endParaRPr lang="en-US" altLang="zh-CN" sz="3400" dirty="0">
              <a:latin typeface="Times New Roman" panose="02020603050405020304" pitchFamily="18" charset="0"/>
            </a:endParaRPr>
          </a:p>
          <a:p>
            <a:pPr>
              <a:buFont typeface="Arial" panose="020B0604020202020204" pitchFamily="34" charset="0"/>
              <a:buNone/>
            </a:pPr>
            <a:r>
              <a:rPr lang="en-US" altLang="zh-CN" sz="3400" b="1" dirty="0">
                <a:latin typeface="Times New Roman" panose="02020603050405020304" pitchFamily="18" charset="0"/>
                <a:sym typeface="Arial" panose="020B0604020202020204" pitchFamily="34" charset="0"/>
              </a:rPr>
              <a:t>2. Where is the Wall Street</a:t>
            </a:r>
            <a:r>
              <a:rPr lang="zh-CN" altLang="en-US" sz="3400" b="1" dirty="0">
                <a:latin typeface="Times New Roman" panose="02020603050405020304" pitchFamily="18" charset="0"/>
                <a:sym typeface="Arial" panose="020B0604020202020204" pitchFamily="34" charset="0"/>
              </a:rPr>
              <a:t>？</a:t>
            </a:r>
            <a:endParaRPr lang="zh-CN" altLang="en-US" sz="3400" dirty="0">
              <a:latin typeface="Times New Roman" panose="02020603050405020304" pitchFamily="18" charset="0"/>
            </a:endParaRPr>
          </a:p>
          <a:p>
            <a:pPr>
              <a:buFont typeface="Arial" panose="020B0604020202020204" pitchFamily="34" charset="0"/>
              <a:buNone/>
            </a:pPr>
            <a:endParaRPr lang="zh-CN" altLang="en-US" sz="3400" dirty="0">
              <a:latin typeface="Times New Roman" panose="02020603050405020304" pitchFamily="18" charset="0"/>
            </a:endParaRPr>
          </a:p>
          <a:p>
            <a:pPr>
              <a:buFont typeface="Arial" panose="020B0604020202020204" pitchFamily="34" charset="0"/>
              <a:buNone/>
            </a:pPr>
            <a:r>
              <a:rPr lang="en-US" altLang="zh-CN" sz="3400" b="1" dirty="0">
                <a:latin typeface="Times New Roman" panose="02020603050405020304" pitchFamily="18" charset="0"/>
              </a:rPr>
              <a:t>3. What can we see in Wall Street? Why?</a:t>
            </a:r>
          </a:p>
        </p:txBody>
      </p:sp>
      <p:sp>
        <p:nvSpPr>
          <p:cNvPr id="89091" name="Text Box 5"/>
          <p:cNvSpPr txBox="1">
            <a:spLocks noChangeArrowheads="1"/>
          </p:cNvSpPr>
          <p:nvPr/>
        </p:nvSpPr>
        <p:spPr bwMode="auto">
          <a:xfrm>
            <a:off x="731838" y="2132013"/>
            <a:ext cx="7816850" cy="123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0000"/>
              </a:lnSpc>
              <a:buFont typeface="Arial" panose="020B0604020202020204" pitchFamily="34" charset="0"/>
              <a:buNone/>
            </a:pPr>
            <a:r>
              <a:rPr lang="en-US" altLang="zh-CN" sz="3400" b="1" dirty="0">
                <a:solidFill>
                  <a:srgbClr val="0066FF"/>
                </a:solidFill>
                <a:latin typeface="Times New Roman" panose="02020603050405020304" pitchFamily="18" charset="0"/>
                <a:sym typeface="Arial" panose="020B0604020202020204" pitchFamily="34" charset="0"/>
              </a:rPr>
              <a:t>Wall Street, Times Square, Central Park </a:t>
            </a:r>
          </a:p>
          <a:p>
            <a:pPr>
              <a:lnSpc>
                <a:spcPct val="110000"/>
              </a:lnSpc>
              <a:buFont typeface="Arial" panose="020B0604020202020204" pitchFamily="34" charset="0"/>
              <a:buNone/>
            </a:pPr>
            <a:r>
              <a:rPr lang="en-US" altLang="zh-CN" sz="3400" b="1" dirty="0">
                <a:solidFill>
                  <a:srgbClr val="0066FF"/>
                </a:solidFill>
                <a:latin typeface="Times New Roman" panose="02020603050405020304" pitchFamily="18" charset="0"/>
                <a:sym typeface="Arial" panose="020B0604020202020204" pitchFamily="34" charset="0"/>
              </a:rPr>
              <a:t>and Broadway.</a:t>
            </a:r>
          </a:p>
        </p:txBody>
      </p:sp>
      <p:sp>
        <p:nvSpPr>
          <p:cNvPr id="89092" name="Text Box 6"/>
          <p:cNvSpPr txBox="1">
            <a:spLocks noChangeArrowheads="1"/>
          </p:cNvSpPr>
          <p:nvPr/>
        </p:nvSpPr>
        <p:spPr bwMode="auto">
          <a:xfrm>
            <a:off x="795338" y="3716338"/>
            <a:ext cx="8072437"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0000"/>
              </a:lnSpc>
              <a:buFont typeface="Arial" panose="020B0604020202020204" pitchFamily="34" charset="0"/>
              <a:buNone/>
            </a:pPr>
            <a:r>
              <a:rPr lang="en-US" altLang="zh-CN" sz="3200" b="1" dirty="0">
                <a:solidFill>
                  <a:srgbClr val="0066FF"/>
                </a:solidFill>
                <a:latin typeface="Times New Roman" panose="02020603050405020304" pitchFamily="18" charset="0"/>
                <a:sym typeface="Arial" panose="020B0604020202020204" pitchFamily="34" charset="0"/>
              </a:rPr>
              <a:t>It is at the southern end of Manhattan Island.</a:t>
            </a:r>
          </a:p>
        </p:txBody>
      </p:sp>
      <p:sp>
        <p:nvSpPr>
          <p:cNvPr id="89093" name="Text Box 8"/>
          <p:cNvSpPr txBox="1">
            <a:spLocks noChangeArrowheads="1"/>
          </p:cNvSpPr>
          <p:nvPr/>
        </p:nvSpPr>
        <p:spPr bwMode="auto">
          <a:xfrm>
            <a:off x="757238" y="4724400"/>
            <a:ext cx="7127875" cy="180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0000"/>
              </a:lnSpc>
              <a:buFont typeface="Arial" panose="020B0604020202020204" pitchFamily="34" charset="0"/>
              <a:buNone/>
            </a:pPr>
            <a:r>
              <a:rPr lang="en-US" altLang="zh-CN" sz="3400" b="1" dirty="0">
                <a:solidFill>
                  <a:srgbClr val="0066FF"/>
                </a:solidFill>
                <a:latin typeface="Times New Roman" panose="02020603050405020304" pitchFamily="18" charset="0"/>
                <a:sym typeface="Arial" panose="020B0604020202020204" pitchFamily="34" charset="0"/>
              </a:rPr>
              <a:t>We can se</a:t>
            </a:r>
            <a:r>
              <a:rPr lang="en-US" sz="3400" b="1" dirty="0">
                <a:solidFill>
                  <a:srgbClr val="0066FF"/>
                </a:solidFill>
                <a:latin typeface="Times New Roman" panose="02020603050405020304" pitchFamily="18" charset="0"/>
                <a:sym typeface="Arial" panose="020B0604020202020204" pitchFamily="34" charset="0"/>
              </a:rPr>
              <a:t>e many big companies and </a:t>
            </a:r>
          </a:p>
          <a:p>
            <a:pPr>
              <a:lnSpc>
                <a:spcPct val="110000"/>
              </a:lnSpc>
              <a:buFont typeface="Arial" panose="020B0604020202020204" pitchFamily="34" charset="0"/>
              <a:buNone/>
            </a:pPr>
            <a:r>
              <a:rPr lang="en-US" altLang="zh-CN" sz="3400" b="1" dirty="0">
                <a:solidFill>
                  <a:srgbClr val="0066FF"/>
                </a:solidFill>
                <a:latin typeface="Times New Roman" panose="02020603050405020304" pitchFamily="18" charset="0"/>
                <a:sym typeface="Arial" panose="020B0604020202020204" pitchFamily="34" charset="0"/>
              </a:rPr>
              <a:t>international banks. Because it is the </a:t>
            </a:r>
          </a:p>
          <a:p>
            <a:pPr>
              <a:lnSpc>
                <a:spcPct val="110000"/>
              </a:lnSpc>
              <a:buFont typeface="Arial" panose="020B0604020202020204" pitchFamily="34" charset="0"/>
              <a:buNone/>
            </a:pPr>
            <a:r>
              <a:rPr lang="en-US" altLang="zh-CN" sz="3400" b="1" dirty="0">
                <a:solidFill>
                  <a:srgbClr val="0066FF"/>
                </a:solidFill>
                <a:latin typeface="Times New Roman" panose="02020603050405020304" pitchFamily="18" charset="0"/>
                <a:sym typeface="Arial" panose="020B0604020202020204" pitchFamily="34" charset="0"/>
              </a:rPr>
              <a:t>world-famous trade </a:t>
            </a:r>
            <a:r>
              <a:rPr lang="en-US" altLang="zh-CN" sz="3400" b="1" dirty="0" err="1">
                <a:solidFill>
                  <a:srgbClr val="0066FF"/>
                </a:solidFill>
                <a:latin typeface="Times New Roman" panose="02020603050405020304" pitchFamily="18" charset="0"/>
                <a:sym typeface="Arial" panose="020B0604020202020204" pitchFamily="34" charset="0"/>
              </a:rPr>
              <a:t>centre</a:t>
            </a:r>
            <a:r>
              <a:rPr lang="en-US" altLang="zh-CN" sz="3400" b="1" dirty="0">
                <a:solidFill>
                  <a:srgbClr val="0066FF"/>
                </a:solidFill>
                <a:latin typeface="Times New Roman" panose="02020603050405020304" pitchFamily="18" charset="0"/>
                <a:sym typeface="Arial" panose="020B0604020202020204" pitchFamily="34" charset="0"/>
              </a:rPr>
              <a:t>.</a:t>
            </a:r>
          </a:p>
        </p:txBody>
      </p:sp>
      <p:sp>
        <p:nvSpPr>
          <p:cNvPr id="89094" name="WordArt 10"/>
          <p:cNvSpPr>
            <a:spLocks noChangeArrowheads="1" noChangeShapeType="1" noTextEdit="1"/>
          </p:cNvSpPr>
          <p:nvPr/>
        </p:nvSpPr>
        <p:spPr bwMode="auto">
          <a:xfrm>
            <a:off x="1835150" y="296863"/>
            <a:ext cx="5129213" cy="828675"/>
          </a:xfrm>
          <a:prstGeom prst="rect">
            <a:avLst/>
          </a:prstGeom>
        </p:spPr>
        <p:txBody>
          <a:bodyPr wrap="none" fromWordArt="1">
            <a:prstTxWarp prst="textPlain">
              <a:avLst>
                <a:gd name="adj" fmla="val 50000"/>
              </a:avLst>
            </a:prstTxWarp>
          </a:bodyPr>
          <a:lstStyle/>
          <a:p>
            <a:r>
              <a:rPr lang="en-US" altLang="zh-CN" sz="3600" b="1" kern="10" dirty="0">
                <a:ln w="12700">
                  <a:solidFill>
                    <a:srgbClr val="000000"/>
                  </a:solidFill>
                  <a:round/>
                </a:ln>
                <a:gradFill rotWithShape="1">
                  <a:gsLst>
                    <a:gs pos="0">
                      <a:srgbClr val="F35FB4"/>
                    </a:gs>
                    <a:gs pos="100000">
                      <a:srgbClr val="FFFF00"/>
                    </a:gs>
                  </a:gsLst>
                  <a:lin ang="5400000" scaled="1"/>
                </a:gradFill>
                <a:effectLst>
                  <a:outerShdw dist="45791" dir="2021404" algn="ctr" rotWithShape="0">
                    <a:srgbClr val="808080">
                      <a:alpha val="78999"/>
                    </a:srgbClr>
                  </a:outerShdw>
                </a:effectLst>
                <a:latin typeface="Arial" panose="020B0604020202020204"/>
                <a:cs typeface="Arial" panose="020B0604020202020204"/>
              </a:rPr>
              <a:t>While travelling</a:t>
            </a:r>
            <a:endParaRPr lang="zh-CN" altLang="en-US" sz="3600" b="1" kern="10" dirty="0">
              <a:ln w="12700">
                <a:solidFill>
                  <a:srgbClr val="000000"/>
                </a:solidFill>
                <a:round/>
              </a:ln>
              <a:gradFill rotWithShape="1">
                <a:gsLst>
                  <a:gs pos="0">
                    <a:srgbClr val="F35FB4"/>
                  </a:gs>
                  <a:gs pos="100000">
                    <a:srgbClr val="FFFF00"/>
                  </a:gs>
                </a:gsLst>
                <a:lin ang="5400000" scaled="1"/>
              </a:gradFill>
              <a:effectLst>
                <a:outerShdw dist="45791" dir="2021404" algn="ctr" rotWithShape="0">
                  <a:srgbClr val="808080">
                    <a:alpha val="78999"/>
                  </a:srgbClr>
                </a:outerShdw>
              </a:effectLst>
              <a:latin typeface="Arial" panose="020B0604020202020204"/>
              <a:cs typeface="Arial" panose="020B0604020202020204"/>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randombar(horizontal)">
                                      <p:cBhvr>
                                        <p:cTn id="7" dur="500"/>
                                        <p:tgtEl>
                                          <p:spTgt spid="890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091"/>
                                        </p:tgtEl>
                                        <p:attrNameLst>
                                          <p:attrName>style.visibility</p:attrName>
                                        </p:attrNameLst>
                                      </p:cBhvr>
                                      <p:to>
                                        <p:strVal val="visible"/>
                                      </p:to>
                                    </p:set>
                                    <p:animEffect transition="in" filter="wipe(left)">
                                      <p:cBhvr>
                                        <p:cTn id="12" dur="500"/>
                                        <p:tgtEl>
                                          <p:spTgt spid="8909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9092"/>
                                        </p:tgtEl>
                                        <p:attrNameLst>
                                          <p:attrName>style.visibility</p:attrName>
                                        </p:attrNameLst>
                                      </p:cBhvr>
                                      <p:to>
                                        <p:strVal val="visible"/>
                                      </p:to>
                                    </p:set>
                                    <p:animEffect transition="in" filter="wipe(left)">
                                      <p:cBhvr>
                                        <p:cTn id="17" dur="500"/>
                                        <p:tgtEl>
                                          <p:spTgt spid="8909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9093"/>
                                        </p:tgtEl>
                                        <p:attrNameLst>
                                          <p:attrName>style.visibility</p:attrName>
                                        </p:attrNameLst>
                                      </p:cBhvr>
                                      <p:to>
                                        <p:strVal val="visible"/>
                                      </p:to>
                                    </p:set>
                                    <p:animEffect transition="in" filter="wipe(left)">
                                      <p:cBhvr>
                                        <p:cTn id="22" dur="500"/>
                                        <p:tgtEl>
                                          <p:spTgt spid="89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autoUpdateAnimBg="0"/>
      <p:bldP spid="89091" grpId="0" bldLvl="0" autoUpdateAnimBg="0"/>
      <p:bldP spid="89092" grpId="0" bldLvl="0" autoUpdateAnimBg="0"/>
      <p:bldP spid="89093"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468313" y="1173163"/>
            <a:ext cx="7532687" cy="470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1325" indent="-441325"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buFont typeface="Arial" panose="020B0604020202020204" pitchFamily="34" charset="0"/>
              <a:buNone/>
            </a:pPr>
            <a:r>
              <a:rPr lang="en-US" altLang="zh-CN" sz="3600" b="1" dirty="0">
                <a:latin typeface="Times New Roman" panose="02020603050405020304" pitchFamily="18" charset="0"/>
                <a:sym typeface="Arial" panose="020B0604020202020204" pitchFamily="34" charset="0"/>
              </a:rPr>
              <a:t>4. What will happen in Times Square </a:t>
            </a:r>
          </a:p>
          <a:p>
            <a:pPr>
              <a:lnSpc>
                <a:spcPct val="120000"/>
              </a:lnSpc>
              <a:buFont typeface="Arial" panose="020B0604020202020204" pitchFamily="34" charset="0"/>
              <a:buNone/>
            </a:pPr>
            <a:r>
              <a:rPr lang="en-US" altLang="zh-CN" sz="3600" b="1" dirty="0">
                <a:latin typeface="Times New Roman" panose="02020603050405020304" pitchFamily="18" charset="0"/>
                <a:sym typeface="Arial" panose="020B0604020202020204" pitchFamily="34" charset="0"/>
              </a:rPr>
              <a:t>    on New Year</a:t>
            </a:r>
            <a:r>
              <a:rPr lang="en-US" sz="3600" b="1" dirty="0">
                <a:latin typeface="Times New Roman" panose="02020603050405020304" pitchFamily="18" charset="0"/>
                <a:sym typeface="Arial" panose="020B0604020202020204" pitchFamily="34" charset="0"/>
              </a:rPr>
              <a:t>’s Eve?</a:t>
            </a:r>
          </a:p>
          <a:p>
            <a:pPr>
              <a:lnSpc>
                <a:spcPct val="120000"/>
              </a:lnSpc>
              <a:buFont typeface="Arial" panose="020B0604020202020204" pitchFamily="34" charset="0"/>
              <a:buNone/>
            </a:pPr>
            <a:endParaRPr lang="en-US" altLang="zh-CN" sz="3600" dirty="0">
              <a:latin typeface="Times New Roman" panose="02020603050405020304" pitchFamily="18" charset="0"/>
            </a:endParaRPr>
          </a:p>
          <a:p>
            <a:pPr>
              <a:lnSpc>
                <a:spcPct val="120000"/>
              </a:lnSpc>
              <a:buFont typeface="Arial" panose="020B0604020202020204" pitchFamily="34" charset="0"/>
              <a:buNone/>
            </a:pPr>
            <a:endParaRPr lang="en-US" altLang="zh-CN" sz="3600" dirty="0">
              <a:latin typeface="Times New Roman" panose="02020603050405020304" pitchFamily="18" charset="0"/>
            </a:endParaRPr>
          </a:p>
          <a:p>
            <a:pPr>
              <a:lnSpc>
                <a:spcPct val="120000"/>
              </a:lnSpc>
              <a:buFont typeface="Arial" panose="020B0604020202020204" pitchFamily="34" charset="0"/>
              <a:buNone/>
            </a:pPr>
            <a:endParaRPr lang="en-US" altLang="zh-CN" sz="3600" dirty="0">
              <a:latin typeface="Times New Roman" panose="02020603050405020304" pitchFamily="18" charset="0"/>
            </a:endParaRPr>
          </a:p>
          <a:p>
            <a:pPr>
              <a:lnSpc>
                <a:spcPct val="120000"/>
              </a:lnSpc>
              <a:buFont typeface="Arial" panose="020B0604020202020204" pitchFamily="34" charset="0"/>
              <a:buNone/>
            </a:pPr>
            <a:endParaRPr lang="en-US" altLang="zh-CN" sz="3600" dirty="0">
              <a:latin typeface="Times New Roman" panose="02020603050405020304" pitchFamily="18" charset="0"/>
            </a:endParaRPr>
          </a:p>
          <a:p>
            <a:pPr>
              <a:lnSpc>
                <a:spcPct val="120000"/>
              </a:lnSpc>
              <a:buFont typeface="Arial" panose="020B0604020202020204" pitchFamily="34" charset="0"/>
              <a:buNone/>
            </a:pPr>
            <a:endParaRPr lang="en-US" altLang="zh-CN" sz="3600" dirty="0">
              <a:latin typeface="Times New Roman" panose="02020603050405020304" pitchFamily="18" charset="0"/>
            </a:endParaRPr>
          </a:p>
        </p:txBody>
      </p:sp>
      <p:sp>
        <p:nvSpPr>
          <p:cNvPr id="90115" name="Text Box 5"/>
          <p:cNvSpPr txBox="1">
            <a:spLocks noChangeArrowheads="1"/>
          </p:cNvSpPr>
          <p:nvPr/>
        </p:nvSpPr>
        <p:spPr bwMode="auto">
          <a:xfrm>
            <a:off x="942975" y="2541588"/>
            <a:ext cx="7705725"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buFont typeface="Arial" panose="020B0604020202020204" pitchFamily="34" charset="0"/>
              <a:buNone/>
            </a:pPr>
            <a:r>
              <a:rPr lang="en-US" altLang="zh-CN" sz="3600" b="1" dirty="0">
                <a:solidFill>
                  <a:srgbClr val="0066FF"/>
                </a:solidFill>
                <a:latin typeface="Times New Roman" panose="02020603050405020304" pitchFamily="18" charset="0"/>
                <a:sym typeface="Arial" panose="020B0604020202020204" pitchFamily="34" charset="0"/>
              </a:rPr>
              <a:t>Thousands of people gather there and they feel excited when they see the huge glass ball falling through the darkness.</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0115"/>
                                        </p:tgtEl>
                                        <p:attrNameLst>
                                          <p:attrName>style.visibility</p:attrName>
                                        </p:attrNameLst>
                                      </p:cBhvr>
                                      <p:to>
                                        <p:strVal val="visible"/>
                                      </p:to>
                                    </p:set>
                                    <p:animEffect transition="in" filter="wipe(up)">
                                      <p:cBhvr>
                                        <p:cTn id="7" dur="500"/>
                                        <p:tgtEl>
                                          <p:spTgt spid="90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Text Box 3"/>
          <p:cNvSpPr txBox="1">
            <a:spLocks noChangeArrowheads="1"/>
          </p:cNvSpPr>
          <p:nvPr/>
        </p:nvSpPr>
        <p:spPr bwMode="auto">
          <a:xfrm>
            <a:off x="1547813" y="4876800"/>
            <a:ext cx="152876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600" b="1">
                <a:solidFill>
                  <a:srgbClr val="0066FF"/>
                </a:solidFill>
                <a:latin typeface="Times New Roman" panose="02020603050405020304" pitchFamily="18" charset="0"/>
                <a:sym typeface="Arial" panose="020B0604020202020204" pitchFamily="34" charset="0"/>
              </a:rPr>
              <a:t> Relax.</a:t>
            </a:r>
          </a:p>
        </p:txBody>
      </p:sp>
      <p:sp>
        <p:nvSpPr>
          <p:cNvPr id="91139" name="Text Box 4"/>
          <p:cNvSpPr txBox="1">
            <a:spLocks noChangeArrowheads="1"/>
          </p:cNvSpPr>
          <p:nvPr/>
        </p:nvSpPr>
        <p:spPr bwMode="auto">
          <a:xfrm>
            <a:off x="1189038" y="1131888"/>
            <a:ext cx="6335712"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buFont typeface="Arial" panose="020B0604020202020204" pitchFamily="34" charset="0"/>
              <a:buNone/>
            </a:pPr>
            <a:r>
              <a:rPr lang="en-US" altLang="zh-CN" sz="3600" b="1">
                <a:latin typeface="Times New Roman" panose="02020603050405020304" pitchFamily="18" charset="0"/>
                <a:sym typeface="Arial" panose="020B0604020202020204" pitchFamily="34" charset="0"/>
              </a:rPr>
              <a:t>5. What</a:t>
            </a:r>
            <a:r>
              <a:rPr lang="en-US" sz="3600" b="1">
                <a:latin typeface="Times New Roman" panose="02020603050405020304" pitchFamily="18" charset="0"/>
                <a:sym typeface="Arial" panose="020B0604020202020204" pitchFamily="34" charset="0"/>
              </a:rPr>
              <a:t>’s in the park?</a:t>
            </a:r>
          </a:p>
          <a:p>
            <a:pPr>
              <a:lnSpc>
                <a:spcPct val="130000"/>
              </a:lnSpc>
              <a:buFont typeface="Arial" panose="020B0604020202020204" pitchFamily="34" charset="0"/>
              <a:buNone/>
            </a:pPr>
            <a:endParaRPr lang="en-US" sz="3600" b="1">
              <a:latin typeface="Times New Roman" panose="02020603050405020304" pitchFamily="18" charset="0"/>
              <a:sym typeface="Arial" panose="020B0604020202020204" pitchFamily="34" charset="0"/>
            </a:endParaRPr>
          </a:p>
          <a:p>
            <a:pPr>
              <a:lnSpc>
                <a:spcPct val="130000"/>
              </a:lnSpc>
              <a:buFont typeface="Arial" panose="020B0604020202020204" pitchFamily="34" charset="0"/>
              <a:buNone/>
            </a:pPr>
            <a:endParaRPr lang="en-US" altLang="zh-CN" sz="3600" b="1">
              <a:latin typeface="Times New Roman" panose="02020603050405020304" pitchFamily="18" charset="0"/>
              <a:sym typeface="Arial" panose="020B0604020202020204" pitchFamily="34" charset="0"/>
            </a:endParaRPr>
          </a:p>
          <a:p>
            <a:pPr>
              <a:lnSpc>
                <a:spcPct val="130000"/>
              </a:lnSpc>
              <a:buFont typeface="Arial" panose="020B0604020202020204" pitchFamily="34" charset="0"/>
              <a:buNone/>
            </a:pPr>
            <a:r>
              <a:rPr lang="en-US" altLang="zh-CN" sz="3600" b="1">
                <a:latin typeface="Times New Roman" panose="02020603050405020304" pitchFamily="18" charset="0"/>
                <a:sym typeface="Arial" panose="020B0604020202020204" pitchFamily="34" charset="0"/>
              </a:rPr>
              <a:t>6. What can people do in the </a:t>
            </a:r>
          </a:p>
          <a:p>
            <a:pPr>
              <a:lnSpc>
                <a:spcPct val="130000"/>
              </a:lnSpc>
              <a:buFont typeface="Arial" panose="020B0604020202020204" pitchFamily="34" charset="0"/>
              <a:buNone/>
            </a:pPr>
            <a:r>
              <a:rPr lang="en-US" altLang="zh-CN" sz="3600" b="1">
                <a:latin typeface="Times New Roman" panose="02020603050405020304" pitchFamily="18" charset="0"/>
                <a:sym typeface="Arial" panose="020B0604020202020204" pitchFamily="34" charset="0"/>
              </a:rPr>
              <a:t>    Central Park?</a:t>
            </a:r>
            <a:r>
              <a:rPr lang="en-US" altLang="zh-CN" sz="3600">
                <a:latin typeface="Times New Roman" panose="02020603050405020304" pitchFamily="18" charset="0"/>
              </a:rPr>
              <a:t> </a:t>
            </a:r>
            <a:endParaRPr lang="en-US" altLang="zh-CN" sz="3600" b="1">
              <a:latin typeface="Times New Roman" panose="02020603050405020304" pitchFamily="18" charset="0"/>
              <a:sym typeface="Arial" panose="020B0604020202020204" pitchFamily="34" charset="0"/>
            </a:endParaRPr>
          </a:p>
        </p:txBody>
      </p:sp>
      <p:sp>
        <p:nvSpPr>
          <p:cNvPr id="91140" name="Text Box 5"/>
          <p:cNvSpPr txBox="1">
            <a:spLocks noChangeArrowheads="1"/>
          </p:cNvSpPr>
          <p:nvPr/>
        </p:nvSpPr>
        <p:spPr bwMode="auto">
          <a:xfrm>
            <a:off x="1616075" y="1852613"/>
            <a:ext cx="6700838"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buFont typeface="Arial" panose="020B0604020202020204" pitchFamily="34" charset="0"/>
              <a:buNone/>
            </a:pPr>
            <a:r>
              <a:rPr lang="en-US" altLang="zh-CN" sz="3600" b="1">
                <a:solidFill>
                  <a:srgbClr val="0066FF"/>
                </a:solidFill>
                <a:latin typeface="Times New Roman" panose="02020603050405020304" pitchFamily="18" charset="0"/>
                <a:sym typeface="Arial" panose="020B0604020202020204" pitchFamily="34" charset="0"/>
              </a:rPr>
              <a:t>Several lakes, hills and a large green lawn.</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140"/>
                                        </p:tgtEl>
                                        <p:attrNameLst>
                                          <p:attrName>style.visibility</p:attrName>
                                        </p:attrNameLst>
                                      </p:cBhvr>
                                      <p:to>
                                        <p:strVal val="visible"/>
                                      </p:to>
                                    </p:set>
                                    <p:animEffect transition="in" filter="wipe(left)">
                                      <p:cBhvr>
                                        <p:cTn id="7" dur="500"/>
                                        <p:tgtEl>
                                          <p:spTgt spid="911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1138"/>
                                        </p:tgtEl>
                                        <p:attrNameLst>
                                          <p:attrName>style.visibility</p:attrName>
                                        </p:attrNameLst>
                                      </p:cBhvr>
                                      <p:to>
                                        <p:strVal val="visible"/>
                                      </p:to>
                                    </p:set>
                                    <p:animEffect transition="in" filter="wipe(left)">
                                      <p:cBhvr>
                                        <p:cTn id="12" dur="500"/>
                                        <p:tgtEl>
                                          <p:spTgt spid="91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bldLvl="0" autoUpdateAnimBg="0"/>
      <p:bldP spid="91140"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320675" y="685800"/>
            <a:ext cx="746125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600" b="1">
                <a:latin typeface="Times New Roman" panose="02020603050405020304" pitchFamily="18" charset="0"/>
                <a:sym typeface="Arial" panose="020B0604020202020204" pitchFamily="34" charset="0"/>
              </a:rPr>
              <a:t>7. What is the Broadway famous for?</a:t>
            </a:r>
          </a:p>
          <a:p>
            <a:pPr>
              <a:buFont typeface="Arial" panose="020B0604020202020204" pitchFamily="34" charset="0"/>
              <a:buNone/>
            </a:pPr>
            <a:endParaRPr lang="en-US" altLang="zh-CN">
              <a:latin typeface="Times New Roman" panose="02020603050405020304" pitchFamily="18" charset="0"/>
            </a:endParaRPr>
          </a:p>
          <a:p>
            <a:pPr>
              <a:buFont typeface="Arial" panose="020B0604020202020204" pitchFamily="34" charset="0"/>
              <a:buNone/>
            </a:pPr>
            <a:endParaRPr lang="en-US" altLang="zh-CN">
              <a:latin typeface="Times New Roman" panose="02020603050405020304" pitchFamily="18" charset="0"/>
            </a:endParaRPr>
          </a:p>
          <a:p>
            <a:pPr>
              <a:buFont typeface="Arial" panose="020B0604020202020204" pitchFamily="34" charset="0"/>
              <a:buNone/>
            </a:pPr>
            <a:endParaRPr lang="en-US" altLang="zh-CN">
              <a:latin typeface="Times New Roman" panose="02020603050405020304" pitchFamily="18" charset="0"/>
            </a:endParaRPr>
          </a:p>
          <a:p>
            <a:pPr>
              <a:buFont typeface="Arial" panose="020B0604020202020204" pitchFamily="34" charset="0"/>
              <a:buNone/>
            </a:pPr>
            <a:r>
              <a:rPr lang="en-US" altLang="zh-CN" sz="3600" b="1">
                <a:latin typeface="Times New Roman" panose="02020603050405020304" pitchFamily="18" charset="0"/>
                <a:sym typeface="Arial" panose="020B0604020202020204" pitchFamily="34" charset="0"/>
              </a:rPr>
              <a:t>8. How long has it been famous?</a:t>
            </a:r>
          </a:p>
        </p:txBody>
      </p:sp>
      <p:sp>
        <p:nvSpPr>
          <p:cNvPr id="92163" name="Text Box 3"/>
          <p:cNvSpPr txBox="1">
            <a:spLocks noChangeArrowheads="1"/>
          </p:cNvSpPr>
          <p:nvPr/>
        </p:nvSpPr>
        <p:spPr bwMode="auto">
          <a:xfrm>
            <a:off x="827088" y="1339850"/>
            <a:ext cx="55435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600" b="1">
                <a:solidFill>
                  <a:srgbClr val="0066FF"/>
                </a:solidFill>
                <a:latin typeface="Times New Roman" panose="02020603050405020304" pitchFamily="18" charset="0"/>
                <a:sym typeface="Arial" panose="020B0604020202020204" pitchFamily="34" charset="0"/>
              </a:rPr>
              <a:t>It is famous for its theatres.</a:t>
            </a:r>
          </a:p>
        </p:txBody>
      </p:sp>
      <p:sp>
        <p:nvSpPr>
          <p:cNvPr id="92164" name="Text Box 4"/>
          <p:cNvSpPr txBox="1">
            <a:spLocks noChangeArrowheads="1"/>
          </p:cNvSpPr>
          <p:nvPr/>
        </p:nvSpPr>
        <p:spPr bwMode="auto">
          <a:xfrm>
            <a:off x="755650" y="2717800"/>
            <a:ext cx="6724650"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600" b="1">
                <a:solidFill>
                  <a:srgbClr val="0066FF"/>
                </a:solidFill>
                <a:latin typeface="Times New Roman" panose="02020603050405020304" pitchFamily="18" charset="0"/>
                <a:sym typeface="Arial" panose="020B0604020202020204" pitchFamily="34" charset="0"/>
              </a:rPr>
              <a:t>Since the early twentieth century.</a:t>
            </a:r>
          </a:p>
        </p:txBody>
      </p:sp>
      <p:sp>
        <p:nvSpPr>
          <p:cNvPr id="92165" name="Text Box 5"/>
          <p:cNvSpPr txBox="1">
            <a:spLocks noChangeArrowheads="1"/>
          </p:cNvSpPr>
          <p:nvPr/>
        </p:nvSpPr>
        <p:spPr bwMode="auto">
          <a:xfrm>
            <a:off x="320675" y="3492500"/>
            <a:ext cx="8615363" cy="1189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600" b="1">
                <a:latin typeface="Times New Roman" panose="02020603050405020304" pitchFamily="18" charset="0"/>
                <a:sym typeface="Arial" panose="020B0604020202020204" pitchFamily="34" charset="0"/>
              </a:rPr>
              <a:t>9. Where does the famous song "Memory" </a:t>
            </a:r>
          </a:p>
          <a:p>
            <a:pPr>
              <a:buFont typeface="Arial" panose="020B0604020202020204" pitchFamily="34" charset="0"/>
              <a:buNone/>
            </a:pPr>
            <a:r>
              <a:rPr lang="en-US" altLang="zh-CN" sz="3600" b="1">
                <a:latin typeface="Times New Roman" panose="02020603050405020304" pitchFamily="18" charset="0"/>
                <a:sym typeface="Arial" panose="020B0604020202020204" pitchFamily="34" charset="0"/>
              </a:rPr>
              <a:t>    come from?</a:t>
            </a:r>
          </a:p>
        </p:txBody>
      </p:sp>
      <p:sp>
        <p:nvSpPr>
          <p:cNvPr id="92166" name="Text Box 6"/>
          <p:cNvSpPr txBox="1">
            <a:spLocks noChangeArrowheads="1"/>
          </p:cNvSpPr>
          <p:nvPr/>
        </p:nvSpPr>
        <p:spPr bwMode="auto">
          <a:xfrm>
            <a:off x="776288" y="4724400"/>
            <a:ext cx="7396162" cy="1189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600" b="1">
                <a:solidFill>
                  <a:srgbClr val="0066FF"/>
                </a:solidFill>
                <a:latin typeface="Times New Roman" panose="02020603050405020304" pitchFamily="18" charset="0"/>
                <a:sym typeface="Arial" panose="020B0604020202020204" pitchFamily="34" charset="0"/>
              </a:rPr>
              <a:t>It comes from the famous Broadway </a:t>
            </a:r>
          </a:p>
          <a:p>
            <a:pPr>
              <a:buFont typeface="Arial" panose="020B0604020202020204" pitchFamily="34" charset="0"/>
              <a:buNone/>
            </a:pPr>
            <a:r>
              <a:rPr lang="en-US" altLang="zh-CN" sz="3600" b="1">
                <a:solidFill>
                  <a:srgbClr val="0066FF"/>
                </a:solidFill>
                <a:latin typeface="Times New Roman" panose="02020603050405020304" pitchFamily="18" charset="0"/>
                <a:sym typeface="Arial" panose="020B0604020202020204" pitchFamily="34" charset="0"/>
              </a:rPr>
              <a:t>musical Cats.</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63"/>
                                        </p:tgtEl>
                                        <p:attrNameLst>
                                          <p:attrName>style.visibility</p:attrName>
                                        </p:attrNameLst>
                                      </p:cBhvr>
                                      <p:to>
                                        <p:strVal val="visible"/>
                                      </p:to>
                                    </p:set>
                                    <p:animEffect transition="in" filter="wipe(left)">
                                      <p:cBhvr>
                                        <p:cTn id="7" dur="500"/>
                                        <p:tgtEl>
                                          <p:spTgt spid="921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164"/>
                                        </p:tgtEl>
                                        <p:attrNameLst>
                                          <p:attrName>style.visibility</p:attrName>
                                        </p:attrNameLst>
                                      </p:cBhvr>
                                      <p:to>
                                        <p:strVal val="visible"/>
                                      </p:to>
                                    </p:set>
                                    <p:animEffect transition="in" filter="wipe(left)">
                                      <p:cBhvr>
                                        <p:cTn id="12" dur="500"/>
                                        <p:tgtEl>
                                          <p:spTgt spid="921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166"/>
                                        </p:tgtEl>
                                        <p:attrNameLst>
                                          <p:attrName>style.visibility</p:attrName>
                                        </p:attrNameLst>
                                      </p:cBhvr>
                                      <p:to>
                                        <p:strVal val="visible"/>
                                      </p:to>
                                    </p:set>
                                    <p:animEffect transition="in" filter="wipe(left)">
                                      <p:cBhvr>
                                        <p:cTn id="17" dur="500"/>
                                        <p:tgtEl>
                                          <p:spTgt spid="92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ldLvl="0" autoUpdateAnimBg="0"/>
      <p:bldP spid="92164" grpId="0" bldLvl="0" autoUpdateAnimBg="0"/>
      <p:bldP spid="92166" grpId="0" bldLvl="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3"/>
          <p:cNvSpPr>
            <a:spLocks noGrp="1" noChangeArrowheads="1"/>
          </p:cNvSpPr>
          <p:nvPr>
            <p:ph type="body" idx="4294967295"/>
          </p:nvPr>
        </p:nvSpPr>
        <p:spPr>
          <a:xfrm>
            <a:off x="466725" y="1557338"/>
            <a:ext cx="8208963" cy="4464050"/>
          </a:xfrm>
          <a:noFill/>
        </p:spPr>
        <p:txBody>
          <a:bodyPr/>
          <a:lstStyle/>
          <a:p>
            <a:pPr marL="441325" indent="-441325">
              <a:lnSpc>
                <a:spcPct val="130000"/>
              </a:lnSpc>
              <a:spcBef>
                <a:spcPct val="0"/>
              </a:spcBef>
              <a:buFontTx/>
              <a:buNone/>
            </a:pPr>
            <a:r>
              <a:rPr lang="zh-CN" altLang="en-US" sz="3600" b="1" dirty="0">
                <a:solidFill>
                  <a:srgbClr val="9900FF"/>
                </a:solidFill>
                <a:latin typeface="Times New Roman" panose="02020603050405020304" pitchFamily="18" charset="0"/>
                <a:cs typeface="Times New Roman" panose="02020603050405020304" pitchFamily="18" charset="0"/>
              </a:rPr>
              <a:t>用所给词的适当形式填空。</a:t>
            </a:r>
          </a:p>
          <a:p>
            <a:pPr marL="441325" indent="-441325">
              <a:lnSpc>
                <a:spcPct val="130000"/>
              </a:lnSpc>
              <a:spcBef>
                <a:spcPct val="0"/>
              </a:spcBef>
              <a:buFontTx/>
              <a:buNone/>
            </a:pPr>
            <a:r>
              <a:rPr lang="zh-CN" altLang="en-US" sz="3600" b="1" dirty="0">
                <a:latin typeface="Times New Roman" panose="02020603050405020304" pitchFamily="18" charset="0"/>
                <a:cs typeface="Times New Roman" panose="02020603050405020304" pitchFamily="18" charset="0"/>
              </a:rPr>
              <a:t>1. Daniel keeps two white _____ (mouse) as pets.</a:t>
            </a:r>
          </a:p>
          <a:p>
            <a:pPr marL="441325" indent="-441325">
              <a:lnSpc>
                <a:spcPct val="130000"/>
              </a:lnSpc>
              <a:spcBef>
                <a:spcPct val="0"/>
              </a:spcBef>
              <a:buFontTx/>
              <a:buNone/>
            </a:pPr>
            <a:r>
              <a:rPr lang="zh-CN" altLang="en-US" sz="3600" b="1" dirty="0">
                <a:latin typeface="Times New Roman" panose="02020603050405020304" pitchFamily="18" charset="0"/>
                <a:cs typeface="Times New Roman" panose="02020603050405020304" pitchFamily="18" charset="0"/>
              </a:rPr>
              <a:t>2. I ________ (receive) an email from my cousin two days ago.</a:t>
            </a:r>
          </a:p>
          <a:p>
            <a:pPr marL="441325" indent="-441325">
              <a:lnSpc>
                <a:spcPct val="130000"/>
              </a:lnSpc>
              <a:spcBef>
                <a:spcPct val="0"/>
              </a:spcBef>
              <a:buFontTx/>
              <a:buNone/>
            </a:pPr>
            <a:r>
              <a:rPr lang="zh-CN" altLang="en-US" sz="3600" b="1" dirty="0">
                <a:latin typeface="Times New Roman" panose="02020603050405020304" pitchFamily="18" charset="0"/>
                <a:cs typeface="Times New Roman" panose="02020603050405020304" pitchFamily="18" charset="0"/>
              </a:rPr>
              <a:t>3. I ____</a:t>
            </a:r>
            <a:r>
              <a:rPr lang="en-US" sz="3600" b="1" dirty="0">
                <a:latin typeface="Times New Roman" panose="02020603050405020304" pitchFamily="18" charset="0"/>
                <a:cs typeface="Times New Roman" panose="02020603050405020304" pitchFamily="18" charset="0"/>
              </a:rPr>
              <a:t>____ (see) this movie before.</a:t>
            </a:r>
          </a:p>
        </p:txBody>
      </p:sp>
      <p:sp>
        <p:nvSpPr>
          <p:cNvPr id="74755" name="Text Box 4"/>
          <p:cNvSpPr txBox="1">
            <a:spLocks noChangeArrowheads="1"/>
          </p:cNvSpPr>
          <p:nvPr/>
        </p:nvSpPr>
        <p:spPr bwMode="auto">
          <a:xfrm>
            <a:off x="5610225" y="2427288"/>
            <a:ext cx="13382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600" b="1">
                <a:solidFill>
                  <a:srgbClr val="FF0000"/>
                </a:solidFill>
                <a:latin typeface="Times New Roman" panose="02020603050405020304" pitchFamily="18" charset="0"/>
              </a:rPr>
              <a:t>mice</a:t>
            </a:r>
          </a:p>
        </p:txBody>
      </p:sp>
      <p:sp>
        <p:nvSpPr>
          <p:cNvPr id="74756" name="Text Box 5"/>
          <p:cNvSpPr txBox="1">
            <a:spLocks noChangeArrowheads="1"/>
          </p:cNvSpPr>
          <p:nvPr/>
        </p:nvSpPr>
        <p:spPr bwMode="auto">
          <a:xfrm>
            <a:off x="1331913" y="3867150"/>
            <a:ext cx="1809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600" b="1">
                <a:solidFill>
                  <a:srgbClr val="FF0000"/>
                </a:solidFill>
                <a:latin typeface="Times New Roman" panose="02020603050405020304" pitchFamily="18" charset="0"/>
                <a:sym typeface="Arial" panose="020B0604020202020204" pitchFamily="34" charset="0"/>
              </a:rPr>
              <a:t>received</a:t>
            </a:r>
          </a:p>
        </p:txBody>
      </p:sp>
      <p:sp>
        <p:nvSpPr>
          <p:cNvPr id="74757" name="Text Box 6"/>
          <p:cNvSpPr txBox="1">
            <a:spLocks noChangeArrowheads="1"/>
          </p:cNvSpPr>
          <p:nvPr/>
        </p:nvSpPr>
        <p:spPr bwMode="auto">
          <a:xfrm>
            <a:off x="1187450" y="5308600"/>
            <a:ext cx="2051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600" b="1">
                <a:solidFill>
                  <a:srgbClr val="FF0000"/>
                </a:solidFill>
                <a:latin typeface="Times New Roman" panose="02020603050405020304" pitchFamily="18" charset="0"/>
                <a:sym typeface="Arial" panose="020B0604020202020204" pitchFamily="34" charset="0"/>
              </a:rPr>
              <a:t>have seen</a:t>
            </a:r>
          </a:p>
        </p:txBody>
      </p:sp>
      <p:sp>
        <p:nvSpPr>
          <p:cNvPr id="74758" name="WordArt 8"/>
          <p:cNvSpPr>
            <a:spLocks noChangeArrowheads="1" noChangeShapeType="1" noTextEdit="1"/>
          </p:cNvSpPr>
          <p:nvPr/>
        </p:nvSpPr>
        <p:spPr bwMode="auto">
          <a:xfrm>
            <a:off x="3025775" y="477838"/>
            <a:ext cx="3201988" cy="1079500"/>
          </a:xfrm>
          <a:prstGeom prst="rect">
            <a:avLst/>
          </a:prstGeom>
        </p:spPr>
        <p:txBody>
          <a:bodyPr wrap="none" fromWordArt="1">
            <a:prstTxWarp prst="textFadeUp">
              <a:avLst>
                <a:gd name="adj" fmla="val 9991"/>
              </a:avLst>
            </a:prstTxWarp>
          </a:bodyPr>
          <a:lstStyle/>
          <a:p>
            <a:r>
              <a:rPr lang="en-US" altLang="zh-CN" sz="3600" b="1" kern="10" dirty="0">
                <a:ln w="12700">
                  <a:solidFill>
                    <a:schemeClr val="tx1"/>
                  </a:solidFill>
                  <a:round/>
                </a:ln>
                <a:gradFill rotWithShape="1">
                  <a:gsLst>
                    <a:gs pos="0">
                      <a:srgbClr val="F35FB4"/>
                    </a:gs>
                    <a:gs pos="100000">
                      <a:srgbClr val="FFCC00"/>
                    </a:gs>
                  </a:gsLst>
                  <a:lin ang="5400000" scaled="1"/>
                </a:gradFill>
                <a:effectLst>
                  <a:outerShdw dist="35921" dir="2700000" sy="50000" rotWithShape="0">
                    <a:srgbClr val="875B0D">
                      <a:alpha val="68999"/>
                    </a:srgbClr>
                  </a:outerShdw>
                </a:effectLst>
                <a:latin typeface="Arial" panose="020B0604020202020204"/>
                <a:cs typeface="Arial" panose="020B0604020202020204"/>
              </a:rPr>
              <a:t>Revision</a:t>
            </a:r>
            <a:endParaRPr lang="zh-CN" altLang="en-US" sz="3600" b="1" kern="10" dirty="0">
              <a:ln w="12700">
                <a:solidFill>
                  <a:schemeClr val="tx1"/>
                </a:solidFill>
                <a:round/>
              </a:ln>
              <a:gradFill rotWithShape="1">
                <a:gsLst>
                  <a:gs pos="0">
                    <a:srgbClr val="F35FB4"/>
                  </a:gs>
                  <a:gs pos="100000">
                    <a:srgbClr val="FFCC00"/>
                  </a:gs>
                </a:gsLst>
                <a:lin ang="5400000" scaled="1"/>
              </a:gradFill>
              <a:effectLst>
                <a:outerShdw dist="35921" dir="2700000" sy="50000" rotWithShape="0">
                  <a:srgbClr val="875B0D">
                    <a:alpha val="68999"/>
                  </a:srgbClr>
                </a:outerShdw>
              </a:effectLst>
              <a:latin typeface="Arial" panose="020B0604020202020204"/>
              <a:cs typeface="Arial" panose="020B0604020202020204"/>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4754">
                                            <p:txEl>
                                              <p:pRg st="1" end="1"/>
                                            </p:txEl>
                                          </p:spTgt>
                                        </p:tgtEl>
                                        <p:attrNameLst>
                                          <p:attrName>style.visibility</p:attrName>
                                        </p:attrNameLst>
                                      </p:cBhvr>
                                      <p:to>
                                        <p:strVal val="visible"/>
                                      </p:to>
                                    </p:set>
                                    <p:animEffect transition="in" filter="blinds(horizontal)">
                                      <p:cBhvr>
                                        <p:cTn id="7" dur="500"/>
                                        <p:tgtEl>
                                          <p:spTgt spid="74754">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4754">
                                            <p:txEl>
                                              <p:pRg st="2" end="2"/>
                                            </p:txEl>
                                          </p:spTgt>
                                        </p:tgtEl>
                                        <p:attrNameLst>
                                          <p:attrName>style.visibility</p:attrName>
                                        </p:attrNameLst>
                                      </p:cBhvr>
                                      <p:to>
                                        <p:strVal val="visible"/>
                                      </p:to>
                                    </p:set>
                                    <p:animEffect transition="in" filter="blinds(horizontal)">
                                      <p:cBhvr>
                                        <p:cTn id="10" dur="500"/>
                                        <p:tgtEl>
                                          <p:spTgt spid="74754">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4754">
                                            <p:txEl>
                                              <p:pRg st="3" end="3"/>
                                            </p:txEl>
                                          </p:spTgt>
                                        </p:tgtEl>
                                        <p:attrNameLst>
                                          <p:attrName>style.visibility</p:attrName>
                                        </p:attrNameLst>
                                      </p:cBhvr>
                                      <p:to>
                                        <p:strVal val="visible"/>
                                      </p:to>
                                    </p:set>
                                    <p:animEffect transition="in" filter="blinds(horizontal)">
                                      <p:cBhvr>
                                        <p:cTn id="13" dur="500"/>
                                        <p:tgtEl>
                                          <p:spTgt spid="7475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4755"/>
                                        </p:tgtEl>
                                        <p:attrNameLst>
                                          <p:attrName>style.visibility</p:attrName>
                                        </p:attrNameLst>
                                      </p:cBhvr>
                                      <p:to>
                                        <p:strVal val="visible"/>
                                      </p:to>
                                    </p:set>
                                    <p:animEffect transition="in" filter="wipe(down)">
                                      <p:cBhvr>
                                        <p:cTn id="18" dur="500"/>
                                        <p:tgtEl>
                                          <p:spTgt spid="7475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4756"/>
                                        </p:tgtEl>
                                        <p:attrNameLst>
                                          <p:attrName>style.visibility</p:attrName>
                                        </p:attrNameLst>
                                      </p:cBhvr>
                                      <p:to>
                                        <p:strVal val="visible"/>
                                      </p:to>
                                    </p:set>
                                    <p:animEffect transition="in" filter="wipe(down)">
                                      <p:cBhvr>
                                        <p:cTn id="23" dur="500"/>
                                        <p:tgtEl>
                                          <p:spTgt spid="7475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4757"/>
                                        </p:tgtEl>
                                        <p:attrNameLst>
                                          <p:attrName>style.visibility</p:attrName>
                                        </p:attrNameLst>
                                      </p:cBhvr>
                                      <p:to>
                                        <p:strVal val="visible"/>
                                      </p:to>
                                    </p:set>
                                    <p:animEffect transition="in" filter="wipe(down)">
                                      <p:cBhvr>
                                        <p:cTn id="28"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ldLvl="0" autoUpdateAnimBg="0"/>
      <p:bldP spid="74756" grpId="0" bldLvl="0" autoUpdateAnimBg="0"/>
      <p:bldP spid="74757" grpId="0" bldLvl="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Text Box 3"/>
          <p:cNvSpPr txBox="1">
            <a:spLocks noChangeArrowheads="1"/>
          </p:cNvSpPr>
          <p:nvPr/>
        </p:nvSpPr>
        <p:spPr bwMode="auto">
          <a:xfrm>
            <a:off x="1104900" y="2263775"/>
            <a:ext cx="706755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buFont typeface="Arial" panose="020B0604020202020204" pitchFamily="34" charset="0"/>
              <a:buNone/>
            </a:pPr>
            <a:r>
              <a:rPr lang="en-US" sz="3600" b="1" dirty="0">
                <a:solidFill>
                  <a:srgbClr val="9900FF"/>
                </a:solidFill>
                <a:sym typeface="Arial" panose="020B0604020202020204" pitchFamily="34" charset="0"/>
              </a:rPr>
              <a:t>Answer the question:</a:t>
            </a:r>
          </a:p>
          <a:p>
            <a:pPr>
              <a:lnSpc>
                <a:spcPct val="130000"/>
              </a:lnSpc>
              <a:buFont typeface="Arial" panose="020B0604020202020204" pitchFamily="34" charset="0"/>
              <a:buNone/>
            </a:pPr>
            <a:r>
              <a:rPr lang="en-US" altLang="zh-CN" sz="3600" b="1" dirty="0">
                <a:solidFill>
                  <a:srgbClr val="0000FF"/>
                </a:solidFill>
                <a:sym typeface="Arial" panose="020B0604020202020204" pitchFamily="34" charset="0"/>
              </a:rPr>
              <a:t>How can we start out new tour?</a:t>
            </a:r>
          </a:p>
        </p:txBody>
      </p:sp>
      <p:sp>
        <p:nvSpPr>
          <p:cNvPr id="93187" name="Text Box 4"/>
          <p:cNvSpPr txBox="1">
            <a:spLocks noChangeArrowheads="1"/>
          </p:cNvSpPr>
          <p:nvPr/>
        </p:nvSpPr>
        <p:spPr bwMode="auto">
          <a:xfrm>
            <a:off x="1104900" y="3776663"/>
            <a:ext cx="636905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buFont typeface="Arial" panose="020B0604020202020204" pitchFamily="34" charset="0"/>
              <a:buNone/>
            </a:pPr>
            <a:r>
              <a:rPr lang="en-US" altLang="zh-CN" sz="3600" b="1" dirty="0">
                <a:solidFill>
                  <a:srgbClr val="008000"/>
                </a:solidFill>
                <a:latin typeface="Times New Roman" panose="02020603050405020304" pitchFamily="18" charset="0"/>
                <a:sym typeface="Arial" panose="020B0604020202020204" pitchFamily="34" charset="0"/>
              </a:rPr>
              <a:t>Click on the </a:t>
            </a:r>
            <a:r>
              <a:rPr lang="en-US" sz="3600" b="1" dirty="0">
                <a:solidFill>
                  <a:srgbClr val="008000"/>
                </a:solidFill>
                <a:latin typeface="Times New Roman" panose="02020603050405020304" pitchFamily="18" charset="0"/>
                <a:sym typeface="Arial" panose="020B0604020202020204" pitchFamily="34" charset="0"/>
              </a:rPr>
              <a:t>“Back” icon at the </a:t>
            </a:r>
          </a:p>
          <a:p>
            <a:pPr>
              <a:lnSpc>
                <a:spcPct val="120000"/>
              </a:lnSpc>
              <a:buFont typeface="Arial" panose="020B0604020202020204" pitchFamily="34" charset="0"/>
              <a:buNone/>
            </a:pPr>
            <a:r>
              <a:rPr lang="en-US" altLang="zh-CN" sz="3600" b="1" dirty="0">
                <a:solidFill>
                  <a:srgbClr val="008000"/>
                </a:solidFill>
                <a:latin typeface="Times New Roman" panose="02020603050405020304" pitchFamily="18" charset="0"/>
                <a:sym typeface="Arial" panose="020B0604020202020204" pitchFamily="34" charset="0"/>
              </a:rPr>
              <a:t>bottom of the page.</a:t>
            </a:r>
          </a:p>
        </p:txBody>
      </p:sp>
      <p:sp>
        <p:nvSpPr>
          <p:cNvPr id="93188" name="WordArt 5"/>
          <p:cNvSpPr>
            <a:spLocks noChangeArrowheads="1" noChangeShapeType="1" noTextEdit="1"/>
          </p:cNvSpPr>
          <p:nvPr/>
        </p:nvSpPr>
        <p:spPr bwMode="auto">
          <a:xfrm>
            <a:off x="2617788" y="981075"/>
            <a:ext cx="4176712" cy="1066800"/>
          </a:xfrm>
          <a:prstGeom prst="rect">
            <a:avLst/>
          </a:prstGeom>
        </p:spPr>
        <p:txBody>
          <a:bodyPr wrap="none" fromWordArt="1">
            <a:prstTxWarp prst="textPlain">
              <a:avLst>
                <a:gd name="adj" fmla="val 50000"/>
              </a:avLst>
            </a:prstTxWarp>
          </a:bodyPr>
          <a:lstStyle/>
          <a:p>
            <a:r>
              <a:rPr lang="en-US" altLang="zh-CN" sz="3600" b="1" kern="10" dirty="0">
                <a:ln w="12700">
                  <a:solidFill>
                    <a:srgbClr val="993300"/>
                  </a:solidFill>
                  <a:round/>
                </a:ln>
                <a:gradFill rotWithShape="1">
                  <a:gsLst>
                    <a:gs pos="0">
                      <a:srgbClr val="6F2B52"/>
                    </a:gs>
                    <a:gs pos="100000">
                      <a:srgbClr val="F35FB4"/>
                    </a:gs>
                  </a:gsLst>
                  <a:lin ang="0" scaled="1"/>
                </a:gradFill>
                <a:effectLst>
                  <a:outerShdw dist="35921" dir="2700000" sy="50000" kx="2115830" algn="bl" rotWithShape="0">
                    <a:srgbClr val="C0C0C0">
                      <a:alpha val="78999"/>
                    </a:srgbClr>
                  </a:outerShdw>
                </a:effectLst>
                <a:latin typeface="Arial" panose="020B0604020202020204"/>
                <a:cs typeface="Arial" panose="020B0604020202020204"/>
              </a:rPr>
              <a:t>Post travelling</a:t>
            </a:r>
            <a:endParaRPr lang="zh-CN" altLang="en-US" sz="3600" b="1" kern="10" dirty="0">
              <a:ln w="12700">
                <a:solidFill>
                  <a:srgbClr val="993300"/>
                </a:solidFill>
                <a:round/>
              </a:ln>
              <a:gradFill rotWithShape="1">
                <a:gsLst>
                  <a:gs pos="0">
                    <a:srgbClr val="6F2B52"/>
                  </a:gs>
                  <a:gs pos="100000">
                    <a:srgbClr val="F35FB4"/>
                  </a:gs>
                </a:gsLst>
                <a:lin ang="0" scaled="1"/>
              </a:gradFill>
              <a:effectLst>
                <a:outerShdw dist="35921" dir="2700000" sy="50000" kx="2115830" algn="bl" rotWithShape="0">
                  <a:srgbClr val="C0C0C0">
                    <a:alpha val="78999"/>
                  </a:srgbClr>
                </a:outerShdw>
              </a:effectLst>
              <a:latin typeface="Arial" panose="020B0604020202020204"/>
              <a:cs typeface="Arial" panose="020B0604020202020204"/>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3187"/>
                                        </p:tgtEl>
                                        <p:attrNameLst>
                                          <p:attrName>style.visibility</p:attrName>
                                        </p:attrNameLst>
                                      </p:cBhvr>
                                      <p:to>
                                        <p:strVal val="visible"/>
                                      </p:to>
                                    </p:set>
                                    <p:animEffect transition="in" filter="slide(fromBottom)">
                                      <p:cBhvr>
                                        <p:cTn id="7" dur="500"/>
                                        <p:tgtEl>
                                          <p:spTgt spid="93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ldLvl="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Text Box 4"/>
          <p:cNvSpPr txBox="1">
            <a:spLocks noChangeArrowheads="1"/>
          </p:cNvSpPr>
          <p:nvPr/>
        </p:nvSpPr>
        <p:spPr bwMode="auto">
          <a:xfrm>
            <a:off x="900113" y="1268413"/>
            <a:ext cx="7343775"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buFont typeface="Arial" panose="020B0604020202020204" pitchFamily="34" charset="0"/>
              <a:buNone/>
            </a:pPr>
            <a:r>
              <a:rPr lang="en-US" sz="3600" b="1" dirty="0">
                <a:solidFill>
                  <a:srgbClr val="9900FF"/>
                </a:solidFill>
              </a:rPr>
              <a:t>Daniel is introducing the website to Millie. Millie is trying to find out what people can see in New York. Help her fill in the blanks below.</a:t>
            </a: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wedge">
                                      <p:cBhvr>
                                        <p:cTn id="7" dur="500"/>
                                        <p:tgtEl>
                                          <p:spTgt spid="94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3"/>
          <p:cNvSpPr>
            <a:spLocks noChangeArrowheads="1"/>
          </p:cNvSpPr>
          <p:nvPr/>
        </p:nvSpPr>
        <p:spPr bwMode="auto">
          <a:xfrm>
            <a:off x="2841625" y="1052513"/>
            <a:ext cx="3168650" cy="7207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buFont typeface="Arial" panose="020B0604020202020204" pitchFamily="34" charset="0"/>
              <a:buNone/>
            </a:pPr>
            <a:endParaRPr lang="zh-CN" altLang="zh-CN"/>
          </a:p>
        </p:txBody>
      </p:sp>
      <p:sp>
        <p:nvSpPr>
          <p:cNvPr id="95235" name="Text Box 4"/>
          <p:cNvSpPr txBox="1">
            <a:spLocks noChangeArrowheads="1"/>
          </p:cNvSpPr>
          <p:nvPr/>
        </p:nvSpPr>
        <p:spPr bwMode="auto">
          <a:xfrm>
            <a:off x="3130550" y="1082675"/>
            <a:ext cx="24653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4400" b="1" i="1">
                <a:solidFill>
                  <a:srgbClr val="990099"/>
                </a:solidFill>
                <a:latin typeface="Times New Roman" panose="02020603050405020304" pitchFamily="18" charset="0"/>
              </a:rPr>
              <a:t>New York</a:t>
            </a:r>
          </a:p>
        </p:txBody>
      </p:sp>
      <p:sp>
        <p:nvSpPr>
          <p:cNvPr id="95236" name="Line 5"/>
          <p:cNvSpPr>
            <a:spLocks noChangeShapeType="1"/>
          </p:cNvSpPr>
          <p:nvPr/>
        </p:nvSpPr>
        <p:spPr bwMode="auto">
          <a:xfrm flipH="1">
            <a:off x="1617663" y="1844675"/>
            <a:ext cx="1223962" cy="708025"/>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5237" name="Line 6"/>
          <p:cNvSpPr>
            <a:spLocks noChangeShapeType="1"/>
          </p:cNvSpPr>
          <p:nvPr/>
        </p:nvSpPr>
        <p:spPr bwMode="auto">
          <a:xfrm>
            <a:off x="6011863" y="1844675"/>
            <a:ext cx="1225550" cy="6477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5238" name="Line 7"/>
          <p:cNvSpPr>
            <a:spLocks noChangeShapeType="1"/>
          </p:cNvSpPr>
          <p:nvPr/>
        </p:nvSpPr>
        <p:spPr bwMode="auto">
          <a:xfrm flipH="1">
            <a:off x="3849688" y="1844675"/>
            <a:ext cx="0" cy="708025"/>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5239" name="Line 8"/>
          <p:cNvSpPr>
            <a:spLocks noChangeShapeType="1"/>
          </p:cNvSpPr>
          <p:nvPr/>
        </p:nvSpPr>
        <p:spPr bwMode="auto">
          <a:xfrm flipH="1">
            <a:off x="4857750" y="1844675"/>
            <a:ext cx="1588" cy="708025"/>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5240" name="Rectangle 9"/>
          <p:cNvSpPr>
            <a:spLocks noChangeArrowheads="1"/>
          </p:cNvSpPr>
          <p:nvPr/>
        </p:nvSpPr>
        <p:spPr bwMode="auto">
          <a:xfrm>
            <a:off x="193675" y="2552700"/>
            <a:ext cx="1871663" cy="10795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buFont typeface="Arial" panose="020B0604020202020204" pitchFamily="34" charset="0"/>
              <a:buNone/>
            </a:pPr>
            <a:endParaRPr lang="zh-CN" altLang="zh-CN"/>
          </a:p>
        </p:txBody>
      </p:sp>
      <p:sp>
        <p:nvSpPr>
          <p:cNvPr id="95241" name="Rectangle 10"/>
          <p:cNvSpPr>
            <a:spLocks noChangeArrowheads="1"/>
          </p:cNvSpPr>
          <p:nvPr/>
        </p:nvSpPr>
        <p:spPr bwMode="auto">
          <a:xfrm>
            <a:off x="2338388" y="2552700"/>
            <a:ext cx="1871662" cy="10795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buFont typeface="Arial" panose="020B0604020202020204" pitchFamily="34" charset="0"/>
              <a:buNone/>
            </a:pPr>
            <a:endParaRPr lang="zh-CN" altLang="zh-CN"/>
          </a:p>
        </p:txBody>
      </p:sp>
      <p:sp>
        <p:nvSpPr>
          <p:cNvPr id="95242" name="Rectangle 11"/>
          <p:cNvSpPr>
            <a:spLocks noChangeArrowheads="1"/>
          </p:cNvSpPr>
          <p:nvPr/>
        </p:nvSpPr>
        <p:spPr bwMode="auto">
          <a:xfrm>
            <a:off x="4497388" y="2552700"/>
            <a:ext cx="1871662" cy="10795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buFont typeface="Arial" panose="020B0604020202020204" pitchFamily="34" charset="0"/>
              <a:buNone/>
            </a:pPr>
            <a:endParaRPr lang="zh-CN" altLang="zh-CN"/>
          </a:p>
        </p:txBody>
      </p:sp>
      <p:sp>
        <p:nvSpPr>
          <p:cNvPr id="95243" name="Rectangle 12"/>
          <p:cNvSpPr>
            <a:spLocks noChangeArrowheads="1"/>
          </p:cNvSpPr>
          <p:nvPr/>
        </p:nvSpPr>
        <p:spPr bwMode="auto">
          <a:xfrm>
            <a:off x="7091363" y="2552700"/>
            <a:ext cx="1870075" cy="10795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buFont typeface="Arial" panose="020B0604020202020204" pitchFamily="34" charset="0"/>
              <a:buNone/>
            </a:pPr>
            <a:endParaRPr lang="zh-CN" altLang="zh-CN"/>
          </a:p>
        </p:txBody>
      </p:sp>
      <p:sp>
        <p:nvSpPr>
          <p:cNvPr id="95244" name="Line 13"/>
          <p:cNvSpPr>
            <a:spLocks noChangeShapeType="1"/>
          </p:cNvSpPr>
          <p:nvPr/>
        </p:nvSpPr>
        <p:spPr bwMode="auto">
          <a:xfrm>
            <a:off x="1041400" y="3632200"/>
            <a:ext cx="0" cy="6477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5245" name="Line 14"/>
          <p:cNvSpPr>
            <a:spLocks noChangeShapeType="1"/>
          </p:cNvSpPr>
          <p:nvPr/>
        </p:nvSpPr>
        <p:spPr bwMode="auto">
          <a:xfrm>
            <a:off x="8026400" y="3632200"/>
            <a:ext cx="0" cy="6477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5246" name="Line 15"/>
          <p:cNvSpPr>
            <a:spLocks noChangeShapeType="1"/>
          </p:cNvSpPr>
          <p:nvPr/>
        </p:nvSpPr>
        <p:spPr bwMode="auto">
          <a:xfrm>
            <a:off x="5360988" y="3632200"/>
            <a:ext cx="1587" cy="6477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5247" name="Line 16"/>
          <p:cNvSpPr>
            <a:spLocks noChangeShapeType="1"/>
          </p:cNvSpPr>
          <p:nvPr/>
        </p:nvSpPr>
        <p:spPr bwMode="auto">
          <a:xfrm>
            <a:off x="3201988" y="3632200"/>
            <a:ext cx="0" cy="6477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5248" name="Rectangle 17"/>
          <p:cNvSpPr>
            <a:spLocks noChangeArrowheads="1"/>
          </p:cNvSpPr>
          <p:nvPr/>
        </p:nvSpPr>
        <p:spPr bwMode="auto">
          <a:xfrm>
            <a:off x="195263" y="4283075"/>
            <a:ext cx="1870075" cy="223043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buFont typeface="Arial" panose="020B0604020202020204" pitchFamily="34" charset="0"/>
              <a:buNone/>
            </a:pPr>
            <a:endParaRPr lang="zh-CN" altLang="zh-CN"/>
          </a:p>
        </p:txBody>
      </p:sp>
      <p:sp>
        <p:nvSpPr>
          <p:cNvPr id="95249" name="Rectangle 18"/>
          <p:cNvSpPr>
            <a:spLocks noChangeArrowheads="1"/>
          </p:cNvSpPr>
          <p:nvPr/>
        </p:nvSpPr>
        <p:spPr bwMode="auto">
          <a:xfrm>
            <a:off x="2338388" y="4279900"/>
            <a:ext cx="1871662" cy="223361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buFont typeface="Arial" panose="020B0604020202020204" pitchFamily="34" charset="0"/>
              <a:buNone/>
            </a:pPr>
            <a:endParaRPr lang="zh-CN" altLang="zh-CN"/>
          </a:p>
        </p:txBody>
      </p:sp>
      <p:sp>
        <p:nvSpPr>
          <p:cNvPr id="95250" name="Rectangle 19"/>
          <p:cNvSpPr>
            <a:spLocks noChangeArrowheads="1"/>
          </p:cNvSpPr>
          <p:nvPr/>
        </p:nvSpPr>
        <p:spPr bwMode="auto">
          <a:xfrm>
            <a:off x="4497388" y="4281488"/>
            <a:ext cx="2305050" cy="223361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buFont typeface="Arial" panose="020B0604020202020204" pitchFamily="34" charset="0"/>
              <a:buNone/>
            </a:pPr>
            <a:endParaRPr lang="zh-CN" altLang="zh-CN"/>
          </a:p>
        </p:txBody>
      </p:sp>
      <p:sp>
        <p:nvSpPr>
          <p:cNvPr id="95251" name="Rectangle 20"/>
          <p:cNvSpPr>
            <a:spLocks noChangeArrowheads="1"/>
          </p:cNvSpPr>
          <p:nvPr/>
        </p:nvSpPr>
        <p:spPr bwMode="auto">
          <a:xfrm>
            <a:off x="7091363" y="4279900"/>
            <a:ext cx="1870075" cy="223361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buFont typeface="Arial" panose="020B0604020202020204" pitchFamily="34" charset="0"/>
              <a:buNone/>
            </a:pPr>
            <a:endParaRPr lang="zh-CN" altLang="zh-CN"/>
          </a:p>
        </p:txBody>
      </p:sp>
      <p:sp>
        <p:nvSpPr>
          <p:cNvPr id="95252" name="Text Box 21"/>
          <p:cNvSpPr txBox="1">
            <a:spLocks noChangeArrowheads="1"/>
          </p:cNvSpPr>
          <p:nvPr/>
        </p:nvSpPr>
        <p:spPr bwMode="auto">
          <a:xfrm>
            <a:off x="312738" y="2536825"/>
            <a:ext cx="122078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200" b="1">
                <a:latin typeface="Times New Roman" panose="02020603050405020304" pitchFamily="18" charset="0"/>
              </a:rPr>
              <a:t>Wall </a:t>
            </a:r>
          </a:p>
          <a:p>
            <a:pPr>
              <a:buFont typeface="Arial" panose="020B0604020202020204" pitchFamily="34" charset="0"/>
              <a:buNone/>
            </a:pPr>
            <a:r>
              <a:rPr lang="en-US" altLang="zh-CN" sz="3200" b="1">
                <a:latin typeface="Times New Roman" panose="02020603050405020304" pitchFamily="18" charset="0"/>
              </a:rPr>
              <a:t>Street</a:t>
            </a:r>
          </a:p>
        </p:txBody>
      </p:sp>
      <p:sp>
        <p:nvSpPr>
          <p:cNvPr id="95253" name="Text Box 22"/>
          <p:cNvSpPr txBox="1">
            <a:spLocks noChangeArrowheads="1"/>
          </p:cNvSpPr>
          <p:nvPr/>
        </p:nvSpPr>
        <p:spPr bwMode="auto">
          <a:xfrm>
            <a:off x="2266950" y="3060700"/>
            <a:ext cx="1917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200" b="1" baseline="30000">
                <a:latin typeface="Times New Roman" panose="02020603050405020304" pitchFamily="18" charset="0"/>
              </a:rPr>
              <a:t>(1)</a:t>
            </a:r>
            <a:r>
              <a:rPr lang="en-US" altLang="zh-CN" sz="3200" b="1">
                <a:latin typeface="Times New Roman" panose="02020603050405020304" pitchFamily="18" charset="0"/>
              </a:rPr>
              <a:t>_______</a:t>
            </a:r>
          </a:p>
        </p:txBody>
      </p:sp>
      <p:sp>
        <p:nvSpPr>
          <p:cNvPr id="95254" name="Text Box 23"/>
          <p:cNvSpPr txBox="1">
            <a:spLocks noChangeArrowheads="1"/>
          </p:cNvSpPr>
          <p:nvPr/>
        </p:nvSpPr>
        <p:spPr bwMode="auto">
          <a:xfrm>
            <a:off x="4572000" y="5934075"/>
            <a:ext cx="13081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200" b="1" baseline="30000">
                <a:latin typeface="Times New Roman" panose="02020603050405020304" pitchFamily="18" charset="0"/>
                <a:sym typeface="Arial" panose="020B0604020202020204" pitchFamily="34" charset="0"/>
              </a:rPr>
              <a:t>(5)</a:t>
            </a:r>
            <a:r>
              <a:rPr lang="en-US" altLang="zh-CN" sz="3200" b="1">
                <a:latin typeface="Times New Roman" panose="02020603050405020304" pitchFamily="18" charset="0"/>
                <a:sym typeface="Arial" panose="020B0604020202020204" pitchFamily="34" charset="0"/>
              </a:rPr>
              <a:t>____</a:t>
            </a:r>
          </a:p>
        </p:txBody>
      </p:sp>
      <p:sp>
        <p:nvSpPr>
          <p:cNvPr id="95255" name="Text Box 24"/>
          <p:cNvSpPr txBox="1">
            <a:spLocks noChangeArrowheads="1"/>
          </p:cNvSpPr>
          <p:nvPr/>
        </p:nvSpPr>
        <p:spPr bwMode="auto">
          <a:xfrm>
            <a:off x="2266950" y="5934075"/>
            <a:ext cx="188912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2800" b="1" baseline="30000">
                <a:latin typeface="Times New Roman" panose="02020603050405020304" pitchFamily="18" charset="0"/>
                <a:sym typeface="Arial" panose="020B0604020202020204" pitchFamily="34" charset="0"/>
              </a:rPr>
              <a:t>(4)</a:t>
            </a:r>
            <a:r>
              <a:rPr lang="en-US" altLang="zh-CN" sz="3200" b="1">
                <a:latin typeface="Times New Roman" panose="02020603050405020304" pitchFamily="18" charset="0"/>
                <a:sym typeface="Arial" panose="020B0604020202020204" pitchFamily="34" charset="0"/>
              </a:rPr>
              <a:t>_______</a:t>
            </a:r>
          </a:p>
        </p:txBody>
      </p:sp>
      <p:sp>
        <p:nvSpPr>
          <p:cNvPr id="95256" name="Text Box 25"/>
          <p:cNvSpPr txBox="1">
            <a:spLocks noChangeArrowheads="1"/>
          </p:cNvSpPr>
          <p:nvPr/>
        </p:nvSpPr>
        <p:spPr bwMode="auto">
          <a:xfrm>
            <a:off x="179388" y="6005513"/>
            <a:ext cx="1889125"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2800" b="1" baseline="30000">
                <a:latin typeface="Times New Roman" panose="02020603050405020304" pitchFamily="18" charset="0"/>
                <a:sym typeface="Arial" panose="020B0604020202020204" pitchFamily="34" charset="0"/>
              </a:rPr>
              <a:t>(3)</a:t>
            </a:r>
            <a:r>
              <a:rPr lang="en-US" altLang="zh-CN" sz="2800" b="1">
                <a:latin typeface="Times New Roman" panose="02020603050405020304" pitchFamily="18" charset="0"/>
                <a:sym typeface="Arial" panose="020B0604020202020204" pitchFamily="34" charset="0"/>
              </a:rPr>
              <a:t>________</a:t>
            </a:r>
          </a:p>
        </p:txBody>
      </p:sp>
      <p:sp>
        <p:nvSpPr>
          <p:cNvPr id="95257" name="Text Box 26"/>
          <p:cNvSpPr txBox="1">
            <a:spLocks noChangeArrowheads="1"/>
          </p:cNvSpPr>
          <p:nvPr/>
        </p:nvSpPr>
        <p:spPr bwMode="auto">
          <a:xfrm>
            <a:off x="7018338" y="5934075"/>
            <a:ext cx="19177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200" b="1" baseline="30000">
                <a:latin typeface="Times New Roman" panose="02020603050405020304" pitchFamily="18" charset="0"/>
                <a:sym typeface="Arial" panose="020B0604020202020204" pitchFamily="34" charset="0"/>
              </a:rPr>
              <a:t>(6)</a:t>
            </a:r>
            <a:r>
              <a:rPr lang="en-US" altLang="zh-CN" sz="3200" b="1">
                <a:latin typeface="Times New Roman" panose="02020603050405020304" pitchFamily="18" charset="0"/>
                <a:sym typeface="Arial" panose="020B0604020202020204" pitchFamily="34" charset="0"/>
              </a:rPr>
              <a:t>_______</a:t>
            </a:r>
          </a:p>
        </p:txBody>
      </p:sp>
      <p:sp>
        <p:nvSpPr>
          <p:cNvPr id="95258" name="Text Box 27"/>
          <p:cNvSpPr txBox="1">
            <a:spLocks noChangeArrowheads="1"/>
          </p:cNvSpPr>
          <p:nvPr/>
        </p:nvSpPr>
        <p:spPr bwMode="auto">
          <a:xfrm>
            <a:off x="4448175" y="3090863"/>
            <a:ext cx="1917700"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200" b="1" baseline="30000">
                <a:latin typeface="Times New Roman" panose="02020603050405020304" pitchFamily="18" charset="0"/>
                <a:sym typeface="Arial" panose="020B0604020202020204" pitchFamily="34" charset="0"/>
              </a:rPr>
              <a:t>(2)</a:t>
            </a:r>
            <a:r>
              <a:rPr lang="en-US" altLang="zh-CN" sz="3200" b="1">
                <a:latin typeface="Times New Roman" panose="02020603050405020304" pitchFamily="18" charset="0"/>
                <a:sym typeface="Arial" panose="020B0604020202020204" pitchFamily="34" charset="0"/>
              </a:rPr>
              <a:t>_______</a:t>
            </a:r>
          </a:p>
        </p:txBody>
      </p:sp>
      <p:sp>
        <p:nvSpPr>
          <p:cNvPr id="95259" name="Text Box 28"/>
          <p:cNvSpPr txBox="1">
            <a:spLocks noChangeArrowheads="1"/>
          </p:cNvSpPr>
          <p:nvPr/>
        </p:nvSpPr>
        <p:spPr bwMode="auto">
          <a:xfrm>
            <a:off x="7051675" y="2771775"/>
            <a:ext cx="19669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200" b="1">
                <a:latin typeface="Times New Roman" panose="02020603050405020304" pitchFamily="18" charset="0"/>
                <a:sym typeface="Arial" panose="020B0604020202020204" pitchFamily="34" charset="0"/>
              </a:rPr>
              <a:t>Broadway</a:t>
            </a:r>
          </a:p>
        </p:txBody>
      </p:sp>
      <p:sp>
        <p:nvSpPr>
          <p:cNvPr id="95260" name="Text Box 29"/>
          <p:cNvSpPr txBox="1">
            <a:spLocks noChangeArrowheads="1"/>
          </p:cNvSpPr>
          <p:nvPr/>
        </p:nvSpPr>
        <p:spPr bwMode="auto">
          <a:xfrm>
            <a:off x="279400" y="4187825"/>
            <a:ext cx="15811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200" b="1">
                <a:latin typeface="Times New Roman" panose="02020603050405020304" pitchFamily="18" charset="0"/>
                <a:sym typeface="Arial" panose="020B0604020202020204" pitchFamily="34" charset="0"/>
              </a:rPr>
              <a:t>a world</a:t>
            </a:r>
          </a:p>
          <a:p>
            <a:pPr>
              <a:buFont typeface="Arial" panose="020B0604020202020204" pitchFamily="34" charset="0"/>
              <a:buNone/>
            </a:pPr>
            <a:r>
              <a:rPr lang="en-US" altLang="zh-CN" sz="3200" b="1">
                <a:latin typeface="Times New Roman" panose="02020603050405020304" pitchFamily="18" charset="0"/>
                <a:sym typeface="Arial" panose="020B0604020202020204" pitchFamily="34" charset="0"/>
              </a:rPr>
              <a:t>-famous</a:t>
            </a:r>
          </a:p>
        </p:txBody>
      </p:sp>
      <p:sp>
        <p:nvSpPr>
          <p:cNvPr id="95261" name="Text Box 30"/>
          <p:cNvSpPr txBox="1">
            <a:spLocks noChangeArrowheads="1"/>
          </p:cNvSpPr>
          <p:nvPr/>
        </p:nvSpPr>
        <p:spPr bwMode="auto">
          <a:xfrm>
            <a:off x="2247900" y="4187825"/>
            <a:ext cx="220186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2800" b="1">
                <a:latin typeface="Times New Roman" panose="02020603050405020304" pitchFamily="18" charset="0"/>
                <a:sym typeface="Arial" panose="020B0604020202020204" pitchFamily="34" charset="0"/>
              </a:rPr>
              <a:t>people</a:t>
            </a:r>
          </a:p>
          <a:p>
            <a:pPr>
              <a:buFont typeface="Arial" panose="020B0604020202020204" pitchFamily="34" charset="0"/>
              <a:buNone/>
            </a:pPr>
            <a:r>
              <a:rPr lang="en-US" altLang="zh-CN" sz="2800" b="1">
                <a:latin typeface="Times New Roman" panose="02020603050405020304" pitchFamily="18" charset="0"/>
                <a:sym typeface="Arial" panose="020B0604020202020204" pitchFamily="34" charset="0"/>
              </a:rPr>
              <a:t>gather there</a:t>
            </a:r>
          </a:p>
        </p:txBody>
      </p:sp>
      <p:sp>
        <p:nvSpPr>
          <p:cNvPr id="95262" name="Text Box 31"/>
          <p:cNvSpPr txBox="1">
            <a:spLocks noChangeArrowheads="1"/>
          </p:cNvSpPr>
          <p:nvPr/>
        </p:nvSpPr>
        <p:spPr bwMode="auto">
          <a:xfrm>
            <a:off x="4605338" y="4211638"/>
            <a:ext cx="21971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2800" b="1">
                <a:latin typeface="Times New Roman" panose="02020603050405020304" pitchFamily="18" charset="0"/>
                <a:sym typeface="Arial" panose="020B0604020202020204" pitchFamily="34" charset="0"/>
              </a:rPr>
              <a:t>lakes, hills and a large green</a:t>
            </a:r>
          </a:p>
        </p:txBody>
      </p:sp>
      <p:sp>
        <p:nvSpPr>
          <p:cNvPr id="95263" name="Text Box 32"/>
          <p:cNvSpPr txBox="1">
            <a:spLocks noChangeArrowheads="1"/>
          </p:cNvSpPr>
          <p:nvPr/>
        </p:nvSpPr>
        <p:spPr bwMode="auto">
          <a:xfrm>
            <a:off x="7031038" y="4244975"/>
            <a:ext cx="1922462"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2800" b="1">
                <a:latin typeface="Times New Roman" panose="02020603050405020304" pitchFamily="18" charset="0"/>
                <a:sym typeface="Arial" panose="020B0604020202020204" pitchFamily="34" charset="0"/>
              </a:rPr>
              <a:t>famous for </a:t>
            </a:r>
          </a:p>
          <a:p>
            <a:pPr>
              <a:buFont typeface="Arial" panose="020B0604020202020204" pitchFamily="34" charset="0"/>
              <a:buNone/>
            </a:pPr>
            <a:r>
              <a:rPr lang="en-US" altLang="zh-CN" sz="2800" b="1">
                <a:latin typeface="Times New Roman" panose="02020603050405020304" pitchFamily="18" charset="0"/>
                <a:sym typeface="Arial" panose="020B0604020202020204" pitchFamily="34" charset="0"/>
              </a:rPr>
              <a:t>its</a:t>
            </a:r>
          </a:p>
        </p:txBody>
      </p:sp>
      <p:sp>
        <p:nvSpPr>
          <p:cNvPr id="95264" name="Text Box 33"/>
          <p:cNvSpPr txBox="1">
            <a:spLocks noChangeArrowheads="1"/>
          </p:cNvSpPr>
          <p:nvPr/>
        </p:nvSpPr>
        <p:spPr bwMode="auto">
          <a:xfrm>
            <a:off x="2720975" y="2686050"/>
            <a:ext cx="12715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2800" b="1">
                <a:solidFill>
                  <a:srgbClr val="FA121D"/>
                </a:solidFill>
                <a:latin typeface="Times New Roman" panose="02020603050405020304" pitchFamily="18" charset="0"/>
              </a:rPr>
              <a:t>Times </a:t>
            </a:r>
          </a:p>
          <a:p>
            <a:pPr>
              <a:buFont typeface="Arial" panose="020B0604020202020204" pitchFamily="34" charset="0"/>
              <a:buNone/>
            </a:pPr>
            <a:r>
              <a:rPr lang="en-US" altLang="zh-CN" sz="2800" b="1">
                <a:solidFill>
                  <a:srgbClr val="FA121D"/>
                </a:solidFill>
                <a:latin typeface="Times New Roman" panose="02020603050405020304" pitchFamily="18" charset="0"/>
              </a:rPr>
              <a:t>Square</a:t>
            </a:r>
          </a:p>
        </p:txBody>
      </p:sp>
      <p:sp>
        <p:nvSpPr>
          <p:cNvPr id="95265" name="Text Box 34"/>
          <p:cNvSpPr txBox="1">
            <a:spLocks noChangeArrowheads="1"/>
          </p:cNvSpPr>
          <p:nvPr/>
        </p:nvSpPr>
        <p:spPr bwMode="auto">
          <a:xfrm>
            <a:off x="5003800" y="2695575"/>
            <a:ext cx="14382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2800" b="1">
                <a:solidFill>
                  <a:srgbClr val="FA121D"/>
                </a:solidFill>
                <a:latin typeface="Times New Roman" panose="02020603050405020304" pitchFamily="18" charset="0"/>
                <a:sym typeface="Arial" panose="020B0604020202020204" pitchFamily="34" charset="0"/>
              </a:rPr>
              <a:t>Central </a:t>
            </a:r>
          </a:p>
          <a:p>
            <a:pPr>
              <a:buFont typeface="Arial" panose="020B0604020202020204" pitchFamily="34" charset="0"/>
              <a:buNone/>
            </a:pPr>
            <a:r>
              <a:rPr lang="en-US" altLang="zh-CN" sz="2800" b="1">
                <a:solidFill>
                  <a:srgbClr val="FA121D"/>
                </a:solidFill>
                <a:latin typeface="Times New Roman" panose="02020603050405020304" pitchFamily="18" charset="0"/>
                <a:sym typeface="Arial" panose="020B0604020202020204" pitchFamily="34" charset="0"/>
              </a:rPr>
              <a:t>Park</a:t>
            </a:r>
          </a:p>
        </p:txBody>
      </p:sp>
      <p:sp>
        <p:nvSpPr>
          <p:cNvPr id="95266" name="Text Box 35"/>
          <p:cNvSpPr txBox="1">
            <a:spLocks noChangeArrowheads="1"/>
          </p:cNvSpPr>
          <p:nvPr/>
        </p:nvSpPr>
        <p:spPr bwMode="auto">
          <a:xfrm>
            <a:off x="595313" y="5578475"/>
            <a:ext cx="11303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2800" b="1">
                <a:solidFill>
                  <a:srgbClr val="FA121D"/>
                </a:solidFill>
                <a:latin typeface="Times New Roman" panose="02020603050405020304" pitchFamily="18" charset="0"/>
              </a:rPr>
              <a:t>trade </a:t>
            </a:r>
          </a:p>
          <a:p>
            <a:pPr>
              <a:buFont typeface="Arial" panose="020B0604020202020204" pitchFamily="34" charset="0"/>
              <a:buNone/>
            </a:pPr>
            <a:r>
              <a:rPr lang="en-US" altLang="zh-CN" sz="2800" b="1">
                <a:solidFill>
                  <a:srgbClr val="FA121D"/>
                </a:solidFill>
                <a:latin typeface="Times New Roman" panose="02020603050405020304" pitchFamily="18" charset="0"/>
              </a:rPr>
              <a:t>centre</a:t>
            </a:r>
          </a:p>
        </p:txBody>
      </p:sp>
      <p:sp>
        <p:nvSpPr>
          <p:cNvPr id="95267" name="Text Box 36"/>
          <p:cNvSpPr txBox="1">
            <a:spLocks noChangeArrowheads="1"/>
          </p:cNvSpPr>
          <p:nvPr/>
        </p:nvSpPr>
        <p:spPr bwMode="auto">
          <a:xfrm>
            <a:off x="2452688" y="5503863"/>
            <a:ext cx="18288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2800" b="1">
                <a:solidFill>
                  <a:srgbClr val="FA121D"/>
                </a:solidFill>
                <a:latin typeface="Times New Roman" panose="02020603050405020304" pitchFamily="18" charset="0"/>
              </a:rPr>
              <a:t>New </a:t>
            </a:r>
          </a:p>
          <a:p>
            <a:pPr>
              <a:buFont typeface="Arial" panose="020B0604020202020204" pitchFamily="34" charset="0"/>
              <a:buNone/>
            </a:pPr>
            <a:r>
              <a:rPr lang="en-US" altLang="zh-CN" sz="2800" b="1">
                <a:solidFill>
                  <a:srgbClr val="FA121D"/>
                </a:solidFill>
                <a:latin typeface="Times New Roman" panose="02020603050405020304" pitchFamily="18" charset="0"/>
              </a:rPr>
              <a:t>Year's Eve</a:t>
            </a:r>
          </a:p>
        </p:txBody>
      </p:sp>
      <p:sp>
        <p:nvSpPr>
          <p:cNvPr id="95268" name="Text Box 37"/>
          <p:cNvSpPr txBox="1">
            <a:spLocks noChangeArrowheads="1"/>
          </p:cNvSpPr>
          <p:nvPr/>
        </p:nvSpPr>
        <p:spPr bwMode="auto">
          <a:xfrm>
            <a:off x="4932363" y="5992813"/>
            <a:ext cx="915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2800" b="1">
                <a:solidFill>
                  <a:srgbClr val="FA121D"/>
                </a:solidFill>
                <a:latin typeface="Times New Roman" panose="02020603050405020304" pitchFamily="18" charset="0"/>
              </a:rPr>
              <a:t>lawn</a:t>
            </a:r>
          </a:p>
        </p:txBody>
      </p:sp>
      <p:sp>
        <p:nvSpPr>
          <p:cNvPr id="95269" name="Text Box 38"/>
          <p:cNvSpPr txBox="1">
            <a:spLocks noChangeArrowheads="1"/>
          </p:cNvSpPr>
          <p:nvPr/>
        </p:nvSpPr>
        <p:spPr bwMode="auto">
          <a:xfrm>
            <a:off x="7410450" y="5876925"/>
            <a:ext cx="14081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2800" b="1">
                <a:solidFill>
                  <a:srgbClr val="FA121D"/>
                </a:solidFill>
                <a:latin typeface="Times New Roman" panose="02020603050405020304" pitchFamily="18" charset="0"/>
              </a:rPr>
              <a:t>theatres</a:t>
            </a:r>
          </a:p>
        </p:txBody>
      </p:sp>
      <p:sp>
        <p:nvSpPr>
          <p:cNvPr id="95270" name="WordArt 39"/>
          <p:cNvSpPr>
            <a:spLocks noChangeArrowheads="1" noChangeShapeType="1" noTextEdit="1"/>
          </p:cNvSpPr>
          <p:nvPr/>
        </p:nvSpPr>
        <p:spPr bwMode="auto">
          <a:xfrm>
            <a:off x="2628900" y="333375"/>
            <a:ext cx="3743325" cy="671513"/>
          </a:xfrm>
          <a:prstGeom prst="rect">
            <a:avLst/>
          </a:prstGeom>
        </p:spPr>
        <p:txBody>
          <a:bodyPr wrap="none" fromWordArt="1">
            <a:prstTxWarp prst="textPlain">
              <a:avLst>
                <a:gd name="adj" fmla="val 50000"/>
              </a:avLst>
            </a:prstTxWarp>
          </a:bodyPr>
          <a:lstStyle/>
          <a:p>
            <a:r>
              <a:rPr lang="en-US" altLang="zh-CN" sz="3600" b="1">
                <a:ln w="9525">
                  <a:solidFill>
                    <a:schemeClr val="tx1"/>
                  </a:solidFill>
                  <a:round/>
                </a:ln>
                <a:solidFill>
                  <a:srgbClr val="FF6600"/>
                </a:solidFill>
                <a:effectLst>
                  <a:outerShdw dist="53882" dir="2700000" algn="ctr" rotWithShape="0">
                    <a:srgbClr val="C0C0C0">
                      <a:alpha val="78999"/>
                    </a:srgbClr>
                  </a:outerShdw>
                </a:effectLst>
                <a:latin typeface="Arial" panose="020B0604020202020204"/>
                <a:cs typeface="Arial" panose="020B0604020202020204"/>
              </a:rPr>
              <a:t>Try to remember</a:t>
            </a:r>
            <a:endParaRPr lang="zh-CN" altLang="en-US" sz="3600" b="1">
              <a:ln w="9525">
                <a:solidFill>
                  <a:schemeClr val="tx1"/>
                </a:solidFill>
                <a:round/>
              </a:ln>
              <a:solidFill>
                <a:srgbClr val="FF6600"/>
              </a:solidFill>
              <a:effectLst>
                <a:outerShdw dist="53882" dir="2700000" algn="ctr" rotWithShape="0">
                  <a:srgbClr val="C0C0C0">
                    <a:alpha val="78999"/>
                  </a:srgbClr>
                </a:outerShdw>
              </a:effectLst>
              <a:latin typeface="Arial" panose="020B0604020202020204"/>
              <a:cs typeface="Arial" panose="020B0604020202020204"/>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5264"/>
                                        </p:tgtEl>
                                        <p:attrNameLst>
                                          <p:attrName>style.visibility</p:attrName>
                                        </p:attrNameLst>
                                      </p:cBhvr>
                                      <p:to>
                                        <p:strVal val="visible"/>
                                      </p:to>
                                    </p:set>
                                    <p:animEffect transition="in" filter="slide(fromBottom)">
                                      <p:cBhvr>
                                        <p:cTn id="7" dur="500"/>
                                        <p:tgtEl>
                                          <p:spTgt spid="9526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5265"/>
                                        </p:tgtEl>
                                        <p:attrNameLst>
                                          <p:attrName>style.visibility</p:attrName>
                                        </p:attrNameLst>
                                      </p:cBhvr>
                                      <p:to>
                                        <p:strVal val="visible"/>
                                      </p:to>
                                    </p:set>
                                    <p:animEffect transition="in" filter="slide(fromBottom)">
                                      <p:cBhvr>
                                        <p:cTn id="12" dur="500"/>
                                        <p:tgtEl>
                                          <p:spTgt spid="9526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5266"/>
                                        </p:tgtEl>
                                        <p:attrNameLst>
                                          <p:attrName>style.visibility</p:attrName>
                                        </p:attrNameLst>
                                      </p:cBhvr>
                                      <p:to>
                                        <p:strVal val="visible"/>
                                      </p:to>
                                    </p:set>
                                    <p:animEffect transition="in" filter="slide(fromBottom)">
                                      <p:cBhvr>
                                        <p:cTn id="17" dur="500"/>
                                        <p:tgtEl>
                                          <p:spTgt spid="9526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5267"/>
                                        </p:tgtEl>
                                        <p:attrNameLst>
                                          <p:attrName>style.visibility</p:attrName>
                                        </p:attrNameLst>
                                      </p:cBhvr>
                                      <p:to>
                                        <p:strVal val="visible"/>
                                      </p:to>
                                    </p:set>
                                    <p:animEffect transition="in" filter="slide(fromBottom)">
                                      <p:cBhvr>
                                        <p:cTn id="22" dur="500"/>
                                        <p:tgtEl>
                                          <p:spTgt spid="9526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95268"/>
                                        </p:tgtEl>
                                        <p:attrNameLst>
                                          <p:attrName>style.visibility</p:attrName>
                                        </p:attrNameLst>
                                      </p:cBhvr>
                                      <p:to>
                                        <p:strVal val="visible"/>
                                      </p:to>
                                    </p:set>
                                    <p:animEffect transition="in" filter="slide(fromBottom)">
                                      <p:cBhvr>
                                        <p:cTn id="27" dur="500"/>
                                        <p:tgtEl>
                                          <p:spTgt spid="95268"/>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95269"/>
                                        </p:tgtEl>
                                        <p:attrNameLst>
                                          <p:attrName>style.visibility</p:attrName>
                                        </p:attrNameLst>
                                      </p:cBhvr>
                                      <p:to>
                                        <p:strVal val="visible"/>
                                      </p:to>
                                    </p:set>
                                    <p:animEffect transition="in" filter="slide(fromBottom)">
                                      <p:cBhvr>
                                        <p:cTn id="32" dur="500"/>
                                        <p:tgtEl>
                                          <p:spTgt spid="95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64" grpId="0" bldLvl="0" autoUpdateAnimBg="0"/>
      <p:bldP spid="95265" grpId="0" bldLvl="0" autoUpdateAnimBg="0"/>
      <p:bldP spid="95266" grpId="0" bldLvl="0" autoUpdateAnimBg="0"/>
      <p:bldP spid="95267" grpId="0" bldLvl="0" autoUpdateAnimBg="0"/>
      <p:bldP spid="95268" grpId="0" bldLvl="0" autoUpdateAnimBg="0"/>
      <p:bldP spid="95269" grpId="0" bldLvl="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Grp="1" noChangeArrowheads="1"/>
          </p:cNvSpPr>
          <p:nvPr>
            <p:ph type="body" idx="4294967295"/>
          </p:nvPr>
        </p:nvSpPr>
        <p:spPr>
          <a:xfrm>
            <a:off x="601663" y="990600"/>
            <a:ext cx="7931150" cy="4525963"/>
          </a:xfrm>
          <a:noFill/>
        </p:spPr>
        <p:txBody>
          <a:bodyPr/>
          <a:lstStyle/>
          <a:p>
            <a:pPr marL="0" indent="0">
              <a:lnSpc>
                <a:spcPct val="130000"/>
              </a:lnSpc>
              <a:spcBef>
                <a:spcPct val="0"/>
              </a:spcBef>
              <a:buFontTx/>
              <a:buNone/>
            </a:pPr>
            <a:r>
              <a:rPr lang="en-US" sz="3600" b="1" dirty="0">
                <a:solidFill>
                  <a:srgbClr val="9900FF"/>
                </a:solidFill>
              </a:rPr>
              <a:t>Amy is also interested in travelling around the world. She is telling her mum about the website. Check whatever she says is correct or not. Write a T if a sentence is true or an F if it is false.</a:t>
            </a: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6258">
                                            <p:txEl>
                                              <p:pRg st="0" end="0"/>
                                            </p:txEl>
                                          </p:spTgt>
                                        </p:tgtEl>
                                        <p:attrNameLst>
                                          <p:attrName>style.visibility</p:attrName>
                                        </p:attrNameLst>
                                      </p:cBhvr>
                                      <p:to>
                                        <p:strVal val="visible"/>
                                      </p:to>
                                    </p:set>
                                    <p:anim calcmode="lin" valueType="num">
                                      <p:cBhvr>
                                        <p:cTn id="7" dur="500" fill="hold"/>
                                        <p:tgtEl>
                                          <p:spTgt spid="9625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625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62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Text Box 3"/>
          <p:cNvSpPr txBox="1">
            <a:spLocks noChangeArrowheads="1"/>
          </p:cNvSpPr>
          <p:nvPr/>
        </p:nvSpPr>
        <p:spPr bwMode="auto">
          <a:xfrm>
            <a:off x="274638" y="620713"/>
            <a:ext cx="8401050"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33400" indent="-533400"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buFont typeface="Arial" panose="020B0604020202020204" pitchFamily="34" charset="0"/>
              <a:buNone/>
            </a:pPr>
            <a:r>
              <a:rPr lang="en-US" altLang="zh-CN" sz="3600" b="1" dirty="0">
                <a:latin typeface="Times New Roman" panose="02020603050405020304" pitchFamily="18" charset="0"/>
              </a:rPr>
              <a:t>1. The website helps people buy tickets </a:t>
            </a:r>
          </a:p>
          <a:p>
            <a:pPr>
              <a:lnSpc>
                <a:spcPct val="120000"/>
              </a:lnSpc>
              <a:buFont typeface="Arial" panose="020B0604020202020204" pitchFamily="34" charset="0"/>
              <a:buNone/>
            </a:pPr>
            <a:r>
              <a:rPr lang="en-US" altLang="zh-CN" sz="3600" b="1" dirty="0">
                <a:latin typeface="Times New Roman" panose="02020603050405020304" pitchFamily="18" charset="0"/>
              </a:rPr>
              <a:t>    to different places.                       ____</a:t>
            </a:r>
          </a:p>
          <a:p>
            <a:pPr>
              <a:lnSpc>
                <a:spcPct val="120000"/>
              </a:lnSpc>
              <a:buFont typeface="Arial" panose="020B0604020202020204" pitchFamily="34" charset="0"/>
              <a:buNone/>
            </a:pPr>
            <a:r>
              <a:rPr lang="en-US" altLang="zh-CN" sz="3600" b="1" dirty="0">
                <a:latin typeface="Times New Roman" panose="02020603050405020304" pitchFamily="18" charset="0"/>
              </a:rPr>
              <a:t>2. There is a </a:t>
            </a:r>
            <a:r>
              <a:rPr lang="en-US" sz="3600" b="1" dirty="0">
                <a:latin typeface="Times New Roman" panose="02020603050405020304" pitchFamily="18" charset="0"/>
              </a:rPr>
              <a:t>“Tour” icon at the bottom of </a:t>
            </a:r>
          </a:p>
          <a:p>
            <a:pPr>
              <a:lnSpc>
                <a:spcPct val="120000"/>
              </a:lnSpc>
              <a:buFont typeface="Arial" panose="020B0604020202020204" pitchFamily="34" charset="0"/>
              <a:buNone/>
            </a:pPr>
            <a:r>
              <a:rPr lang="en-US" altLang="zh-CN" sz="3600" b="1" dirty="0">
                <a:latin typeface="Times New Roman" panose="02020603050405020304" pitchFamily="18" charset="0"/>
              </a:rPr>
              <a:t>    the page.                                        ____</a:t>
            </a:r>
          </a:p>
          <a:p>
            <a:pPr>
              <a:lnSpc>
                <a:spcPct val="120000"/>
              </a:lnSpc>
              <a:buFont typeface="Arial" panose="020B0604020202020204" pitchFamily="34" charset="0"/>
              <a:buNone/>
            </a:pPr>
            <a:r>
              <a:rPr lang="en-US" altLang="zh-CN" sz="3600" b="1" dirty="0">
                <a:latin typeface="Times New Roman" panose="02020603050405020304" pitchFamily="18" charset="0"/>
              </a:rPr>
              <a:t>3. New York is also called </a:t>
            </a:r>
          </a:p>
          <a:p>
            <a:pPr>
              <a:lnSpc>
                <a:spcPct val="120000"/>
              </a:lnSpc>
              <a:buFont typeface="Arial" panose="020B0604020202020204" pitchFamily="34" charset="0"/>
              <a:buNone/>
            </a:pPr>
            <a:r>
              <a:rPr lang="en-US" altLang="zh-CN" sz="3600" b="1" dirty="0">
                <a:latin typeface="Times New Roman" panose="02020603050405020304" pitchFamily="18" charset="0"/>
              </a:rPr>
              <a:t>    </a:t>
            </a:r>
            <a:r>
              <a:rPr lang="en-US" sz="3600" b="1" dirty="0">
                <a:latin typeface="Times New Roman" panose="02020603050405020304" pitchFamily="18" charset="0"/>
              </a:rPr>
              <a:t>“the Big Apple”.                           ____</a:t>
            </a:r>
          </a:p>
          <a:p>
            <a:pPr>
              <a:lnSpc>
                <a:spcPct val="120000"/>
              </a:lnSpc>
              <a:buFont typeface="Arial" panose="020B0604020202020204" pitchFamily="34" charset="0"/>
              <a:buNone/>
            </a:pPr>
            <a:r>
              <a:rPr lang="en-US" altLang="zh-CN" sz="3600" b="1" dirty="0">
                <a:latin typeface="Times New Roman" panose="02020603050405020304" pitchFamily="18" charset="0"/>
              </a:rPr>
              <a:t>4. Wall Street is at the northern end </a:t>
            </a:r>
          </a:p>
          <a:p>
            <a:pPr>
              <a:lnSpc>
                <a:spcPct val="120000"/>
              </a:lnSpc>
              <a:buFont typeface="Arial" panose="020B0604020202020204" pitchFamily="34" charset="0"/>
              <a:buNone/>
            </a:pPr>
            <a:r>
              <a:rPr lang="en-US" altLang="zh-CN" sz="3600" b="1" dirty="0">
                <a:latin typeface="Times New Roman" panose="02020603050405020304" pitchFamily="18" charset="0"/>
              </a:rPr>
              <a:t>    of Manhattan Island.                    ____</a:t>
            </a:r>
          </a:p>
        </p:txBody>
      </p:sp>
      <p:sp>
        <p:nvSpPr>
          <p:cNvPr id="97283" name="Text Box 4"/>
          <p:cNvSpPr txBox="1">
            <a:spLocks noChangeArrowheads="1"/>
          </p:cNvSpPr>
          <p:nvPr/>
        </p:nvSpPr>
        <p:spPr bwMode="auto">
          <a:xfrm>
            <a:off x="7327900" y="4005263"/>
            <a:ext cx="520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4000" b="1">
                <a:solidFill>
                  <a:srgbClr val="FA121D"/>
                </a:solidFill>
                <a:latin typeface="Times New Roman" panose="02020603050405020304" pitchFamily="18" charset="0"/>
              </a:rPr>
              <a:t>T</a:t>
            </a:r>
          </a:p>
        </p:txBody>
      </p:sp>
      <p:sp>
        <p:nvSpPr>
          <p:cNvPr id="97284" name="Text Box 5"/>
          <p:cNvSpPr txBox="1">
            <a:spLocks noChangeArrowheads="1"/>
          </p:cNvSpPr>
          <p:nvPr/>
        </p:nvSpPr>
        <p:spPr bwMode="auto">
          <a:xfrm>
            <a:off x="7356475" y="2655888"/>
            <a:ext cx="4921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4000" b="1">
                <a:solidFill>
                  <a:srgbClr val="FA121D"/>
                </a:solidFill>
                <a:latin typeface="Times New Roman" panose="02020603050405020304" pitchFamily="18" charset="0"/>
                <a:sym typeface="Arial" panose="020B0604020202020204" pitchFamily="34" charset="0"/>
              </a:rPr>
              <a:t>F</a:t>
            </a:r>
          </a:p>
        </p:txBody>
      </p:sp>
      <p:sp>
        <p:nvSpPr>
          <p:cNvPr id="97285" name="Text Box 6"/>
          <p:cNvSpPr txBox="1">
            <a:spLocks noChangeArrowheads="1"/>
          </p:cNvSpPr>
          <p:nvPr/>
        </p:nvSpPr>
        <p:spPr bwMode="auto">
          <a:xfrm>
            <a:off x="7335838" y="1341438"/>
            <a:ext cx="492125" cy="700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4000" b="1">
                <a:solidFill>
                  <a:srgbClr val="FA121D"/>
                </a:solidFill>
                <a:latin typeface="Times New Roman" panose="02020603050405020304" pitchFamily="18" charset="0"/>
                <a:sym typeface="Arial" panose="020B0604020202020204" pitchFamily="34" charset="0"/>
              </a:rPr>
              <a:t>F</a:t>
            </a:r>
          </a:p>
        </p:txBody>
      </p:sp>
      <p:sp>
        <p:nvSpPr>
          <p:cNvPr id="97286" name="Text Box 7"/>
          <p:cNvSpPr txBox="1">
            <a:spLocks noChangeArrowheads="1"/>
          </p:cNvSpPr>
          <p:nvPr/>
        </p:nvSpPr>
        <p:spPr bwMode="auto">
          <a:xfrm>
            <a:off x="7488238" y="5319713"/>
            <a:ext cx="492125"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4000" b="1">
                <a:solidFill>
                  <a:srgbClr val="FA121D"/>
                </a:solidFill>
                <a:latin typeface="Times New Roman" panose="02020603050405020304" pitchFamily="18" charset="0"/>
                <a:sym typeface="Arial" panose="020B0604020202020204" pitchFamily="34" charset="0"/>
              </a:rPr>
              <a:t>F</a:t>
            </a: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7282"/>
                                        </p:tgtEl>
                                        <p:attrNameLst>
                                          <p:attrName>style.visibility</p:attrName>
                                        </p:attrNameLst>
                                      </p:cBhvr>
                                      <p:to>
                                        <p:strVal val="visible"/>
                                      </p:to>
                                    </p:set>
                                    <p:animEffect transition="in" filter="blinds(horizontal)">
                                      <p:cBhvr>
                                        <p:cTn id="7" dur="500"/>
                                        <p:tgtEl>
                                          <p:spTgt spid="9728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97285"/>
                                        </p:tgtEl>
                                        <p:attrNameLst>
                                          <p:attrName>style.visibility</p:attrName>
                                        </p:attrNameLst>
                                      </p:cBhvr>
                                      <p:to>
                                        <p:strVal val="visible"/>
                                      </p:to>
                                    </p:set>
                                    <p:anim calcmode="lin" valueType="num">
                                      <p:cBhvr additive="base">
                                        <p:cTn id="12" dur="500" fill="hold"/>
                                        <p:tgtEl>
                                          <p:spTgt spid="97285"/>
                                        </p:tgtEl>
                                        <p:attrNameLst>
                                          <p:attrName>ppt_x</p:attrName>
                                        </p:attrNameLst>
                                      </p:cBhvr>
                                      <p:tavLst>
                                        <p:tav tm="0">
                                          <p:val>
                                            <p:strVal val="1+#ppt_w/2"/>
                                          </p:val>
                                        </p:tav>
                                        <p:tav tm="100000">
                                          <p:val>
                                            <p:strVal val="#ppt_x"/>
                                          </p:val>
                                        </p:tav>
                                      </p:tavLst>
                                    </p:anim>
                                    <p:anim calcmode="lin" valueType="num">
                                      <p:cBhvr additive="base">
                                        <p:cTn id="13" dur="500" fill="hold"/>
                                        <p:tgtEl>
                                          <p:spTgt spid="9728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97284"/>
                                        </p:tgtEl>
                                        <p:attrNameLst>
                                          <p:attrName>style.visibility</p:attrName>
                                        </p:attrNameLst>
                                      </p:cBhvr>
                                      <p:to>
                                        <p:strVal val="visible"/>
                                      </p:to>
                                    </p:set>
                                    <p:anim calcmode="lin" valueType="num">
                                      <p:cBhvr additive="base">
                                        <p:cTn id="18" dur="500" fill="hold"/>
                                        <p:tgtEl>
                                          <p:spTgt spid="97284"/>
                                        </p:tgtEl>
                                        <p:attrNameLst>
                                          <p:attrName>ppt_x</p:attrName>
                                        </p:attrNameLst>
                                      </p:cBhvr>
                                      <p:tavLst>
                                        <p:tav tm="0">
                                          <p:val>
                                            <p:strVal val="1+#ppt_w/2"/>
                                          </p:val>
                                        </p:tav>
                                        <p:tav tm="100000">
                                          <p:val>
                                            <p:strVal val="#ppt_x"/>
                                          </p:val>
                                        </p:tav>
                                      </p:tavLst>
                                    </p:anim>
                                    <p:anim calcmode="lin" valueType="num">
                                      <p:cBhvr additive="base">
                                        <p:cTn id="19" dur="500" fill="hold"/>
                                        <p:tgtEl>
                                          <p:spTgt spid="9728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97283"/>
                                        </p:tgtEl>
                                        <p:attrNameLst>
                                          <p:attrName>style.visibility</p:attrName>
                                        </p:attrNameLst>
                                      </p:cBhvr>
                                      <p:to>
                                        <p:strVal val="visible"/>
                                      </p:to>
                                    </p:set>
                                    <p:anim calcmode="lin" valueType="num">
                                      <p:cBhvr additive="base">
                                        <p:cTn id="24" dur="500" fill="hold"/>
                                        <p:tgtEl>
                                          <p:spTgt spid="97283"/>
                                        </p:tgtEl>
                                        <p:attrNameLst>
                                          <p:attrName>ppt_x</p:attrName>
                                        </p:attrNameLst>
                                      </p:cBhvr>
                                      <p:tavLst>
                                        <p:tav tm="0">
                                          <p:val>
                                            <p:strVal val="1+#ppt_w/2"/>
                                          </p:val>
                                        </p:tav>
                                        <p:tav tm="100000">
                                          <p:val>
                                            <p:strVal val="#ppt_x"/>
                                          </p:val>
                                        </p:tav>
                                      </p:tavLst>
                                    </p:anim>
                                    <p:anim calcmode="lin" valueType="num">
                                      <p:cBhvr additive="base">
                                        <p:cTn id="25" dur="500" fill="hold"/>
                                        <p:tgtEl>
                                          <p:spTgt spid="97283"/>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97286"/>
                                        </p:tgtEl>
                                        <p:attrNameLst>
                                          <p:attrName>style.visibility</p:attrName>
                                        </p:attrNameLst>
                                      </p:cBhvr>
                                      <p:to>
                                        <p:strVal val="visible"/>
                                      </p:to>
                                    </p:set>
                                    <p:anim calcmode="lin" valueType="num">
                                      <p:cBhvr additive="base">
                                        <p:cTn id="30" dur="500" fill="hold"/>
                                        <p:tgtEl>
                                          <p:spTgt spid="97286"/>
                                        </p:tgtEl>
                                        <p:attrNameLst>
                                          <p:attrName>ppt_x</p:attrName>
                                        </p:attrNameLst>
                                      </p:cBhvr>
                                      <p:tavLst>
                                        <p:tav tm="0">
                                          <p:val>
                                            <p:strVal val="1+#ppt_w/2"/>
                                          </p:val>
                                        </p:tav>
                                        <p:tav tm="100000">
                                          <p:val>
                                            <p:strVal val="#ppt_x"/>
                                          </p:val>
                                        </p:tav>
                                      </p:tavLst>
                                    </p:anim>
                                    <p:anim calcmode="lin" valueType="num">
                                      <p:cBhvr additive="base">
                                        <p:cTn id="31" dur="500" fill="hold"/>
                                        <p:tgtEl>
                                          <p:spTgt spid="972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autoUpdateAnimBg="0"/>
      <p:bldP spid="97283" grpId="0" bldLvl="0" autoUpdateAnimBg="0"/>
      <p:bldP spid="97284" grpId="0" bldLvl="0" autoUpdateAnimBg="0"/>
      <p:bldP spid="97285" grpId="0" bldLvl="0" autoUpdateAnimBg="0"/>
      <p:bldP spid="97286"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468313" y="658813"/>
            <a:ext cx="8274050"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41325" indent="-441325"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buFont typeface="Arial" panose="020B0604020202020204" pitchFamily="34" charset="0"/>
              <a:buNone/>
            </a:pPr>
            <a:r>
              <a:rPr lang="en-US" altLang="zh-CN" sz="3600" b="1">
                <a:latin typeface="Times New Roman" panose="02020603050405020304" pitchFamily="18" charset="0"/>
                <a:sym typeface="Arial" panose="020B0604020202020204" pitchFamily="34" charset="0"/>
              </a:rPr>
              <a:t>5. A big apple falls from the sky on New </a:t>
            </a:r>
          </a:p>
          <a:p>
            <a:pPr>
              <a:lnSpc>
                <a:spcPct val="120000"/>
              </a:lnSpc>
              <a:buFont typeface="Arial" panose="020B0604020202020204" pitchFamily="34" charset="0"/>
              <a:buNone/>
            </a:pPr>
            <a:r>
              <a:rPr lang="en-US" altLang="zh-CN" sz="3600" b="1">
                <a:latin typeface="Times New Roman" panose="02020603050405020304" pitchFamily="18" charset="0"/>
                <a:sym typeface="Arial" panose="020B0604020202020204" pitchFamily="34" charset="0"/>
              </a:rPr>
              <a:t>    Year</a:t>
            </a:r>
            <a:r>
              <a:rPr lang="en-US" sz="3600" b="1">
                <a:latin typeface="Times New Roman" panose="02020603050405020304" pitchFamily="18" charset="0"/>
                <a:sym typeface="Arial" panose="020B0604020202020204" pitchFamily="34" charset="0"/>
              </a:rPr>
              <a:t>’s Eve at Times Square.          ____</a:t>
            </a:r>
          </a:p>
          <a:p>
            <a:pPr>
              <a:lnSpc>
                <a:spcPct val="120000"/>
              </a:lnSpc>
              <a:buFont typeface="Arial" panose="020B0604020202020204" pitchFamily="34" charset="0"/>
              <a:buNone/>
            </a:pPr>
            <a:r>
              <a:rPr lang="en-US" altLang="zh-CN" sz="3600" b="1">
                <a:latin typeface="Times New Roman" panose="02020603050405020304" pitchFamily="18" charset="0"/>
                <a:sym typeface="Arial" panose="020B0604020202020204" pitchFamily="34" charset="0"/>
              </a:rPr>
              <a:t>6. There are no hills or lakes in </a:t>
            </a:r>
          </a:p>
          <a:p>
            <a:pPr>
              <a:lnSpc>
                <a:spcPct val="120000"/>
              </a:lnSpc>
              <a:buFont typeface="Arial" panose="020B0604020202020204" pitchFamily="34" charset="0"/>
              <a:buNone/>
            </a:pPr>
            <a:r>
              <a:rPr lang="en-US" altLang="zh-CN" sz="3600" b="1">
                <a:latin typeface="Times New Roman" panose="02020603050405020304" pitchFamily="18" charset="0"/>
                <a:sym typeface="Arial" panose="020B0604020202020204" pitchFamily="34" charset="0"/>
              </a:rPr>
              <a:t>    Central Park.                                   ____</a:t>
            </a:r>
          </a:p>
          <a:p>
            <a:pPr>
              <a:lnSpc>
                <a:spcPct val="120000"/>
              </a:lnSpc>
              <a:buFont typeface="Arial" panose="020B0604020202020204" pitchFamily="34" charset="0"/>
              <a:buNone/>
            </a:pPr>
            <a:r>
              <a:rPr lang="en-US" altLang="zh-CN" sz="3600" b="1">
                <a:latin typeface="Times New Roman" panose="02020603050405020304" pitchFamily="18" charset="0"/>
                <a:sym typeface="Arial" panose="020B0604020202020204" pitchFamily="34" charset="0"/>
              </a:rPr>
              <a:t>7. The song </a:t>
            </a:r>
            <a:r>
              <a:rPr lang="en-US" sz="3600" b="1">
                <a:latin typeface="Times New Roman" panose="02020603050405020304" pitchFamily="18" charset="0"/>
                <a:sym typeface="Arial" panose="020B0604020202020204" pitchFamily="34" charset="0"/>
              </a:rPr>
              <a:t>“Memory” comes from </a:t>
            </a:r>
          </a:p>
          <a:p>
            <a:pPr>
              <a:lnSpc>
                <a:spcPct val="120000"/>
              </a:lnSpc>
              <a:buFont typeface="Arial" panose="020B0604020202020204" pitchFamily="34" charset="0"/>
              <a:buNone/>
            </a:pPr>
            <a:r>
              <a:rPr lang="en-US" altLang="zh-CN" sz="3600" b="1">
                <a:latin typeface="Times New Roman" panose="02020603050405020304" pitchFamily="18" charset="0"/>
                <a:sym typeface="Arial" panose="020B0604020202020204" pitchFamily="34" charset="0"/>
              </a:rPr>
              <a:t>    the musical Cats.                             ____</a:t>
            </a:r>
          </a:p>
          <a:p>
            <a:pPr>
              <a:lnSpc>
                <a:spcPct val="120000"/>
              </a:lnSpc>
              <a:buFont typeface="Arial" panose="020B0604020202020204" pitchFamily="34" charset="0"/>
              <a:buNone/>
            </a:pPr>
            <a:r>
              <a:rPr lang="en-US" altLang="zh-CN" sz="3600" b="1">
                <a:latin typeface="Times New Roman" panose="02020603050405020304" pitchFamily="18" charset="0"/>
                <a:sym typeface="Arial" panose="020B0604020202020204" pitchFamily="34" charset="0"/>
              </a:rPr>
              <a:t>8. Click on the </a:t>
            </a:r>
            <a:r>
              <a:rPr lang="en-US" sz="3600" b="1">
                <a:latin typeface="Times New Roman" panose="02020603050405020304" pitchFamily="18" charset="0"/>
                <a:sym typeface="Arial" panose="020B0604020202020204" pitchFamily="34" charset="0"/>
              </a:rPr>
              <a:t>“Back” icon and you can </a:t>
            </a:r>
          </a:p>
          <a:p>
            <a:pPr>
              <a:lnSpc>
                <a:spcPct val="120000"/>
              </a:lnSpc>
              <a:buFont typeface="Arial" panose="020B0604020202020204" pitchFamily="34" charset="0"/>
              <a:buNone/>
            </a:pPr>
            <a:r>
              <a:rPr lang="en-US" altLang="zh-CN" sz="3600" b="1">
                <a:latin typeface="Times New Roman" panose="02020603050405020304" pitchFamily="18" charset="0"/>
                <a:sym typeface="Arial" panose="020B0604020202020204" pitchFamily="34" charset="0"/>
              </a:rPr>
              <a:t>    start a new online tour.                   ____</a:t>
            </a:r>
          </a:p>
        </p:txBody>
      </p:sp>
      <p:sp>
        <p:nvSpPr>
          <p:cNvPr id="98307" name="Text Box 3"/>
          <p:cNvSpPr txBox="1">
            <a:spLocks noChangeArrowheads="1"/>
          </p:cNvSpPr>
          <p:nvPr/>
        </p:nvSpPr>
        <p:spPr bwMode="auto">
          <a:xfrm>
            <a:off x="7899400" y="4083050"/>
            <a:ext cx="4889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600" b="1">
                <a:solidFill>
                  <a:srgbClr val="FA121D"/>
                </a:solidFill>
                <a:latin typeface="Times New Roman" panose="02020603050405020304" pitchFamily="18" charset="0"/>
                <a:sym typeface="Arial" panose="020B0604020202020204" pitchFamily="34" charset="0"/>
              </a:rPr>
              <a:t>T</a:t>
            </a:r>
          </a:p>
        </p:txBody>
      </p:sp>
      <p:sp>
        <p:nvSpPr>
          <p:cNvPr id="98308" name="Text Box 4"/>
          <p:cNvSpPr txBox="1">
            <a:spLocks noChangeArrowheads="1"/>
          </p:cNvSpPr>
          <p:nvPr/>
        </p:nvSpPr>
        <p:spPr bwMode="auto">
          <a:xfrm>
            <a:off x="7924800" y="1419225"/>
            <a:ext cx="4635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600" b="1">
                <a:solidFill>
                  <a:srgbClr val="FA121D"/>
                </a:solidFill>
                <a:latin typeface="Times New Roman" panose="02020603050405020304" pitchFamily="18" charset="0"/>
              </a:rPr>
              <a:t>F</a:t>
            </a:r>
          </a:p>
        </p:txBody>
      </p:sp>
      <p:sp>
        <p:nvSpPr>
          <p:cNvPr id="98309" name="Text Box 5"/>
          <p:cNvSpPr txBox="1">
            <a:spLocks noChangeArrowheads="1"/>
          </p:cNvSpPr>
          <p:nvPr/>
        </p:nvSpPr>
        <p:spPr bwMode="auto">
          <a:xfrm>
            <a:off x="7924800" y="2708275"/>
            <a:ext cx="4635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600" b="1">
                <a:solidFill>
                  <a:srgbClr val="FA121D"/>
                </a:solidFill>
                <a:latin typeface="Times New Roman" panose="02020603050405020304" pitchFamily="18" charset="0"/>
                <a:sym typeface="Arial" panose="020B0604020202020204" pitchFamily="34" charset="0"/>
              </a:rPr>
              <a:t>F</a:t>
            </a:r>
          </a:p>
        </p:txBody>
      </p:sp>
      <p:sp>
        <p:nvSpPr>
          <p:cNvPr id="98310" name="Text Box 6"/>
          <p:cNvSpPr txBox="1">
            <a:spLocks noChangeArrowheads="1"/>
          </p:cNvSpPr>
          <p:nvPr/>
        </p:nvSpPr>
        <p:spPr bwMode="auto">
          <a:xfrm>
            <a:off x="7899400" y="5381625"/>
            <a:ext cx="4889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600" b="1">
                <a:solidFill>
                  <a:srgbClr val="FA121D"/>
                </a:solidFill>
                <a:latin typeface="Times New Roman" panose="02020603050405020304" pitchFamily="18" charset="0"/>
                <a:sym typeface="Arial" panose="020B0604020202020204" pitchFamily="34" charset="0"/>
              </a:rPr>
              <a:t>T</a:t>
            </a: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8308"/>
                                        </p:tgtEl>
                                        <p:attrNameLst>
                                          <p:attrName>style.visibility</p:attrName>
                                        </p:attrNameLst>
                                      </p:cBhvr>
                                      <p:to>
                                        <p:strVal val="visible"/>
                                      </p:to>
                                    </p:set>
                                    <p:anim calcmode="lin" valueType="num">
                                      <p:cBhvr additive="base">
                                        <p:cTn id="7" dur="500" fill="hold"/>
                                        <p:tgtEl>
                                          <p:spTgt spid="98308"/>
                                        </p:tgtEl>
                                        <p:attrNameLst>
                                          <p:attrName>ppt_x</p:attrName>
                                        </p:attrNameLst>
                                      </p:cBhvr>
                                      <p:tavLst>
                                        <p:tav tm="0">
                                          <p:val>
                                            <p:strVal val="1+#ppt_w/2"/>
                                          </p:val>
                                        </p:tav>
                                        <p:tav tm="100000">
                                          <p:val>
                                            <p:strVal val="#ppt_x"/>
                                          </p:val>
                                        </p:tav>
                                      </p:tavLst>
                                    </p:anim>
                                    <p:anim calcmode="lin" valueType="num">
                                      <p:cBhvr additive="base">
                                        <p:cTn id="8" dur="500" fill="hold"/>
                                        <p:tgtEl>
                                          <p:spTgt spid="9830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8309"/>
                                        </p:tgtEl>
                                        <p:attrNameLst>
                                          <p:attrName>style.visibility</p:attrName>
                                        </p:attrNameLst>
                                      </p:cBhvr>
                                      <p:to>
                                        <p:strVal val="visible"/>
                                      </p:to>
                                    </p:set>
                                    <p:anim calcmode="lin" valueType="num">
                                      <p:cBhvr additive="base">
                                        <p:cTn id="13" dur="500" fill="hold"/>
                                        <p:tgtEl>
                                          <p:spTgt spid="98309"/>
                                        </p:tgtEl>
                                        <p:attrNameLst>
                                          <p:attrName>ppt_x</p:attrName>
                                        </p:attrNameLst>
                                      </p:cBhvr>
                                      <p:tavLst>
                                        <p:tav tm="0">
                                          <p:val>
                                            <p:strVal val="1+#ppt_w/2"/>
                                          </p:val>
                                        </p:tav>
                                        <p:tav tm="100000">
                                          <p:val>
                                            <p:strVal val="#ppt_x"/>
                                          </p:val>
                                        </p:tav>
                                      </p:tavLst>
                                    </p:anim>
                                    <p:anim calcmode="lin" valueType="num">
                                      <p:cBhvr additive="base">
                                        <p:cTn id="14" dur="500" fill="hold"/>
                                        <p:tgtEl>
                                          <p:spTgt spid="9830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8307"/>
                                        </p:tgtEl>
                                        <p:attrNameLst>
                                          <p:attrName>style.visibility</p:attrName>
                                        </p:attrNameLst>
                                      </p:cBhvr>
                                      <p:to>
                                        <p:strVal val="visible"/>
                                      </p:to>
                                    </p:set>
                                    <p:anim calcmode="lin" valueType="num">
                                      <p:cBhvr additive="base">
                                        <p:cTn id="19" dur="500" fill="hold"/>
                                        <p:tgtEl>
                                          <p:spTgt spid="98307"/>
                                        </p:tgtEl>
                                        <p:attrNameLst>
                                          <p:attrName>ppt_x</p:attrName>
                                        </p:attrNameLst>
                                      </p:cBhvr>
                                      <p:tavLst>
                                        <p:tav tm="0">
                                          <p:val>
                                            <p:strVal val="1+#ppt_w/2"/>
                                          </p:val>
                                        </p:tav>
                                        <p:tav tm="100000">
                                          <p:val>
                                            <p:strVal val="#ppt_x"/>
                                          </p:val>
                                        </p:tav>
                                      </p:tavLst>
                                    </p:anim>
                                    <p:anim calcmode="lin" valueType="num">
                                      <p:cBhvr additive="base">
                                        <p:cTn id="20" dur="500" fill="hold"/>
                                        <p:tgtEl>
                                          <p:spTgt spid="9830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8310"/>
                                        </p:tgtEl>
                                        <p:attrNameLst>
                                          <p:attrName>style.visibility</p:attrName>
                                        </p:attrNameLst>
                                      </p:cBhvr>
                                      <p:to>
                                        <p:strVal val="visible"/>
                                      </p:to>
                                    </p:set>
                                    <p:anim calcmode="lin" valueType="num">
                                      <p:cBhvr additive="base">
                                        <p:cTn id="25" dur="500" fill="hold"/>
                                        <p:tgtEl>
                                          <p:spTgt spid="98310"/>
                                        </p:tgtEl>
                                        <p:attrNameLst>
                                          <p:attrName>ppt_x</p:attrName>
                                        </p:attrNameLst>
                                      </p:cBhvr>
                                      <p:tavLst>
                                        <p:tav tm="0">
                                          <p:val>
                                            <p:strVal val="1+#ppt_w/2"/>
                                          </p:val>
                                        </p:tav>
                                        <p:tav tm="100000">
                                          <p:val>
                                            <p:strVal val="#ppt_x"/>
                                          </p:val>
                                        </p:tav>
                                      </p:tavLst>
                                    </p:anim>
                                    <p:anim calcmode="lin" valueType="num">
                                      <p:cBhvr additive="base">
                                        <p:cTn id="26" dur="500" fill="hold"/>
                                        <p:tgtEl>
                                          <p:spTgt spid="983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ldLvl="0" autoUpdateAnimBg="0"/>
      <p:bldP spid="98308" grpId="0" bldLvl="0" autoUpdateAnimBg="0"/>
      <p:bldP spid="98309" grpId="0" bldLvl="0" autoUpdateAnimBg="0"/>
      <p:bldP spid="98310" grpId="0" bldLvl="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3"/>
          <p:cNvSpPr>
            <a:spLocks noGrp="1" noChangeArrowheads="1"/>
          </p:cNvSpPr>
          <p:nvPr>
            <p:ph type="body" idx="4294967295"/>
          </p:nvPr>
        </p:nvSpPr>
        <p:spPr>
          <a:xfrm>
            <a:off x="1320800" y="1600200"/>
            <a:ext cx="6707188" cy="3124200"/>
          </a:xfrm>
          <a:noFill/>
        </p:spPr>
        <p:txBody>
          <a:bodyPr/>
          <a:lstStyle/>
          <a:p>
            <a:pPr marL="0" indent="0">
              <a:lnSpc>
                <a:spcPct val="130000"/>
              </a:lnSpc>
              <a:spcBef>
                <a:spcPct val="0"/>
              </a:spcBef>
              <a:buFontTx/>
              <a:buNone/>
            </a:pPr>
            <a:r>
              <a:rPr lang="en-US" sz="3600" b="1" dirty="0">
                <a:solidFill>
                  <a:srgbClr val="9900FF"/>
                </a:solidFill>
              </a:rPr>
              <a:t>Kitty also wants to know the website. She is asking Daniel about it. Complete their conversation below. </a:t>
            </a: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9330">
                                            <p:txEl>
                                              <p:pRg st="0" end="0"/>
                                            </p:txEl>
                                          </p:spTgt>
                                        </p:tgtEl>
                                        <p:attrNameLst>
                                          <p:attrName>style.visibility</p:attrName>
                                        </p:attrNameLst>
                                      </p:cBhvr>
                                      <p:to>
                                        <p:strVal val="visible"/>
                                      </p:to>
                                    </p:set>
                                    <p:animEffect transition="in" filter="blinds(horizontal)">
                                      <p:cBhvr>
                                        <p:cTn id="7" dur="500"/>
                                        <p:tgtEl>
                                          <p:spTgt spid="993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392113" y="458788"/>
            <a:ext cx="8356600"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25475" indent="-625475"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5000"/>
              </a:lnSpc>
              <a:buFont typeface="Arial" panose="020B0604020202020204" pitchFamily="34" charset="0"/>
              <a:buNone/>
            </a:pPr>
            <a:r>
              <a:rPr lang="en-US" altLang="zh-CN" sz="3600" b="1" dirty="0">
                <a:latin typeface="Times New Roman" panose="02020603050405020304" pitchFamily="18" charset="0"/>
                <a:sym typeface="Arial" panose="020B0604020202020204" pitchFamily="34" charset="0"/>
              </a:rPr>
              <a:t>Kitty: Daniel, what's the website called?</a:t>
            </a:r>
          </a:p>
          <a:p>
            <a:pPr>
              <a:lnSpc>
                <a:spcPct val="115000"/>
              </a:lnSpc>
              <a:buFont typeface="Arial" panose="020B0604020202020204" pitchFamily="34" charset="0"/>
              <a:buNone/>
            </a:pPr>
            <a:r>
              <a:rPr lang="en-US" altLang="zh-CN" sz="3600" b="1" dirty="0">
                <a:latin typeface="Times New Roman" panose="02020603050405020304" pitchFamily="18" charset="0"/>
                <a:sym typeface="Arial" panose="020B0604020202020204" pitchFamily="34" charset="0"/>
              </a:rPr>
              <a:t>Daniel: It</a:t>
            </a:r>
            <a:r>
              <a:rPr lang="en-US" sz="3600" b="1" dirty="0">
                <a:latin typeface="Times New Roman" panose="02020603050405020304" pitchFamily="18" charset="0"/>
                <a:sym typeface="Arial" panose="020B0604020202020204" pitchFamily="34" charset="0"/>
              </a:rPr>
              <a:t>’s called</a:t>
            </a:r>
            <a:r>
              <a:rPr lang="en-US" sz="3600" b="1" dirty="0">
                <a:solidFill>
                  <a:srgbClr val="FA121D"/>
                </a:solidFill>
                <a:latin typeface="Times New Roman" panose="02020603050405020304" pitchFamily="18" charset="0"/>
                <a:sym typeface="Arial" panose="020B0604020202020204" pitchFamily="34" charset="0"/>
              </a:rPr>
              <a:t> </a:t>
            </a:r>
            <a:r>
              <a:rPr lang="en-US" sz="3600" b="1" dirty="0">
                <a:latin typeface="Times New Roman" panose="02020603050405020304" pitchFamily="18" charset="0"/>
                <a:sym typeface="Arial" panose="020B0604020202020204" pitchFamily="34" charset="0"/>
              </a:rPr>
              <a:t>“(1) ________________</a:t>
            </a:r>
          </a:p>
          <a:p>
            <a:pPr>
              <a:lnSpc>
                <a:spcPct val="115000"/>
              </a:lnSpc>
              <a:buFont typeface="Arial" panose="020B0604020202020204" pitchFamily="34" charset="0"/>
              <a:buNone/>
            </a:pPr>
            <a:r>
              <a:rPr lang="en-US" sz="3600" b="1" dirty="0">
                <a:latin typeface="Times New Roman" panose="02020603050405020304" pitchFamily="18" charset="0"/>
                <a:sym typeface="Arial" panose="020B0604020202020204" pitchFamily="34" charset="0"/>
              </a:rPr>
              <a:t>             _____________”.</a:t>
            </a:r>
          </a:p>
          <a:p>
            <a:pPr>
              <a:lnSpc>
                <a:spcPct val="115000"/>
              </a:lnSpc>
              <a:buFont typeface="Arial" panose="020B0604020202020204" pitchFamily="34" charset="0"/>
              <a:buNone/>
            </a:pPr>
            <a:r>
              <a:rPr lang="en-US" altLang="zh-CN" sz="3600" b="1" dirty="0">
                <a:latin typeface="Times New Roman" panose="02020603050405020304" pitchFamily="18" charset="0"/>
                <a:sym typeface="Arial" panose="020B0604020202020204" pitchFamily="34" charset="0"/>
              </a:rPr>
              <a:t>K: It gives people (2) _____ tours, right?</a:t>
            </a:r>
          </a:p>
          <a:p>
            <a:pPr>
              <a:lnSpc>
                <a:spcPct val="115000"/>
              </a:lnSpc>
              <a:buFont typeface="Arial" panose="020B0604020202020204" pitchFamily="34" charset="0"/>
              <a:buNone/>
            </a:pPr>
            <a:r>
              <a:rPr lang="en-US" altLang="zh-CN" sz="3600" b="1" dirty="0">
                <a:latin typeface="Times New Roman" panose="02020603050405020304" pitchFamily="18" charset="0"/>
                <a:sym typeface="Arial" panose="020B0604020202020204" pitchFamily="34" charset="0"/>
              </a:rPr>
              <a:t>D: Yes. It can show you cities in (3) _</a:t>
            </a:r>
            <a:r>
              <a:rPr lang="en-US" sz="3600" b="1" dirty="0">
                <a:latin typeface="Times New Roman" panose="02020603050405020304" pitchFamily="18" charset="0"/>
                <a:sym typeface="Arial" panose="020B0604020202020204" pitchFamily="34" charset="0"/>
              </a:rPr>
              <a:t>___, Africa, (4) ______, America  and other places.</a:t>
            </a:r>
          </a:p>
          <a:p>
            <a:pPr>
              <a:lnSpc>
                <a:spcPct val="115000"/>
              </a:lnSpc>
              <a:buFont typeface="Arial" panose="020B0604020202020204" pitchFamily="34" charset="0"/>
              <a:buNone/>
            </a:pPr>
            <a:r>
              <a:rPr lang="en-US" altLang="zh-CN" sz="3600" b="1" dirty="0">
                <a:latin typeface="Times New Roman" panose="02020603050405020304" pitchFamily="18" charset="0"/>
                <a:sym typeface="Arial" panose="020B0604020202020204" pitchFamily="34" charset="0"/>
              </a:rPr>
              <a:t>K: Can we find more information about </a:t>
            </a:r>
          </a:p>
          <a:p>
            <a:pPr>
              <a:lnSpc>
                <a:spcPct val="115000"/>
              </a:lnSpc>
              <a:buFont typeface="Arial" panose="020B0604020202020204" pitchFamily="34" charset="0"/>
              <a:buNone/>
            </a:pPr>
            <a:r>
              <a:rPr lang="en-US" altLang="zh-CN" sz="3600" b="1" dirty="0">
                <a:latin typeface="Times New Roman" panose="02020603050405020304" pitchFamily="18" charset="0"/>
                <a:sym typeface="Arial" panose="020B0604020202020204" pitchFamily="34" charset="0"/>
              </a:rPr>
              <a:t>     a city?</a:t>
            </a:r>
            <a:endParaRPr lang="en-US" altLang="zh-CN" sz="3600" dirty="0">
              <a:latin typeface="Times New Roman" panose="02020603050405020304" pitchFamily="18" charset="0"/>
            </a:endParaRPr>
          </a:p>
        </p:txBody>
      </p:sp>
      <p:sp>
        <p:nvSpPr>
          <p:cNvPr id="100355" name="Text Box 3"/>
          <p:cNvSpPr txBox="1">
            <a:spLocks noChangeArrowheads="1"/>
          </p:cNvSpPr>
          <p:nvPr/>
        </p:nvSpPr>
        <p:spPr bwMode="auto">
          <a:xfrm>
            <a:off x="1617663" y="1106488"/>
            <a:ext cx="713105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5000"/>
              </a:lnSpc>
              <a:buFont typeface="Arial" panose="020B0604020202020204" pitchFamily="34" charset="0"/>
              <a:buNone/>
            </a:pPr>
            <a:r>
              <a:rPr lang="en-US" altLang="zh-CN" sz="3600" b="1">
                <a:solidFill>
                  <a:srgbClr val="FA121D"/>
                </a:solidFill>
                <a:latin typeface="Times New Roman" panose="02020603050405020304" pitchFamily="18" charset="0"/>
              </a:rPr>
              <a:t>                            Around the World </a:t>
            </a:r>
          </a:p>
          <a:p>
            <a:pPr>
              <a:lnSpc>
                <a:spcPct val="115000"/>
              </a:lnSpc>
              <a:buFont typeface="Arial" panose="020B0604020202020204" pitchFamily="34" charset="0"/>
              <a:buNone/>
            </a:pPr>
            <a:r>
              <a:rPr lang="en-US" altLang="zh-CN" sz="3600" b="1">
                <a:solidFill>
                  <a:srgbClr val="FA121D"/>
                </a:solidFill>
                <a:latin typeface="Times New Roman" panose="02020603050405020304" pitchFamily="18" charset="0"/>
              </a:rPr>
              <a:t>  in Eight Hours</a:t>
            </a:r>
          </a:p>
        </p:txBody>
      </p:sp>
      <p:sp>
        <p:nvSpPr>
          <p:cNvPr id="100356" name="Text Box 4"/>
          <p:cNvSpPr txBox="1">
            <a:spLocks noChangeArrowheads="1"/>
          </p:cNvSpPr>
          <p:nvPr/>
        </p:nvSpPr>
        <p:spPr bwMode="auto">
          <a:xfrm>
            <a:off x="4556125" y="2398713"/>
            <a:ext cx="13779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5000"/>
              </a:lnSpc>
              <a:buFont typeface="Arial" panose="020B0604020202020204" pitchFamily="34" charset="0"/>
              <a:buNone/>
            </a:pPr>
            <a:r>
              <a:rPr lang="en-US" altLang="zh-CN" sz="3600" b="1">
                <a:solidFill>
                  <a:srgbClr val="FA121D"/>
                </a:solidFill>
                <a:latin typeface="Times New Roman" panose="02020603050405020304" pitchFamily="18" charset="0"/>
                <a:sym typeface="Arial" panose="020B0604020202020204" pitchFamily="34" charset="0"/>
              </a:rPr>
              <a:t>online</a:t>
            </a:r>
          </a:p>
        </p:txBody>
      </p:sp>
      <p:sp>
        <p:nvSpPr>
          <p:cNvPr id="100357" name="Text Box 5"/>
          <p:cNvSpPr txBox="1">
            <a:spLocks noChangeArrowheads="1"/>
          </p:cNvSpPr>
          <p:nvPr/>
        </p:nvSpPr>
        <p:spPr bwMode="auto">
          <a:xfrm>
            <a:off x="7373938" y="2979738"/>
            <a:ext cx="10477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5000"/>
              </a:lnSpc>
              <a:buFont typeface="Arial" panose="020B0604020202020204" pitchFamily="34" charset="0"/>
              <a:buNone/>
            </a:pPr>
            <a:r>
              <a:rPr lang="en-US" altLang="zh-CN" sz="3600" b="1">
                <a:solidFill>
                  <a:srgbClr val="FA121D"/>
                </a:solidFill>
                <a:latin typeface="Times New Roman" panose="02020603050405020304" pitchFamily="18" charset="0"/>
                <a:sym typeface="Arial" panose="020B0604020202020204" pitchFamily="34" charset="0"/>
              </a:rPr>
              <a:t>Asia</a:t>
            </a:r>
          </a:p>
        </p:txBody>
      </p:sp>
      <p:sp>
        <p:nvSpPr>
          <p:cNvPr id="100358" name="Text Box 6"/>
          <p:cNvSpPr txBox="1">
            <a:spLocks noChangeArrowheads="1"/>
          </p:cNvSpPr>
          <p:nvPr/>
        </p:nvSpPr>
        <p:spPr bwMode="auto">
          <a:xfrm>
            <a:off x="3149600" y="3627438"/>
            <a:ext cx="16319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5000"/>
              </a:lnSpc>
              <a:buFont typeface="Arial" panose="020B0604020202020204" pitchFamily="34" charset="0"/>
              <a:buNone/>
            </a:pPr>
            <a:r>
              <a:rPr lang="en-US" altLang="zh-CN" sz="3600" b="1">
                <a:solidFill>
                  <a:srgbClr val="FA121D"/>
                </a:solidFill>
                <a:latin typeface="Times New Roman" panose="02020603050405020304" pitchFamily="18" charset="0"/>
                <a:sym typeface="Arial" panose="020B0604020202020204" pitchFamily="34" charset="0"/>
              </a:rPr>
              <a:t>Europe</a:t>
            </a: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0355"/>
                                        </p:tgtEl>
                                        <p:attrNameLst>
                                          <p:attrName>style.visibility</p:attrName>
                                        </p:attrNameLst>
                                      </p:cBhvr>
                                      <p:to>
                                        <p:strVal val="visible"/>
                                      </p:to>
                                    </p:set>
                                    <p:animEffect transition="in" filter="wipe(down)">
                                      <p:cBhvr>
                                        <p:cTn id="7" dur="145">
                                          <p:stCondLst>
                                            <p:cond delay="0"/>
                                          </p:stCondLst>
                                        </p:cTn>
                                        <p:tgtEl>
                                          <p:spTgt spid="100355"/>
                                        </p:tgtEl>
                                      </p:cBhvr>
                                    </p:animEffect>
                                    <p:anim calcmode="lin" valueType="num">
                                      <p:cBhvr>
                                        <p:cTn id="8" dur="456" tmFilter="0,0; 0.14,0.36; 0.43,0.73; 0.71,0.91; 1.0,1.0">
                                          <p:stCondLst>
                                            <p:cond delay="0"/>
                                          </p:stCondLst>
                                        </p:cTn>
                                        <p:tgtEl>
                                          <p:spTgt spid="100355"/>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00355"/>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00355"/>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00355"/>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00355"/>
                                        </p:tgtEl>
                                        <p:attrNameLst>
                                          <p:attrName>ppt_y</p:attrName>
                                        </p:attrNameLst>
                                      </p:cBhvr>
                                      <p:tavLst>
                                        <p:tav tm="0" fmla="#ppt_y-sin(pi*$)/81">
                                          <p:val>
                                            <p:fltVal val="0"/>
                                          </p:val>
                                        </p:tav>
                                        <p:tav tm="100000">
                                          <p:val>
                                            <p:fltVal val="1"/>
                                          </p:val>
                                        </p:tav>
                                      </p:tavLst>
                                    </p:anim>
                                    <p:animScale>
                                      <p:cBhvr>
                                        <p:cTn id="13" dur="7">
                                          <p:stCondLst>
                                            <p:cond delay="162"/>
                                          </p:stCondLst>
                                        </p:cTn>
                                        <p:tgtEl>
                                          <p:spTgt spid="100355"/>
                                        </p:tgtEl>
                                      </p:cBhvr>
                                      <p:to x="100000" y="60000"/>
                                    </p:animScale>
                                    <p:animScale>
                                      <p:cBhvr>
                                        <p:cTn id="14" dur="41" decel="50000">
                                          <p:stCondLst>
                                            <p:cond delay="169"/>
                                          </p:stCondLst>
                                        </p:cTn>
                                        <p:tgtEl>
                                          <p:spTgt spid="100355"/>
                                        </p:tgtEl>
                                      </p:cBhvr>
                                      <p:to x="100000" y="100000"/>
                                    </p:animScale>
                                    <p:animScale>
                                      <p:cBhvr>
                                        <p:cTn id="15" dur="7">
                                          <p:stCondLst>
                                            <p:cond delay="328"/>
                                          </p:stCondLst>
                                        </p:cTn>
                                        <p:tgtEl>
                                          <p:spTgt spid="100355"/>
                                        </p:tgtEl>
                                      </p:cBhvr>
                                      <p:to x="100000" y="80000"/>
                                    </p:animScale>
                                    <p:animScale>
                                      <p:cBhvr>
                                        <p:cTn id="16" dur="41" decel="50000">
                                          <p:stCondLst>
                                            <p:cond delay="335"/>
                                          </p:stCondLst>
                                        </p:cTn>
                                        <p:tgtEl>
                                          <p:spTgt spid="100355"/>
                                        </p:tgtEl>
                                      </p:cBhvr>
                                      <p:to x="100000" y="100000"/>
                                    </p:animScale>
                                    <p:animScale>
                                      <p:cBhvr>
                                        <p:cTn id="17" dur="7">
                                          <p:stCondLst>
                                            <p:cond delay="410"/>
                                          </p:stCondLst>
                                        </p:cTn>
                                        <p:tgtEl>
                                          <p:spTgt spid="100355"/>
                                        </p:tgtEl>
                                      </p:cBhvr>
                                      <p:to x="100000" y="90000"/>
                                    </p:animScale>
                                    <p:animScale>
                                      <p:cBhvr>
                                        <p:cTn id="18" dur="41" decel="50000">
                                          <p:stCondLst>
                                            <p:cond delay="417"/>
                                          </p:stCondLst>
                                        </p:cTn>
                                        <p:tgtEl>
                                          <p:spTgt spid="100355"/>
                                        </p:tgtEl>
                                      </p:cBhvr>
                                      <p:to x="100000" y="100000"/>
                                    </p:animScale>
                                    <p:animScale>
                                      <p:cBhvr>
                                        <p:cTn id="19" dur="7">
                                          <p:stCondLst>
                                            <p:cond delay="452"/>
                                          </p:stCondLst>
                                        </p:cTn>
                                        <p:tgtEl>
                                          <p:spTgt spid="100355"/>
                                        </p:tgtEl>
                                      </p:cBhvr>
                                      <p:to x="100000" y="95000"/>
                                    </p:animScale>
                                    <p:animScale>
                                      <p:cBhvr>
                                        <p:cTn id="20" dur="41" decel="50000">
                                          <p:stCondLst>
                                            <p:cond delay="458"/>
                                          </p:stCondLst>
                                        </p:cTn>
                                        <p:tgtEl>
                                          <p:spTgt spid="10035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0356"/>
                                        </p:tgtEl>
                                        <p:attrNameLst>
                                          <p:attrName>style.visibility</p:attrName>
                                        </p:attrNameLst>
                                      </p:cBhvr>
                                      <p:to>
                                        <p:strVal val="visible"/>
                                      </p:to>
                                    </p:set>
                                    <p:animEffect transition="in" filter="wipe(down)">
                                      <p:cBhvr>
                                        <p:cTn id="25" dur="145">
                                          <p:stCondLst>
                                            <p:cond delay="0"/>
                                          </p:stCondLst>
                                        </p:cTn>
                                        <p:tgtEl>
                                          <p:spTgt spid="100356"/>
                                        </p:tgtEl>
                                      </p:cBhvr>
                                    </p:animEffect>
                                    <p:anim calcmode="lin" valueType="num">
                                      <p:cBhvr>
                                        <p:cTn id="26" dur="456" tmFilter="0,0; 0.14,0.36; 0.43,0.73; 0.71,0.91; 1.0,1.0">
                                          <p:stCondLst>
                                            <p:cond delay="0"/>
                                          </p:stCondLst>
                                        </p:cTn>
                                        <p:tgtEl>
                                          <p:spTgt spid="100356"/>
                                        </p:tgtEl>
                                        <p:attrNameLst>
                                          <p:attrName>ppt_x</p:attrName>
                                        </p:attrNameLst>
                                      </p:cBhvr>
                                      <p:tavLst>
                                        <p:tav tm="0">
                                          <p:val>
                                            <p:strVal val="#ppt_x-0.25"/>
                                          </p:val>
                                        </p:tav>
                                        <p:tav tm="100000">
                                          <p:val>
                                            <p:strVal val="#ppt_x"/>
                                          </p:val>
                                        </p:tav>
                                      </p:tavLst>
                                    </p:anim>
                                    <p:anim calcmode="lin" valueType="num">
                                      <p:cBhvr>
                                        <p:cTn id="27" dur="166" tmFilter="0.0,0.0; 0.25,0.07; 0.50,0.2; 0.75,0.467; 1.0,1.0">
                                          <p:stCondLst>
                                            <p:cond delay="0"/>
                                          </p:stCondLst>
                                        </p:cTn>
                                        <p:tgtEl>
                                          <p:spTgt spid="100356"/>
                                        </p:tgtEl>
                                        <p:attrNameLst>
                                          <p:attrName>ppt_y</p:attrName>
                                        </p:attrNameLst>
                                      </p:cBhvr>
                                      <p:tavLst>
                                        <p:tav tm="0" fmla="#ppt_y-sin(pi*$)/3">
                                          <p:val>
                                            <p:fltVal val="0.5"/>
                                          </p:val>
                                        </p:tav>
                                        <p:tav tm="100000">
                                          <p:val>
                                            <p:fltVal val="1"/>
                                          </p:val>
                                        </p:tav>
                                      </p:tavLst>
                                    </p:anim>
                                    <p:anim calcmode="lin" valueType="num">
                                      <p:cBhvr>
                                        <p:cTn id="28" dur="166" tmFilter="0, 0; 0.125,0.2665; 0.25,0.4; 0.375,0.465; 0.5,0.5;  0.625,0.535; 0.75,0.6; 0.875,0.7335; 1,1">
                                          <p:stCondLst>
                                            <p:cond delay="166"/>
                                          </p:stCondLst>
                                        </p:cTn>
                                        <p:tgtEl>
                                          <p:spTgt spid="100356"/>
                                        </p:tgtEl>
                                        <p:attrNameLst>
                                          <p:attrName>ppt_y</p:attrName>
                                        </p:attrNameLst>
                                      </p:cBhvr>
                                      <p:tavLst>
                                        <p:tav tm="0" fmla="#ppt_y-sin(pi*$)/9">
                                          <p:val>
                                            <p:fltVal val="0"/>
                                          </p:val>
                                        </p:tav>
                                        <p:tav tm="100000">
                                          <p:val>
                                            <p:fltVal val="1"/>
                                          </p:val>
                                        </p:tav>
                                      </p:tavLst>
                                    </p:anim>
                                    <p:anim calcmode="lin" valueType="num">
                                      <p:cBhvr>
                                        <p:cTn id="29" dur="83" tmFilter="0, 0; 0.125,0.2665; 0.25,0.4; 0.375,0.465; 0.5,0.5;  0.625,0.535; 0.75,0.6; 0.875,0.7335; 1,1">
                                          <p:stCondLst>
                                            <p:cond delay="331"/>
                                          </p:stCondLst>
                                        </p:cTn>
                                        <p:tgtEl>
                                          <p:spTgt spid="100356"/>
                                        </p:tgtEl>
                                        <p:attrNameLst>
                                          <p:attrName>ppt_y</p:attrName>
                                        </p:attrNameLst>
                                      </p:cBhvr>
                                      <p:tavLst>
                                        <p:tav tm="0" fmla="#ppt_y-sin(pi*$)/27">
                                          <p:val>
                                            <p:fltVal val="0"/>
                                          </p:val>
                                        </p:tav>
                                        <p:tav tm="100000">
                                          <p:val>
                                            <p:fltVal val="1"/>
                                          </p:val>
                                        </p:tav>
                                      </p:tavLst>
                                    </p:anim>
                                    <p:anim calcmode="lin" valueType="num">
                                      <p:cBhvr>
                                        <p:cTn id="30" dur="41" tmFilter="0, 0; 0.125,0.2665; 0.25,0.4; 0.375,0.465; 0.5,0.5;  0.625,0.535; 0.75,0.6; 0.875,0.7335; 1,1">
                                          <p:stCondLst>
                                            <p:cond delay="414"/>
                                          </p:stCondLst>
                                        </p:cTn>
                                        <p:tgtEl>
                                          <p:spTgt spid="100356"/>
                                        </p:tgtEl>
                                        <p:attrNameLst>
                                          <p:attrName>ppt_y</p:attrName>
                                        </p:attrNameLst>
                                      </p:cBhvr>
                                      <p:tavLst>
                                        <p:tav tm="0" fmla="#ppt_y-sin(pi*$)/81">
                                          <p:val>
                                            <p:fltVal val="0"/>
                                          </p:val>
                                        </p:tav>
                                        <p:tav tm="100000">
                                          <p:val>
                                            <p:fltVal val="1"/>
                                          </p:val>
                                        </p:tav>
                                      </p:tavLst>
                                    </p:anim>
                                    <p:animScale>
                                      <p:cBhvr>
                                        <p:cTn id="31" dur="7">
                                          <p:stCondLst>
                                            <p:cond delay="162"/>
                                          </p:stCondLst>
                                        </p:cTn>
                                        <p:tgtEl>
                                          <p:spTgt spid="100356"/>
                                        </p:tgtEl>
                                      </p:cBhvr>
                                      <p:to x="100000" y="60000"/>
                                    </p:animScale>
                                    <p:animScale>
                                      <p:cBhvr>
                                        <p:cTn id="32" dur="41" decel="50000">
                                          <p:stCondLst>
                                            <p:cond delay="169"/>
                                          </p:stCondLst>
                                        </p:cTn>
                                        <p:tgtEl>
                                          <p:spTgt spid="100356"/>
                                        </p:tgtEl>
                                      </p:cBhvr>
                                      <p:to x="100000" y="100000"/>
                                    </p:animScale>
                                    <p:animScale>
                                      <p:cBhvr>
                                        <p:cTn id="33" dur="7">
                                          <p:stCondLst>
                                            <p:cond delay="328"/>
                                          </p:stCondLst>
                                        </p:cTn>
                                        <p:tgtEl>
                                          <p:spTgt spid="100356"/>
                                        </p:tgtEl>
                                      </p:cBhvr>
                                      <p:to x="100000" y="80000"/>
                                    </p:animScale>
                                    <p:animScale>
                                      <p:cBhvr>
                                        <p:cTn id="34" dur="41" decel="50000">
                                          <p:stCondLst>
                                            <p:cond delay="335"/>
                                          </p:stCondLst>
                                        </p:cTn>
                                        <p:tgtEl>
                                          <p:spTgt spid="100356"/>
                                        </p:tgtEl>
                                      </p:cBhvr>
                                      <p:to x="100000" y="100000"/>
                                    </p:animScale>
                                    <p:animScale>
                                      <p:cBhvr>
                                        <p:cTn id="35" dur="7">
                                          <p:stCondLst>
                                            <p:cond delay="410"/>
                                          </p:stCondLst>
                                        </p:cTn>
                                        <p:tgtEl>
                                          <p:spTgt spid="100356"/>
                                        </p:tgtEl>
                                      </p:cBhvr>
                                      <p:to x="100000" y="90000"/>
                                    </p:animScale>
                                    <p:animScale>
                                      <p:cBhvr>
                                        <p:cTn id="36" dur="41" decel="50000">
                                          <p:stCondLst>
                                            <p:cond delay="417"/>
                                          </p:stCondLst>
                                        </p:cTn>
                                        <p:tgtEl>
                                          <p:spTgt spid="100356"/>
                                        </p:tgtEl>
                                      </p:cBhvr>
                                      <p:to x="100000" y="100000"/>
                                    </p:animScale>
                                    <p:animScale>
                                      <p:cBhvr>
                                        <p:cTn id="37" dur="7">
                                          <p:stCondLst>
                                            <p:cond delay="452"/>
                                          </p:stCondLst>
                                        </p:cTn>
                                        <p:tgtEl>
                                          <p:spTgt spid="100356"/>
                                        </p:tgtEl>
                                      </p:cBhvr>
                                      <p:to x="100000" y="95000"/>
                                    </p:animScale>
                                    <p:animScale>
                                      <p:cBhvr>
                                        <p:cTn id="38" dur="41" decel="50000">
                                          <p:stCondLst>
                                            <p:cond delay="458"/>
                                          </p:stCondLst>
                                        </p:cTn>
                                        <p:tgtEl>
                                          <p:spTgt spid="10035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00357"/>
                                        </p:tgtEl>
                                        <p:attrNameLst>
                                          <p:attrName>style.visibility</p:attrName>
                                        </p:attrNameLst>
                                      </p:cBhvr>
                                      <p:to>
                                        <p:strVal val="visible"/>
                                      </p:to>
                                    </p:set>
                                    <p:animEffect transition="in" filter="wipe(down)">
                                      <p:cBhvr>
                                        <p:cTn id="43" dur="145">
                                          <p:stCondLst>
                                            <p:cond delay="0"/>
                                          </p:stCondLst>
                                        </p:cTn>
                                        <p:tgtEl>
                                          <p:spTgt spid="100357"/>
                                        </p:tgtEl>
                                      </p:cBhvr>
                                    </p:animEffect>
                                    <p:anim calcmode="lin" valueType="num">
                                      <p:cBhvr>
                                        <p:cTn id="44" dur="456" tmFilter="0,0; 0.14,0.36; 0.43,0.73; 0.71,0.91; 1.0,1.0">
                                          <p:stCondLst>
                                            <p:cond delay="0"/>
                                          </p:stCondLst>
                                        </p:cTn>
                                        <p:tgtEl>
                                          <p:spTgt spid="100357"/>
                                        </p:tgtEl>
                                        <p:attrNameLst>
                                          <p:attrName>ppt_x</p:attrName>
                                        </p:attrNameLst>
                                      </p:cBhvr>
                                      <p:tavLst>
                                        <p:tav tm="0">
                                          <p:val>
                                            <p:strVal val="#ppt_x-0.25"/>
                                          </p:val>
                                        </p:tav>
                                        <p:tav tm="100000">
                                          <p:val>
                                            <p:strVal val="#ppt_x"/>
                                          </p:val>
                                        </p:tav>
                                      </p:tavLst>
                                    </p:anim>
                                    <p:anim calcmode="lin" valueType="num">
                                      <p:cBhvr>
                                        <p:cTn id="45" dur="166" tmFilter="0.0,0.0; 0.25,0.07; 0.50,0.2; 0.75,0.467; 1.0,1.0">
                                          <p:stCondLst>
                                            <p:cond delay="0"/>
                                          </p:stCondLst>
                                        </p:cTn>
                                        <p:tgtEl>
                                          <p:spTgt spid="100357"/>
                                        </p:tgtEl>
                                        <p:attrNameLst>
                                          <p:attrName>ppt_y</p:attrName>
                                        </p:attrNameLst>
                                      </p:cBhvr>
                                      <p:tavLst>
                                        <p:tav tm="0" fmla="#ppt_y-sin(pi*$)/3">
                                          <p:val>
                                            <p:fltVal val="0.5"/>
                                          </p:val>
                                        </p:tav>
                                        <p:tav tm="100000">
                                          <p:val>
                                            <p:fltVal val="1"/>
                                          </p:val>
                                        </p:tav>
                                      </p:tavLst>
                                    </p:anim>
                                    <p:anim calcmode="lin" valueType="num">
                                      <p:cBhvr>
                                        <p:cTn id="46" dur="166" tmFilter="0, 0; 0.125,0.2665; 0.25,0.4; 0.375,0.465; 0.5,0.5;  0.625,0.535; 0.75,0.6; 0.875,0.7335; 1,1">
                                          <p:stCondLst>
                                            <p:cond delay="166"/>
                                          </p:stCondLst>
                                        </p:cTn>
                                        <p:tgtEl>
                                          <p:spTgt spid="100357"/>
                                        </p:tgtEl>
                                        <p:attrNameLst>
                                          <p:attrName>ppt_y</p:attrName>
                                        </p:attrNameLst>
                                      </p:cBhvr>
                                      <p:tavLst>
                                        <p:tav tm="0" fmla="#ppt_y-sin(pi*$)/9">
                                          <p:val>
                                            <p:fltVal val="0"/>
                                          </p:val>
                                        </p:tav>
                                        <p:tav tm="100000">
                                          <p:val>
                                            <p:fltVal val="1"/>
                                          </p:val>
                                        </p:tav>
                                      </p:tavLst>
                                    </p:anim>
                                    <p:anim calcmode="lin" valueType="num">
                                      <p:cBhvr>
                                        <p:cTn id="47" dur="83" tmFilter="0, 0; 0.125,0.2665; 0.25,0.4; 0.375,0.465; 0.5,0.5;  0.625,0.535; 0.75,0.6; 0.875,0.7335; 1,1">
                                          <p:stCondLst>
                                            <p:cond delay="331"/>
                                          </p:stCondLst>
                                        </p:cTn>
                                        <p:tgtEl>
                                          <p:spTgt spid="100357"/>
                                        </p:tgtEl>
                                        <p:attrNameLst>
                                          <p:attrName>ppt_y</p:attrName>
                                        </p:attrNameLst>
                                      </p:cBhvr>
                                      <p:tavLst>
                                        <p:tav tm="0" fmla="#ppt_y-sin(pi*$)/27">
                                          <p:val>
                                            <p:fltVal val="0"/>
                                          </p:val>
                                        </p:tav>
                                        <p:tav tm="100000">
                                          <p:val>
                                            <p:fltVal val="1"/>
                                          </p:val>
                                        </p:tav>
                                      </p:tavLst>
                                    </p:anim>
                                    <p:anim calcmode="lin" valueType="num">
                                      <p:cBhvr>
                                        <p:cTn id="48" dur="41" tmFilter="0, 0; 0.125,0.2665; 0.25,0.4; 0.375,0.465; 0.5,0.5;  0.625,0.535; 0.75,0.6; 0.875,0.7335; 1,1">
                                          <p:stCondLst>
                                            <p:cond delay="414"/>
                                          </p:stCondLst>
                                        </p:cTn>
                                        <p:tgtEl>
                                          <p:spTgt spid="100357"/>
                                        </p:tgtEl>
                                        <p:attrNameLst>
                                          <p:attrName>ppt_y</p:attrName>
                                        </p:attrNameLst>
                                      </p:cBhvr>
                                      <p:tavLst>
                                        <p:tav tm="0" fmla="#ppt_y-sin(pi*$)/81">
                                          <p:val>
                                            <p:fltVal val="0"/>
                                          </p:val>
                                        </p:tav>
                                        <p:tav tm="100000">
                                          <p:val>
                                            <p:fltVal val="1"/>
                                          </p:val>
                                        </p:tav>
                                      </p:tavLst>
                                    </p:anim>
                                    <p:animScale>
                                      <p:cBhvr>
                                        <p:cTn id="49" dur="7">
                                          <p:stCondLst>
                                            <p:cond delay="162"/>
                                          </p:stCondLst>
                                        </p:cTn>
                                        <p:tgtEl>
                                          <p:spTgt spid="100357"/>
                                        </p:tgtEl>
                                      </p:cBhvr>
                                      <p:to x="100000" y="60000"/>
                                    </p:animScale>
                                    <p:animScale>
                                      <p:cBhvr>
                                        <p:cTn id="50" dur="41" decel="50000">
                                          <p:stCondLst>
                                            <p:cond delay="169"/>
                                          </p:stCondLst>
                                        </p:cTn>
                                        <p:tgtEl>
                                          <p:spTgt spid="100357"/>
                                        </p:tgtEl>
                                      </p:cBhvr>
                                      <p:to x="100000" y="100000"/>
                                    </p:animScale>
                                    <p:animScale>
                                      <p:cBhvr>
                                        <p:cTn id="51" dur="7">
                                          <p:stCondLst>
                                            <p:cond delay="328"/>
                                          </p:stCondLst>
                                        </p:cTn>
                                        <p:tgtEl>
                                          <p:spTgt spid="100357"/>
                                        </p:tgtEl>
                                      </p:cBhvr>
                                      <p:to x="100000" y="80000"/>
                                    </p:animScale>
                                    <p:animScale>
                                      <p:cBhvr>
                                        <p:cTn id="52" dur="41" decel="50000">
                                          <p:stCondLst>
                                            <p:cond delay="335"/>
                                          </p:stCondLst>
                                        </p:cTn>
                                        <p:tgtEl>
                                          <p:spTgt spid="100357"/>
                                        </p:tgtEl>
                                      </p:cBhvr>
                                      <p:to x="100000" y="100000"/>
                                    </p:animScale>
                                    <p:animScale>
                                      <p:cBhvr>
                                        <p:cTn id="53" dur="7">
                                          <p:stCondLst>
                                            <p:cond delay="410"/>
                                          </p:stCondLst>
                                        </p:cTn>
                                        <p:tgtEl>
                                          <p:spTgt spid="100357"/>
                                        </p:tgtEl>
                                      </p:cBhvr>
                                      <p:to x="100000" y="90000"/>
                                    </p:animScale>
                                    <p:animScale>
                                      <p:cBhvr>
                                        <p:cTn id="54" dur="41" decel="50000">
                                          <p:stCondLst>
                                            <p:cond delay="417"/>
                                          </p:stCondLst>
                                        </p:cTn>
                                        <p:tgtEl>
                                          <p:spTgt spid="100357"/>
                                        </p:tgtEl>
                                      </p:cBhvr>
                                      <p:to x="100000" y="100000"/>
                                    </p:animScale>
                                    <p:animScale>
                                      <p:cBhvr>
                                        <p:cTn id="55" dur="7">
                                          <p:stCondLst>
                                            <p:cond delay="452"/>
                                          </p:stCondLst>
                                        </p:cTn>
                                        <p:tgtEl>
                                          <p:spTgt spid="100357"/>
                                        </p:tgtEl>
                                      </p:cBhvr>
                                      <p:to x="100000" y="95000"/>
                                    </p:animScale>
                                    <p:animScale>
                                      <p:cBhvr>
                                        <p:cTn id="56" dur="41" decel="50000">
                                          <p:stCondLst>
                                            <p:cond delay="458"/>
                                          </p:stCondLst>
                                        </p:cTn>
                                        <p:tgtEl>
                                          <p:spTgt spid="100357"/>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00358"/>
                                        </p:tgtEl>
                                        <p:attrNameLst>
                                          <p:attrName>style.visibility</p:attrName>
                                        </p:attrNameLst>
                                      </p:cBhvr>
                                      <p:to>
                                        <p:strVal val="visible"/>
                                      </p:to>
                                    </p:set>
                                    <p:animEffect transition="in" filter="wipe(down)">
                                      <p:cBhvr>
                                        <p:cTn id="61" dur="145">
                                          <p:stCondLst>
                                            <p:cond delay="0"/>
                                          </p:stCondLst>
                                        </p:cTn>
                                        <p:tgtEl>
                                          <p:spTgt spid="100358"/>
                                        </p:tgtEl>
                                      </p:cBhvr>
                                    </p:animEffect>
                                    <p:anim calcmode="lin" valueType="num">
                                      <p:cBhvr>
                                        <p:cTn id="62" dur="456" tmFilter="0,0; 0.14,0.36; 0.43,0.73; 0.71,0.91; 1.0,1.0">
                                          <p:stCondLst>
                                            <p:cond delay="0"/>
                                          </p:stCondLst>
                                        </p:cTn>
                                        <p:tgtEl>
                                          <p:spTgt spid="100358"/>
                                        </p:tgtEl>
                                        <p:attrNameLst>
                                          <p:attrName>ppt_x</p:attrName>
                                        </p:attrNameLst>
                                      </p:cBhvr>
                                      <p:tavLst>
                                        <p:tav tm="0">
                                          <p:val>
                                            <p:strVal val="#ppt_x-0.25"/>
                                          </p:val>
                                        </p:tav>
                                        <p:tav tm="100000">
                                          <p:val>
                                            <p:strVal val="#ppt_x"/>
                                          </p:val>
                                        </p:tav>
                                      </p:tavLst>
                                    </p:anim>
                                    <p:anim calcmode="lin" valueType="num">
                                      <p:cBhvr>
                                        <p:cTn id="63" dur="166" tmFilter="0.0,0.0; 0.25,0.07; 0.50,0.2; 0.75,0.467; 1.0,1.0">
                                          <p:stCondLst>
                                            <p:cond delay="0"/>
                                          </p:stCondLst>
                                        </p:cTn>
                                        <p:tgtEl>
                                          <p:spTgt spid="100358"/>
                                        </p:tgtEl>
                                        <p:attrNameLst>
                                          <p:attrName>ppt_y</p:attrName>
                                        </p:attrNameLst>
                                      </p:cBhvr>
                                      <p:tavLst>
                                        <p:tav tm="0" fmla="#ppt_y-sin(pi*$)/3">
                                          <p:val>
                                            <p:fltVal val="0.5"/>
                                          </p:val>
                                        </p:tav>
                                        <p:tav tm="100000">
                                          <p:val>
                                            <p:fltVal val="1"/>
                                          </p:val>
                                        </p:tav>
                                      </p:tavLst>
                                    </p:anim>
                                    <p:anim calcmode="lin" valueType="num">
                                      <p:cBhvr>
                                        <p:cTn id="64" dur="166" tmFilter="0, 0; 0.125,0.2665; 0.25,0.4; 0.375,0.465; 0.5,0.5;  0.625,0.535; 0.75,0.6; 0.875,0.7335; 1,1">
                                          <p:stCondLst>
                                            <p:cond delay="166"/>
                                          </p:stCondLst>
                                        </p:cTn>
                                        <p:tgtEl>
                                          <p:spTgt spid="100358"/>
                                        </p:tgtEl>
                                        <p:attrNameLst>
                                          <p:attrName>ppt_y</p:attrName>
                                        </p:attrNameLst>
                                      </p:cBhvr>
                                      <p:tavLst>
                                        <p:tav tm="0" fmla="#ppt_y-sin(pi*$)/9">
                                          <p:val>
                                            <p:fltVal val="0"/>
                                          </p:val>
                                        </p:tav>
                                        <p:tav tm="100000">
                                          <p:val>
                                            <p:fltVal val="1"/>
                                          </p:val>
                                        </p:tav>
                                      </p:tavLst>
                                    </p:anim>
                                    <p:anim calcmode="lin" valueType="num">
                                      <p:cBhvr>
                                        <p:cTn id="65" dur="83" tmFilter="0, 0; 0.125,0.2665; 0.25,0.4; 0.375,0.465; 0.5,0.5;  0.625,0.535; 0.75,0.6; 0.875,0.7335; 1,1">
                                          <p:stCondLst>
                                            <p:cond delay="331"/>
                                          </p:stCondLst>
                                        </p:cTn>
                                        <p:tgtEl>
                                          <p:spTgt spid="100358"/>
                                        </p:tgtEl>
                                        <p:attrNameLst>
                                          <p:attrName>ppt_y</p:attrName>
                                        </p:attrNameLst>
                                      </p:cBhvr>
                                      <p:tavLst>
                                        <p:tav tm="0" fmla="#ppt_y-sin(pi*$)/27">
                                          <p:val>
                                            <p:fltVal val="0"/>
                                          </p:val>
                                        </p:tav>
                                        <p:tav tm="100000">
                                          <p:val>
                                            <p:fltVal val="1"/>
                                          </p:val>
                                        </p:tav>
                                      </p:tavLst>
                                    </p:anim>
                                    <p:anim calcmode="lin" valueType="num">
                                      <p:cBhvr>
                                        <p:cTn id="66" dur="41" tmFilter="0, 0; 0.125,0.2665; 0.25,0.4; 0.375,0.465; 0.5,0.5;  0.625,0.535; 0.75,0.6; 0.875,0.7335; 1,1">
                                          <p:stCondLst>
                                            <p:cond delay="414"/>
                                          </p:stCondLst>
                                        </p:cTn>
                                        <p:tgtEl>
                                          <p:spTgt spid="100358"/>
                                        </p:tgtEl>
                                        <p:attrNameLst>
                                          <p:attrName>ppt_y</p:attrName>
                                        </p:attrNameLst>
                                      </p:cBhvr>
                                      <p:tavLst>
                                        <p:tav tm="0" fmla="#ppt_y-sin(pi*$)/81">
                                          <p:val>
                                            <p:fltVal val="0"/>
                                          </p:val>
                                        </p:tav>
                                        <p:tav tm="100000">
                                          <p:val>
                                            <p:fltVal val="1"/>
                                          </p:val>
                                        </p:tav>
                                      </p:tavLst>
                                    </p:anim>
                                    <p:animScale>
                                      <p:cBhvr>
                                        <p:cTn id="67" dur="7">
                                          <p:stCondLst>
                                            <p:cond delay="162"/>
                                          </p:stCondLst>
                                        </p:cTn>
                                        <p:tgtEl>
                                          <p:spTgt spid="100358"/>
                                        </p:tgtEl>
                                      </p:cBhvr>
                                      <p:to x="100000" y="60000"/>
                                    </p:animScale>
                                    <p:animScale>
                                      <p:cBhvr>
                                        <p:cTn id="68" dur="41" decel="50000">
                                          <p:stCondLst>
                                            <p:cond delay="169"/>
                                          </p:stCondLst>
                                        </p:cTn>
                                        <p:tgtEl>
                                          <p:spTgt spid="100358"/>
                                        </p:tgtEl>
                                      </p:cBhvr>
                                      <p:to x="100000" y="100000"/>
                                    </p:animScale>
                                    <p:animScale>
                                      <p:cBhvr>
                                        <p:cTn id="69" dur="7">
                                          <p:stCondLst>
                                            <p:cond delay="328"/>
                                          </p:stCondLst>
                                        </p:cTn>
                                        <p:tgtEl>
                                          <p:spTgt spid="100358"/>
                                        </p:tgtEl>
                                      </p:cBhvr>
                                      <p:to x="100000" y="80000"/>
                                    </p:animScale>
                                    <p:animScale>
                                      <p:cBhvr>
                                        <p:cTn id="70" dur="41" decel="50000">
                                          <p:stCondLst>
                                            <p:cond delay="335"/>
                                          </p:stCondLst>
                                        </p:cTn>
                                        <p:tgtEl>
                                          <p:spTgt spid="100358"/>
                                        </p:tgtEl>
                                      </p:cBhvr>
                                      <p:to x="100000" y="100000"/>
                                    </p:animScale>
                                    <p:animScale>
                                      <p:cBhvr>
                                        <p:cTn id="71" dur="7">
                                          <p:stCondLst>
                                            <p:cond delay="410"/>
                                          </p:stCondLst>
                                        </p:cTn>
                                        <p:tgtEl>
                                          <p:spTgt spid="100358"/>
                                        </p:tgtEl>
                                      </p:cBhvr>
                                      <p:to x="100000" y="90000"/>
                                    </p:animScale>
                                    <p:animScale>
                                      <p:cBhvr>
                                        <p:cTn id="72" dur="41" decel="50000">
                                          <p:stCondLst>
                                            <p:cond delay="417"/>
                                          </p:stCondLst>
                                        </p:cTn>
                                        <p:tgtEl>
                                          <p:spTgt spid="100358"/>
                                        </p:tgtEl>
                                      </p:cBhvr>
                                      <p:to x="100000" y="100000"/>
                                    </p:animScale>
                                    <p:animScale>
                                      <p:cBhvr>
                                        <p:cTn id="73" dur="7">
                                          <p:stCondLst>
                                            <p:cond delay="452"/>
                                          </p:stCondLst>
                                        </p:cTn>
                                        <p:tgtEl>
                                          <p:spTgt spid="100358"/>
                                        </p:tgtEl>
                                      </p:cBhvr>
                                      <p:to x="100000" y="95000"/>
                                    </p:animScale>
                                    <p:animScale>
                                      <p:cBhvr>
                                        <p:cTn id="74" dur="41" decel="50000">
                                          <p:stCondLst>
                                            <p:cond delay="458"/>
                                          </p:stCondLst>
                                        </p:cTn>
                                        <p:tgtEl>
                                          <p:spTgt spid="10035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ldLvl="0" autoUpdateAnimBg="0"/>
      <p:bldP spid="100356" grpId="0" bldLvl="0" autoUpdateAnimBg="0"/>
      <p:bldP spid="100357" grpId="0" bldLvl="0" autoUpdateAnimBg="0"/>
      <p:bldP spid="100358" grpId="0" bldLvl="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250825" y="349250"/>
            <a:ext cx="8566150" cy="60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25475" indent="-625475"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buFont typeface="Arial" panose="020B0604020202020204" pitchFamily="34" charset="0"/>
              <a:buNone/>
            </a:pPr>
            <a:r>
              <a:rPr lang="en-US" altLang="zh-CN" sz="3600" b="1" dirty="0">
                <a:latin typeface="Times New Roman" panose="02020603050405020304" pitchFamily="18" charset="0"/>
                <a:sym typeface="Arial" panose="020B0604020202020204" pitchFamily="34" charset="0"/>
              </a:rPr>
              <a:t>D: Of course. Look, here</a:t>
            </a:r>
            <a:r>
              <a:rPr lang="en-US" sz="3600" b="1" dirty="0">
                <a:latin typeface="Times New Roman" panose="02020603050405020304" pitchFamily="18" charset="0"/>
                <a:sym typeface="Arial" panose="020B0604020202020204" pitchFamily="34" charset="0"/>
              </a:rPr>
              <a:t>’s New York, </a:t>
            </a:r>
          </a:p>
          <a:p>
            <a:pPr>
              <a:lnSpc>
                <a:spcPct val="120000"/>
              </a:lnSpc>
              <a:buFont typeface="Arial" panose="020B0604020202020204" pitchFamily="34" charset="0"/>
              <a:buNone/>
            </a:pPr>
            <a:r>
              <a:rPr lang="en-US" sz="3600" b="1" dirty="0">
                <a:latin typeface="Times New Roman" panose="02020603050405020304" pitchFamily="18" charset="0"/>
                <a:sym typeface="Arial" panose="020B0604020202020204" pitchFamily="34" charset="0"/>
              </a:rPr>
              <a:t>     and here’s Wall Street.</a:t>
            </a:r>
          </a:p>
          <a:p>
            <a:pPr>
              <a:lnSpc>
                <a:spcPct val="120000"/>
              </a:lnSpc>
              <a:buFont typeface="Arial" panose="020B0604020202020204" pitchFamily="34" charset="0"/>
              <a:buNone/>
            </a:pPr>
            <a:r>
              <a:rPr lang="en-US" altLang="zh-CN" sz="3600" b="1" dirty="0">
                <a:latin typeface="Times New Roman" panose="02020603050405020304" pitchFamily="18" charset="0"/>
                <a:sym typeface="Arial" panose="020B0604020202020204" pitchFamily="34" charset="0"/>
              </a:rPr>
              <a:t>K: I see. Wall Street is on Manhattan </a:t>
            </a:r>
          </a:p>
          <a:p>
            <a:pPr>
              <a:lnSpc>
                <a:spcPct val="120000"/>
              </a:lnSpc>
              <a:buFont typeface="Arial" panose="020B0604020202020204" pitchFamily="34" charset="0"/>
              <a:buNone/>
            </a:pPr>
            <a:r>
              <a:rPr lang="en-US" altLang="zh-CN" sz="3600" b="1" dirty="0">
                <a:latin typeface="Times New Roman" panose="02020603050405020304" pitchFamily="18" charset="0"/>
                <a:sym typeface="Arial" panose="020B0604020202020204" pitchFamily="34" charset="0"/>
              </a:rPr>
              <a:t>     Island. There are many big (5) </a:t>
            </a:r>
          </a:p>
          <a:p>
            <a:pPr>
              <a:lnSpc>
                <a:spcPct val="120000"/>
              </a:lnSpc>
              <a:buFont typeface="Arial" panose="020B0604020202020204" pitchFamily="34" charset="0"/>
              <a:buNone/>
            </a:pPr>
            <a:r>
              <a:rPr lang="en-US" altLang="zh-CN" sz="3600" b="1" dirty="0">
                <a:latin typeface="Times New Roman" panose="02020603050405020304" pitchFamily="18" charset="0"/>
                <a:sym typeface="Arial" panose="020B0604020202020204" pitchFamily="34" charset="0"/>
              </a:rPr>
              <a:t>     _________ and (6) </a:t>
            </a:r>
            <a:r>
              <a:rPr lang="en-US" sz="3600" b="1" dirty="0">
                <a:latin typeface="Times New Roman" panose="02020603050405020304" pitchFamily="18" charset="0"/>
                <a:sym typeface="Arial" panose="020B0604020202020204" pitchFamily="34" charset="0"/>
              </a:rPr>
              <a:t>__________________ there.</a:t>
            </a:r>
          </a:p>
          <a:p>
            <a:pPr>
              <a:lnSpc>
                <a:spcPct val="120000"/>
              </a:lnSpc>
              <a:buFont typeface="Arial" panose="020B0604020202020204" pitchFamily="34" charset="0"/>
              <a:buNone/>
            </a:pPr>
            <a:r>
              <a:rPr lang="en-US" altLang="zh-CN" sz="3600" b="1" dirty="0">
                <a:latin typeface="Times New Roman" panose="02020603050405020304" pitchFamily="18" charset="0"/>
                <a:sym typeface="Arial" panose="020B0604020202020204" pitchFamily="34" charset="0"/>
              </a:rPr>
              <a:t>D: Yes, and Times Square is another great place to visit. </a:t>
            </a:r>
            <a:r>
              <a:rPr lang="en-US" sz="3600" b="1" dirty="0">
                <a:latin typeface="Times New Roman" panose="02020603050405020304" pitchFamily="18" charset="0"/>
                <a:sym typeface="Arial" panose="020B0604020202020204" pitchFamily="34" charset="0"/>
              </a:rPr>
              <a:t>Every year, many people gather there to welcome the (7) ______.</a:t>
            </a:r>
            <a:endParaRPr lang="en-US" altLang="zh-CN" sz="3600" b="1" dirty="0">
              <a:latin typeface="Times New Roman" panose="02020603050405020304" pitchFamily="18" charset="0"/>
              <a:sym typeface="Arial" panose="020B0604020202020204" pitchFamily="34" charset="0"/>
            </a:endParaRPr>
          </a:p>
        </p:txBody>
      </p:sp>
      <p:sp>
        <p:nvSpPr>
          <p:cNvPr id="101379" name="Text Box 3"/>
          <p:cNvSpPr txBox="1">
            <a:spLocks noChangeArrowheads="1"/>
          </p:cNvSpPr>
          <p:nvPr/>
        </p:nvSpPr>
        <p:spPr bwMode="auto">
          <a:xfrm>
            <a:off x="898525" y="2995613"/>
            <a:ext cx="224155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buFont typeface="Arial" panose="020B0604020202020204" pitchFamily="34" charset="0"/>
              <a:buNone/>
            </a:pPr>
            <a:r>
              <a:rPr lang="en-US" altLang="zh-CN" sz="3600" b="1">
                <a:solidFill>
                  <a:srgbClr val="FA121D"/>
                </a:solidFill>
                <a:latin typeface="Times New Roman" panose="02020603050405020304" pitchFamily="18" charset="0"/>
                <a:sym typeface="Arial" panose="020B0604020202020204" pitchFamily="34" charset="0"/>
              </a:rPr>
              <a:t>companies</a:t>
            </a:r>
          </a:p>
        </p:txBody>
      </p:sp>
      <p:sp>
        <p:nvSpPr>
          <p:cNvPr id="101380" name="Text Box 4"/>
          <p:cNvSpPr txBox="1">
            <a:spLocks noChangeArrowheads="1"/>
          </p:cNvSpPr>
          <p:nvPr/>
        </p:nvSpPr>
        <p:spPr bwMode="auto">
          <a:xfrm>
            <a:off x="4572000" y="2995613"/>
            <a:ext cx="400685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buFont typeface="Arial" panose="020B0604020202020204" pitchFamily="34" charset="0"/>
              <a:buNone/>
            </a:pPr>
            <a:r>
              <a:rPr lang="en-US" altLang="zh-CN" sz="3600" b="1">
                <a:solidFill>
                  <a:srgbClr val="FA121D"/>
                </a:solidFill>
                <a:latin typeface="Times New Roman" panose="02020603050405020304" pitchFamily="18" charset="0"/>
                <a:sym typeface="Arial" panose="020B0604020202020204" pitchFamily="34" charset="0"/>
              </a:rPr>
              <a:t>international banks</a:t>
            </a:r>
          </a:p>
        </p:txBody>
      </p:sp>
      <p:sp>
        <p:nvSpPr>
          <p:cNvPr id="101381" name="Text Box 5"/>
          <p:cNvSpPr txBox="1">
            <a:spLocks noChangeArrowheads="1"/>
          </p:cNvSpPr>
          <p:nvPr/>
        </p:nvSpPr>
        <p:spPr bwMode="auto">
          <a:xfrm>
            <a:off x="6945313" y="5661025"/>
            <a:ext cx="194945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buFont typeface="Arial" panose="020B0604020202020204" pitchFamily="34" charset="0"/>
              <a:buNone/>
            </a:pPr>
            <a:r>
              <a:rPr lang="en-US" sz="3600" b="1">
                <a:solidFill>
                  <a:srgbClr val="FA121D"/>
                </a:solidFill>
                <a:latin typeface="Times New Roman" panose="02020603050405020304" pitchFamily="18" charset="0"/>
                <a:sym typeface="Arial" panose="020B0604020202020204" pitchFamily="34" charset="0"/>
              </a:rPr>
              <a:t>new year</a:t>
            </a:r>
            <a:endParaRPr lang="en-US" altLang="zh-CN" sz="3600" b="1">
              <a:solidFill>
                <a:srgbClr val="FA121D"/>
              </a:solidFill>
              <a:latin typeface="Times New Roman" panose="02020603050405020304" pitchFamily="18" charset="0"/>
              <a:sym typeface="Arial" panose="020B0604020202020204" pitchFamily="34" charset="0"/>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1379"/>
                                        </p:tgtEl>
                                        <p:attrNameLst>
                                          <p:attrName>style.visibility</p:attrName>
                                        </p:attrNameLst>
                                      </p:cBhvr>
                                      <p:to>
                                        <p:strVal val="visible"/>
                                      </p:to>
                                    </p:set>
                                    <p:animEffect transition="in" filter="wipe(down)">
                                      <p:cBhvr>
                                        <p:cTn id="7" dur="145">
                                          <p:stCondLst>
                                            <p:cond delay="0"/>
                                          </p:stCondLst>
                                        </p:cTn>
                                        <p:tgtEl>
                                          <p:spTgt spid="101379"/>
                                        </p:tgtEl>
                                      </p:cBhvr>
                                    </p:animEffect>
                                    <p:anim calcmode="lin" valueType="num">
                                      <p:cBhvr>
                                        <p:cTn id="8" dur="456" tmFilter="0,0; 0.14,0.36; 0.43,0.73; 0.71,0.91; 1.0,1.0">
                                          <p:stCondLst>
                                            <p:cond delay="0"/>
                                          </p:stCondLst>
                                        </p:cTn>
                                        <p:tgtEl>
                                          <p:spTgt spid="101379"/>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01379"/>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01379"/>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01379"/>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01379"/>
                                        </p:tgtEl>
                                        <p:attrNameLst>
                                          <p:attrName>ppt_y</p:attrName>
                                        </p:attrNameLst>
                                      </p:cBhvr>
                                      <p:tavLst>
                                        <p:tav tm="0" fmla="#ppt_y-sin(pi*$)/81">
                                          <p:val>
                                            <p:fltVal val="0"/>
                                          </p:val>
                                        </p:tav>
                                        <p:tav tm="100000">
                                          <p:val>
                                            <p:fltVal val="1"/>
                                          </p:val>
                                        </p:tav>
                                      </p:tavLst>
                                    </p:anim>
                                    <p:animScale>
                                      <p:cBhvr>
                                        <p:cTn id="13" dur="7">
                                          <p:stCondLst>
                                            <p:cond delay="162"/>
                                          </p:stCondLst>
                                        </p:cTn>
                                        <p:tgtEl>
                                          <p:spTgt spid="101379"/>
                                        </p:tgtEl>
                                      </p:cBhvr>
                                      <p:to x="100000" y="60000"/>
                                    </p:animScale>
                                    <p:animScale>
                                      <p:cBhvr>
                                        <p:cTn id="14" dur="41" decel="50000">
                                          <p:stCondLst>
                                            <p:cond delay="169"/>
                                          </p:stCondLst>
                                        </p:cTn>
                                        <p:tgtEl>
                                          <p:spTgt spid="101379"/>
                                        </p:tgtEl>
                                      </p:cBhvr>
                                      <p:to x="100000" y="100000"/>
                                    </p:animScale>
                                    <p:animScale>
                                      <p:cBhvr>
                                        <p:cTn id="15" dur="7">
                                          <p:stCondLst>
                                            <p:cond delay="328"/>
                                          </p:stCondLst>
                                        </p:cTn>
                                        <p:tgtEl>
                                          <p:spTgt spid="101379"/>
                                        </p:tgtEl>
                                      </p:cBhvr>
                                      <p:to x="100000" y="80000"/>
                                    </p:animScale>
                                    <p:animScale>
                                      <p:cBhvr>
                                        <p:cTn id="16" dur="41" decel="50000">
                                          <p:stCondLst>
                                            <p:cond delay="335"/>
                                          </p:stCondLst>
                                        </p:cTn>
                                        <p:tgtEl>
                                          <p:spTgt spid="101379"/>
                                        </p:tgtEl>
                                      </p:cBhvr>
                                      <p:to x="100000" y="100000"/>
                                    </p:animScale>
                                    <p:animScale>
                                      <p:cBhvr>
                                        <p:cTn id="17" dur="7">
                                          <p:stCondLst>
                                            <p:cond delay="410"/>
                                          </p:stCondLst>
                                        </p:cTn>
                                        <p:tgtEl>
                                          <p:spTgt spid="101379"/>
                                        </p:tgtEl>
                                      </p:cBhvr>
                                      <p:to x="100000" y="90000"/>
                                    </p:animScale>
                                    <p:animScale>
                                      <p:cBhvr>
                                        <p:cTn id="18" dur="41" decel="50000">
                                          <p:stCondLst>
                                            <p:cond delay="417"/>
                                          </p:stCondLst>
                                        </p:cTn>
                                        <p:tgtEl>
                                          <p:spTgt spid="101379"/>
                                        </p:tgtEl>
                                      </p:cBhvr>
                                      <p:to x="100000" y="100000"/>
                                    </p:animScale>
                                    <p:animScale>
                                      <p:cBhvr>
                                        <p:cTn id="19" dur="7">
                                          <p:stCondLst>
                                            <p:cond delay="452"/>
                                          </p:stCondLst>
                                        </p:cTn>
                                        <p:tgtEl>
                                          <p:spTgt spid="101379"/>
                                        </p:tgtEl>
                                      </p:cBhvr>
                                      <p:to x="100000" y="95000"/>
                                    </p:animScale>
                                    <p:animScale>
                                      <p:cBhvr>
                                        <p:cTn id="20" dur="41" decel="50000">
                                          <p:stCondLst>
                                            <p:cond delay="458"/>
                                          </p:stCondLst>
                                        </p:cTn>
                                        <p:tgtEl>
                                          <p:spTgt spid="10137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1380"/>
                                        </p:tgtEl>
                                        <p:attrNameLst>
                                          <p:attrName>style.visibility</p:attrName>
                                        </p:attrNameLst>
                                      </p:cBhvr>
                                      <p:to>
                                        <p:strVal val="visible"/>
                                      </p:to>
                                    </p:set>
                                    <p:animEffect transition="in" filter="wipe(down)">
                                      <p:cBhvr>
                                        <p:cTn id="25" dur="145">
                                          <p:stCondLst>
                                            <p:cond delay="0"/>
                                          </p:stCondLst>
                                        </p:cTn>
                                        <p:tgtEl>
                                          <p:spTgt spid="101380"/>
                                        </p:tgtEl>
                                      </p:cBhvr>
                                    </p:animEffect>
                                    <p:anim calcmode="lin" valueType="num">
                                      <p:cBhvr>
                                        <p:cTn id="26" dur="456" tmFilter="0,0; 0.14,0.36; 0.43,0.73; 0.71,0.91; 1.0,1.0">
                                          <p:stCondLst>
                                            <p:cond delay="0"/>
                                          </p:stCondLst>
                                        </p:cTn>
                                        <p:tgtEl>
                                          <p:spTgt spid="101380"/>
                                        </p:tgtEl>
                                        <p:attrNameLst>
                                          <p:attrName>ppt_x</p:attrName>
                                        </p:attrNameLst>
                                      </p:cBhvr>
                                      <p:tavLst>
                                        <p:tav tm="0">
                                          <p:val>
                                            <p:strVal val="#ppt_x-0.25"/>
                                          </p:val>
                                        </p:tav>
                                        <p:tav tm="100000">
                                          <p:val>
                                            <p:strVal val="#ppt_x"/>
                                          </p:val>
                                        </p:tav>
                                      </p:tavLst>
                                    </p:anim>
                                    <p:anim calcmode="lin" valueType="num">
                                      <p:cBhvr>
                                        <p:cTn id="27" dur="166" tmFilter="0.0,0.0; 0.25,0.07; 0.50,0.2; 0.75,0.467; 1.0,1.0">
                                          <p:stCondLst>
                                            <p:cond delay="0"/>
                                          </p:stCondLst>
                                        </p:cTn>
                                        <p:tgtEl>
                                          <p:spTgt spid="101380"/>
                                        </p:tgtEl>
                                        <p:attrNameLst>
                                          <p:attrName>ppt_y</p:attrName>
                                        </p:attrNameLst>
                                      </p:cBhvr>
                                      <p:tavLst>
                                        <p:tav tm="0" fmla="#ppt_y-sin(pi*$)/3">
                                          <p:val>
                                            <p:fltVal val="0.5"/>
                                          </p:val>
                                        </p:tav>
                                        <p:tav tm="100000">
                                          <p:val>
                                            <p:fltVal val="1"/>
                                          </p:val>
                                        </p:tav>
                                      </p:tavLst>
                                    </p:anim>
                                    <p:anim calcmode="lin" valueType="num">
                                      <p:cBhvr>
                                        <p:cTn id="28" dur="166" tmFilter="0, 0; 0.125,0.2665; 0.25,0.4; 0.375,0.465; 0.5,0.5;  0.625,0.535; 0.75,0.6; 0.875,0.7335; 1,1">
                                          <p:stCondLst>
                                            <p:cond delay="166"/>
                                          </p:stCondLst>
                                        </p:cTn>
                                        <p:tgtEl>
                                          <p:spTgt spid="101380"/>
                                        </p:tgtEl>
                                        <p:attrNameLst>
                                          <p:attrName>ppt_y</p:attrName>
                                        </p:attrNameLst>
                                      </p:cBhvr>
                                      <p:tavLst>
                                        <p:tav tm="0" fmla="#ppt_y-sin(pi*$)/9">
                                          <p:val>
                                            <p:fltVal val="0"/>
                                          </p:val>
                                        </p:tav>
                                        <p:tav tm="100000">
                                          <p:val>
                                            <p:fltVal val="1"/>
                                          </p:val>
                                        </p:tav>
                                      </p:tavLst>
                                    </p:anim>
                                    <p:anim calcmode="lin" valueType="num">
                                      <p:cBhvr>
                                        <p:cTn id="29" dur="83" tmFilter="0, 0; 0.125,0.2665; 0.25,0.4; 0.375,0.465; 0.5,0.5;  0.625,0.535; 0.75,0.6; 0.875,0.7335; 1,1">
                                          <p:stCondLst>
                                            <p:cond delay="331"/>
                                          </p:stCondLst>
                                        </p:cTn>
                                        <p:tgtEl>
                                          <p:spTgt spid="101380"/>
                                        </p:tgtEl>
                                        <p:attrNameLst>
                                          <p:attrName>ppt_y</p:attrName>
                                        </p:attrNameLst>
                                      </p:cBhvr>
                                      <p:tavLst>
                                        <p:tav tm="0" fmla="#ppt_y-sin(pi*$)/27">
                                          <p:val>
                                            <p:fltVal val="0"/>
                                          </p:val>
                                        </p:tav>
                                        <p:tav tm="100000">
                                          <p:val>
                                            <p:fltVal val="1"/>
                                          </p:val>
                                        </p:tav>
                                      </p:tavLst>
                                    </p:anim>
                                    <p:anim calcmode="lin" valueType="num">
                                      <p:cBhvr>
                                        <p:cTn id="30" dur="41" tmFilter="0, 0; 0.125,0.2665; 0.25,0.4; 0.375,0.465; 0.5,0.5;  0.625,0.535; 0.75,0.6; 0.875,0.7335; 1,1">
                                          <p:stCondLst>
                                            <p:cond delay="414"/>
                                          </p:stCondLst>
                                        </p:cTn>
                                        <p:tgtEl>
                                          <p:spTgt spid="101380"/>
                                        </p:tgtEl>
                                        <p:attrNameLst>
                                          <p:attrName>ppt_y</p:attrName>
                                        </p:attrNameLst>
                                      </p:cBhvr>
                                      <p:tavLst>
                                        <p:tav tm="0" fmla="#ppt_y-sin(pi*$)/81">
                                          <p:val>
                                            <p:fltVal val="0"/>
                                          </p:val>
                                        </p:tav>
                                        <p:tav tm="100000">
                                          <p:val>
                                            <p:fltVal val="1"/>
                                          </p:val>
                                        </p:tav>
                                      </p:tavLst>
                                    </p:anim>
                                    <p:animScale>
                                      <p:cBhvr>
                                        <p:cTn id="31" dur="7">
                                          <p:stCondLst>
                                            <p:cond delay="162"/>
                                          </p:stCondLst>
                                        </p:cTn>
                                        <p:tgtEl>
                                          <p:spTgt spid="101380"/>
                                        </p:tgtEl>
                                      </p:cBhvr>
                                      <p:to x="100000" y="60000"/>
                                    </p:animScale>
                                    <p:animScale>
                                      <p:cBhvr>
                                        <p:cTn id="32" dur="41" decel="50000">
                                          <p:stCondLst>
                                            <p:cond delay="169"/>
                                          </p:stCondLst>
                                        </p:cTn>
                                        <p:tgtEl>
                                          <p:spTgt spid="101380"/>
                                        </p:tgtEl>
                                      </p:cBhvr>
                                      <p:to x="100000" y="100000"/>
                                    </p:animScale>
                                    <p:animScale>
                                      <p:cBhvr>
                                        <p:cTn id="33" dur="7">
                                          <p:stCondLst>
                                            <p:cond delay="328"/>
                                          </p:stCondLst>
                                        </p:cTn>
                                        <p:tgtEl>
                                          <p:spTgt spid="101380"/>
                                        </p:tgtEl>
                                      </p:cBhvr>
                                      <p:to x="100000" y="80000"/>
                                    </p:animScale>
                                    <p:animScale>
                                      <p:cBhvr>
                                        <p:cTn id="34" dur="41" decel="50000">
                                          <p:stCondLst>
                                            <p:cond delay="335"/>
                                          </p:stCondLst>
                                        </p:cTn>
                                        <p:tgtEl>
                                          <p:spTgt spid="101380"/>
                                        </p:tgtEl>
                                      </p:cBhvr>
                                      <p:to x="100000" y="100000"/>
                                    </p:animScale>
                                    <p:animScale>
                                      <p:cBhvr>
                                        <p:cTn id="35" dur="7">
                                          <p:stCondLst>
                                            <p:cond delay="410"/>
                                          </p:stCondLst>
                                        </p:cTn>
                                        <p:tgtEl>
                                          <p:spTgt spid="101380"/>
                                        </p:tgtEl>
                                      </p:cBhvr>
                                      <p:to x="100000" y="90000"/>
                                    </p:animScale>
                                    <p:animScale>
                                      <p:cBhvr>
                                        <p:cTn id="36" dur="41" decel="50000">
                                          <p:stCondLst>
                                            <p:cond delay="417"/>
                                          </p:stCondLst>
                                        </p:cTn>
                                        <p:tgtEl>
                                          <p:spTgt spid="101380"/>
                                        </p:tgtEl>
                                      </p:cBhvr>
                                      <p:to x="100000" y="100000"/>
                                    </p:animScale>
                                    <p:animScale>
                                      <p:cBhvr>
                                        <p:cTn id="37" dur="7">
                                          <p:stCondLst>
                                            <p:cond delay="452"/>
                                          </p:stCondLst>
                                        </p:cTn>
                                        <p:tgtEl>
                                          <p:spTgt spid="101380"/>
                                        </p:tgtEl>
                                      </p:cBhvr>
                                      <p:to x="100000" y="95000"/>
                                    </p:animScale>
                                    <p:animScale>
                                      <p:cBhvr>
                                        <p:cTn id="38" dur="41" decel="50000">
                                          <p:stCondLst>
                                            <p:cond delay="458"/>
                                          </p:stCondLst>
                                        </p:cTn>
                                        <p:tgtEl>
                                          <p:spTgt spid="10138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01381"/>
                                        </p:tgtEl>
                                        <p:attrNameLst>
                                          <p:attrName>style.visibility</p:attrName>
                                        </p:attrNameLst>
                                      </p:cBhvr>
                                      <p:to>
                                        <p:strVal val="visible"/>
                                      </p:to>
                                    </p:set>
                                    <p:animEffect transition="in" filter="wipe(down)">
                                      <p:cBhvr>
                                        <p:cTn id="43" dur="145">
                                          <p:stCondLst>
                                            <p:cond delay="0"/>
                                          </p:stCondLst>
                                        </p:cTn>
                                        <p:tgtEl>
                                          <p:spTgt spid="101381"/>
                                        </p:tgtEl>
                                      </p:cBhvr>
                                    </p:animEffect>
                                    <p:anim calcmode="lin" valueType="num">
                                      <p:cBhvr>
                                        <p:cTn id="44" dur="456" tmFilter="0,0; 0.14,0.36; 0.43,0.73; 0.71,0.91; 1.0,1.0">
                                          <p:stCondLst>
                                            <p:cond delay="0"/>
                                          </p:stCondLst>
                                        </p:cTn>
                                        <p:tgtEl>
                                          <p:spTgt spid="101381"/>
                                        </p:tgtEl>
                                        <p:attrNameLst>
                                          <p:attrName>ppt_x</p:attrName>
                                        </p:attrNameLst>
                                      </p:cBhvr>
                                      <p:tavLst>
                                        <p:tav tm="0">
                                          <p:val>
                                            <p:strVal val="#ppt_x-0.25"/>
                                          </p:val>
                                        </p:tav>
                                        <p:tav tm="100000">
                                          <p:val>
                                            <p:strVal val="#ppt_x"/>
                                          </p:val>
                                        </p:tav>
                                      </p:tavLst>
                                    </p:anim>
                                    <p:anim calcmode="lin" valueType="num">
                                      <p:cBhvr>
                                        <p:cTn id="45" dur="166" tmFilter="0.0,0.0; 0.25,0.07; 0.50,0.2; 0.75,0.467; 1.0,1.0">
                                          <p:stCondLst>
                                            <p:cond delay="0"/>
                                          </p:stCondLst>
                                        </p:cTn>
                                        <p:tgtEl>
                                          <p:spTgt spid="101381"/>
                                        </p:tgtEl>
                                        <p:attrNameLst>
                                          <p:attrName>ppt_y</p:attrName>
                                        </p:attrNameLst>
                                      </p:cBhvr>
                                      <p:tavLst>
                                        <p:tav tm="0" fmla="#ppt_y-sin(pi*$)/3">
                                          <p:val>
                                            <p:fltVal val="0.5"/>
                                          </p:val>
                                        </p:tav>
                                        <p:tav tm="100000">
                                          <p:val>
                                            <p:fltVal val="1"/>
                                          </p:val>
                                        </p:tav>
                                      </p:tavLst>
                                    </p:anim>
                                    <p:anim calcmode="lin" valueType="num">
                                      <p:cBhvr>
                                        <p:cTn id="46" dur="166" tmFilter="0, 0; 0.125,0.2665; 0.25,0.4; 0.375,0.465; 0.5,0.5;  0.625,0.535; 0.75,0.6; 0.875,0.7335; 1,1">
                                          <p:stCondLst>
                                            <p:cond delay="166"/>
                                          </p:stCondLst>
                                        </p:cTn>
                                        <p:tgtEl>
                                          <p:spTgt spid="101381"/>
                                        </p:tgtEl>
                                        <p:attrNameLst>
                                          <p:attrName>ppt_y</p:attrName>
                                        </p:attrNameLst>
                                      </p:cBhvr>
                                      <p:tavLst>
                                        <p:tav tm="0" fmla="#ppt_y-sin(pi*$)/9">
                                          <p:val>
                                            <p:fltVal val="0"/>
                                          </p:val>
                                        </p:tav>
                                        <p:tav tm="100000">
                                          <p:val>
                                            <p:fltVal val="1"/>
                                          </p:val>
                                        </p:tav>
                                      </p:tavLst>
                                    </p:anim>
                                    <p:anim calcmode="lin" valueType="num">
                                      <p:cBhvr>
                                        <p:cTn id="47" dur="83" tmFilter="0, 0; 0.125,0.2665; 0.25,0.4; 0.375,0.465; 0.5,0.5;  0.625,0.535; 0.75,0.6; 0.875,0.7335; 1,1">
                                          <p:stCondLst>
                                            <p:cond delay="331"/>
                                          </p:stCondLst>
                                        </p:cTn>
                                        <p:tgtEl>
                                          <p:spTgt spid="101381"/>
                                        </p:tgtEl>
                                        <p:attrNameLst>
                                          <p:attrName>ppt_y</p:attrName>
                                        </p:attrNameLst>
                                      </p:cBhvr>
                                      <p:tavLst>
                                        <p:tav tm="0" fmla="#ppt_y-sin(pi*$)/27">
                                          <p:val>
                                            <p:fltVal val="0"/>
                                          </p:val>
                                        </p:tav>
                                        <p:tav tm="100000">
                                          <p:val>
                                            <p:fltVal val="1"/>
                                          </p:val>
                                        </p:tav>
                                      </p:tavLst>
                                    </p:anim>
                                    <p:anim calcmode="lin" valueType="num">
                                      <p:cBhvr>
                                        <p:cTn id="48" dur="41" tmFilter="0, 0; 0.125,0.2665; 0.25,0.4; 0.375,0.465; 0.5,0.5;  0.625,0.535; 0.75,0.6; 0.875,0.7335; 1,1">
                                          <p:stCondLst>
                                            <p:cond delay="414"/>
                                          </p:stCondLst>
                                        </p:cTn>
                                        <p:tgtEl>
                                          <p:spTgt spid="101381"/>
                                        </p:tgtEl>
                                        <p:attrNameLst>
                                          <p:attrName>ppt_y</p:attrName>
                                        </p:attrNameLst>
                                      </p:cBhvr>
                                      <p:tavLst>
                                        <p:tav tm="0" fmla="#ppt_y-sin(pi*$)/81">
                                          <p:val>
                                            <p:fltVal val="0"/>
                                          </p:val>
                                        </p:tav>
                                        <p:tav tm="100000">
                                          <p:val>
                                            <p:fltVal val="1"/>
                                          </p:val>
                                        </p:tav>
                                      </p:tavLst>
                                    </p:anim>
                                    <p:animScale>
                                      <p:cBhvr>
                                        <p:cTn id="49" dur="7">
                                          <p:stCondLst>
                                            <p:cond delay="162"/>
                                          </p:stCondLst>
                                        </p:cTn>
                                        <p:tgtEl>
                                          <p:spTgt spid="101381"/>
                                        </p:tgtEl>
                                      </p:cBhvr>
                                      <p:to x="100000" y="60000"/>
                                    </p:animScale>
                                    <p:animScale>
                                      <p:cBhvr>
                                        <p:cTn id="50" dur="41" decel="50000">
                                          <p:stCondLst>
                                            <p:cond delay="169"/>
                                          </p:stCondLst>
                                        </p:cTn>
                                        <p:tgtEl>
                                          <p:spTgt spid="101381"/>
                                        </p:tgtEl>
                                      </p:cBhvr>
                                      <p:to x="100000" y="100000"/>
                                    </p:animScale>
                                    <p:animScale>
                                      <p:cBhvr>
                                        <p:cTn id="51" dur="7">
                                          <p:stCondLst>
                                            <p:cond delay="328"/>
                                          </p:stCondLst>
                                        </p:cTn>
                                        <p:tgtEl>
                                          <p:spTgt spid="101381"/>
                                        </p:tgtEl>
                                      </p:cBhvr>
                                      <p:to x="100000" y="80000"/>
                                    </p:animScale>
                                    <p:animScale>
                                      <p:cBhvr>
                                        <p:cTn id="52" dur="41" decel="50000">
                                          <p:stCondLst>
                                            <p:cond delay="335"/>
                                          </p:stCondLst>
                                        </p:cTn>
                                        <p:tgtEl>
                                          <p:spTgt spid="101381"/>
                                        </p:tgtEl>
                                      </p:cBhvr>
                                      <p:to x="100000" y="100000"/>
                                    </p:animScale>
                                    <p:animScale>
                                      <p:cBhvr>
                                        <p:cTn id="53" dur="7">
                                          <p:stCondLst>
                                            <p:cond delay="410"/>
                                          </p:stCondLst>
                                        </p:cTn>
                                        <p:tgtEl>
                                          <p:spTgt spid="101381"/>
                                        </p:tgtEl>
                                      </p:cBhvr>
                                      <p:to x="100000" y="90000"/>
                                    </p:animScale>
                                    <p:animScale>
                                      <p:cBhvr>
                                        <p:cTn id="54" dur="41" decel="50000">
                                          <p:stCondLst>
                                            <p:cond delay="417"/>
                                          </p:stCondLst>
                                        </p:cTn>
                                        <p:tgtEl>
                                          <p:spTgt spid="101381"/>
                                        </p:tgtEl>
                                      </p:cBhvr>
                                      <p:to x="100000" y="100000"/>
                                    </p:animScale>
                                    <p:animScale>
                                      <p:cBhvr>
                                        <p:cTn id="55" dur="7">
                                          <p:stCondLst>
                                            <p:cond delay="452"/>
                                          </p:stCondLst>
                                        </p:cTn>
                                        <p:tgtEl>
                                          <p:spTgt spid="101381"/>
                                        </p:tgtEl>
                                      </p:cBhvr>
                                      <p:to x="100000" y="95000"/>
                                    </p:animScale>
                                    <p:animScale>
                                      <p:cBhvr>
                                        <p:cTn id="56" dur="41" decel="50000">
                                          <p:stCondLst>
                                            <p:cond delay="458"/>
                                          </p:stCondLst>
                                        </p:cTn>
                                        <p:tgtEl>
                                          <p:spTgt spid="10138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ldLvl="0" autoUpdateAnimBg="0"/>
      <p:bldP spid="101380" grpId="0" bldLvl="0" autoUpdateAnimBg="0"/>
      <p:bldP spid="101381" grpId="0" bldLvl="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611188" y="1052513"/>
            <a:ext cx="806450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25475" indent="-625475"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buFont typeface="Arial" panose="020B0604020202020204" pitchFamily="34" charset="0"/>
              <a:buNone/>
            </a:pPr>
            <a:r>
              <a:rPr lang="en-US" altLang="zh-CN" sz="3600" b="1">
                <a:latin typeface="Times New Roman" panose="02020603050405020304" pitchFamily="18" charset="0"/>
                <a:sym typeface="Arial" panose="020B0604020202020204" pitchFamily="34" charset="0"/>
              </a:rPr>
              <a:t>K: That sounds great. Look</a:t>
            </a:r>
            <a:r>
              <a:rPr lang="en-US" sz="3600" b="1">
                <a:latin typeface="Times New Roman" panose="02020603050405020304" pitchFamily="18" charset="0"/>
                <a:sym typeface="Arial" panose="020B0604020202020204" pitchFamily="34" charset="0"/>
              </a:rPr>
              <a:t>! That’s Central Park. People like to (8) ____ there after work.</a:t>
            </a:r>
          </a:p>
          <a:p>
            <a:pPr>
              <a:lnSpc>
                <a:spcPct val="130000"/>
              </a:lnSpc>
              <a:buFont typeface="Arial" panose="020B0604020202020204" pitchFamily="34" charset="0"/>
              <a:buNone/>
            </a:pPr>
            <a:r>
              <a:rPr lang="en-US" altLang="zh-CN" sz="3600" b="1">
                <a:latin typeface="Times New Roman" panose="02020603050405020304" pitchFamily="18" charset="0"/>
                <a:sym typeface="Arial" panose="020B0604020202020204" pitchFamily="34" charset="0"/>
              </a:rPr>
              <a:t>D: Yes, and don</a:t>
            </a:r>
            <a:r>
              <a:rPr lang="en-US" sz="3600" b="1">
                <a:latin typeface="Times New Roman" panose="02020603050405020304" pitchFamily="18" charset="0"/>
                <a:sym typeface="Arial" panose="020B0604020202020204" pitchFamily="34" charset="0"/>
              </a:rPr>
              <a:t>’t miss Broadway. It has been famous for its theatres since the early (9) _______________.</a:t>
            </a:r>
            <a:endParaRPr lang="en-US" altLang="zh-CN" sz="3600" b="1">
              <a:latin typeface="Times New Roman" panose="02020603050405020304" pitchFamily="18" charset="0"/>
              <a:sym typeface="Arial" panose="020B0604020202020204" pitchFamily="34" charset="0"/>
            </a:endParaRPr>
          </a:p>
        </p:txBody>
      </p:sp>
      <p:sp>
        <p:nvSpPr>
          <p:cNvPr id="102403" name="Text Box 3"/>
          <p:cNvSpPr txBox="1">
            <a:spLocks noChangeArrowheads="1"/>
          </p:cNvSpPr>
          <p:nvPr/>
        </p:nvSpPr>
        <p:spPr bwMode="auto">
          <a:xfrm>
            <a:off x="7380288" y="1773238"/>
            <a:ext cx="11747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buFont typeface="Arial" panose="020B0604020202020204" pitchFamily="34" charset="0"/>
              <a:buNone/>
            </a:pPr>
            <a:r>
              <a:rPr lang="en-US" altLang="zh-CN" sz="3600" b="1">
                <a:solidFill>
                  <a:srgbClr val="FA121D"/>
                </a:solidFill>
                <a:latin typeface="Times New Roman" panose="02020603050405020304" pitchFamily="18" charset="0"/>
                <a:sym typeface="Arial" panose="020B0604020202020204" pitchFamily="34" charset="0"/>
              </a:rPr>
              <a:t>relax</a:t>
            </a:r>
          </a:p>
        </p:txBody>
      </p:sp>
      <p:sp>
        <p:nvSpPr>
          <p:cNvPr id="102404" name="Text Box 4"/>
          <p:cNvSpPr txBox="1">
            <a:spLocks noChangeArrowheads="1"/>
          </p:cNvSpPr>
          <p:nvPr/>
        </p:nvSpPr>
        <p:spPr bwMode="auto">
          <a:xfrm>
            <a:off x="3017838" y="4638675"/>
            <a:ext cx="36258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buFont typeface="Arial" panose="020B0604020202020204" pitchFamily="34" charset="0"/>
              <a:buNone/>
            </a:pPr>
            <a:r>
              <a:rPr lang="en-US" altLang="zh-CN" sz="3600" b="1" dirty="0">
                <a:solidFill>
                  <a:srgbClr val="FA121D"/>
                </a:solidFill>
                <a:latin typeface="Times New Roman" panose="02020603050405020304" pitchFamily="18" charset="0"/>
                <a:sym typeface="Arial" panose="020B0604020202020204" pitchFamily="34" charset="0"/>
              </a:rPr>
              <a:t>twentieth century</a:t>
            </a: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2403"/>
                                        </p:tgtEl>
                                        <p:attrNameLst>
                                          <p:attrName>style.visibility</p:attrName>
                                        </p:attrNameLst>
                                      </p:cBhvr>
                                      <p:to>
                                        <p:strVal val="visible"/>
                                      </p:to>
                                    </p:set>
                                    <p:animEffect transition="in" filter="wipe(down)">
                                      <p:cBhvr>
                                        <p:cTn id="7" dur="145">
                                          <p:stCondLst>
                                            <p:cond delay="0"/>
                                          </p:stCondLst>
                                        </p:cTn>
                                        <p:tgtEl>
                                          <p:spTgt spid="102403"/>
                                        </p:tgtEl>
                                      </p:cBhvr>
                                    </p:animEffect>
                                    <p:anim calcmode="lin" valueType="num">
                                      <p:cBhvr>
                                        <p:cTn id="8" dur="456" tmFilter="0,0; 0.14,0.36; 0.43,0.73; 0.71,0.91; 1.0,1.0">
                                          <p:stCondLst>
                                            <p:cond delay="0"/>
                                          </p:stCondLst>
                                        </p:cTn>
                                        <p:tgtEl>
                                          <p:spTgt spid="10240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0240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0240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0240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02403"/>
                                        </p:tgtEl>
                                        <p:attrNameLst>
                                          <p:attrName>ppt_y</p:attrName>
                                        </p:attrNameLst>
                                      </p:cBhvr>
                                      <p:tavLst>
                                        <p:tav tm="0" fmla="#ppt_y-sin(pi*$)/81">
                                          <p:val>
                                            <p:fltVal val="0"/>
                                          </p:val>
                                        </p:tav>
                                        <p:tav tm="100000">
                                          <p:val>
                                            <p:fltVal val="1"/>
                                          </p:val>
                                        </p:tav>
                                      </p:tavLst>
                                    </p:anim>
                                    <p:animScale>
                                      <p:cBhvr>
                                        <p:cTn id="13" dur="7">
                                          <p:stCondLst>
                                            <p:cond delay="162"/>
                                          </p:stCondLst>
                                        </p:cTn>
                                        <p:tgtEl>
                                          <p:spTgt spid="102403"/>
                                        </p:tgtEl>
                                      </p:cBhvr>
                                      <p:to x="100000" y="60000"/>
                                    </p:animScale>
                                    <p:animScale>
                                      <p:cBhvr>
                                        <p:cTn id="14" dur="41" decel="50000">
                                          <p:stCondLst>
                                            <p:cond delay="169"/>
                                          </p:stCondLst>
                                        </p:cTn>
                                        <p:tgtEl>
                                          <p:spTgt spid="102403"/>
                                        </p:tgtEl>
                                      </p:cBhvr>
                                      <p:to x="100000" y="100000"/>
                                    </p:animScale>
                                    <p:animScale>
                                      <p:cBhvr>
                                        <p:cTn id="15" dur="7">
                                          <p:stCondLst>
                                            <p:cond delay="328"/>
                                          </p:stCondLst>
                                        </p:cTn>
                                        <p:tgtEl>
                                          <p:spTgt spid="102403"/>
                                        </p:tgtEl>
                                      </p:cBhvr>
                                      <p:to x="100000" y="80000"/>
                                    </p:animScale>
                                    <p:animScale>
                                      <p:cBhvr>
                                        <p:cTn id="16" dur="41" decel="50000">
                                          <p:stCondLst>
                                            <p:cond delay="335"/>
                                          </p:stCondLst>
                                        </p:cTn>
                                        <p:tgtEl>
                                          <p:spTgt spid="102403"/>
                                        </p:tgtEl>
                                      </p:cBhvr>
                                      <p:to x="100000" y="100000"/>
                                    </p:animScale>
                                    <p:animScale>
                                      <p:cBhvr>
                                        <p:cTn id="17" dur="7">
                                          <p:stCondLst>
                                            <p:cond delay="410"/>
                                          </p:stCondLst>
                                        </p:cTn>
                                        <p:tgtEl>
                                          <p:spTgt spid="102403"/>
                                        </p:tgtEl>
                                      </p:cBhvr>
                                      <p:to x="100000" y="90000"/>
                                    </p:animScale>
                                    <p:animScale>
                                      <p:cBhvr>
                                        <p:cTn id="18" dur="41" decel="50000">
                                          <p:stCondLst>
                                            <p:cond delay="417"/>
                                          </p:stCondLst>
                                        </p:cTn>
                                        <p:tgtEl>
                                          <p:spTgt spid="102403"/>
                                        </p:tgtEl>
                                      </p:cBhvr>
                                      <p:to x="100000" y="100000"/>
                                    </p:animScale>
                                    <p:animScale>
                                      <p:cBhvr>
                                        <p:cTn id="19" dur="7">
                                          <p:stCondLst>
                                            <p:cond delay="452"/>
                                          </p:stCondLst>
                                        </p:cTn>
                                        <p:tgtEl>
                                          <p:spTgt spid="102403"/>
                                        </p:tgtEl>
                                      </p:cBhvr>
                                      <p:to x="100000" y="95000"/>
                                    </p:animScale>
                                    <p:animScale>
                                      <p:cBhvr>
                                        <p:cTn id="20" dur="41" decel="50000">
                                          <p:stCondLst>
                                            <p:cond delay="458"/>
                                          </p:stCondLst>
                                        </p:cTn>
                                        <p:tgtEl>
                                          <p:spTgt spid="10240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2404"/>
                                        </p:tgtEl>
                                        <p:attrNameLst>
                                          <p:attrName>style.visibility</p:attrName>
                                        </p:attrNameLst>
                                      </p:cBhvr>
                                      <p:to>
                                        <p:strVal val="visible"/>
                                      </p:to>
                                    </p:set>
                                    <p:animEffect transition="in" filter="wipe(down)">
                                      <p:cBhvr>
                                        <p:cTn id="25" dur="145">
                                          <p:stCondLst>
                                            <p:cond delay="0"/>
                                          </p:stCondLst>
                                        </p:cTn>
                                        <p:tgtEl>
                                          <p:spTgt spid="102404"/>
                                        </p:tgtEl>
                                      </p:cBhvr>
                                    </p:animEffect>
                                    <p:anim calcmode="lin" valueType="num">
                                      <p:cBhvr>
                                        <p:cTn id="26" dur="456" tmFilter="0,0; 0.14,0.36; 0.43,0.73; 0.71,0.91; 1.0,1.0">
                                          <p:stCondLst>
                                            <p:cond delay="0"/>
                                          </p:stCondLst>
                                        </p:cTn>
                                        <p:tgtEl>
                                          <p:spTgt spid="102404"/>
                                        </p:tgtEl>
                                        <p:attrNameLst>
                                          <p:attrName>ppt_x</p:attrName>
                                        </p:attrNameLst>
                                      </p:cBhvr>
                                      <p:tavLst>
                                        <p:tav tm="0">
                                          <p:val>
                                            <p:strVal val="#ppt_x-0.25"/>
                                          </p:val>
                                        </p:tav>
                                        <p:tav tm="100000">
                                          <p:val>
                                            <p:strVal val="#ppt_x"/>
                                          </p:val>
                                        </p:tav>
                                      </p:tavLst>
                                    </p:anim>
                                    <p:anim calcmode="lin" valueType="num">
                                      <p:cBhvr>
                                        <p:cTn id="27" dur="166" tmFilter="0.0,0.0; 0.25,0.07; 0.50,0.2; 0.75,0.467; 1.0,1.0">
                                          <p:stCondLst>
                                            <p:cond delay="0"/>
                                          </p:stCondLst>
                                        </p:cTn>
                                        <p:tgtEl>
                                          <p:spTgt spid="102404"/>
                                        </p:tgtEl>
                                        <p:attrNameLst>
                                          <p:attrName>ppt_y</p:attrName>
                                        </p:attrNameLst>
                                      </p:cBhvr>
                                      <p:tavLst>
                                        <p:tav tm="0" fmla="#ppt_y-sin(pi*$)/3">
                                          <p:val>
                                            <p:fltVal val="0.5"/>
                                          </p:val>
                                        </p:tav>
                                        <p:tav tm="100000">
                                          <p:val>
                                            <p:fltVal val="1"/>
                                          </p:val>
                                        </p:tav>
                                      </p:tavLst>
                                    </p:anim>
                                    <p:anim calcmode="lin" valueType="num">
                                      <p:cBhvr>
                                        <p:cTn id="28" dur="166" tmFilter="0, 0; 0.125,0.2665; 0.25,0.4; 0.375,0.465; 0.5,0.5;  0.625,0.535; 0.75,0.6; 0.875,0.7335; 1,1">
                                          <p:stCondLst>
                                            <p:cond delay="166"/>
                                          </p:stCondLst>
                                        </p:cTn>
                                        <p:tgtEl>
                                          <p:spTgt spid="102404"/>
                                        </p:tgtEl>
                                        <p:attrNameLst>
                                          <p:attrName>ppt_y</p:attrName>
                                        </p:attrNameLst>
                                      </p:cBhvr>
                                      <p:tavLst>
                                        <p:tav tm="0" fmla="#ppt_y-sin(pi*$)/9">
                                          <p:val>
                                            <p:fltVal val="0"/>
                                          </p:val>
                                        </p:tav>
                                        <p:tav tm="100000">
                                          <p:val>
                                            <p:fltVal val="1"/>
                                          </p:val>
                                        </p:tav>
                                      </p:tavLst>
                                    </p:anim>
                                    <p:anim calcmode="lin" valueType="num">
                                      <p:cBhvr>
                                        <p:cTn id="29" dur="83" tmFilter="0, 0; 0.125,0.2665; 0.25,0.4; 0.375,0.465; 0.5,0.5;  0.625,0.535; 0.75,0.6; 0.875,0.7335; 1,1">
                                          <p:stCondLst>
                                            <p:cond delay="331"/>
                                          </p:stCondLst>
                                        </p:cTn>
                                        <p:tgtEl>
                                          <p:spTgt spid="102404"/>
                                        </p:tgtEl>
                                        <p:attrNameLst>
                                          <p:attrName>ppt_y</p:attrName>
                                        </p:attrNameLst>
                                      </p:cBhvr>
                                      <p:tavLst>
                                        <p:tav tm="0" fmla="#ppt_y-sin(pi*$)/27">
                                          <p:val>
                                            <p:fltVal val="0"/>
                                          </p:val>
                                        </p:tav>
                                        <p:tav tm="100000">
                                          <p:val>
                                            <p:fltVal val="1"/>
                                          </p:val>
                                        </p:tav>
                                      </p:tavLst>
                                    </p:anim>
                                    <p:anim calcmode="lin" valueType="num">
                                      <p:cBhvr>
                                        <p:cTn id="30" dur="41" tmFilter="0, 0; 0.125,0.2665; 0.25,0.4; 0.375,0.465; 0.5,0.5;  0.625,0.535; 0.75,0.6; 0.875,0.7335; 1,1">
                                          <p:stCondLst>
                                            <p:cond delay="414"/>
                                          </p:stCondLst>
                                        </p:cTn>
                                        <p:tgtEl>
                                          <p:spTgt spid="102404"/>
                                        </p:tgtEl>
                                        <p:attrNameLst>
                                          <p:attrName>ppt_y</p:attrName>
                                        </p:attrNameLst>
                                      </p:cBhvr>
                                      <p:tavLst>
                                        <p:tav tm="0" fmla="#ppt_y-sin(pi*$)/81">
                                          <p:val>
                                            <p:fltVal val="0"/>
                                          </p:val>
                                        </p:tav>
                                        <p:tav tm="100000">
                                          <p:val>
                                            <p:fltVal val="1"/>
                                          </p:val>
                                        </p:tav>
                                      </p:tavLst>
                                    </p:anim>
                                    <p:animScale>
                                      <p:cBhvr>
                                        <p:cTn id="31" dur="7">
                                          <p:stCondLst>
                                            <p:cond delay="162"/>
                                          </p:stCondLst>
                                        </p:cTn>
                                        <p:tgtEl>
                                          <p:spTgt spid="102404"/>
                                        </p:tgtEl>
                                      </p:cBhvr>
                                      <p:to x="100000" y="60000"/>
                                    </p:animScale>
                                    <p:animScale>
                                      <p:cBhvr>
                                        <p:cTn id="32" dur="41" decel="50000">
                                          <p:stCondLst>
                                            <p:cond delay="169"/>
                                          </p:stCondLst>
                                        </p:cTn>
                                        <p:tgtEl>
                                          <p:spTgt spid="102404"/>
                                        </p:tgtEl>
                                      </p:cBhvr>
                                      <p:to x="100000" y="100000"/>
                                    </p:animScale>
                                    <p:animScale>
                                      <p:cBhvr>
                                        <p:cTn id="33" dur="7">
                                          <p:stCondLst>
                                            <p:cond delay="328"/>
                                          </p:stCondLst>
                                        </p:cTn>
                                        <p:tgtEl>
                                          <p:spTgt spid="102404"/>
                                        </p:tgtEl>
                                      </p:cBhvr>
                                      <p:to x="100000" y="80000"/>
                                    </p:animScale>
                                    <p:animScale>
                                      <p:cBhvr>
                                        <p:cTn id="34" dur="41" decel="50000">
                                          <p:stCondLst>
                                            <p:cond delay="335"/>
                                          </p:stCondLst>
                                        </p:cTn>
                                        <p:tgtEl>
                                          <p:spTgt spid="102404"/>
                                        </p:tgtEl>
                                      </p:cBhvr>
                                      <p:to x="100000" y="100000"/>
                                    </p:animScale>
                                    <p:animScale>
                                      <p:cBhvr>
                                        <p:cTn id="35" dur="7">
                                          <p:stCondLst>
                                            <p:cond delay="410"/>
                                          </p:stCondLst>
                                        </p:cTn>
                                        <p:tgtEl>
                                          <p:spTgt spid="102404"/>
                                        </p:tgtEl>
                                      </p:cBhvr>
                                      <p:to x="100000" y="90000"/>
                                    </p:animScale>
                                    <p:animScale>
                                      <p:cBhvr>
                                        <p:cTn id="36" dur="41" decel="50000">
                                          <p:stCondLst>
                                            <p:cond delay="417"/>
                                          </p:stCondLst>
                                        </p:cTn>
                                        <p:tgtEl>
                                          <p:spTgt spid="102404"/>
                                        </p:tgtEl>
                                      </p:cBhvr>
                                      <p:to x="100000" y="100000"/>
                                    </p:animScale>
                                    <p:animScale>
                                      <p:cBhvr>
                                        <p:cTn id="37" dur="7">
                                          <p:stCondLst>
                                            <p:cond delay="452"/>
                                          </p:stCondLst>
                                        </p:cTn>
                                        <p:tgtEl>
                                          <p:spTgt spid="102404"/>
                                        </p:tgtEl>
                                      </p:cBhvr>
                                      <p:to x="100000" y="95000"/>
                                    </p:animScale>
                                    <p:animScale>
                                      <p:cBhvr>
                                        <p:cTn id="38" dur="41" decel="50000">
                                          <p:stCondLst>
                                            <p:cond delay="458"/>
                                          </p:stCondLst>
                                        </p:cTn>
                                        <p:tgtEl>
                                          <p:spTgt spid="10240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ldLvl="0" autoUpdateAnimBg="0"/>
      <p:bldP spid="102404" grpId="0"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611188" y="1052513"/>
            <a:ext cx="784860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buFont typeface="Arial" panose="020B0604020202020204" pitchFamily="34" charset="0"/>
              <a:buNone/>
            </a:pPr>
            <a:r>
              <a:rPr lang="en-US" altLang="zh-CN" sz="3600" b="1" dirty="0">
                <a:latin typeface="Times New Roman" panose="02020603050405020304" pitchFamily="18" charset="0"/>
              </a:rPr>
              <a:t>4. They used a knife ______ (open) the door.</a:t>
            </a:r>
            <a:endParaRPr lang="en-US" altLang="zh-CN" sz="3600" b="1" dirty="0">
              <a:latin typeface="Times New Roman" panose="02020603050405020304" pitchFamily="18" charset="0"/>
              <a:cs typeface="Times New Roman" panose="02020603050405020304" pitchFamily="18" charset="0"/>
              <a:sym typeface="Arial" panose="020B0604020202020204" pitchFamily="34" charset="0"/>
            </a:endParaRPr>
          </a:p>
          <a:p>
            <a:pPr>
              <a:lnSpc>
                <a:spcPct val="130000"/>
              </a:lnSpc>
              <a:buFont typeface="Arial" panose="020B0604020202020204" pitchFamily="34" charset="0"/>
              <a:buNone/>
            </a:pPr>
            <a:r>
              <a:rPr lang="en-US" altLang="zh-CN" sz="3600" b="1" dirty="0">
                <a:latin typeface="Times New Roman" panose="02020603050405020304" pitchFamily="18" charset="0"/>
                <a:cs typeface="Times New Roman" panose="02020603050405020304" pitchFamily="18" charset="0"/>
                <a:sym typeface="Arial" panose="020B0604020202020204" pitchFamily="34" charset="0"/>
              </a:rPr>
              <a:t>5. This old man can use a computer __</a:t>
            </a:r>
            <a:r>
              <a:rPr lang="en-US" sz="3600" b="1" dirty="0">
                <a:latin typeface="Times New Roman" panose="02020603050405020304" pitchFamily="18" charset="0"/>
                <a:cs typeface="Times New Roman" panose="02020603050405020304" pitchFamily="18" charset="0"/>
                <a:sym typeface="Arial" panose="020B0604020202020204" pitchFamily="34" charset="0"/>
              </a:rPr>
              <a:t>___ (do) word processing.</a:t>
            </a:r>
          </a:p>
          <a:p>
            <a:pPr>
              <a:lnSpc>
                <a:spcPct val="130000"/>
              </a:lnSpc>
              <a:buFont typeface="Arial" panose="020B0604020202020204" pitchFamily="34" charset="0"/>
              <a:buNone/>
            </a:pPr>
            <a:r>
              <a:rPr lang="en-US" altLang="zh-CN" sz="3600" b="1" dirty="0">
                <a:latin typeface="Times New Roman" panose="02020603050405020304" pitchFamily="18" charset="0"/>
                <a:cs typeface="Times New Roman" panose="02020603050405020304" pitchFamily="18" charset="0"/>
                <a:sym typeface="Arial" panose="020B0604020202020204" pitchFamily="34" charset="0"/>
              </a:rPr>
              <a:t>6. I don</a:t>
            </a:r>
            <a:r>
              <a:rPr lang="en-US" sz="3600" b="1" dirty="0">
                <a:latin typeface="Times New Roman" panose="02020603050405020304" pitchFamily="18" charset="0"/>
                <a:cs typeface="Times New Roman" panose="02020603050405020304" pitchFamily="18" charset="0"/>
                <a:sym typeface="Arial" panose="020B0604020202020204" pitchFamily="34" charset="0"/>
              </a:rPr>
              <a:t>’t like watching football games. Let’s ______ (change) a channel.</a:t>
            </a:r>
            <a:endParaRPr lang="en-US" altLang="zh-CN" sz="3600"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75779" name="Text Box 3"/>
          <p:cNvSpPr txBox="1">
            <a:spLocks noChangeArrowheads="1"/>
          </p:cNvSpPr>
          <p:nvPr/>
        </p:nvSpPr>
        <p:spPr bwMode="auto">
          <a:xfrm>
            <a:off x="1177925" y="3363913"/>
            <a:ext cx="1162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600" b="1">
                <a:solidFill>
                  <a:srgbClr val="FF0000"/>
                </a:solidFill>
                <a:latin typeface="Times New Roman" panose="02020603050405020304" pitchFamily="18" charset="0"/>
                <a:cs typeface="Times New Roman" panose="02020603050405020304" pitchFamily="18" charset="0"/>
                <a:sym typeface="Arial" panose="020B0604020202020204" pitchFamily="34" charset="0"/>
              </a:rPr>
              <a:t>to do</a:t>
            </a:r>
          </a:p>
        </p:txBody>
      </p:sp>
      <p:sp>
        <p:nvSpPr>
          <p:cNvPr id="75780" name="Text Box 4"/>
          <p:cNvSpPr txBox="1">
            <a:spLocks noChangeArrowheads="1"/>
          </p:cNvSpPr>
          <p:nvPr/>
        </p:nvSpPr>
        <p:spPr bwMode="auto">
          <a:xfrm>
            <a:off x="2266950" y="4789488"/>
            <a:ext cx="1555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600" b="1">
                <a:solidFill>
                  <a:srgbClr val="FF0000"/>
                </a:solidFill>
                <a:latin typeface="Times New Roman" panose="02020603050405020304" pitchFamily="18" charset="0"/>
                <a:cs typeface="Times New Roman" panose="02020603050405020304" pitchFamily="18" charset="0"/>
                <a:sym typeface="Arial" panose="020B0604020202020204" pitchFamily="34" charset="0"/>
              </a:rPr>
              <a:t>change</a:t>
            </a:r>
          </a:p>
        </p:txBody>
      </p:sp>
      <p:sp>
        <p:nvSpPr>
          <p:cNvPr id="75781" name="Text Box 5"/>
          <p:cNvSpPr txBox="1">
            <a:spLocks noChangeArrowheads="1"/>
          </p:cNvSpPr>
          <p:nvPr/>
        </p:nvSpPr>
        <p:spPr bwMode="auto">
          <a:xfrm>
            <a:off x="4572000" y="1196975"/>
            <a:ext cx="1619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600" b="1">
                <a:solidFill>
                  <a:srgbClr val="FF0000"/>
                </a:solidFill>
                <a:latin typeface="Times New Roman" panose="02020603050405020304" pitchFamily="18" charset="0"/>
                <a:sym typeface="Arial" panose="020B0604020202020204" pitchFamily="34" charset="0"/>
              </a:rPr>
              <a:t>to open</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5781"/>
                                        </p:tgtEl>
                                        <p:attrNameLst>
                                          <p:attrName>style.visibility</p:attrName>
                                        </p:attrNameLst>
                                      </p:cBhvr>
                                      <p:to>
                                        <p:strVal val="visible"/>
                                      </p:to>
                                    </p:set>
                                    <p:animEffect transition="in" filter="wipe(down)">
                                      <p:cBhvr>
                                        <p:cTn id="7" dur="500"/>
                                        <p:tgtEl>
                                          <p:spTgt spid="7578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5779"/>
                                        </p:tgtEl>
                                        <p:attrNameLst>
                                          <p:attrName>style.visibility</p:attrName>
                                        </p:attrNameLst>
                                      </p:cBhvr>
                                      <p:to>
                                        <p:strVal val="visible"/>
                                      </p:to>
                                    </p:set>
                                    <p:animEffect transition="in" filter="wipe(down)">
                                      <p:cBhvr>
                                        <p:cTn id="12" dur="500"/>
                                        <p:tgtEl>
                                          <p:spTgt spid="7577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5780"/>
                                        </p:tgtEl>
                                        <p:attrNameLst>
                                          <p:attrName>style.visibility</p:attrName>
                                        </p:attrNameLst>
                                      </p:cBhvr>
                                      <p:to>
                                        <p:strVal val="visible"/>
                                      </p:to>
                                    </p:set>
                                    <p:animEffect transition="in" filter="wipe(down)">
                                      <p:cBhvr>
                                        <p:cTn id="17" dur="500"/>
                                        <p:tgtEl>
                                          <p:spTgt spid="75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ldLvl="0" autoUpdateAnimBg="0"/>
      <p:bldP spid="75780" grpId="0" bldLvl="0" autoUpdateAnimBg="0"/>
      <p:bldP spid="75781" grpId="0" bldLvl="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Text Box 3"/>
          <p:cNvSpPr txBox="1">
            <a:spLocks noChangeArrowheads="1"/>
          </p:cNvSpPr>
          <p:nvPr/>
        </p:nvSpPr>
        <p:spPr bwMode="auto">
          <a:xfrm>
            <a:off x="1081088" y="2565400"/>
            <a:ext cx="7019925"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buFont typeface="Arial" panose="020B0604020202020204" pitchFamily="34" charset="0"/>
              <a:buAutoNum type="arabicPeriod"/>
            </a:pPr>
            <a:r>
              <a:rPr lang="en-US" sz="3600" b="1" dirty="0">
                <a:solidFill>
                  <a:srgbClr val="0066FF"/>
                </a:solidFill>
              </a:rPr>
              <a:t>Read aloud the article and underline the difficult parts.</a:t>
            </a:r>
          </a:p>
          <a:p>
            <a:pPr>
              <a:lnSpc>
                <a:spcPct val="120000"/>
              </a:lnSpc>
              <a:buFont typeface="Arial" panose="020B0604020202020204" pitchFamily="34" charset="0"/>
              <a:buNone/>
            </a:pPr>
            <a:r>
              <a:rPr lang="en-US" sz="3600" b="1" dirty="0">
                <a:solidFill>
                  <a:srgbClr val="0066FF"/>
                </a:solidFill>
              </a:rPr>
              <a:t>2. Remember the new words in this lesson.</a:t>
            </a:r>
            <a:r>
              <a:rPr lang="en-US" sz="3600" dirty="0">
                <a:solidFill>
                  <a:srgbClr val="0066FF"/>
                </a:solidFill>
              </a:rPr>
              <a:t>  </a:t>
            </a:r>
            <a:r>
              <a:rPr lang="en-US" sz="3600" dirty="0" smtClean="0">
                <a:solidFill>
                  <a:srgbClr val="0066FF"/>
                </a:solidFill>
              </a:rPr>
              <a:t> </a:t>
            </a:r>
            <a:endParaRPr lang="en-US" sz="3600" dirty="0">
              <a:solidFill>
                <a:srgbClr val="0066FF"/>
              </a:solidFill>
            </a:endParaRPr>
          </a:p>
        </p:txBody>
      </p:sp>
      <p:pic>
        <p:nvPicPr>
          <p:cNvPr id="103427" name="Picture 4" descr="homework10"/>
          <p:cNvPicPr>
            <a:picLocks noChangeAspect="1" noChangeArrowheads="1"/>
          </p:cNvPicPr>
          <p:nvPr/>
        </p:nvPicPr>
        <p:blipFill>
          <a:blip r:embed="rId2"/>
          <a:srcRect/>
          <a:stretch>
            <a:fillRect/>
          </a:stretch>
        </p:blipFill>
        <p:spPr bwMode="auto">
          <a:xfrm>
            <a:off x="1546225" y="1125538"/>
            <a:ext cx="5834063"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3426"/>
                                        </p:tgtEl>
                                        <p:attrNameLst>
                                          <p:attrName>style.visibility</p:attrName>
                                        </p:attrNameLst>
                                      </p:cBhvr>
                                      <p:to>
                                        <p:strVal val="visible"/>
                                      </p:to>
                                    </p:set>
                                    <p:animEffect transition="in" filter="wipe(down)">
                                      <p:cBhvr>
                                        <p:cTn id="7" dur="500"/>
                                        <p:tgtEl>
                                          <p:spTgt spid="103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4450" name="Picture 4" descr="thank you6"/>
          <p:cNvPicPr>
            <a:picLocks noChangeAspect="1" noChangeArrowheads="1"/>
          </p:cNvPicPr>
          <p:nvPr/>
        </p:nvPicPr>
        <p:blipFill>
          <a:blip r:embed="rId2" cstate="email"/>
          <a:srcRect/>
          <a:stretch>
            <a:fillRect/>
          </a:stretch>
        </p:blipFill>
        <p:spPr bwMode="auto">
          <a:xfrm>
            <a:off x="1619250" y="333375"/>
            <a:ext cx="6313488"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Text Box 4"/>
          <p:cNvSpPr txBox="1">
            <a:spLocks noChangeArrowheads="1"/>
          </p:cNvSpPr>
          <p:nvPr/>
        </p:nvSpPr>
        <p:spPr bwMode="auto">
          <a:xfrm>
            <a:off x="1547813" y="2235200"/>
            <a:ext cx="6323012"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buFont typeface="Arial" panose="020B0604020202020204" pitchFamily="34" charset="0"/>
              <a:buNone/>
            </a:pPr>
            <a:r>
              <a:rPr lang="en-US" altLang="zh-CN" sz="3600" b="1">
                <a:solidFill>
                  <a:srgbClr val="F35FB4"/>
                </a:solidFill>
                <a:sym typeface="Arial" panose="020B0604020202020204" pitchFamily="34" charset="0"/>
              </a:rPr>
              <a:t>Do you like travelling?</a:t>
            </a:r>
          </a:p>
          <a:p>
            <a:pPr>
              <a:lnSpc>
                <a:spcPct val="120000"/>
              </a:lnSpc>
              <a:buFont typeface="Arial" panose="020B0604020202020204" pitchFamily="34" charset="0"/>
              <a:buNone/>
            </a:pPr>
            <a:r>
              <a:rPr lang="en-US" sz="3600" b="1">
                <a:solidFill>
                  <a:srgbClr val="F35FB4"/>
                </a:solidFill>
                <a:sym typeface="Arial" panose="020B0604020202020204" pitchFamily="34" charset="0"/>
              </a:rPr>
              <a:t>Do you know these places?</a:t>
            </a:r>
          </a:p>
        </p:txBody>
      </p:sp>
      <p:sp>
        <p:nvSpPr>
          <p:cNvPr id="76803" name="WordArt 5"/>
          <p:cNvSpPr>
            <a:spLocks noChangeArrowheads="1" noChangeShapeType="1" noTextEdit="1"/>
          </p:cNvSpPr>
          <p:nvPr/>
        </p:nvSpPr>
        <p:spPr bwMode="auto">
          <a:xfrm>
            <a:off x="2843213" y="936625"/>
            <a:ext cx="3600450" cy="1027113"/>
          </a:xfrm>
          <a:prstGeom prst="rect">
            <a:avLst/>
          </a:prstGeom>
        </p:spPr>
        <p:txBody>
          <a:bodyPr wrap="none" fromWordArt="1">
            <a:prstTxWarp prst="textInflateBottom">
              <a:avLst>
                <a:gd name="adj" fmla="val 68083"/>
              </a:avLst>
            </a:prstTxWarp>
          </a:bodyPr>
          <a:lstStyle/>
          <a:p>
            <a:r>
              <a:rPr lang="en-US" altLang="zh-CN" sz="3600" b="1" kern="10">
                <a:ln w="12700">
                  <a:solidFill>
                    <a:schemeClr val="tx1"/>
                  </a:solidFill>
                  <a:round/>
                </a:ln>
                <a:gradFill rotWithShape="1">
                  <a:gsLst>
                    <a:gs pos="0">
                      <a:srgbClr val="76E7F6">
                        <a:alpha val="50000"/>
                      </a:srgbClr>
                    </a:gs>
                    <a:gs pos="100000">
                      <a:srgbClr val="0066FF"/>
                    </a:gs>
                  </a:gsLst>
                  <a:lin ang="5400000" scaled="1"/>
                </a:gradFill>
                <a:effectLst>
                  <a:outerShdw dist="45791" dir="2021404" algn="ctr" rotWithShape="0">
                    <a:srgbClr val="9999FF"/>
                  </a:outerShdw>
                </a:effectLst>
                <a:latin typeface="Arial" panose="020B0604020202020204"/>
                <a:cs typeface="Arial" panose="020B0604020202020204"/>
              </a:rPr>
              <a:t>Free talk</a:t>
            </a:r>
            <a:endParaRPr lang="zh-CN" altLang="en-US" sz="3600" b="1" kern="10">
              <a:ln w="12700">
                <a:solidFill>
                  <a:schemeClr val="tx1"/>
                </a:solidFill>
                <a:round/>
              </a:ln>
              <a:gradFill rotWithShape="1">
                <a:gsLst>
                  <a:gs pos="0">
                    <a:srgbClr val="76E7F6">
                      <a:alpha val="50000"/>
                    </a:srgbClr>
                  </a:gs>
                  <a:gs pos="100000">
                    <a:srgbClr val="0066FF"/>
                  </a:gs>
                </a:gsLst>
                <a:lin ang="5400000" scaled="1"/>
              </a:gradFill>
              <a:effectLst>
                <a:outerShdw dist="45791" dir="2021404" algn="ctr" rotWithShape="0">
                  <a:srgbClr val="9999FF"/>
                </a:outerShdw>
              </a:effectLst>
              <a:latin typeface="Arial" panose="020B0604020202020204"/>
              <a:cs typeface="Arial" panose="020B0604020202020204"/>
            </a:endParaRPr>
          </a:p>
        </p:txBody>
      </p:sp>
      <p:pic>
        <p:nvPicPr>
          <p:cNvPr id="76804" name="Picture 8" descr="New York"/>
          <p:cNvPicPr>
            <a:picLocks noChangeAspect="1" noChangeArrowheads="1"/>
          </p:cNvPicPr>
          <p:nvPr/>
        </p:nvPicPr>
        <p:blipFill>
          <a:blip r:embed="rId3"/>
          <a:srcRect/>
          <a:stretch>
            <a:fillRect/>
          </a:stretch>
        </p:blipFill>
        <p:spPr bwMode="auto">
          <a:xfrm>
            <a:off x="431800" y="4124325"/>
            <a:ext cx="28448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9" descr="Cenral Park"/>
          <p:cNvPicPr>
            <a:picLocks noChangeAspect="1" noChangeArrowheads="1"/>
          </p:cNvPicPr>
          <p:nvPr/>
        </p:nvPicPr>
        <p:blipFill>
          <a:blip r:embed="rId4"/>
          <a:srcRect/>
          <a:stretch>
            <a:fillRect/>
          </a:stretch>
        </p:blipFill>
        <p:spPr bwMode="auto">
          <a:xfrm>
            <a:off x="3395663" y="4124325"/>
            <a:ext cx="2544762"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10" descr="Broadway"/>
          <p:cNvPicPr>
            <a:picLocks noChangeAspect="1" noChangeArrowheads="1"/>
          </p:cNvPicPr>
          <p:nvPr/>
        </p:nvPicPr>
        <p:blipFill>
          <a:blip r:embed="rId5"/>
          <a:srcRect/>
          <a:stretch>
            <a:fillRect/>
          </a:stretch>
        </p:blipFill>
        <p:spPr bwMode="auto">
          <a:xfrm>
            <a:off x="6084888" y="4124325"/>
            <a:ext cx="2663825"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wipe(left)">
                                      <p:cBhvr>
                                        <p:cTn id="7" dur="500"/>
                                        <p:tgtEl>
                                          <p:spTgt spid="76802"/>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76804"/>
                                        </p:tgtEl>
                                        <p:attrNameLst>
                                          <p:attrName>style.visibility</p:attrName>
                                        </p:attrNameLst>
                                      </p:cBhvr>
                                      <p:to>
                                        <p:strVal val="visible"/>
                                      </p:to>
                                    </p:set>
                                    <p:animEffect transition="in" filter="box(in)">
                                      <p:cBhvr>
                                        <p:cTn id="11" dur="500"/>
                                        <p:tgtEl>
                                          <p:spTgt spid="76804"/>
                                        </p:tgtEl>
                                      </p:cBhvr>
                                    </p:animEffect>
                                  </p:childTnLst>
                                </p:cTn>
                              </p:par>
                              <p:par>
                                <p:cTn id="12" presetID="4" presetClass="entr" presetSubtype="16" fill="hold" nodeType="withEffect">
                                  <p:stCondLst>
                                    <p:cond delay="0"/>
                                  </p:stCondLst>
                                  <p:childTnLst>
                                    <p:set>
                                      <p:cBhvr>
                                        <p:cTn id="13" dur="1" fill="hold">
                                          <p:stCondLst>
                                            <p:cond delay="0"/>
                                          </p:stCondLst>
                                        </p:cTn>
                                        <p:tgtEl>
                                          <p:spTgt spid="76805"/>
                                        </p:tgtEl>
                                        <p:attrNameLst>
                                          <p:attrName>style.visibility</p:attrName>
                                        </p:attrNameLst>
                                      </p:cBhvr>
                                      <p:to>
                                        <p:strVal val="visible"/>
                                      </p:to>
                                    </p:set>
                                    <p:animEffect transition="in" filter="box(in)">
                                      <p:cBhvr>
                                        <p:cTn id="14" dur="500"/>
                                        <p:tgtEl>
                                          <p:spTgt spid="76805"/>
                                        </p:tgtEl>
                                      </p:cBhvr>
                                    </p:animEffect>
                                  </p:childTnLst>
                                </p:cTn>
                              </p:par>
                              <p:par>
                                <p:cTn id="15" presetID="4" presetClass="entr" presetSubtype="16" fill="hold" nodeType="withEffect">
                                  <p:stCondLst>
                                    <p:cond delay="0"/>
                                  </p:stCondLst>
                                  <p:childTnLst>
                                    <p:set>
                                      <p:cBhvr>
                                        <p:cTn id="16" dur="1" fill="hold">
                                          <p:stCondLst>
                                            <p:cond delay="0"/>
                                          </p:stCondLst>
                                        </p:cTn>
                                        <p:tgtEl>
                                          <p:spTgt spid="76806"/>
                                        </p:tgtEl>
                                        <p:attrNameLst>
                                          <p:attrName>style.visibility</p:attrName>
                                        </p:attrNameLst>
                                      </p:cBhvr>
                                      <p:to>
                                        <p:strVal val="visible"/>
                                      </p:to>
                                    </p:set>
                                    <p:animEffect transition="in" filter="box(in)">
                                      <p:cBhvr>
                                        <p:cTn id="17" dur="500"/>
                                        <p:tgtEl>
                                          <p:spTgt spid="76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7826" name="Picture 2" descr="世界地图"/>
          <p:cNvPicPr>
            <a:picLocks noChangeAspect="1" noChangeArrowheads="1"/>
          </p:cNvPicPr>
          <p:nvPr/>
        </p:nvPicPr>
        <p:blipFill>
          <a:blip r:embed="rId2"/>
          <a:srcRect/>
          <a:stretch>
            <a:fillRect/>
          </a:stretch>
        </p:blipFill>
        <p:spPr bwMode="auto">
          <a:xfrm>
            <a:off x="1476375" y="1196975"/>
            <a:ext cx="5838825" cy="397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AutoShape 3"/>
          <p:cNvSpPr/>
          <p:nvPr/>
        </p:nvSpPr>
        <p:spPr bwMode="auto">
          <a:xfrm>
            <a:off x="5368925" y="434975"/>
            <a:ext cx="1946275" cy="609600"/>
          </a:xfrm>
          <a:prstGeom prst="borderCallout1">
            <a:avLst>
              <a:gd name="adj1" fmla="val 18750"/>
              <a:gd name="adj2" fmla="val -3912"/>
              <a:gd name="adj3" fmla="val 246565"/>
              <a:gd name="adj4" fmla="val -36139"/>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99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lstStyle/>
          <a:p>
            <a:pPr>
              <a:buFont typeface="Arial" panose="020B0604020202020204" pitchFamily="34" charset="0"/>
              <a:buNone/>
            </a:pPr>
            <a:endParaRPr lang="zh-CN" altLang="zh-CN"/>
          </a:p>
        </p:txBody>
      </p:sp>
      <p:sp>
        <p:nvSpPr>
          <p:cNvPr id="77828" name="Text Box 4"/>
          <p:cNvSpPr txBox="1">
            <a:spLocks noChangeArrowheads="1"/>
          </p:cNvSpPr>
          <p:nvPr/>
        </p:nvSpPr>
        <p:spPr bwMode="auto">
          <a:xfrm>
            <a:off x="5432425" y="333375"/>
            <a:ext cx="1736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4000" b="1" i="1">
                <a:solidFill>
                  <a:srgbClr val="0000FF"/>
                </a:solidFill>
                <a:latin typeface="Times New Roman" panose="02020603050405020304" pitchFamily="18" charset="0"/>
                <a:sym typeface="Arial" panose="020B0604020202020204" pitchFamily="34" charset="0"/>
              </a:rPr>
              <a:t>Europe</a:t>
            </a:r>
          </a:p>
        </p:txBody>
      </p:sp>
      <p:sp>
        <p:nvSpPr>
          <p:cNvPr id="77829" name="AutoShape 5"/>
          <p:cNvSpPr/>
          <p:nvPr/>
        </p:nvSpPr>
        <p:spPr bwMode="auto">
          <a:xfrm>
            <a:off x="7391400" y="1874838"/>
            <a:ext cx="1430338" cy="609600"/>
          </a:xfrm>
          <a:prstGeom prst="borderCallout1">
            <a:avLst>
              <a:gd name="adj1" fmla="val 18750"/>
              <a:gd name="adj2" fmla="val -5329"/>
              <a:gd name="adj3" fmla="val 40625"/>
              <a:gd name="adj4" fmla="val -85352"/>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99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lstStyle/>
          <a:p>
            <a:pPr>
              <a:buFont typeface="Arial" panose="020B0604020202020204" pitchFamily="34" charset="0"/>
              <a:buNone/>
            </a:pPr>
            <a:endParaRPr lang="zh-CN" altLang="zh-CN"/>
          </a:p>
        </p:txBody>
      </p:sp>
      <p:sp>
        <p:nvSpPr>
          <p:cNvPr id="77830" name="Text Box 6"/>
          <p:cNvSpPr txBox="1">
            <a:spLocks noChangeArrowheads="1"/>
          </p:cNvSpPr>
          <p:nvPr/>
        </p:nvSpPr>
        <p:spPr bwMode="auto">
          <a:xfrm>
            <a:off x="7524750" y="1790700"/>
            <a:ext cx="1116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4000" b="1" i="1">
                <a:solidFill>
                  <a:srgbClr val="0000FF"/>
                </a:solidFill>
                <a:latin typeface="Times New Roman" panose="02020603050405020304" pitchFamily="18" charset="0"/>
                <a:sym typeface="Arial" panose="020B0604020202020204" pitchFamily="34" charset="0"/>
              </a:rPr>
              <a:t>Asia</a:t>
            </a:r>
          </a:p>
        </p:txBody>
      </p:sp>
      <p:sp>
        <p:nvSpPr>
          <p:cNvPr id="77831" name="AutoShape 7"/>
          <p:cNvSpPr/>
          <p:nvPr/>
        </p:nvSpPr>
        <p:spPr bwMode="auto">
          <a:xfrm>
            <a:off x="6232525" y="5259388"/>
            <a:ext cx="1776413" cy="609600"/>
          </a:xfrm>
          <a:prstGeom prst="borderCallout1">
            <a:avLst>
              <a:gd name="adj1" fmla="val 18750"/>
              <a:gd name="adj2" fmla="val -4292"/>
              <a:gd name="adj3" fmla="val -386458"/>
              <a:gd name="adj4" fmla="val -100894"/>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99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lstStyle/>
          <a:p>
            <a:pPr>
              <a:buFont typeface="Arial" panose="020B0604020202020204" pitchFamily="34" charset="0"/>
              <a:buNone/>
            </a:pPr>
            <a:endParaRPr lang="zh-CN" altLang="zh-CN"/>
          </a:p>
        </p:txBody>
      </p:sp>
      <p:sp>
        <p:nvSpPr>
          <p:cNvPr id="77832" name="Text Box 8"/>
          <p:cNvSpPr txBox="1">
            <a:spLocks noChangeArrowheads="1"/>
          </p:cNvSpPr>
          <p:nvPr/>
        </p:nvSpPr>
        <p:spPr bwMode="auto">
          <a:xfrm>
            <a:off x="6319838" y="5175250"/>
            <a:ext cx="151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4000" b="1" i="1">
                <a:solidFill>
                  <a:srgbClr val="0000FF"/>
                </a:solidFill>
                <a:latin typeface="Times New Roman" panose="02020603050405020304" pitchFamily="18" charset="0"/>
                <a:sym typeface="Arial" panose="020B0604020202020204" pitchFamily="34" charset="0"/>
              </a:rPr>
              <a:t>Africa</a:t>
            </a:r>
          </a:p>
        </p:txBody>
      </p:sp>
      <p:sp>
        <p:nvSpPr>
          <p:cNvPr id="77833" name="AutoShape 9"/>
          <p:cNvSpPr/>
          <p:nvPr/>
        </p:nvSpPr>
        <p:spPr bwMode="auto">
          <a:xfrm>
            <a:off x="2416175" y="420688"/>
            <a:ext cx="2012950" cy="609600"/>
          </a:xfrm>
          <a:prstGeom prst="borderCallout1">
            <a:avLst>
              <a:gd name="adj1" fmla="val 18750"/>
              <a:gd name="adj2" fmla="val -3787"/>
              <a:gd name="adj3" fmla="val 332606"/>
              <a:gd name="adj4" fmla="val -7412"/>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99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lstStyle/>
          <a:p>
            <a:pPr>
              <a:buFont typeface="Arial" panose="020B0604020202020204" pitchFamily="34" charset="0"/>
              <a:buNone/>
            </a:pPr>
            <a:endParaRPr lang="zh-CN" altLang="zh-CN"/>
          </a:p>
        </p:txBody>
      </p:sp>
      <p:sp>
        <p:nvSpPr>
          <p:cNvPr id="77834" name="Text Box 10"/>
          <p:cNvSpPr txBox="1">
            <a:spLocks noChangeArrowheads="1"/>
          </p:cNvSpPr>
          <p:nvPr/>
        </p:nvSpPr>
        <p:spPr bwMode="auto">
          <a:xfrm>
            <a:off x="2382838" y="333375"/>
            <a:ext cx="196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4000" b="1" i="1">
                <a:solidFill>
                  <a:srgbClr val="0000FF"/>
                </a:solidFill>
                <a:latin typeface="Times New Roman" panose="02020603050405020304" pitchFamily="18" charset="0"/>
              </a:rPr>
              <a:t>America</a:t>
            </a:r>
          </a:p>
        </p:txBody>
      </p:sp>
      <p:sp>
        <p:nvSpPr>
          <p:cNvPr id="77835" name="Text Box 11"/>
          <p:cNvSpPr txBox="1">
            <a:spLocks noChangeArrowheads="1"/>
          </p:cNvSpPr>
          <p:nvPr/>
        </p:nvSpPr>
        <p:spPr bwMode="auto">
          <a:xfrm>
            <a:off x="758825" y="5408613"/>
            <a:ext cx="4756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4000" b="1">
                <a:solidFill>
                  <a:srgbClr val="008000"/>
                </a:solidFill>
                <a:sym typeface="Arial" panose="020B0604020202020204" pitchFamily="34" charset="0"/>
              </a:rPr>
              <a:t>A map of the world</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35"/>
                                        </p:tgtEl>
                                        <p:attrNameLst>
                                          <p:attrName>style.visibility</p:attrName>
                                        </p:attrNameLst>
                                      </p:cBhvr>
                                      <p:to>
                                        <p:strVal val="visible"/>
                                      </p:to>
                                    </p:set>
                                    <p:anim calcmode="lin" valueType="num">
                                      <p:cBhvr additive="base">
                                        <p:cTn id="7" dur="500" fill="hold"/>
                                        <p:tgtEl>
                                          <p:spTgt spid="77835"/>
                                        </p:tgtEl>
                                        <p:attrNameLst>
                                          <p:attrName>ppt_x</p:attrName>
                                        </p:attrNameLst>
                                      </p:cBhvr>
                                      <p:tavLst>
                                        <p:tav tm="0">
                                          <p:val>
                                            <p:strVal val="#ppt_x"/>
                                          </p:val>
                                        </p:tav>
                                        <p:tav tm="100000">
                                          <p:val>
                                            <p:strVal val="#ppt_x"/>
                                          </p:val>
                                        </p:tav>
                                      </p:tavLst>
                                    </p:anim>
                                    <p:anim calcmode="lin" valueType="num">
                                      <p:cBhvr additive="base">
                                        <p:cTn id="8" dur="500" fill="hold"/>
                                        <p:tgtEl>
                                          <p:spTgt spid="778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77833"/>
                                        </p:tgtEl>
                                        <p:attrNameLst>
                                          <p:attrName>style.visibility</p:attrName>
                                        </p:attrNameLst>
                                      </p:cBhvr>
                                      <p:to>
                                        <p:strVal val="visible"/>
                                      </p:to>
                                    </p:set>
                                    <p:animEffect transition="in" filter="wipe(down)">
                                      <p:cBhvr>
                                        <p:cTn id="13" dur="500"/>
                                        <p:tgtEl>
                                          <p:spTgt spid="77833"/>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77834"/>
                                        </p:tgtEl>
                                        <p:attrNameLst>
                                          <p:attrName>style.visibility</p:attrName>
                                        </p:attrNameLst>
                                      </p:cBhvr>
                                      <p:to>
                                        <p:strVal val="visible"/>
                                      </p:to>
                                    </p:set>
                                    <p:animEffect transition="in" filter="wipe(down)">
                                      <p:cBhvr>
                                        <p:cTn id="17" dur="500"/>
                                        <p:tgtEl>
                                          <p:spTgt spid="778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7828"/>
                                        </p:tgtEl>
                                        <p:attrNameLst>
                                          <p:attrName>style.visibility</p:attrName>
                                        </p:attrNameLst>
                                      </p:cBhvr>
                                      <p:to>
                                        <p:strVal val="visible"/>
                                      </p:to>
                                    </p:set>
                                    <p:animEffect transition="in" filter="wipe(down)">
                                      <p:cBhvr>
                                        <p:cTn id="22" dur="500"/>
                                        <p:tgtEl>
                                          <p:spTgt spid="77828"/>
                                        </p:tgtEl>
                                      </p:cBhvr>
                                    </p:animEffect>
                                  </p:childTnLst>
                                </p:cTn>
                              </p:par>
                              <p:par>
                                <p:cTn id="23" presetID="22" presetClass="entr" presetSubtype="4" fill="hold" grpId="0" nodeType="withEffect" nodePh="1">
                                  <p:stCondLst>
                                    <p:cond delay="0"/>
                                  </p:stCondLst>
                                  <p:endCondLst>
                                    <p:cond evt="begin" delay="0">
                                      <p:tn val="23"/>
                                    </p:cond>
                                  </p:endCondLst>
                                  <p:childTnLst>
                                    <p:set>
                                      <p:cBhvr>
                                        <p:cTn id="24" dur="1" fill="hold">
                                          <p:stCondLst>
                                            <p:cond delay="0"/>
                                          </p:stCondLst>
                                        </p:cTn>
                                        <p:tgtEl>
                                          <p:spTgt spid="77827"/>
                                        </p:tgtEl>
                                        <p:attrNameLst>
                                          <p:attrName>style.visibility</p:attrName>
                                        </p:attrNameLst>
                                      </p:cBhvr>
                                      <p:to>
                                        <p:strVal val="visible"/>
                                      </p:to>
                                    </p:set>
                                    <p:animEffect transition="in" filter="wipe(down)">
                                      <p:cBhvr>
                                        <p:cTn id="25" dur="500"/>
                                        <p:tgtEl>
                                          <p:spTgt spid="778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7830"/>
                                        </p:tgtEl>
                                        <p:attrNameLst>
                                          <p:attrName>style.visibility</p:attrName>
                                        </p:attrNameLst>
                                      </p:cBhvr>
                                      <p:to>
                                        <p:strVal val="visible"/>
                                      </p:to>
                                    </p:set>
                                    <p:animEffect transition="in" filter="wipe(down)">
                                      <p:cBhvr>
                                        <p:cTn id="30" dur="500"/>
                                        <p:tgtEl>
                                          <p:spTgt spid="77830"/>
                                        </p:tgtEl>
                                      </p:cBhvr>
                                    </p:animEffect>
                                  </p:childTnLst>
                                </p:cTn>
                              </p:par>
                              <p:par>
                                <p:cTn id="31" presetID="22" presetClass="entr" presetSubtype="4" fill="hold" grpId="0" nodeType="withEffect" nodePh="1">
                                  <p:stCondLst>
                                    <p:cond delay="0"/>
                                  </p:stCondLst>
                                  <p:endCondLst>
                                    <p:cond evt="begin" delay="0">
                                      <p:tn val="31"/>
                                    </p:cond>
                                  </p:endCondLst>
                                  <p:childTnLst>
                                    <p:set>
                                      <p:cBhvr>
                                        <p:cTn id="32" dur="1" fill="hold">
                                          <p:stCondLst>
                                            <p:cond delay="0"/>
                                          </p:stCondLst>
                                        </p:cTn>
                                        <p:tgtEl>
                                          <p:spTgt spid="77829"/>
                                        </p:tgtEl>
                                        <p:attrNameLst>
                                          <p:attrName>style.visibility</p:attrName>
                                        </p:attrNameLst>
                                      </p:cBhvr>
                                      <p:to>
                                        <p:strVal val="visible"/>
                                      </p:to>
                                    </p:set>
                                    <p:animEffect transition="in" filter="wipe(down)">
                                      <p:cBhvr>
                                        <p:cTn id="33" dur="500"/>
                                        <p:tgtEl>
                                          <p:spTgt spid="7782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77832"/>
                                        </p:tgtEl>
                                        <p:attrNameLst>
                                          <p:attrName>style.visibility</p:attrName>
                                        </p:attrNameLst>
                                      </p:cBhvr>
                                      <p:to>
                                        <p:strVal val="visible"/>
                                      </p:to>
                                    </p:set>
                                    <p:animEffect transition="in" filter="wipe(down)">
                                      <p:cBhvr>
                                        <p:cTn id="38" dur="500"/>
                                        <p:tgtEl>
                                          <p:spTgt spid="77832"/>
                                        </p:tgtEl>
                                      </p:cBhvr>
                                    </p:animEffect>
                                  </p:childTnLst>
                                </p:cTn>
                              </p:par>
                              <p:par>
                                <p:cTn id="39" presetID="22" presetClass="entr" presetSubtype="4" fill="hold" grpId="0" nodeType="withEffect" nodePh="1">
                                  <p:stCondLst>
                                    <p:cond delay="0"/>
                                  </p:stCondLst>
                                  <p:endCondLst>
                                    <p:cond evt="begin" delay="0">
                                      <p:tn val="39"/>
                                    </p:cond>
                                  </p:endCondLst>
                                  <p:childTnLst>
                                    <p:set>
                                      <p:cBhvr>
                                        <p:cTn id="40" dur="1" fill="hold">
                                          <p:stCondLst>
                                            <p:cond delay="0"/>
                                          </p:stCondLst>
                                        </p:cTn>
                                        <p:tgtEl>
                                          <p:spTgt spid="77831"/>
                                        </p:tgtEl>
                                        <p:attrNameLst>
                                          <p:attrName>style.visibility</p:attrName>
                                        </p:attrNameLst>
                                      </p:cBhvr>
                                      <p:to>
                                        <p:strVal val="visible"/>
                                      </p:to>
                                    </p:set>
                                    <p:animEffect transition="in" filter="wipe(down)">
                                      <p:cBhvr>
                                        <p:cTn id="41" dur="500"/>
                                        <p:tgtEl>
                                          <p:spTgt spid="77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ldLvl="0"/>
      <p:bldP spid="77828" grpId="0" bldLvl="0" autoUpdateAnimBg="0"/>
      <p:bldP spid="77829" grpId="0" bldLvl="0"/>
      <p:bldP spid="77830" grpId="0" bldLvl="0" autoUpdateAnimBg="0"/>
      <p:bldP spid="77831" grpId="0" bldLvl="0"/>
      <p:bldP spid="77832" grpId="0" bldLvl="0" autoUpdateAnimBg="0"/>
      <p:bldP spid="77833" grpId="0" bldLvl="0"/>
      <p:bldP spid="77834" grpId="0" bldLvl="0" autoUpdateAnimBg="0"/>
      <p:bldP spid="77835"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WordArt 5"/>
          <p:cNvSpPr>
            <a:spLocks noChangeArrowheads="1" noChangeShapeType="1" noTextEdit="1"/>
          </p:cNvSpPr>
          <p:nvPr/>
        </p:nvSpPr>
        <p:spPr bwMode="auto">
          <a:xfrm>
            <a:off x="2268538" y="706438"/>
            <a:ext cx="4535487" cy="1066800"/>
          </a:xfrm>
          <a:prstGeom prst="rect">
            <a:avLst/>
          </a:prstGeom>
        </p:spPr>
        <p:txBody>
          <a:bodyPr wrap="none" fromWordArt="1">
            <a:prstTxWarp prst="textWave1">
              <a:avLst>
                <a:gd name="adj1" fmla="val 13005"/>
                <a:gd name="adj2" fmla="val 0"/>
              </a:avLst>
            </a:prstTxWarp>
          </a:bodyPr>
          <a:lstStyle/>
          <a:p>
            <a:r>
              <a:rPr lang="en-US" altLang="zh-CN" sz="3600" b="1" kern="10" dirty="0">
                <a:ln w="12700">
                  <a:solidFill>
                    <a:schemeClr val="tx1"/>
                  </a:solidFill>
                  <a:round/>
                </a:ln>
                <a:gradFill rotWithShape="1">
                  <a:gsLst>
                    <a:gs pos="0">
                      <a:schemeClr val="folHlink"/>
                    </a:gs>
                    <a:gs pos="100000">
                      <a:srgbClr val="F35FB4"/>
                    </a:gs>
                  </a:gsLst>
                  <a:lin ang="5400000" scaled="1"/>
                </a:gradFill>
                <a:effectLst>
                  <a:outerShdw dist="35921" dir="2700000" sy="50000" rotWithShape="0">
                    <a:srgbClr val="875B0D">
                      <a:alpha val="68999"/>
                    </a:srgbClr>
                  </a:outerShdw>
                </a:effectLst>
                <a:latin typeface="Arial" panose="020B0604020202020204"/>
                <a:cs typeface="Arial" panose="020B0604020202020204"/>
              </a:rPr>
              <a:t>New words</a:t>
            </a:r>
            <a:endParaRPr lang="zh-CN" altLang="en-US" sz="3600" b="1" kern="10" dirty="0">
              <a:ln w="12700">
                <a:solidFill>
                  <a:schemeClr val="tx1"/>
                </a:solidFill>
                <a:round/>
              </a:ln>
              <a:gradFill rotWithShape="1">
                <a:gsLst>
                  <a:gs pos="0">
                    <a:schemeClr val="folHlink"/>
                  </a:gs>
                  <a:gs pos="100000">
                    <a:srgbClr val="F35FB4"/>
                  </a:gs>
                </a:gsLst>
                <a:lin ang="5400000" scaled="1"/>
              </a:gradFill>
              <a:effectLst>
                <a:outerShdw dist="35921" dir="2700000" sy="50000" rotWithShape="0">
                  <a:srgbClr val="875B0D">
                    <a:alpha val="68999"/>
                  </a:srgbClr>
                </a:outerShdw>
              </a:effectLst>
              <a:latin typeface="Arial" panose="020B0604020202020204"/>
              <a:cs typeface="Arial" panose="020B0604020202020204"/>
            </a:endParaRPr>
          </a:p>
        </p:txBody>
      </p:sp>
      <p:pic>
        <p:nvPicPr>
          <p:cNvPr id="78851" name="Picture 10"/>
          <p:cNvPicPr>
            <a:picLocks noChangeAspect="1" noChangeArrowheads="1"/>
          </p:cNvPicPr>
          <p:nvPr/>
        </p:nvPicPr>
        <p:blipFill>
          <a:blip r:embed="rId2"/>
          <a:srcRect/>
          <a:stretch>
            <a:fillRect/>
          </a:stretch>
        </p:blipFill>
        <p:spPr bwMode="auto">
          <a:xfrm>
            <a:off x="971550" y="2276475"/>
            <a:ext cx="3240088"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52" name="Rectangle 11"/>
          <p:cNvSpPr>
            <a:spLocks noChangeArrowheads="1"/>
          </p:cNvSpPr>
          <p:nvPr/>
        </p:nvSpPr>
        <p:spPr bwMode="auto">
          <a:xfrm>
            <a:off x="1258888" y="4827588"/>
            <a:ext cx="2881312"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buFont typeface="Arial" panose="020B0604020202020204" pitchFamily="34" charset="0"/>
              <a:buNone/>
            </a:pPr>
            <a:r>
              <a:rPr lang="en-US" altLang="zh-CN" sz="3600" b="1" i="1" dirty="0">
                <a:solidFill>
                  <a:srgbClr val="0000FF"/>
                </a:solidFill>
                <a:latin typeface="Times New Roman" panose="02020603050405020304" pitchFamily="18" charset="0"/>
              </a:rPr>
              <a:t>guide  </a:t>
            </a:r>
            <a:r>
              <a:rPr lang="en-US" sz="3600" b="1" i="1" dirty="0">
                <a:solidFill>
                  <a:srgbClr val="0000FF"/>
                </a:solidFill>
                <a:latin typeface="Times New Roman" panose="02020603050405020304" pitchFamily="18" charset="0"/>
              </a:rPr>
              <a:t>n. </a:t>
            </a:r>
          </a:p>
          <a:p>
            <a:pPr algn="l">
              <a:lnSpc>
                <a:spcPct val="120000"/>
              </a:lnSpc>
              <a:buFont typeface="Arial" panose="020B0604020202020204" pitchFamily="34" charset="0"/>
              <a:buNone/>
            </a:pPr>
            <a:r>
              <a:rPr lang="zh-CN" altLang="en-US" sz="3600" b="1" i="1" dirty="0">
                <a:solidFill>
                  <a:srgbClr val="0000FF"/>
                </a:solidFill>
                <a:latin typeface="Times New Roman" panose="02020603050405020304" pitchFamily="18" charset="0"/>
              </a:rPr>
              <a:t>导游，向导</a:t>
            </a:r>
          </a:p>
        </p:txBody>
      </p:sp>
      <p:pic>
        <p:nvPicPr>
          <p:cNvPr id="78853" name="Picture 12"/>
          <p:cNvPicPr>
            <a:picLocks noChangeAspect="1" noChangeArrowheads="1"/>
          </p:cNvPicPr>
          <p:nvPr/>
        </p:nvPicPr>
        <p:blipFill>
          <a:blip r:embed="rId3"/>
          <a:srcRect/>
          <a:stretch>
            <a:fillRect/>
          </a:stretch>
        </p:blipFill>
        <p:spPr bwMode="auto">
          <a:xfrm>
            <a:off x="5364163" y="2182813"/>
            <a:ext cx="2520950" cy="239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54" name="Rectangle 13"/>
          <p:cNvSpPr>
            <a:spLocks noChangeArrowheads="1"/>
          </p:cNvSpPr>
          <p:nvPr/>
        </p:nvSpPr>
        <p:spPr bwMode="auto">
          <a:xfrm>
            <a:off x="5930900" y="4797425"/>
            <a:ext cx="1954213"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0000"/>
              </a:lnSpc>
              <a:buFont typeface="Arial" panose="020B0604020202020204" pitchFamily="34" charset="0"/>
              <a:buNone/>
            </a:pPr>
            <a:r>
              <a:rPr lang="en-US" altLang="zh-CN" sz="3600" b="1" i="1" dirty="0">
                <a:solidFill>
                  <a:srgbClr val="0000FF"/>
                </a:solidFill>
                <a:latin typeface="Times New Roman" panose="02020603050405020304" pitchFamily="18" charset="0"/>
              </a:rPr>
              <a:t>icon	 </a:t>
            </a:r>
            <a:r>
              <a:rPr lang="en-US" sz="3600" b="1" i="1" dirty="0">
                <a:solidFill>
                  <a:srgbClr val="0000FF"/>
                </a:solidFill>
                <a:latin typeface="Times New Roman" panose="02020603050405020304" pitchFamily="18" charset="0"/>
              </a:rPr>
              <a:t>n. </a:t>
            </a:r>
          </a:p>
          <a:p>
            <a:pPr algn="l">
              <a:lnSpc>
                <a:spcPct val="120000"/>
              </a:lnSpc>
              <a:buFont typeface="Arial" panose="020B0604020202020204" pitchFamily="34" charset="0"/>
              <a:buNone/>
            </a:pPr>
            <a:r>
              <a:rPr lang="zh-CN" altLang="en-US" sz="3600" b="1" i="1" dirty="0">
                <a:solidFill>
                  <a:srgbClr val="0000FF"/>
                </a:solidFill>
                <a:latin typeface="Times New Roman" panose="02020603050405020304" pitchFamily="18" charset="0"/>
              </a:rPr>
              <a:t>图标</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78852"/>
                                        </p:tgtEl>
                                        <p:attrNameLst>
                                          <p:attrName>style.visibility</p:attrName>
                                        </p:attrNameLst>
                                      </p:cBhvr>
                                      <p:to>
                                        <p:strVal val="visible"/>
                                      </p:to>
                                    </p:set>
                                    <p:anim from="(-#ppt_w/2)" to="(#ppt_x)" calcmode="lin" valueType="num">
                                      <p:cBhvr>
                                        <p:cTn id="7" dur="300" fill="hold">
                                          <p:stCondLst>
                                            <p:cond delay="0"/>
                                          </p:stCondLst>
                                        </p:cTn>
                                        <p:tgtEl>
                                          <p:spTgt spid="78852"/>
                                        </p:tgtEl>
                                        <p:attrNameLst>
                                          <p:attrName>ppt_x</p:attrName>
                                        </p:attrNameLst>
                                      </p:cBhvr>
                                    </p:anim>
                                    <p:anim from="0" to="-1.0" calcmode="lin" valueType="num">
                                      <p:cBhvr>
                                        <p:cTn id="8" dur="100" decel="50000" autoRev="1" fill="hold">
                                          <p:stCondLst>
                                            <p:cond delay="300"/>
                                          </p:stCondLst>
                                        </p:cTn>
                                        <p:tgtEl>
                                          <p:spTgt spid="78852"/>
                                        </p:tgtEl>
                                        <p:attrNameLst>
                                          <p:attrName>xshear</p:attrName>
                                        </p:attrNameLst>
                                      </p:cBhvr>
                                    </p:anim>
                                    <p:animScale>
                                      <p:cBhvr>
                                        <p:cTn id="9" dur="100" decel="100000" autoRev="1" fill="hold">
                                          <p:stCondLst>
                                            <p:cond delay="300"/>
                                          </p:stCondLst>
                                        </p:cTn>
                                        <p:tgtEl>
                                          <p:spTgt spid="78852"/>
                                        </p:tgtEl>
                                      </p:cBhvr>
                                      <p:from x="100000" y="100000"/>
                                      <p:to x="80000" y="100000"/>
                                    </p:animScale>
                                    <p:anim by="(#ppt_h/3+#ppt_w*0.1)" calcmode="lin" valueType="num">
                                      <p:cBhvr additive="sum">
                                        <p:cTn id="10" dur="100" decel="100000" autoRev="1" fill="hold">
                                          <p:stCondLst>
                                            <p:cond delay="300"/>
                                          </p:stCondLst>
                                        </p:cTn>
                                        <p:tgtEl>
                                          <p:spTgt spid="7885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78854"/>
                                        </p:tgtEl>
                                        <p:attrNameLst>
                                          <p:attrName>style.visibility</p:attrName>
                                        </p:attrNameLst>
                                      </p:cBhvr>
                                      <p:to>
                                        <p:strVal val="visible"/>
                                      </p:to>
                                    </p:set>
                                    <p:anim from="(-#ppt_w/2)" to="(#ppt_x)" calcmode="lin" valueType="num">
                                      <p:cBhvr>
                                        <p:cTn id="15" dur="300" fill="hold">
                                          <p:stCondLst>
                                            <p:cond delay="0"/>
                                          </p:stCondLst>
                                        </p:cTn>
                                        <p:tgtEl>
                                          <p:spTgt spid="78854"/>
                                        </p:tgtEl>
                                        <p:attrNameLst>
                                          <p:attrName>ppt_x</p:attrName>
                                        </p:attrNameLst>
                                      </p:cBhvr>
                                    </p:anim>
                                    <p:anim from="0" to="-1.0" calcmode="lin" valueType="num">
                                      <p:cBhvr>
                                        <p:cTn id="16" dur="100" decel="50000" autoRev="1" fill="hold">
                                          <p:stCondLst>
                                            <p:cond delay="300"/>
                                          </p:stCondLst>
                                        </p:cTn>
                                        <p:tgtEl>
                                          <p:spTgt spid="78854"/>
                                        </p:tgtEl>
                                        <p:attrNameLst>
                                          <p:attrName>xshear</p:attrName>
                                        </p:attrNameLst>
                                      </p:cBhvr>
                                    </p:anim>
                                    <p:animScale>
                                      <p:cBhvr>
                                        <p:cTn id="17" dur="100" decel="100000" autoRev="1" fill="hold">
                                          <p:stCondLst>
                                            <p:cond delay="300"/>
                                          </p:stCondLst>
                                        </p:cTn>
                                        <p:tgtEl>
                                          <p:spTgt spid="78854"/>
                                        </p:tgtEl>
                                      </p:cBhvr>
                                      <p:from x="100000" y="100000"/>
                                      <p:to x="80000" y="100000"/>
                                    </p:animScale>
                                    <p:anim by="(#ppt_h/3+#ppt_w*0.1)" calcmode="lin" valueType="num">
                                      <p:cBhvr additive="sum">
                                        <p:cTn id="18" dur="100" decel="100000" autoRev="1" fill="hold">
                                          <p:stCondLst>
                                            <p:cond delay="300"/>
                                          </p:stCondLst>
                                        </p:cTn>
                                        <p:tgtEl>
                                          <p:spTgt spid="7885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autoUpdateAnimBg="0"/>
      <p:bldP spid="7885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4"/>
          <p:cNvSpPr>
            <a:spLocks noChangeArrowheads="1"/>
          </p:cNvSpPr>
          <p:nvPr/>
        </p:nvSpPr>
        <p:spPr bwMode="auto">
          <a:xfrm>
            <a:off x="1547813" y="2565400"/>
            <a:ext cx="1655762"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0000"/>
              </a:lnSpc>
              <a:buFont typeface="Arial" panose="020B0604020202020204" pitchFamily="34" charset="0"/>
              <a:buNone/>
            </a:pPr>
            <a:r>
              <a:rPr lang="en-US" altLang="zh-CN" sz="3200" b="1" i="1" dirty="0">
                <a:solidFill>
                  <a:srgbClr val="0000FF"/>
                </a:solidFill>
                <a:latin typeface="Times New Roman" panose="02020603050405020304" pitchFamily="18" charset="0"/>
              </a:rPr>
              <a:t>click  </a:t>
            </a:r>
            <a:r>
              <a:rPr lang="en-US" sz="3200" b="1" i="1" dirty="0">
                <a:solidFill>
                  <a:srgbClr val="0000FF"/>
                </a:solidFill>
                <a:latin typeface="Times New Roman" panose="02020603050405020304" pitchFamily="18" charset="0"/>
              </a:rPr>
              <a:t>v. </a:t>
            </a:r>
            <a:r>
              <a:rPr lang="zh-CN" altLang="en-US" sz="3200" b="1" i="1" dirty="0">
                <a:solidFill>
                  <a:srgbClr val="0000FF"/>
                </a:solidFill>
                <a:latin typeface="Times New Roman" panose="02020603050405020304" pitchFamily="18" charset="0"/>
              </a:rPr>
              <a:t>点击</a:t>
            </a:r>
          </a:p>
        </p:txBody>
      </p:sp>
      <p:sp>
        <p:nvSpPr>
          <p:cNvPr id="79875" name="Rectangle 5"/>
          <p:cNvSpPr>
            <a:spLocks noChangeArrowheads="1"/>
          </p:cNvSpPr>
          <p:nvPr/>
        </p:nvSpPr>
        <p:spPr bwMode="auto">
          <a:xfrm>
            <a:off x="4787900" y="2565400"/>
            <a:ext cx="333375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10000"/>
              </a:lnSpc>
              <a:buFont typeface="Arial" panose="020B0604020202020204" pitchFamily="34" charset="0"/>
              <a:buNone/>
            </a:pPr>
            <a:r>
              <a:rPr lang="en-US" altLang="zh-CN" sz="3200" b="1" i="1" dirty="0">
                <a:solidFill>
                  <a:srgbClr val="0000FF"/>
                </a:solidFill>
                <a:latin typeface="Times New Roman" panose="02020603050405020304" pitchFamily="18" charset="0"/>
              </a:rPr>
              <a:t>world-famous </a:t>
            </a:r>
            <a:r>
              <a:rPr lang="en-US" sz="3200" b="1" i="1" dirty="0">
                <a:solidFill>
                  <a:srgbClr val="0000FF"/>
                </a:solidFill>
                <a:latin typeface="Times New Roman" panose="02020603050405020304" pitchFamily="18" charset="0"/>
              </a:rPr>
              <a:t>adj. </a:t>
            </a:r>
          </a:p>
          <a:p>
            <a:pPr algn="l">
              <a:lnSpc>
                <a:spcPct val="110000"/>
              </a:lnSpc>
              <a:buFont typeface="Arial" panose="020B0604020202020204" pitchFamily="34" charset="0"/>
              <a:buNone/>
            </a:pPr>
            <a:r>
              <a:rPr lang="zh-CN" altLang="en-US" sz="3200" b="1" i="1" dirty="0">
                <a:solidFill>
                  <a:srgbClr val="0000FF"/>
                </a:solidFill>
                <a:latin typeface="Times New Roman" panose="02020603050405020304" pitchFamily="18" charset="0"/>
              </a:rPr>
              <a:t>举世闻名的</a:t>
            </a:r>
          </a:p>
        </p:txBody>
      </p:sp>
      <p:pic>
        <p:nvPicPr>
          <p:cNvPr id="79876" name="Picture 6"/>
          <p:cNvPicPr>
            <a:picLocks noChangeAspect="1" noChangeArrowheads="1"/>
          </p:cNvPicPr>
          <p:nvPr/>
        </p:nvPicPr>
        <p:blipFill>
          <a:blip r:embed="rId2"/>
          <a:srcRect/>
          <a:stretch>
            <a:fillRect/>
          </a:stretch>
        </p:blipFill>
        <p:spPr bwMode="auto">
          <a:xfrm>
            <a:off x="969963" y="630238"/>
            <a:ext cx="2376487" cy="171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7" name="Picture 7"/>
          <p:cNvPicPr>
            <a:picLocks noChangeAspect="1" noChangeArrowheads="1"/>
          </p:cNvPicPr>
          <p:nvPr/>
        </p:nvPicPr>
        <p:blipFill>
          <a:blip r:embed="rId3"/>
          <a:srcRect/>
          <a:stretch>
            <a:fillRect/>
          </a:stretch>
        </p:blipFill>
        <p:spPr bwMode="auto">
          <a:xfrm>
            <a:off x="5362575" y="493713"/>
            <a:ext cx="1614488" cy="185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8" name="Picture 8"/>
          <p:cNvPicPr>
            <a:picLocks noChangeAspect="1" noChangeArrowheads="1"/>
          </p:cNvPicPr>
          <p:nvPr/>
        </p:nvPicPr>
        <p:blipFill>
          <a:blip r:embed="rId4"/>
          <a:srcRect/>
          <a:stretch>
            <a:fillRect/>
          </a:stretch>
        </p:blipFill>
        <p:spPr bwMode="auto">
          <a:xfrm>
            <a:off x="1035050" y="3778250"/>
            <a:ext cx="2239963" cy="19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879" name="Rectangle 9"/>
          <p:cNvSpPr>
            <a:spLocks noChangeArrowheads="1"/>
          </p:cNvSpPr>
          <p:nvPr/>
        </p:nvSpPr>
        <p:spPr bwMode="auto">
          <a:xfrm>
            <a:off x="827088" y="5929313"/>
            <a:ext cx="2808287"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85000"/>
              </a:lnSpc>
              <a:spcBef>
                <a:spcPct val="20000"/>
              </a:spcBef>
              <a:buFont typeface="Arial" panose="020B0604020202020204" pitchFamily="34" charset="0"/>
              <a:buNone/>
            </a:pPr>
            <a:r>
              <a:rPr lang="en-US" altLang="zh-CN" sz="3200" b="1" i="1" dirty="0">
                <a:solidFill>
                  <a:srgbClr val="0000FF"/>
                </a:solidFill>
                <a:latin typeface="Times New Roman" panose="02020603050405020304" pitchFamily="18" charset="0"/>
                <a:sym typeface="Arial" panose="020B0604020202020204" pitchFamily="34" charset="0"/>
              </a:rPr>
              <a:t>trade  </a:t>
            </a:r>
            <a:r>
              <a:rPr lang="en-US" sz="3200" b="1" i="1" dirty="0">
                <a:solidFill>
                  <a:srgbClr val="0000FF"/>
                </a:solidFill>
                <a:latin typeface="Times New Roman" panose="02020603050405020304" pitchFamily="18" charset="0"/>
              </a:rPr>
              <a:t>n. </a:t>
            </a:r>
            <a:r>
              <a:rPr lang="zh-CN" altLang="en-US" sz="3200" b="1" i="1" dirty="0">
                <a:solidFill>
                  <a:srgbClr val="0000FF"/>
                </a:solidFill>
                <a:latin typeface="Times New Roman" panose="02020603050405020304" pitchFamily="18" charset="0"/>
              </a:rPr>
              <a:t>贸易</a:t>
            </a:r>
          </a:p>
        </p:txBody>
      </p:sp>
      <p:sp>
        <p:nvSpPr>
          <p:cNvPr id="79880" name="Rectangle 10"/>
          <p:cNvSpPr>
            <a:spLocks noChangeArrowheads="1"/>
          </p:cNvSpPr>
          <p:nvPr/>
        </p:nvSpPr>
        <p:spPr bwMode="auto">
          <a:xfrm>
            <a:off x="4211638" y="5946775"/>
            <a:ext cx="4421187"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85000"/>
              </a:lnSpc>
              <a:spcBef>
                <a:spcPct val="20000"/>
              </a:spcBef>
              <a:buFont typeface="Arial" panose="020B0604020202020204" pitchFamily="34" charset="0"/>
              <a:buNone/>
            </a:pPr>
            <a:r>
              <a:rPr lang="en-US" altLang="zh-CN" sz="3200" b="1" i="1" dirty="0">
                <a:solidFill>
                  <a:srgbClr val="0000FF"/>
                </a:solidFill>
                <a:latin typeface="Times New Roman" panose="02020603050405020304" pitchFamily="18" charset="0"/>
                <a:sym typeface="Arial" panose="020B0604020202020204" pitchFamily="34" charset="0"/>
              </a:rPr>
              <a:t>international </a:t>
            </a:r>
            <a:r>
              <a:rPr lang="en-US" sz="3200" b="1" i="1" dirty="0">
                <a:solidFill>
                  <a:srgbClr val="0000FF"/>
                </a:solidFill>
                <a:latin typeface="Times New Roman" panose="02020603050405020304" pitchFamily="18" charset="0"/>
              </a:rPr>
              <a:t>adj. </a:t>
            </a:r>
            <a:r>
              <a:rPr lang="zh-CN" altLang="en-US" sz="3200" b="1" i="1" dirty="0">
                <a:solidFill>
                  <a:srgbClr val="0000FF"/>
                </a:solidFill>
                <a:latin typeface="Times New Roman" panose="02020603050405020304" pitchFamily="18" charset="0"/>
              </a:rPr>
              <a:t>国际的</a:t>
            </a:r>
          </a:p>
        </p:txBody>
      </p:sp>
      <p:pic>
        <p:nvPicPr>
          <p:cNvPr id="79881" name="Picture 11"/>
          <p:cNvPicPr>
            <a:picLocks noChangeAspect="1" noChangeArrowheads="1"/>
          </p:cNvPicPr>
          <p:nvPr/>
        </p:nvPicPr>
        <p:blipFill>
          <a:blip r:embed="rId5"/>
          <a:srcRect/>
          <a:stretch>
            <a:fillRect/>
          </a:stretch>
        </p:blipFill>
        <p:spPr bwMode="auto">
          <a:xfrm>
            <a:off x="5219700" y="3744913"/>
            <a:ext cx="2233613"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 from="(-#ppt_w/2)" to="(#ppt_x)" calcmode="lin" valueType="num">
                                      <p:cBhvr>
                                        <p:cTn id="7" dur="300" fill="hold">
                                          <p:stCondLst>
                                            <p:cond delay="0"/>
                                          </p:stCondLst>
                                        </p:cTn>
                                        <p:tgtEl>
                                          <p:spTgt spid="79874"/>
                                        </p:tgtEl>
                                        <p:attrNameLst>
                                          <p:attrName>ppt_x</p:attrName>
                                        </p:attrNameLst>
                                      </p:cBhvr>
                                    </p:anim>
                                    <p:anim from="0" to="-1.0" calcmode="lin" valueType="num">
                                      <p:cBhvr>
                                        <p:cTn id="8" dur="100" decel="50000" autoRev="1" fill="hold">
                                          <p:stCondLst>
                                            <p:cond delay="300"/>
                                          </p:stCondLst>
                                        </p:cTn>
                                        <p:tgtEl>
                                          <p:spTgt spid="79874"/>
                                        </p:tgtEl>
                                        <p:attrNameLst>
                                          <p:attrName>xshear</p:attrName>
                                        </p:attrNameLst>
                                      </p:cBhvr>
                                    </p:anim>
                                    <p:animScale>
                                      <p:cBhvr>
                                        <p:cTn id="9" dur="100" decel="100000" autoRev="1" fill="hold">
                                          <p:stCondLst>
                                            <p:cond delay="300"/>
                                          </p:stCondLst>
                                        </p:cTn>
                                        <p:tgtEl>
                                          <p:spTgt spid="79874"/>
                                        </p:tgtEl>
                                      </p:cBhvr>
                                      <p:from x="100000" y="100000"/>
                                      <p:to x="80000" y="100000"/>
                                    </p:animScale>
                                    <p:anim by="(#ppt_h/3+#ppt_w*0.1)" calcmode="lin" valueType="num">
                                      <p:cBhvr additive="sum">
                                        <p:cTn id="10" dur="100" decel="100000" autoRev="1" fill="hold">
                                          <p:stCondLst>
                                            <p:cond delay="300"/>
                                          </p:stCondLst>
                                        </p:cTn>
                                        <p:tgtEl>
                                          <p:spTgt spid="7987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79875"/>
                                        </p:tgtEl>
                                        <p:attrNameLst>
                                          <p:attrName>style.visibility</p:attrName>
                                        </p:attrNameLst>
                                      </p:cBhvr>
                                      <p:to>
                                        <p:strVal val="visible"/>
                                      </p:to>
                                    </p:set>
                                    <p:anim from="(-#ppt_w/2)" to="(#ppt_x)" calcmode="lin" valueType="num">
                                      <p:cBhvr>
                                        <p:cTn id="15" dur="300" fill="hold">
                                          <p:stCondLst>
                                            <p:cond delay="0"/>
                                          </p:stCondLst>
                                        </p:cTn>
                                        <p:tgtEl>
                                          <p:spTgt spid="79875"/>
                                        </p:tgtEl>
                                        <p:attrNameLst>
                                          <p:attrName>ppt_x</p:attrName>
                                        </p:attrNameLst>
                                      </p:cBhvr>
                                    </p:anim>
                                    <p:anim from="0" to="-1.0" calcmode="lin" valueType="num">
                                      <p:cBhvr>
                                        <p:cTn id="16" dur="100" decel="50000" autoRev="1" fill="hold">
                                          <p:stCondLst>
                                            <p:cond delay="300"/>
                                          </p:stCondLst>
                                        </p:cTn>
                                        <p:tgtEl>
                                          <p:spTgt spid="79875"/>
                                        </p:tgtEl>
                                        <p:attrNameLst>
                                          <p:attrName>xshear</p:attrName>
                                        </p:attrNameLst>
                                      </p:cBhvr>
                                    </p:anim>
                                    <p:animScale>
                                      <p:cBhvr>
                                        <p:cTn id="17" dur="100" decel="100000" autoRev="1" fill="hold">
                                          <p:stCondLst>
                                            <p:cond delay="300"/>
                                          </p:stCondLst>
                                        </p:cTn>
                                        <p:tgtEl>
                                          <p:spTgt spid="79875"/>
                                        </p:tgtEl>
                                      </p:cBhvr>
                                      <p:from x="100000" y="100000"/>
                                      <p:to x="80000" y="100000"/>
                                    </p:animScale>
                                    <p:anim by="(#ppt_h/3+#ppt_w*0.1)" calcmode="lin" valueType="num">
                                      <p:cBhvr additive="sum">
                                        <p:cTn id="18" dur="100" decel="100000" autoRev="1" fill="hold">
                                          <p:stCondLst>
                                            <p:cond delay="300"/>
                                          </p:stCondLst>
                                        </p:cTn>
                                        <p:tgtEl>
                                          <p:spTgt spid="79875"/>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79879"/>
                                        </p:tgtEl>
                                        <p:attrNameLst>
                                          <p:attrName>style.visibility</p:attrName>
                                        </p:attrNameLst>
                                      </p:cBhvr>
                                      <p:to>
                                        <p:strVal val="visible"/>
                                      </p:to>
                                    </p:set>
                                    <p:anim from="(-#ppt_w/2)" to="(#ppt_x)" calcmode="lin" valueType="num">
                                      <p:cBhvr>
                                        <p:cTn id="23" dur="300" fill="hold">
                                          <p:stCondLst>
                                            <p:cond delay="0"/>
                                          </p:stCondLst>
                                        </p:cTn>
                                        <p:tgtEl>
                                          <p:spTgt spid="79879"/>
                                        </p:tgtEl>
                                        <p:attrNameLst>
                                          <p:attrName>ppt_x</p:attrName>
                                        </p:attrNameLst>
                                      </p:cBhvr>
                                    </p:anim>
                                    <p:anim from="0" to="-1.0" calcmode="lin" valueType="num">
                                      <p:cBhvr>
                                        <p:cTn id="24" dur="100" decel="50000" autoRev="1" fill="hold">
                                          <p:stCondLst>
                                            <p:cond delay="300"/>
                                          </p:stCondLst>
                                        </p:cTn>
                                        <p:tgtEl>
                                          <p:spTgt spid="79879"/>
                                        </p:tgtEl>
                                        <p:attrNameLst>
                                          <p:attrName>xshear</p:attrName>
                                        </p:attrNameLst>
                                      </p:cBhvr>
                                    </p:anim>
                                    <p:animScale>
                                      <p:cBhvr>
                                        <p:cTn id="25" dur="100" decel="100000" autoRev="1" fill="hold">
                                          <p:stCondLst>
                                            <p:cond delay="300"/>
                                          </p:stCondLst>
                                        </p:cTn>
                                        <p:tgtEl>
                                          <p:spTgt spid="79879"/>
                                        </p:tgtEl>
                                      </p:cBhvr>
                                      <p:from x="100000" y="100000"/>
                                      <p:to x="80000" y="100000"/>
                                    </p:animScale>
                                    <p:anim by="(#ppt_h/3+#ppt_w*0.1)" calcmode="lin" valueType="num">
                                      <p:cBhvr additive="sum">
                                        <p:cTn id="26" dur="100" decel="100000" autoRev="1" fill="hold">
                                          <p:stCondLst>
                                            <p:cond delay="300"/>
                                          </p:stCondLst>
                                        </p:cTn>
                                        <p:tgtEl>
                                          <p:spTgt spid="79879"/>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79880"/>
                                        </p:tgtEl>
                                        <p:attrNameLst>
                                          <p:attrName>style.visibility</p:attrName>
                                        </p:attrNameLst>
                                      </p:cBhvr>
                                      <p:to>
                                        <p:strVal val="visible"/>
                                      </p:to>
                                    </p:set>
                                    <p:anim from="(-#ppt_w/2)" to="(#ppt_x)" calcmode="lin" valueType="num">
                                      <p:cBhvr>
                                        <p:cTn id="31" dur="300" fill="hold">
                                          <p:stCondLst>
                                            <p:cond delay="0"/>
                                          </p:stCondLst>
                                        </p:cTn>
                                        <p:tgtEl>
                                          <p:spTgt spid="79880"/>
                                        </p:tgtEl>
                                        <p:attrNameLst>
                                          <p:attrName>ppt_x</p:attrName>
                                        </p:attrNameLst>
                                      </p:cBhvr>
                                    </p:anim>
                                    <p:anim from="0" to="-1.0" calcmode="lin" valueType="num">
                                      <p:cBhvr>
                                        <p:cTn id="32" dur="100" decel="50000" autoRev="1" fill="hold">
                                          <p:stCondLst>
                                            <p:cond delay="300"/>
                                          </p:stCondLst>
                                        </p:cTn>
                                        <p:tgtEl>
                                          <p:spTgt spid="79880"/>
                                        </p:tgtEl>
                                        <p:attrNameLst>
                                          <p:attrName>xshear</p:attrName>
                                        </p:attrNameLst>
                                      </p:cBhvr>
                                    </p:anim>
                                    <p:animScale>
                                      <p:cBhvr>
                                        <p:cTn id="33" dur="100" decel="100000" autoRev="1" fill="hold">
                                          <p:stCondLst>
                                            <p:cond delay="300"/>
                                          </p:stCondLst>
                                        </p:cTn>
                                        <p:tgtEl>
                                          <p:spTgt spid="79880"/>
                                        </p:tgtEl>
                                      </p:cBhvr>
                                      <p:from x="100000" y="100000"/>
                                      <p:to x="80000" y="100000"/>
                                    </p:animScale>
                                    <p:anim by="(#ppt_h/3+#ppt_w*0.1)" calcmode="lin" valueType="num">
                                      <p:cBhvr additive="sum">
                                        <p:cTn id="34" dur="100" decel="100000" autoRev="1" fill="hold">
                                          <p:stCondLst>
                                            <p:cond delay="300"/>
                                          </p:stCondLst>
                                        </p:cTn>
                                        <p:tgtEl>
                                          <p:spTgt spid="7988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autoUpdateAnimBg="0"/>
      <p:bldP spid="79875" grpId="0" autoUpdateAnimBg="0"/>
      <p:bldP spid="79879" grpId="0" autoUpdateAnimBg="0"/>
      <p:bldP spid="7988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0898" name="Picture 4"/>
          <p:cNvPicPr>
            <a:picLocks noChangeAspect="1" noChangeArrowheads="1"/>
          </p:cNvPicPr>
          <p:nvPr/>
        </p:nvPicPr>
        <p:blipFill>
          <a:blip r:embed="rId2"/>
          <a:srcRect/>
          <a:stretch>
            <a:fillRect/>
          </a:stretch>
        </p:blipFill>
        <p:spPr bwMode="auto">
          <a:xfrm>
            <a:off x="1116013" y="620713"/>
            <a:ext cx="2505075"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899" name="Rectangle 5"/>
          <p:cNvSpPr>
            <a:spLocks noChangeArrowheads="1"/>
          </p:cNvSpPr>
          <p:nvPr/>
        </p:nvSpPr>
        <p:spPr bwMode="auto">
          <a:xfrm>
            <a:off x="1325563" y="2670175"/>
            <a:ext cx="2224087"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10000"/>
              </a:lnSpc>
              <a:buFont typeface="Arial" panose="020B0604020202020204" pitchFamily="34" charset="0"/>
              <a:buNone/>
            </a:pPr>
            <a:r>
              <a:rPr lang="en-US" altLang="zh-CN" sz="3200" b="1" i="1" dirty="0">
                <a:solidFill>
                  <a:srgbClr val="0000FF"/>
                </a:solidFill>
                <a:latin typeface="Times New Roman" panose="02020603050405020304" pitchFamily="18" charset="0"/>
                <a:sym typeface="Arial" panose="020B0604020202020204" pitchFamily="34" charset="0"/>
              </a:rPr>
              <a:t>gather  </a:t>
            </a:r>
            <a:r>
              <a:rPr lang="en-US" sz="3200" b="1" i="1" dirty="0">
                <a:solidFill>
                  <a:srgbClr val="0000FF"/>
                </a:solidFill>
                <a:latin typeface="Times New Roman" panose="02020603050405020304" pitchFamily="18" charset="0"/>
                <a:sym typeface="Arial" panose="020B0604020202020204" pitchFamily="34" charset="0"/>
              </a:rPr>
              <a:t>v.</a:t>
            </a:r>
          </a:p>
          <a:p>
            <a:pPr algn="l">
              <a:lnSpc>
                <a:spcPct val="110000"/>
              </a:lnSpc>
              <a:buFont typeface="Arial" panose="020B0604020202020204" pitchFamily="34" charset="0"/>
              <a:buNone/>
            </a:pPr>
            <a:r>
              <a:rPr lang="zh-CN" altLang="en-US" sz="3200" b="1" i="1" dirty="0">
                <a:solidFill>
                  <a:srgbClr val="0000FF"/>
                </a:solidFill>
                <a:latin typeface="Times New Roman" panose="02020603050405020304" pitchFamily="18" charset="0"/>
              </a:rPr>
              <a:t>聚集，集合</a:t>
            </a:r>
          </a:p>
        </p:txBody>
      </p:sp>
      <p:pic>
        <p:nvPicPr>
          <p:cNvPr id="80900" name="Picture 6"/>
          <p:cNvPicPr>
            <a:picLocks noChangeAspect="1" noChangeArrowheads="1"/>
          </p:cNvPicPr>
          <p:nvPr/>
        </p:nvPicPr>
        <p:blipFill>
          <a:blip r:embed="rId3"/>
          <a:srcRect/>
          <a:stretch>
            <a:fillRect/>
          </a:stretch>
        </p:blipFill>
        <p:spPr bwMode="auto">
          <a:xfrm>
            <a:off x="5148263" y="765175"/>
            <a:ext cx="26384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01" name="Rectangle 7"/>
          <p:cNvSpPr>
            <a:spLocks noChangeArrowheads="1"/>
          </p:cNvSpPr>
          <p:nvPr/>
        </p:nvSpPr>
        <p:spPr bwMode="auto">
          <a:xfrm>
            <a:off x="5580063" y="2670175"/>
            <a:ext cx="1843087"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10000"/>
              </a:lnSpc>
              <a:buFont typeface="Arial" panose="020B0604020202020204" pitchFamily="34" charset="0"/>
              <a:buNone/>
            </a:pPr>
            <a:r>
              <a:rPr lang="en-US" altLang="zh-CN" sz="3200" b="1" i="1" dirty="0">
                <a:solidFill>
                  <a:srgbClr val="0000FF"/>
                </a:solidFill>
                <a:latin typeface="Times New Roman" panose="02020603050405020304" pitchFamily="18" charset="0"/>
                <a:sym typeface="Arial" panose="020B0604020202020204" pitchFamily="34" charset="0"/>
              </a:rPr>
              <a:t>huge </a:t>
            </a:r>
            <a:r>
              <a:rPr lang="en-US" sz="3200" b="1" i="1" dirty="0">
                <a:solidFill>
                  <a:srgbClr val="0000FF"/>
                </a:solidFill>
                <a:latin typeface="Times New Roman" panose="02020603050405020304" pitchFamily="18" charset="0"/>
              </a:rPr>
              <a:t>adj. </a:t>
            </a:r>
          </a:p>
          <a:p>
            <a:pPr algn="l">
              <a:lnSpc>
                <a:spcPct val="110000"/>
              </a:lnSpc>
              <a:buFont typeface="Arial" panose="020B0604020202020204" pitchFamily="34" charset="0"/>
              <a:buNone/>
            </a:pPr>
            <a:r>
              <a:rPr lang="zh-CN" altLang="en-US" sz="3200" b="1" i="1" dirty="0">
                <a:solidFill>
                  <a:srgbClr val="0000FF"/>
                </a:solidFill>
                <a:latin typeface="Times New Roman" panose="02020603050405020304" pitchFamily="18" charset="0"/>
              </a:rPr>
              <a:t>巨大的</a:t>
            </a:r>
          </a:p>
        </p:txBody>
      </p:sp>
      <p:sp>
        <p:nvSpPr>
          <p:cNvPr id="80902" name="Rectangle 8"/>
          <p:cNvSpPr>
            <a:spLocks noChangeArrowheads="1"/>
          </p:cNvSpPr>
          <p:nvPr/>
        </p:nvSpPr>
        <p:spPr bwMode="auto">
          <a:xfrm>
            <a:off x="827088" y="5949950"/>
            <a:ext cx="3124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Arial" panose="020B0604020202020204" pitchFamily="34" charset="0"/>
              <a:buNone/>
            </a:pPr>
            <a:r>
              <a:rPr lang="en-US" altLang="zh-CN" sz="3200" b="1" i="1" dirty="0">
                <a:solidFill>
                  <a:srgbClr val="0000FF"/>
                </a:solidFill>
                <a:latin typeface="Times New Roman" panose="02020603050405020304" pitchFamily="18" charset="0"/>
                <a:sym typeface="Arial" panose="020B0604020202020204" pitchFamily="34" charset="0"/>
              </a:rPr>
              <a:t>darkness  </a:t>
            </a:r>
            <a:r>
              <a:rPr lang="en-US" sz="3200" b="1" i="1" dirty="0">
                <a:solidFill>
                  <a:srgbClr val="0000FF"/>
                </a:solidFill>
                <a:latin typeface="Times New Roman" panose="02020603050405020304" pitchFamily="18" charset="0"/>
              </a:rPr>
              <a:t>n. </a:t>
            </a:r>
            <a:r>
              <a:rPr lang="zh-CN" altLang="en-US" sz="3200" b="1" i="1" dirty="0">
                <a:solidFill>
                  <a:srgbClr val="0000FF"/>
                </a:solidFill>
                <a:latin typeface="Times New Roman" panose="02020603050405020304" pitchFamily="18" charset="0"/>
              </a:rPr>
              <a:t>黑暗</a:t>
            </a:r>
          </a:p>
        </p:txBody>
      </p:sp>
      <p:pic>
        <p:nvPicPr>
          <p:cNvPr id="80903" name="Picture 9"/>
          <p:cNvPicPr>
            <a:picLocks noChangeAspect="1" noChangeArrowheads="1"/>
          </p:cNvPicPr>
          <p:nvPr/>
        </p:nvPicPr>
        <p:blipFill>
          <a:blip r:embed="rId4"/>
          <a:srcRect/>
          <a:stretch>
            <a:fillRect/>
          </a:stretch>
        </p:blipFill>
        <p:spPr bwMode="auto">
          <a:xfrm>
            <a:off x="1057275" y="3940175"/>
            <a:ext cx="2578100" cy="193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04" name="Rectangle 10"/>
          <p:cNvSpPr>
            <a:spLocks noChangeArrowheads="1"/>
          </p:cNvSpPr>
          <p:nvPr/>
        </p:nvSpPr>
        <p:spPr bwMode="auto">
          <a:xfrm>
            <a:off x="5219700" y="5949950"/>
            <a:ext cx="26479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85000"/>
              </a:lnSpc>
              <a:spcBef>
                <a:spcPct val="20000"/>
              </a:spcBef>
              <a:buFont typeface="Arial" panose="020B0604020202020204" pitchFamily="34" charset="0"/>
              <a:buNone/>
            </a:pPr>
            <a:r>
              <a:rPr lang="en-US" altLang="zh-CN" sz="3200" b="1" i="1" dirty="0">
                <a:solidFill>
                  <a:srgbClr val="0000FF"/>
                </a:solidFill>
                <a:latin typeface="Times New Roman" panose="02020603050405020304" pitchFamily="18" charset="0"/>
                <a:sym typeface="Arial" panose="020B0604020202020204" pitchFamily="34" charset="0"/>
              </a:rPr>
              <a:t>island  </a:t>
            </a:r>
            <a:r>
              <a:rPr lang="en-US" sz="3200" b="1" i="1" dirty="0">
                <a:solidFill>
                  <a:srgbClr val="0000FF"/>
                </a:solidFill>
                <a:latin typeface="Times New Roman" panose="02020603050405020304" pitchFamily="18" charset="0"/>
              </a:rPr>
              <a:t>n. </a:t>
            </a:r>
            <a:r>
              <a:rPr lang="zh-CN" altLang="en-US" sz="3200" b="1" i="1" dirty="0">
                <a:solidFill>
                  <a:srgbClr val="0000FF"/>
                </a:solidFill>
                <a:latin typeface="Times New Roman" panose="02020603050405020304" pitchFamily="18" charset="0"/>
              </a:rPr>
              <a:t>岛屿</a:t>
            </a:r>
          </a:p>
        </p:txBody>
      </p:sp>
      <p:pic>
        <p:nvPicPr>
          <p:cNvPr id="80905" name="Picture 11"/>
          <p:cNvPicPr>
            <a:picLocks noChangeAspect="1" noChangeArrowheads="1"/>
          </p:cNvPicPr>
          <p:nvPr/>
        </p:nvPicPr>
        <p:blipFill>
          <a:blip r:embed="rId5"/>
          <a:srcRect/>
          <a:stretch>
            <a:fillRect/>
          </a:stretch>
        </p:blipFill>
        <p:spPr bwMode="auto">
          <a:xfrm>
            <a:off x="5148263" y="3981450"/>
            <a:ext cx="2722562"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0899"/>
                                        </p:tgtEl>
                                        <p:attrNameLst>
                                          <p:attrName>style.visibility</p:attrName>
                                        </p:attrNameLst>
                                      </p:cBhvr>
                                      <p:to>
                                        <p:strVal val="visible"/>
                                      </p:to>
                                    </p:set>
                                    <p:anim from="(-#ppt_w/2)" to="(#ppt_x)" calcmode="lin" valueType="num">
                                      <p:cBhvr>
                                        <p:cTn id="7" dur="300" fill="hold">
                                          <p:stCondLst>
                                            <p:cond delay="0"/>
                                          </p:stCondLst>
                                        </p:cTn>
                                        <p:tgtEl>
                                          <p:spTgt spid="80899"/>
                                        </p:tgtEl>
                                        <p:attrNameLst>
                                          <p:attrName>ppt_x</p:attrName>
                                        </p:attrNameLst>
                                      </p:cBhvr>
                                    </p:anim>
                                    <p:anim from="0" to="-1.0" calcmode="lin" valueType="num">
                                      <p:cBhvr>
                                        <p:cTn id="8" dur="100" decel="50000" autoRev="1" fill="hold">
                                          <p:stCondLst>
                                            <p:cond delay="300"/>
                                          </p:stCondLst>
                                        </p:cTn>
                                        <p:tgtEl>
                                          <p:spTgt spid="80899"/>
                                        </p:tgtEl>
                                        <p:attrNameLst>
                                          <p:attrName>xshear</p:attrName>
                                        </p:attrNameLst>
                                      </p:cBhvr>
                                    </p:anim>
                                    <p:animScale>
                                      <p:cBhvr>
                                        <p:cTn id="9" dur="100" decel="100000" autoRev="1" fill="hold">
                                          <p:stCondLst>
                                            <p:cond delay="300"/>
                                          </p:stCondLst>
                                        </p:cTn>
                                        <p:tgtEl>
                                          <p:spTgt spid="80899"/>
                                        </p:tgtEl>
                                      </p:cBhvr>
                                      <p:from x="100000" y="100000"/>
                                      <p:to x="80000" y="100000"/>
                                    </p:animScale>
                                    <p:anim by="(#ppt_h/3+#ppt_w*0.1)" calcmode="lin" valueType="num">
                                      <p:cBhvr additive="sum">
                                        <p:cTn id="10" dur="100" decel="100000" autoRev="1" fill="hold">
                                          <p:stCondLst>
                                            <p:cond delay="300"/>
                                          </p:stCondLst>
                                        </p:cTn>
                                        <p:tgtEl>
                                          <p:spTgt spid="80899"/>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80901"/>
                                        </p:tgtEl>
                                        <p:attrNameLst>
                                          <p:attrName>style.visibility</p:attrName>
                                        </p:attrNameLst>
                                      </p:cBhvr>
                                      <p:to>
                                        <p:strVal val="visible"/>
                                      </p:to>
                                    </p:set>
                                    <p:anim from="(-#ppt_w/2)" to="(#ppt_x)" calcmode="lin" valueType="num">
                                      <p:cBhvr>
                                        <p:cTn id="15" dur="300" fill="hold">
                                          <p:stCondLst>
                                            <p:cond delay="0"/>
                                          </p:stCondLst>
                                        </p:cTn>
                                        <p:tgtEl>
                                          <p:spTgt spid="80901"/>
                                        </p:tgtEl>
                                        <p:attrNameLst>
                                          <p:attrName>ppt_x</p:attrName>
                                        </p:attrNameLst>
                                      </p:cBhvr>
                                    </p:anim>
                                    <p:anim from="0" to="-1.0" calcmode="lin" valueType="num">
                                      <p:cBhvr>
                                        <p:cTn id="16" dur="100" decel="50000" autoRev="1" fill="hold">
                                          <p:stCondLst>
                                            <p:cond delay="300"/>
                                          </p:stCondLst>
                                        </p:cTn>
                                        <p:tgtEl>
                                          <p:spTgt spid="80901"/>
                                        </p:tgtEl>
                                        <p:attrNameLst>
                                          <p:attrName>xshear</p:attrName>
                                        </p:attrNameLst>
                                      </p:cBhvr>
                                    </p:anim>
                                    <p:animScale>
                                      <p:cBhvr>
                                        <p:cTn id="17" dur="100" decel="100000" autoRev="1" fill="hold">
                                          <p:stCondLst>
                                            <p:cond delay="300"/>
                                          </p:stCondLst>
                                        </p:cTn>
                                        <p:tgtEl>
                                          <p:spTgt spid="80901"/>
                                        </p:tgtEl>
                                      </p:cBhvr>
                                      <p:from x="100000" y="100000"/>
                                      <p:to x="80000" y="100000"/>
                                    </p:animScale>
                                    <p:anim by="(#ppt_h/3+#ppt_w*0.1)" calcmode="lin" valueType="num">
                                      <p:cBhvr additive="sum">
                                        <p:cTn id="18" dur="100" decel="100000" autoRev="1" fill="hold">
                                          <p:stCondLst>
                                            <p:cond delay="300"/>
                                          </p:stCondLst>
                                        </p:cTn>
                                        <p:tgtEl>
                                          <p:spTgt spid="80901"/>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80902"/>
                                        </p:tgtEl>
                                        <p:attrNameLst>
                                          <p:attrName>style.visibility</p:attrName>
                                        </p:attrNameLst>
                                      </p:cBhvr>
                                      <p:to>
                                        <p:strVal val="visible"/>
                                      </p:to>
                                    </p:set>
                                    <p:anim from="(-#ppt_w/2)" to="(#ppt_x)" calcmode="lin" valueType="num">
                                      <p:cBhvr>
                                        <p:cTn id="23" dur="300" fill="hold">
                                          <p:stCondLst>
                                            <p:cond delay="0"/>
                                          </p:stCondLst>
                                        </p:cTn>
                                        <p:tgtEl>
                                          <p:spTgt spid="80902"/>
                                        </p:tgtEl>
                                        <p:attrNameLst>
                                          <p:attrName>ppt_x</p:attrName>
                                        </p:attrNameLst>
                                      </p:cBhvr>
                                    </p:anim>
                                    <p:anim from="0" to="-1.0" calcmode="lin" valueType="num">
                                      <p:cBhvr>
                                        <p:cTn id="24" dur="100" decel="50000" autoRev="1" fill="hold">
                                          <p:stCondLst>
                                            <p:cond delay="300"/>
                                          </p:stCondLst>
                                        </p:cTn>
                                        <p:tgtEl>
                                          <p:spTgt spid="80902"/>
                                        </p:tgtEl>
                                        <p:attrNameLst>
                                          <p:attrName>xshear</p:attrName>
                                        </p:attrNameLst>
                                      </p:cBhvr>
                                    </p:anim>
                                    <p:animScale>
                                      <p:cBhvr>
                                        <p:cTn id="25" dur="100" decel="100000" autoRev="1" fill="hold">
                                          <p:stCondLst>
                                            <p:cond delay="300"/>
                                          </p:stCondLst>
                                        </p:cTn>
                                        <p:tgtEl>
                                          <p:spTgt spid="80902"/>
                                        </p:tgtEl>
                                      </p:cBhvr>
                                      <p:from x="100000" y="100000"/>
                                      <p:to x="80000" y="100000"/>
                                    </p:animScale>
                                    <p:anim by="(#ppt_h/3+#ppt_w*0.1)" calcmode="lin" valueType="num">
                                      <p:cBhvr additive="sum">
                                        <p:cTn id="26" dur="100" decel="100000" autoRev="1" fill="hold">
                                          <p:stCondLst>
                                            <p:cond delay="300"/>
                                          </p:stCondLst>
                                        </p:cTn>
                                        <p:tgtEl>
                                          <p:spTgt spid="80902"/>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80904"/>
                                        </p:tgtEl>
                                        <p:attrNameLst>
                                          <p:attrName>style.visibility</p:attrName>
                                        </p:attrNameLst>
                                      </p:cBhvr>
                                      <p:to>
                                        <p:strVal val="visible"/>
                                      </p:to>
                                    </p:set>
                                    <p:anim from="(-#ppt_w/2)" to="(#ppt_x)" calcmode="lin" valueType="num">
                                      <p:cBhvr>
                                        <p:cTn id="31" dur="300" fill="hold">
                                          <p:stCondLst>
                                            <p:cond delay="0"/>
                                          </p:stCondLst>
                                        </p:cTn>
                                        <p:tgtEl>
                                          <p:spTgt spid="80904"/>
                                        </p:tgtEl>
                                        <p:attrNameLst>
                                          <p:attrName>ppt_x</p:attrName>
                                        </p:attrNameLst>
                                      </p:cBhvr>
                                    </p:anim>
                                    <p:anim from="0" to="-1.0" calcmode="lin" valueType="num">
                                      <p:cBhvr>
                                        <p:cTn id="32" dur="100" decel="50000" autoRev="1" fill="hold">
                                          <p:stCondLst>
                                            <p:cond delay="300"/>
                                          </p:stCondLst>
                                        </p:cTn>
                                        <p:tgtEl>
                                          <p:spTgt spid="80904"/>
                                        </p:tgtEl>
                                        <p:attrNameLst>
                                          <p:attrName>xshear</p:attrName>
                                        </p:attrNameLst>
                                      </p:cBhvr>
                                    </p:anim>
                                    <p:animScale>
                                      <p:cBhvr>
                                        <p:cTn id="33" dur="100" decel="100000" autoRev="1" fill="hold">
                                          <p:stCondLst>
                                            <p:cond delay="300"/>
                                          </p:stCondLst>
                                        </p:cTn>
                                        <p:tgtEl>
                                          <p:spTgt spid="80904"/>
                                        </p:tgtEl>
                                      </p:cBhvr>
                                      <p:from x="100000" y="100000"/>
                                      <p:to x="80000" y="100000"/>
                                    </p:animScale>
                                    <p:anim by="(#ppt_h/3+#ppt_w*0.1)" calcmode="lin" valueType="num">
                                      <p:cBhvr additive="sum">
                                        <p:cTn id="34" dur="100" decel="100000" autoRev="1" fill="hold">
                                          <p:stCondLst>
                                            <p:cond delay="300"/>
                                          </p:stCondLst>
                                        </p:cTn>
                                        <p:tgtEl>
                                          <p:spTgt spid="8090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autoUpdateAnimBg="0"/>
      <p:bldP spid="80901" grpId="0" autoUpdateAnimBg="0"/>
      <p:bldP spid="80902" grpId="0" autoUpdateAnimBg="0"/>
      <p:bldP spid="8090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4"/>
          <p:cNvSpPr>
            <a:spLocks noChangeArrowheads="1"/>
          </p:cNvSpPr>
          <p:nvPr/>
        </p:nvSpPr>
        <p:spPr bwMode="auto">
          <a:xfrm>
            <a:off x="1484313" y="2768600"/>
            <a:ext cx="2655887"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0000"/>
              </a:lnSpc>
              <a:buFont typeface="Arial" panose="020B0604020202020204" pitchFamily="34" charset="0"/>
              <a:buNone/>
            </a:pPr>
            <a:r>
              <a:rPr lang="en-US" altLang="zh-CN" sz="3200" b="1" i="1">
                <a:solidFill>
                  <a:srgbClr val="0000FF"/>
                </a:solidFill>
                <a:latin typeface="Times New Roman" panose="02020603050405020304" pitchFamily="18" charset="0"/>
                <a:sym typeface="Arial" panose="020B0604020202020204" pitchFamily="34" charset="0"/>
              </a:rPr>
              <a:t>several </a:t>
            </a:r>
            <a:r>
              <a:rPr lang="en-US" sz="3200" b="1" i="1">
                <a:solidFill>
                  <a:srgbClr val="0000FF"/>
                </a:solidFill>
                <a:latin typeface="Times New Roman" panose="02020603050405020304" pitchFamily="18" charset="0"/>
              </a:rPr>
              <a:t>det. </a:t>
            </a:r>
          </a:p>
          <a:p>
            <a:pPr algn="l">
              <a:lnSpc>
                <a:spcPct val="110000"/>
              </a:lnSpc>
              <a:buFont typeface="Arial" panose="020B0604020202020204" pitchFamily="34" charset="0"/>
              <a:buNone/>
            </a:pPr>
            <a:r>
              <a:rPr lang="zh-CN" altLang="en-US" sz="3200" b="1" i="1">
                <a:solidFill>
                  <a:srgbClr val="0000FF"/>
                </a:solidFill>
                <a:latin typeface="Times New Roman" panose="02020603050405020304" pitchFamily="18" charset="0"/>
              </a:rPr>
              <a:t>几个，数个</a:t>
            </a:r>
          </a:p>
        </p:txBody>
      </p:sp>
      <p:pic>
        <p:nvPicPr>
          <p:cNvPr id="81923" name="Picture 5"/>
          <p:cNvPicPr>
            <a:picLocks noChangeAspect="1" noChangeArrowheads="1"/>
          </p:cNvPicPr>
          <p:nvPr/>
        </p:nvPicPr>
        <p:blipFill>
          <a:blip r:embed="rId2"/>
          <a:srcRect/>
          <a:stretch>
            <a:fillRect/>
          </a:stretch>
        </p:blipFill>
        <p:spPr bwMode="auto">
          <a:xfrm>
            <a:off x="1222375" y="569913"/>
            <a:ext cx="2917825"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4" name="Rectangle 6"/>
          <p:cNvSpPr>
            <a:spLocks noChangeArrowheads="1"/>
          </p:cNvSpPr>
          <p:nvPr/>
        </p:nvSpPr>
        <p:spPr bwMode="auto">
          <a:xfrm>
            <a:off x="5867400" y="2695575"/>
            <a:ext cx="1527175"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10000"/>
              </a:lnSpc>
              <a:buFont typeface="Arial" panose="020B0604020202020204" pitchFamily="34" charset="0"/>
              <a:buNone/>
            </a:pPr>
            <a:r>
              <a:rPr lang="en-US" altLang="zh-CN" sz="3200" b="1" i="1">
                <a:solidFill>
                  <a:srgbClr val="0000FF"/>
                </a:solidFill>
                <a:latin typeface="Times New Roman" panose="02020603050405020304" pitchFamily="18" charset="0"/>
                <a:sym typeface="Arial" panose="020B0604020202020204" pitchFamily="34" charset="0"/>
              </a:rPr>
              <a:t>lawn </a:t>
            </a:r>
            <a:r>
              <a:rPr lang="en-US" sz="3200" b="1" i="1">
                <a:solidFill>
                  <a:srgbClr val="0000FF"/>
                </a:solidFill>
                <a:latin typeface="Times New Roman" panose="02020603050405020304" pitchFamily="18" charset="0"/>
              </a:rPr>
              <a:t>n. </a:t>
            </a:r>
          </a:p>
          <a:p>
            <a:pPr algn="l">
              <a:lnSpc>
                <a:spcPct val="110000"/>
              </a:lnSpc>
              <a:buFont typeface="Arial" panose="020B0604020202020204" pitchFamily="34" charset="0"/>
              <a:buNone/>
            </a:pPr>
            <a:r>
              <a:rPr lang="zh-CN" altLang="en-US" sz="3200" b="1" i="1">
                <a:solidFill>
                  <a:srgbClr val="0000FF"/>
                </a:solidFill>
                <a:latin typeface="Times New Roman" panose="02020603050405020304" pitchFamily="18" charset="0"/>
              </a:rPr>
              <a:t>草坪</a:t>
            </a:r>
          </a:p>
        </p:txBody>
      </p:sp>
      <p:pic>
        <p:nvPicPr>
          <p:cNvPr id="81925" name="Picture 7"/>
          <p:cNvPicPr>
            <a:picLocks noChangeAspect="1" noChangeArrowheads="1"/>
          </p:cNvPicPr>
          <p:nvPr/>
        </p:nvPicPr>
        <p:blipFill>
          <a:blip r:embed="rId3"/>
          <a:srcRect/>
          <a:stretch>
            <a:fillRect/>
          </a:stretch>
        </p:blipFill>
        <p:spPr bwMode="auto">
          <a:xfrm>
            <a:off x="4932363" y="620713"/>
            <a:ext cx="3167062"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6" name="Rectangle 8"/>
          <p:cNvSpPr>
            <a:spLocks noChangeArrowheads="1"/>
          </p:cNvSpPr>
          <p:nvPr/>
        </p:nvSpPr>
        <p:spPr bwMode="auto">
          <a:xfrm>
            <a:off x="971550" y="5970588"/>
            <a:ext cx="3670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80000"/>
              </a:lnSpc>
              <a:spcBef>
                <a:spcPct val="20000"/>
              </a:spcBef>
              <a:buFont typeface="Arial" panose="020B0604020202020204" pitchFamily="34" charset="0"/>
              <a:buNone/>
            </a:pPr>
            <a:r>
              <a:rPr lang="en-US" altLang="zh-CN" sz="3200" b="1" i="1">
                <a:solidFill>
                  <a:srgbClr val="0000FF"/>
                </a:solidFill>
                <a:latin typeface="Times New Roman" panose="02020603050405020304" pitchFamily="18" charset="0"/>
                <a:sym typeface="Arial" panose="020B0604020202020204" pitchFamily="34" charset="0"/>
              </a:rPr>
              <a:t>relax  </a:t>
            </a:r>
            <a:r>
              <a:rPr lang="en-US" sz="3200" b="1" i="1">
                <a:solidFill>
                  <a:srgbClr val="0000FF"/>
                </a:solidFill>
                <a:latin typeface="Times New Roman" panose="02020603050405020304" pitchFamily="18" charset="0"/>
              </a:rPr>
              <a:t>v. </a:t>
            </a:r>
            <a:r>
              <a:rPr lang="zh-CN" altLang="en-US" sz="3200" b="1" i="1">
                <a:solidFill>
                  <a:srgbClr val="0000FF"/>
                </a:solidFill>
                <a:latin typeface="Times New Roman" panose="02020603050405020304" pitchFamily="18" charset="0"/>
              </a:rPr>
              <a:t>放松，休息</a:t>
            </a:r>
          </a:p>
        </p:txBody>
      </p:sp>
      <p:pic>
        <p:nvPicPr>
          <p:cNvPr id="81927" name="Picture 9"/>
          <p:cNvPicPr>
            <a:picLocks noChangeAspect="1" noChangeArrowheads="1"/>
          </p:cNvPicPr>
          <p:nvPr/>
        </p:nvPicPr>
        <p:blipFill>
          <a:blip r:embed="rId4"/>
          <a:srcRect/>
          <a:stretch>
            <a:fillRect/>
          </a:stretch>
        </p:blipFill>
        <p:spPr bwMode="auto">
          <a:xfrm>
            <a:off x="1222375" y="3933825"/>
            <a:ext cx="2844800" cy="188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8" name="Picture 10"/>
          <p:cNvPicPr>
            <a:picLocks noChangeAspect="1" noChangeArrowheads="1"/>
          </p:cNvPicPr>
          <p:nvPr/>
        </p:nvPicPr>
        <p:blipFill>
          <a:blip r:embed="rId5"/>
          <a:srcRect/>
          <a:stretch>
            <a:fillRect/>
          </a:stretch>
        </p:blipFill>
        <p:spPr bwMode="auto">
          <a:xfrm>
            <a:off x="5435600" y="3933825"/>
            <a:ext cx="2232025" cy="19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9" name="Rectangle 11"/>
          <p:cNvSpPr>
            <a:spLocks noChangeArrowheads="1"/>
          </p:cNvSpPr>
          <p:nvPr/>
        </p:nvSpPr>
        <p:spPr bwMode="auto">
          <a:xfrm>
            <a:off x="5264150" y="5970588"/>
            <a:ext cx="3124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80000"/>
              </a:lnSpc>
              <a:spcBef>
                <a:spcPct val="20000"/>
              </a:spcBef>
              <a:buFont typeface="Arial" panose="020B0604020202020204" pitchFamily="34" charset="0"/>
              <a:buNone/>
            </a:pPr>
            <a:r>
              <a:rPr lang="en-US" altLang="zh-CN" sz="3200" b="1" i="1">
                <a:solidFill>
                  <a:srgbClr val="0000FF"/>
                </a:solidFill>
                <a:latin typeface="Times New Roman" panose="02020603050405020304" pitchFamily="18" charset="0"/>
                <a:sym typeface="Arial" panose="020B0604020202020204" pitchFamily="34" charset="0"/>
              </a:rPr>
              <a:t>hard  </a:t>
            </a:r>
            <a:r>
              <a:rPr lang="en-US" sz="3200" b="1" i="1">
                <a:solidFill>
                  <a:srgbClr val="0000FF"/>
                </a:solidFill>
                <a:latin typeface="Times New Roman" panose="02020603050405020304" pitchFamily="18" charset="0"/>
              </a:rPr>
              <a:t>adj. </a:t>
            </a:r>
            <a:r>
              <a:rPr lang="zh-CN" altLang="en-US" sz="3200" b="1" i="1">
                <a:solidFill>
                  <a:srgbClr val="0000FF"/>
                </a:solidFill>
                <a:latin typeface="Times New Roman" panose="02020603050405020304" pitchFamily="18" charset="0"/>
              </a:rPr>
              <a:t>艰难的</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 from="(-#ppt_w/2)" to="(#ppt_x)" calcmode="lin" valueType="num">
                                      <p:cBhvr>
                                        <p:cTn id="7" dur="300" fill="hold">
                                          <p:stCondLst>
                                            <p:cond delay="0"/>
                                          </p:stCondLst>
                                        </p:cTn>
                                        <p:tgtEl>
                                          <p:spTgt spid="81922"/>
                                        </p:tgtEl>
                                        <p:attrNameLst>
                                          <p:attrName>ppt_x</p:attrName>
                                        </p:attrNameLst>
                                      </p:cBhvr>
                                    </p:anim>
                                    <p:anim from="0" to="-1.0" calcmode="lin" valueType="num">
                                      <p:cBhvr>
                                        <p:cTn id="8" dur="100" decel="50000" autoRev="1" fill="hold">
                                          <p:stCondLst>
                                            <p:cond delay="300"/>
                                          </p:stCondLst>
                                        </p:cTn>
                                        <p:tgtEl>
                                          <p:spTgt spid="81922"/>
                                        </p:tgtEl>
                                        <p:attrNameLst>
                                          <p:attrName>xshear</p:attrName>
                                        </p:attrNameLst>
                                      </p:cBhvr>
                                    </p:anim>
                                    <p:animScale>
                                      <p:cBhvr>
                                        <p:cTn id="9" dur="100" decel="100000" autoRev="1" fill="hold">
                                          <p:stCondLst>
                                            <p:cond delay="300"/>
                                          </p:stCondLst>
                                        </p:cTn>
                                        <p:tgtEl>
                                          <p:spTgt spid="81922"/>
                                        </p:tgtEl>
                                      </p:cBhvr>
                                      <p:from x="100000" y="100000"/>
                                      <p:to x="80000" y="100000"/>
                                    </p:animScale>
                                    <p:anim by="(#ppt_h/3+#ppt_w*0.1)" calcmode="lin" valueType="num">
                                      <p:cBhvr additive="sum">
                                        <p:cTn id="10" dur="100" decel="100000" autoRev="1" fill="hold">
                                          <p:stCondLst>
                                            <p:cond delay="300"/>
                                          </p:stCondLst>
                                        </p:cTn>
                                        <p:tgtEl>
                                          <p:spTgt spid="8192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81924"/>
                                        </p:tgtEl>
                                        <p:attrNameLst>
                                          <p:attrName>style.visibility</p:attrName>
                                        </p:attrNameLst>
                                      </p:cBhvr>
                                      <p:to>
                                        <p:strVal val="visible"/>
                                      </p:to>
                                    </p:set>
                                    <p:anim from="(-#ppt_w/2)" to="(#ppt_x)" calcmode="lin" valueType="num">
                                      <p:cBhvr>
                                        <p:cTn id="15" dur="300" fill="hold">
                                          <p:stCondLst>
                                            <p:cond delay="0"/>
                                          </p:stCondLst>
                                        </p:cTn>
                                        <p:tgtEl>
                                          <p:spTgt spid="81924"/>
                                        </p:tgtEl>
                                        <p:attrNameLst>
                                          <p:attrName>ppt_x</p:attrName>
                                        </p:attrNameLst>
                                      </p:cBhvr>
                                    </p:anim>
                                    <p:anim from="0" to="-1.0" calcmode="lin" valueType="num">
                                      <p:cBhvr>
                                        <p:cTn id="16" dur="100" decel="50000" autoRev="1" fill="hold">
                                          <p:stCondLst>
                                            <p:cond delay="300"/>
                                          </p:stCondLst>
                                        </p:cTn>
                                        <p:tgtEl>
                                          <p:spTgt spid="81924"/>
                                        </p:tgtEl>
                                        <p:attrNameLst>
                                          <p:attrName>xshear</p:attrName>
                                        </p:attrNameLst>
                                      </p:cBhvr>
                                    </p:anim>
                                    <p:animScale>
                                      <p:cBhvr>
                                        <p:cTn id="17" dur="100" decel="100000" autoRev="1" fill="hold">
                                          <p:stCondLst>
                                            <p:cond delay="300"/>
                                          </p:stCondLst>
                                        </p:cTn>
                                        <p:tgtEl>
                                          <p:spTgt spid="81924"/>
                                        </p:tgtEl>
                                      </p:cBhvr>
                                      <p:from x="100000" y="100000"/>
                                      <p:to x="80000" y="100000"/>
                                    </p:animScale>
                                    <p:anim by="(#ppt_h/3+#ppt_w*0.1)" calcmode="lin" valueType="num">
                                      <p:cBhvr additive="sum">
                                        <p:cTn id="18" dur="100" decel="100000" autoRev="1" fill="hold">
                                          <p:stCondLst>
                                            <p:cond delay="300"/>
                                          </p:stCondLst>
                                        </p:cTn>
                                        <p:tgtEl>
                                          <p:spTgt spid="81924"/>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81926"/>
                                        </p:tgtEl>
                                        <p:attrNameLst>
                                          <p:attrName>style.visibility</p:attrName>
                                        </p:attrNameLst>
                                      </p:cBhvr>
                                      <p:to>
                                        <p:strVal val="visible"/>
                                      </p:to>
                                    </p:set>
                                    <p:anim from="(-#ppt_w/2)" to="(#ppt_x)" calcmode="lin" valueType="num">
                                      <p:cBhvr>
                                        <p:cTn id="23" dur="300" fill="hold">
                                          <p:stCondLst>
                                            <p:cond delay="0"/>
                                          </p:stCondLst>
                                        </p:cTn>
                                        <p:tgtEl>
                                          <p:spTgt spid="81926"/>
                                        </p:tgtEl>
                                        <p:attrNameLst>
                                          <p:attrName>ppt_x</p:attrName>
                                        </p:attrNameLst>
                                      </p:cBhvr>
                                    </p:anim>
                                    <p:anim from="0" to="-1.0" calcmode="lin" valueType="num">
                                      <p:cBhvr>
                                        <p:cTn id="24" dur="100" decel="50000" autoRev="1" fill="hold">
                                          <p:stCondLst>
                                            <p:cond delay="300"/>
                                          </p:stCondLst>
                                        </p:cTn>
                                        <p:tgtEl>
                                          <p:spTgt spid="81926"/>
                                        </p:tgtEl>
                                        <p:attrNameLst>
                                          <p:attrName>xshear</p:attrName>
                                        </p:attrNameLst>
                                      </p:cBhvr>
                                    </p:anim>
                                    <p:animScale>
                                      <p:cBhvr>
                                        <p:cTn id="25" dur="100" decel="100000" autoRev="1" fill="hold">
                                          <p:stCondLst>
                                            <p:cond delay="300"/>
                                          </p:stCondLst>
                                        </p:cTn>
                                        <p:tgtEl>
                                          <p:spTgt spid="81926"/>
                                        </p:tgtEl>
                                      </p:cBhvr>
                                      <p:from x="100000" y="100000"/>
                                      <p:to x="80000" y="100000"/>
                                    </p:animScale>
                                    <p:anim by="(#ppt_h/3+#ppt_w*0.1)" calcmode="lin" valueType="num">
                                      <p:cBhvr additive="sum">
                                        <p:cTn id="26" dur="100" decel="100000" autoRev="1" fill="hold">
                                          <p:stCondLst>
                                            <p:cond delay="300"/>
                                          </p:stCondLst>
                                        </p:cTn>
                                        <p:tgtEl>
                                          <p:spTgt spid="81926"/>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81929"/>
                                        </p:tgtEl>
                                        <p:attrNameLst>
                                          <p:attrName>style.visibility</p:attrName>
                                        </p:attrNameLst>
                                      </p:cBhvr>
                                      <p:to>
                                        <p:strVal val="visible"/>
                                      </p:to>
                                    </p:set>
                                    <p:anim from="(-#ppt_w/2)" to="(#ppt_x)" calcmode="lin" valueType="num">
                                      <p:cBhvr>
                                        <p:cTn id="31" dur="300" fill="hold">
                                          <p:stCondLst>
                                            <p:cond delay="0"/>
                                          </p:stCondLst>
                                        </p:cTn>
                                        <p:tgtEl>
                                          <p:spTgt spid="81929"/>
                                        </p:tgtEl>
                                        <p:attrNameLst>
                                          <p:attrName>ppt_x</p:attrName>
                                        </p:attrNameLst>
                                      </p:cBhvr>
                                    </p:anim>
                                    <p:anim from="0" to="-1.0" calcmode="lin" valueType="num">
                                      <p:cBhvr>
                                        <p:cTn id="32" dur="100" decel="50000" autoRev="1" fill="hold">
                                          <p:stCondLst>
                                            <p:cond delay="300"/>
                                          </p:stCondLst>
                                        </p:cTn>
                                        <p:tgtEl>
                                          <p:spTgt spid="81929"/>
                                        </p:tgtEl>
                                        <p:attrNameLst>
                                          <p:attrName>xshear</p:attrName>
                                        </p:attrNameLst>
                                      </p:cBhvr>
                                    </p:anim>
                                    <p:animScale>
                                      <p:cBhvr>
                                        <p:cTn id="33" dur="100" decel="100000" autoRev="1" fill="hold">
                                          <p:stCondLst>
                                            <p:cond delay="300"/>
                                          </p:stCondLst>
                                        </p:cTn>
                                        <p:tgtEl>
                                          <p:spTgt spid="81929"/>
                                        </p:tgtEl>
                                      </p:cBhvr>
                                      <p:from x="100000" y="100000"/>
                                      <p:to x="80000" y="100000"/>
                                    </p:animScale>
                                    <p:anim by="(#ppt_h/3+#ppt_w*0.1)" calcmode="lin" valueType="num">
                                      <p:cBhvr additive="sum">
                                        <p:cTn id="34" dur="100" decel="100000" autoRev="1" fill="hold">
                                          <p:stCondLst>
                                            <p:cond delay="300"/>
                                          </p:stCondLst>
                                        </p:cTn>
                                        <p:tgtEl>
                                          <p:spTgt spid="8192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utoUpdateAnimBg="0"/>
      <p:bldP spid="81924" grpId="0" autoUpdateAnimBg="0"/>
      <p:bldP spid="81926" grpId="0" autoUpdateAnimBg="0"/>
      <p:bldP spid="81929" grpId="0" autoUpdateAnimBg="0"/>
    </p:bldLst>
  </p:timing>
</p:sld>
</file>

<file path=ppt/theme/theme1.xml><?xml version="1.0" encoding="utf-8"?>
<a:theme xmlns:a="http://schemas.openxmlformats.org/drawingml/2006/main" name="WWW.2PPT.COM&#10;">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1185</Words>
  <Application>Microsoft Office PowerPoint</Application>
  <PresentationFormat>全屏显示(4:3)</PresentationFormat>
  <Paragraphs>234</Paragraphs>
  <Slides>31</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31</vt:i4>
      </vt:variant>
    </vt:vector>
  </HeadingPairs>
  <TitlesOfParts>
    <vt:vector size="37" baseType="lpstr">
      <vt:lpstr>宋体</vt:lpstr>
      <vt:lpstr>微软雅黑</vt:lpstr>
      <vt:lpstr>Arial</vt:lpstr>
      <vt:lpstr>Calibri</vt:lpstr>
      <vt:lpstr>Times New Roman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cp:lastPrinted>2113-01-01T00:00:00Z</cp:lastPrinted>
  <dcterms:created xsi:type="dcterms:W3CDTF">2113-01-01T00:00:00Z</dcterms:created>
  <dcterms:modified xsi:type="dcterms:W3CDTF">2023-01-16T15:39:02Z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34FD573F3C074334BB5138B862C55285</vt:lpwstr>
  </property>
  <property fmtid="{D5CDD505-2E9C-101B-9397-08002B2CF9AE}" pid="4" name="KSOProductBuildVer">
    <vt:lpwstr>2052-11.1.0.11294</vt:lpwstr>
  </property>
  <property fmtid="{A09F084E-AD41-489F-8076-AA5BE3082BCA}" pid="100">
    <vt:ui4>5</vt:ui4>
  </property>
  <property fmtid="{64440492-4C8B-11D1-8B70-080036B11A03}" pid="11">
    <vt:lpwstr>www.2ppt.com-爱PPT提供资源下载</vt:lpwstr>
  </property>
</Properties>
</file>