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7" r:id="rId2"/>
  </p:sldMasterIdLst>
  <p:notesMasterIdLst>
    <p:notesMasterId r:id="rId23"/>
  </p:notesMasterIdLst>
  <p:handoutMasterIdLst>
    <p:handoutMasterId r:id="rId24"/>
  </p:handoutMasterIdLst>
  <p:sldIdLst>
    <p:sldId id="256" r:id="rId3"/>
    <p:sldId id="280" r:id="rId4"/>
    <p:sldId id="294" r:id="rId5"/>
    <p:sldId id="263" r:id="rId6"/>
    <p:sldId id="257" r:id="rId7"/>
    <p:sldId id="258" r:id="rId8"/>
    <p:sldId id="295" r:id="rId9"/>
    <p:sldId id="259" r:id="rId10"/>
    <p:sldId id="260" r:id="rId11"/>
    <p:sldId id="270" r:id="rId12"/>
    <p:sldId id="296" r:id="rId13"/>
    <p:sldId id="262" r:id="rId14"/>
    <p:sldId id="264" r:id="rId15"/>
    <p:sldId id="265" r:id="rId16"/>
    <p:sldId id="297" r:id="rId17"/>
    <p:sldId id="266" r:id="rId18"/>
    <p:sldId id="268" r:id="rId19"/>
    <p:sldId id="267" r:id="rId20"/>
    <p:sldId id="269" r:id="rId21"/>
    <p:sldId id="298" r:id="rId22"/>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E4DD"/>
    <a:srgbClr val="4D734E"/>
    <a:srgbClr val="A9BABF"/>
    <a:srgbClr val="7A0803"/>
    <a:srgbClr val="839E6F"/>
    <a:srgbClr val="C0CFD2"/>
    <a:srgbClr val="F3FAFA"/>
    <a:srgbClr val="41533A"/>
    <a:srgbClr val="729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256" y="-1146"/>
      </p:cViewPr>
      <p:guideLst>
        <p:guide orient="horz" pos="2160"/>
        <p:guide pos="3840"/>
      </p:guideLst>
    </p:cSldViewPr>
  </p:slideViewPr>
  <p:notesTextViewPr>
    <p:cViewPr>
      <p:scale>
        <a:sx n="1" d="1"/>
        <a:sy n="1" d="1"/>
      </p:scale>
      <p:origin x="0" y="0"/>
    </p:cViewPr>
  </p:notesTextViewPr>
  <p:notesViewPr>
    <p:cSldViewPr snapToGrid="0">
      <p:cViewPr varScale="1">
        <p:scale>
          <a:sx n="77" d="100"/>
          <a:sy n="77" d="100"/>
        </p:scale>
        <p:origin x="1824"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atin typeface="字魂216号-文艺先锋体" panose="00000500000000000000" pitchFamily="2" charset="-122"/>
                <a:ea typeface="字魂216号-文艺先锋体" panose="00000500000000000000" pitchFamily="2" charset="-122"/>
              </a:defRPr>
            </a:lvl1pPr>
          </a:lstStyle>
          <a:p>
            <a:endParaRPr lang="zh-CN" altLang="en-US" dirty="0"/>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atin typeface="字魂216号-文艺先锋体" panose="00000500000000000000" pitchFamily="2" charset="-122"/>
                <a:ea typeface="字魂216号-文艺先锋体" panose="00000500000000000000" pitchFamily="2" charset="-122"/>
              </a:defRPr>
            </a:lvl1pPr>
          </a:lstStyle>
          <a:p>
            <a:fld id="{D2A48B96-639E-45A3-A0BA-2464DFDB1FAA}"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atin typeface="字魂216号-文艺先锋体" panose="00000500000000000000" pitchFamily="2" charset="-122"/>
                <a:ea typeface="字魂216号-文艺先锋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atin typeface="字魂216号-文艺先锋体" panose="00000500000000000000" pitchFamily="2" charset="-122"/>
                <a:ea typeface="字魂216号-文艺先锋体" panose="00000500000000000000" pitchFamily="2" charset="-122"/>
              </a:defRPr>
            </a:lvl1pPr>
          </a:lstStyle>
          <a:p>
            <a:fld id="{A6837353-30EB-4A48-80EB-173D804AEFB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216号-文艺先锋体" panose="00000500000000000000" pitchFamily="2" charset="-122"/>
        <a:ea typeface="字魂216号-文艺先锋体" panose="00000500000000000000" pitchFamily="2" charset="-122"/>
        <a:cs typeface="+mn-cs"/>
      </a:defRPr>
    </a:lvl1pPr>
    <a:lvl2pPr marL="457200" algn="l" defTabSz="914400" rtl="0" eaLnBrk="1" latinLnBrk="0" hangingPunct="1">
      <a:defRPr sz="1200" kern="1200">
        <a:solidFill>
          <a:schemeClr val="tx1"/>
        </a:solidFill>
        <a:latin typeface="字魂216号-文艺先锋体" panose="00000500000000000000" pitchFamily="2" charset="-122"/>
        <a:ea typeface="字魂216号-文艺先锋体" panose="00000500000000000000" pitchFamily="2" charset="-122"/>
        <a:cs typeface="+mn-cs"/>
      </a:defRPr>
    </a:lvl2pPr>
    <a:lvl3pPr marL="914400" algn="l" defTabSz="914400" rtl="0" eaLnBrk="1" latinLnBrk="0" hangingPunct="1">
      <a:defRPr sz="1200" kern="1200">
        <a:solidFill>
          <a:schemeClr val="tx1"/>
        </a:solidFill>
        <a:latin typeface="字魂216号-文艺先锋体" panose="00000500000000000000" pitchFamily="2" charset="-122"/>
        <a:ea typeface="字魂216号-文艺先锋体" panose="00000500000000000000" pitchFamily="2" charset="-122"/>
        <a:cs typeface="+mn-cs"/>
      </a:defRPr>
    </a:lvl3pPr>
    <a:lvl4pPr marL="1371600" algn="l" defTabSz="914400" rtl="0" eaLnBrk="1" latinLnBrk="0" hangingPunct="1">
      <a:defRPr sz="1200" kern="1200">
        <a:solidFill>
          <a:schemeClr val="tx1"/>
        </a:solidFill>
        <a:latin typeface="字魂216号-文艺先锋体" panose="00000500000000000000" pitchFamily="2" charset="-122"/>
        <a:ea typeface="字魂216号-文艺先锋体" panose="00000500000000000000" pitchFamily="2" charset="-122"/>
        <a:cs typeface="+mn-cs"/>
      </a:defRPr>
    </a:lvl4pPr>
    <a:lvl5pPr marL="1828800" algn="l" defTabSz="914400" rtl="0" eaLnBrk="1" latinLnBrk="0" hangingPunct="1">
      <a:defRPr sz="1200" kern="1200">
        <a:solidFill>
          <a:schemeClr val="tx1"/>
        </a:solidFill>
        <a:latin typeface="字魂216号-文艺先锋体" panose="00000500000000000000" pitchFamily="2" charset="-122"/>
        <a:ea typeface="字魂216号-文艺先锋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81013" y="1279525"/>
            <a:ext cx="6140450" cy="34544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457761" y="6756002"/>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10" cstate="screen"/>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4.xml"/><Relationship Id="rId7" Type="http://schemas.openxmlformats.org/officeDocument/2006/relationships/slideLayout" Target="../slideLayouts/slideLayout3.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89.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6" Type="http://schemas.openxmlformats.org/officeDocument/2006/relationships/tags" Target="../tags/tag29.xml"/><Relationship Id="rId21" Type="http://schemas.openxmlformats.org/officeDocument/2006/relationships/tags" Target="../tags/tag24.xml"/><Relationship Id="rId42" Type="http://schemas.openxmlformats.org/officeDocument/2006/relationships/tags" Target="../tags/tag45.xml"/><Relationship Id="rId47" Type="http://schemas.openxmlformats.org/officeDocument/2006/relationships/tags" Target="../tags/tag50.xml"/><Relationship Id="rId63" Type="http://schemas.openxmlformats.org/officeDocument/2006/relationships/tags" Target="../tags/tag66.xml"/><Relationship Id="rId68" Type="http://schemas.openxmlformats.org/officeDocument/2006/relationships/tags" Target="../tags/tag71.xml"/><Relationship Id="rId16" Type="http://schemas.openxmlformats.org/officeDocument/2006/relationships/tags" Target="../tags/tag1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66" Type="http://schemas.openxmlformats.org/officeDocument/2006/relationships/tags" Target="../tags/tag69.xml"/><Relationship Id="rId74" Type="http://schemas.openxmlformats.org/officeDocument/2006/relationships/tags" Target="../tags/tag77.xml"/><Relationship Id="rId79" Type="http://schemas.openxmlformats.org/officeDocument/2006/relationships/slideLayout" Target="../slideLayouts/slideLayout3.xml"/><Relationship Id="rId5" Type="http://schemas.openxmlformats.org/officeDocument/2006/relationships/tags" Target="../tags/tag8.xml"/><Relationship Id="rId61" Type="http://schemas.openxmlformats.org/officeDocument/2006/relationships/tags" Target="../tags/tag64.xml"/><Relationship Id="rId19" Type="http://schemas.openxmlformats.org/officeDocument/2006/relationships/tags" Target="../tags/tag2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tags" Target="../tags/tag67.xml"/><Relationship Id="rId69" Type="http://schemas.openxmlformats.org/officeDocument/2006/relationships/tags" Target="../tags/tag72.xml"/><Relationship Id="rId77" Type="http://schemas.openxmlformats.org/officeDocument/2006/relationships/tags" Target="../tags/tag80.xml"/><Relationship Id="rId8" Type="http://schemas.openxmlformats.org/officeDocument/2006/relationships/tags" Target="../tags/tag11.xml"/><Relationship Id="rId51" Type="http://schemas.openxmlformats.org/officeDocument/2006/relationships/tags" Target="../tags/tag54.xml"/><Relationship Id="rId72" Type="http://schemas.openxmlformats.org/officeDocument/2006/relationships/tags" Target="../tags/tag75.xml"/><Relationship Id="rId80" Type="http://schemas.openxmlformats.org/officeDocument/2006/relationships/image" Target="../media/image6.png"/><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 Id="rId67" Type="http://schemas.openxmlformats.org/officeDocument/2006/relationships/tags" Target="../tags/tag70.xml"/><Relationship Id="rId20" Type="http://schemas.openxmlformats.org/officeDocument/2006/relationships/tags" Target="../tags/tag23.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70" Type="http://schemas.openxmlformats.org/officeDocument/2006/relationships/tags" Target="../tags/tag73.xml"/><Relationship Id="rId75" Type="http://schemas.openxmlformats.org/officeDocument/2006/relationships/tags" Target="../tags/tag78.xml"/><Relationship Id="rId1" Type="http://schemas.openxmlformats.org/officeDocument/2006/relationships/tags" Target="../tags/tag4.xml"/><Relationship Id="rId6" Type="http://schemas.openxmlformats.org/officeDocument/2006/relationships/tags" Target="../tags/tag9.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10" Type="http://schemas.openxmlformats.org/officeDocument/2006/relationships/tags" Target="../tags/tag13.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tags" Target="../tags/tag68.xml"/><Relationship Id="rId73" Type="http://schemas.openxmlformats.org/officeDocument/2006/relationships/tags" Target="../tags/tag76.xml"/><Relationship Id="rId78" Type="http://schemas.openxmlformats.org/officeDocument/2006/relationships/tags" Target="../tags/tag81.xml"/><Relationship Id="rId4" Type="http://schemas.openxmlformats.org/officeDocument/2006/relationships/tags" Target="../tags/tag7.xml"/><Relationship Id="rId9" Type="http://schemas.openxmlformats.org/officeDocument/2006/relationships/tags" Target="../tags/tag12.xml"/><Relationship Id="rId13" Type="http://schemas.openxmlformats.org/officeDocument/2006/relationships/tags" Target="../tags/tag16.xml"/><Relationship Id="rId18" Type="http://schemas.openxmlformats.org/officeDocument/2006/relationships/tags" Target="../tags/tag21.xml"/><Relationship Id="rId39" Type="http://schemas.openxmlformats.org/officeDocument/2006/relationships/tags" Target="../tags/tag42.xml"/><Relationship Id="rId34" Type="http://schemas.openxmlformats.org/officeDocument/2006/relationships/tags" Target="../tags/tag37.xml"/><Relationship Id="rId50" Type="http://schemas.openxmlformats.org/officeDocument/2006/relationships/tags" Target="../tags/tag53.xml"/><Relationship Id="rId55" Type="http://schemas.openxmlformats.org/officeDocument/2006/relationships/tags" Target="../tags/tag58.xml"/><Relationship Id="rId76" Type="http://schemas.openxmlformats.org/officeDocument/2006/relationships/tags" Target="../tags/tag79.xml"/><Relationship Id="rId7" Type="http://schemas.openxmlformats.org/officeDocument/2006/relationships/tags" Target="../tags/tag10.xml"/><Relationship Id="rId71" Type="http://schemas.openxmlformats.org/officeDocument/2006/relationships/tags" Target="../tags/tag74.xml"/><Relationship Id="rId2" Type="http://schemas.openxmlformats.org/officeDocument/2006/relationships/tags" Target="../tags/tag5.xml"/><Relationship Id="rId29"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screen"/>
          <a:stretch>
            <a:fillRect/>
          </a:stretch>
        </p:blipFill>
        <p:spPr>
          <a:xfrm>
            <a:off x="0" y="0"/>
            <a:ext cx="12192000" cy="6858000"/>
          </a:xfrm>
          <a:prstGeom prst="rect">
            <a:avLst/>
          </a:prstGeom>
        </p:spPr>
      </p:pic>
      <p:sp>
        <p:nvSpPr>
          <p:cNvPr id="11" name="圆角矩形 10"/>
          <p:cNvSpPr/>
          <p:nvPr/>
        </p:nvSpPr>
        <p:spPr>
          <a:xfrm>
            <a:off x="3820795" y="2424430"/>
            <a:ext cx="638810" cy="2646045"/>
          </a:xfrm>
          <a:prstGeom prst="roundRect">
            <a:avLst>
              <a:gd name="adj" fmla="val 32405"/>
            </a:avLst>
          </a:prstGeom>
          <a:gradFill>
            <a:gsLst>
              <a:gs pos="0">
                <a:srgbClr val="839E6F"/>
              </a:gs>
              <a:gs pos="71000">
                <a:srgbClr val="4D734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ct val="80000"/>
              </a:lnSpc>
            </a:pPr>
            <a:r>
              <a:rPr lang="zh-CN" altLang="en-US" sz="2400" dirty="0">
                <a:solidFill>
                  <a:schemeClr val="bg1"/>
                </a:solidFill>
                <a:cs typeface="+mn-ea"/>
                <a:sym typeface="+mn-lt"/>
              </a:rPr>
              <a:t>端午主题</a:t>
            </a:r>
          </a:p>
          <a:p>
            <a:pPr>
              <a:lnSpc>
                <a:spcPct val="80000"/>
              </a:lnSpc>
            </a:pPr>
            <a:r>
              <a:rPr lang="zh-CN" altLang="en-US" sz="2400" dirty="0">
                <a:solidFill>
                  <a:schemeClr val="bg1"/>
                </a:solidFill>
                <a:cs typeface="+mn-ea"/>
                <a:sym typeface="+mn-lt"/>
              </a:rPr>
              <a:t>活动策划模板</a:t>
            </a:r>
          </a:p>
        </p:txBody>
      </p:sp>
      <p:sp>
        <p:nvSpPr>
          <p:cNvPr id="7" name="文本框 6"/>
          <p:cNvSpPr txBox="1"/>
          <p:nvPr/>
        </p:nvSpPr>
        <p:spPr>
          <a:xfrm>
            <a:off x="5820410" y="2355215"/>
            <a:ext cx="1799590" cy="2214880"/>
          </a:xfrm>
          <a:prstGeom prst="rect">
            <a:avLst/>
          </a:prstGeom>
          <a:noFill/>
        </p:spPr>
        <p:txBody>
          <a:bodyPr wrap="square" rtlCol="0">
            <a:spAutoFit/>
          </a:bodyPr>
          <a:lstStyle/>
          <a:p>
            <a:r>
              <a:rPr lang="zh-CN" altLang="en-US" sz="13800" dirty="0">
                <a:solidFill>
                  <a:srgbClr val="41533A"/>
                </a:solidFill>
                <a:cs typeface="+mn-ea"/>
                <a:sym typeface="+mn-lt"/>
              </a:rPr>
              <a:t>午</a:t>
            </a:r>
          </a:p>
        </p:txBody>
      </p:sp>
      <p:sp>
        <p:nvSpPr>
          <p:cNvPr id="6" name="文本框 5"/>
          <p:cNvSpPr txBox="1"/>
          <p:nvPr/>
        </p:nvSpPr>
        <p:spPr>
          <a:xfrm>
            <a:off x="4599940" y="482600"/>
            <a:ext cx="1799590" cy="2646045"/>
          </a:xfrm>
          <a:prstGeom prst="rect">
            <a:avLst/>
          </a:prstGeom>
          <a:noFill/>
        </p:spPr>
        <p:txBody>
          <a:bodyPr wrap="square" rtlCol="0">
            <a:spAutoFit/>
          </a:bodyPr>
          <a:lstStyle/>
          <a:p>
            <a:r>
              <a:rPr lang="zh-CN" altLang="en-US" sz="16600" dirty="0">
                <a:solidFill>
                  <a:srgbClr val="41533A"/>
                </a:solidFill>
                <a:cs typeface="+mn-ea"/>
                <a:sym typeface="+mn-lt"/>
              </a:rPr>
              <a:t>端</a:t>
            </a:r>
          </a:p>
        </p:txBody>
      </p:sp>
      <p:sp>
        <p:nvSpPr>
          <p:cNvPr id="10" name="文本框 9"/>
          <p:cNvSpPr txBox="1"/>
          <p:nvPr/>
        </p:nvSpPr>
        <p:spPr>
          <a:xfrm>
            <a:off x="4880610" y="2668905"/>
            <a:ext cx="1238885" cy="2529923"/>
          </a:xfrm>
          <a:prstGeom prst="rect">
            <a:avLst/>
          </a:prstGeom>
          <a:noFill/>
        </p:spPr>
        <p:txBody>
          <a:bodyPr wrap="square" rtlCol="0">
            <a:spAutoFit/>
          </a:bodyPr>
          <a:lstStyle/>
          <a:p>
            <a:pPr>
              <a:lnSpc>
                <a:spcPct val="80000"/>
              </a:lnSpc>
            </a:pPr>
            <a:r>
              <a:rPr lang="zh-CN" altLang="en-US" sz="9600" dirty="0">
                <a:solidFill>
                  <a:srgbClr val="4D734E"/>
                </a:solidFill>
                <a:cs typeface="+mn-ea"/>
                <a:sym typeface="+mn-lt"/>
              </a:rPr>
              <a:t>放粽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6"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8" cstate="screen"/>
          <a:stretch>
            <a:fillRect/>
          </a:stretch>
        </a:blipFill>
        <a:effectLst/>
      </p:bgPr>
    </p:bg>
    <p:spTree>
      <p:nvGrpSpPr>
        <p:cNvPr id="1" name=""/>
        <p:cNvGrpSpPr/>
        <p:nvPr/>
      </p:nvGrpSpPr>
      <p:grpSpPr>
        <a:xfrm>
          <a:off x="0" y="0"/>
          <a:ext cx="0" cy="0"/>
          <a:chOff x="0" y="0"/>
          <a:chExt cx="0" cy="0"/>
        </a:xfrm>
      </p:grpSpPr>
      <p:grpSp>
        <p:nvGrpSpPr>
          <p:cNvPr id="23" name="组合 22"/>
          <p:cNvGrpSpPr/>
          <p:nvPr/>
        </p:nvGrpSpPr>
        <p:grpSpPr>
          <a:xfrm>
            <a:off x="956310" y="476885"/>
            <a:ext cx="3152140" cy="645160"/>
            <a:chOff x="1506" y="612"/>
            <a:chExt cx="4964" cy="1016"/>
          </a:xfrm>
        </p:grpSpPr>
        <p:sp>
          <p:nvSpPr>
            <p:cNvPr id="25" name="椭圆 24"/>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贰</a:t>
              </a:r>
            </a:p>
          </p:txBody>
        </p:sp>
        <p:sp>
          <p:nvSpPr>
            <p:cNvPr id="31" name="文本框 30"/>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活动内容</a:t>
              </a:r>
            </a:p>
          </p:txBody>
        </p:sp>
      </p:grpSp>
      <p:sp>
        <p:nvSpPr>
          <p:cNvPr id="32" name="PA-任意多边形 5"/>
          <p:cNvSpPr>
            <a:spLocks noChangeAspect="1"/>
          </p:cNvSpPr>
          <p:nvPr>
            <p:custDataLst>
              <p:tags r:id="rId1"/>
            </p:custDataLst>
          </p:nvPr>
        </p:nvSpPr>
        <p:spPr>
          <a:xfrm rot="10800000">
            <a:off x="14001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gradFill>
            <a:gsLst>
              <a:gs pos="0">
                <a:srgbClr val="839E6F"/>
              </a:gs>
              <a:gs pos="100000">
                <a:srgbClr val="4D734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33" name="PA-文本框 8"/>
          <p:cNvSpPr txBox="1">
            <a:spLocks noChangeArrowheads="1"/>
          </p:cNvSpPr>
          <p:nvPr>
            <p:custDataLst>
              <p:tags r:id="rId2"/>
            </p:custDataLst>
          </p:nvPr>
        </p:nvSpPr>
        <p:spPr bwMode="auto">
          <a:xfrm>
            <a:off x="31924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a:solidFill>
                  <a:srgbClr val="FEFEFE"/>
                </a:solidFill>
                <a:latin typeface="+mn-lt"/>
                <a:ea typeface="+mn-ea"/>
                <a:cs typeface="+mn-ea"/>
                <a:sym typeface="+mn-lt"/>
              </a:rPr>
              <a:t>01</a:t>
            </a:r>
            <a:endParaRPr lang="zh-CN" altLang="en-US" sz="3200">
              <a:solidFill>
                <a:srgbClr val="FEFEFE"/>
              </a:solidFill>
              <a:latin typeface="+mn-lt"/>
              <a:ea typeface="+mn-ea"/>
              <a:cs typeface="+mn-ea"/>
              <a:sym typeface="+mn-lt"/>
            </a:endParaRPr>
          </a:p>
        </p:txBody>
      </p:sp>
      <p:sp>
        <p:nvSpPr>
          <p:cNvPr id="36" name="矩形 35"/>
          <p:cNvSpPr/>
          <p:nvPr/>
        </p:nvSpPr>
        <p:spPr>
          <a:xfrm>
            <a:off x="892785" y="2761604"/>
            <a:ext cx="1498966" cy="430879"/>
          </a:xfrm>
          <a:prstGeom prst="rect">
            <a:avLst/>
          </a:prstGeom>
        </p:spPr>
        <p:txBody>
          <a:bodyPr wrap="square" lIns="91431" tIns="45716" rIns="91431" bIns="45716">
            <a:spAutoFit/>
          </a:bodyPr>
          <a:lstStyle/>
          <a:p>
            <a:pPr algn="ctr"/>
            <a:r>
              <a:rPr lang="zh-CN" altLang="en-US" sz="2200" dirty="0">
                <a:cs typeface="+mn-ea"/>
                <a:sym typeface="+mn-lt"/>
              </a:rPr>
              <a:t>添加标题</a:t>
            </a:r>
            <a:endParaRPr lang="en-US" altLang="zh-CN" sz="2200" dirty="0">
              <a:cs typeface="+mn-ea"/>
              <a:sym typeface="+mn-lt"/>
            </a:endParaRPr>
          </a:p>
        </p:txBody>
      </p:sp>
      <p:sp>
        <p:nvSpPr>
          <p:cNvPr id="37" name="矩形 47"/>
          <p:cNvSpPr>
            <a:spLocks noChangeArrowheads="1"/>
          </p:cNvSpPr>
          <p:nvPr/>
        </p:nvSpPr>
        <p:spPr bwMode="auto">
          <a:xfrm>
            <a:off x="576262" y="3177198"/>
            <a:ext cx="2132012"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spc="300" dirty="0">
                <a:latin typeface="+mn-lt"/>
                <a:ea typeface="+mn-ea"/>
                <a:cs typeface="+mn-ea"/>
                <a:sym typeface="+mn-lt"/>
              </a:rPr>
              <a:t>在此录入上述图表的综合描述说明，在此录入上述图表的综合描述说明，在此录入上述。</a:t>
            </a:r>
          </a:p>
        </p:txBody>
      </p:sp>
      <p:sp>
        <p:nvSpPr>
          <p:cNvPr id="38" name="PA-任意多边形 5"/>
          <p:cNvSpPr>
            <a:spLocks noChangeAspect="1"/>
          </p:cNvSpPr>
          <p:nvPr>
            <p:custDataLst>
              <p:tags r:id="rId3"/>
            </p:custDataLst>
          </p:nvPr>
        </p:nvSpPr>
        <p:spPr>
          <a:xfrm rot="10800000">
            <a:off x="52863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gradFill>
            <a:gsLst>
              <a:gs pos="0">
                <a:srgbClr val="839E6F"/>
              </a:gs>
              <a:gs pos="100000">
                <a:srgbClr val="4D734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39" name="PA-文本框 8"/>
          <p:cNvSpPr txBox="1">
            <a:spLocks noChangeArrowheads="1"/>
          </p:cNvSpPr>
          <p:nvPr>
            <p:custDataLst>
              <p:tags r:id="rId4"/>
            </p:custDataLst>
          </p:nvPr>
        </p:nvSpPr>
        <p:spPr bwMode="auto">
          <a:xfrm>
            <a:off x="70786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02</a:t>
            </a:r>
            <a:endParaRPr lang="zh-CN" altLang="en-US" sz="3200" dirty="0">
              <a:solidFill>
                <a:srgbClr val="FEFEFE"/>
              </a:solidFill>
              <a:latin typeface="+mn-lt"/>
              <a:ea typeface="+mn-ea"/>
              <a:cs typeface="+mn-ea"/>
              <a:sym typeface="+mn-lt"/>
            </a:endParaRPr>
          </a:p>
        </p:txBody>
      </p:sp>
      <p:sp>
        <p:nvSpPr>
          <p:cNvPr id="40" name="矩形 39"/>
          <p:cNvSpPr/>
          <p:nvPr/>
        </p:nvSpPr>
        <p:spPr>
          <a:xfrm>
            <a:off x="4778985" y="2761604"/>
            <a:ext cx="1498966" cy="430879"/>
          </a:xfrm>
          <a:prstGeom prst="rect">
            <a:avLst/>
          </a:prstGeom>
        </p:spPr>
        <p:txBody>
          <a:bodyPr wrap="square" lIns="91431" tIns="45716" rIns="91431" bIns="45716">
            <a:spAutoFit/>
          </a:bodyPr>
          <a:lstStyle/>
          <a:p>
            <a:pPr algn="ctr"/>
            <a:r>
              <a:rPr lang="zh-CN" altLang="en-US" sz="2200" dirty="0">
                <a:cs typeface="+mn-ea"/>
                <a:sym typeface="+mn-lt"/>
              </a:rPr>
              <a:t>添加标题</a:t>
            </a:r>
            <a:endParaRPr lang="en-US" altLang="zh-CN" sz="2200" dirty="0">
              <a:cs typeface="+mn-ea"/>
              <a:sym typeface="+mn-lt"/>
            </a:endParaRPr>
          </a:p>
        </p:txBody>
      </p:sp>
      <p:sp>
        <p:nvSpPr>
          <p:cNvPr id="41" name="矩形 47"/>
          <p:cNvSpPr>
            <a:spLocks noChangeArrowheads="1"/>
          </p:cNvSpPr>
          <p:nvPr/>
        </p:nvSpPr>
        <p:spPr bwMode="auto">
          <a:xfrm>
            <a:off x="4462462" y="3177198"/>
            <a:ext cx="2132012"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spc="300" dirty="0">
                <a:latin typeface="+mn-lt"/>
                <a:ea typeface="+mn-ea"/>
                <a:cs typeface="+mn-ea"/>
                <a:sym typeface="+mn-lt"/>
              </a:rPr>
              <a:t>在此录入上述图表的综合描述说明，在此录入上述图表的综合描述说明，在此录入上述。</a:t>
            </a:r>
          </a:p>
        </p:txBody>
      </p:sp>
      <p:sp>
        <p:nvSpPr>
          <p:cNvPr id="42" name="PA-任意多边形 5"/>
          <p:cNvSpPr>
            <a:spLocks noChangeAspect="1"/>
          </p:cNvSpPr>
          <p:nvPr>
            <p:custDataLst>
              <p:tags r:id="rId5"/>
            </p:custDataLst>
          </p:nvPr>
        </p:nvSpPr>
        <p:spPr>
          <a:xfrm rot="10800000">
            <a:off x="8943974" y="2276475"/>
            <a:ext cx="2447925" cy="2783498"/>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gradFill>
            <a:gsLst>
              <a:gs pos="0">
                <a:srgbClr val="839E6F"/>
              </a:gs>
              <a:gs pos="100000">
                <a:srgbClr val="4D734E"/>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cs typeface="+mn-ea"/>
              <a:sym typeface="+mn-lt"/>
            </a:endParaRPr>
          </a:p>
        </p:txBody>
      </p:sp>
      <p:sp>
        <p:nvSpPr>
          <p:cNvPr id="43" name="PA-文本框 8"/>
          <p:cNvSpPr txBox="1">
            <a:spLocks noChangeArrowheads="1"/>
          </p:cNvSpPr>
          <p:nvPr>
            <p:custDataLst>
              <p:tags r:id="rId6"/>
            </p:custDataLst>
          </p:nvPr>
        </p:nvSpPr>
        <p:spPr bwMode="auto">
          <a:xfrm>
            <a:off x="10736263" y="3302000"/>
            <a:ext cx="6655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dirty="0">
                <a:solidFill>
                  <a:srgbClr val="FEFEFE"/>
                </a:solidFill>
                <a:latin typeface="+mn-lt"/>
                <a:ea typeface="+mn-ea"/>
                <a:cs typeface="+mn-ea"/>
                <a:sym typeface="+mn-lt"/>
              </a:rPr>
              <a:t>03</a:t>
            </a:r>
            <a:endParaRPr lang="zh-CN" altLang="en-US" sz="3200" dirty="0">
              <a:solidFill>
                <a:srgbClr val="FEFEFE"/>
              </a:solidFill>
              <a:latin typeface="+mn-lt"/>
              <a:ea typeface="+mn-ea"/>
              <a:cs typeface="+mn-ea"/>
              <a:sym typeface="+mn-lt"/>
            </a:endParaRPr>
          </a:p>
        </p:txBody>
      </p:sp>
      <p:sp>
        <p:nvSpPr>
          <p:cNvPr id="44" name="矩形 43"/>
          <p:cNvSpPr/>
          <p:nvPr/>
        </p:nvSpPr>
        <p:spPr>
          <a:xfrm>
            <a:off x="8436585" y="2761604"/>
            <a:ext cx="1498966" cy="430879"/>
          </a:xfrm>
          <a:prstGeom prst="rect">
            <a:avLst/>
          </a:prstGeom>
        </p:spPr>
        <p:txBody>
          <a:bodyPr wrap="square" lIns="91431" tIns="45716" rIns="91431" bIns="45716">
            <a:spAutoFit/>
          </a:bodyPr>
          <a:lstStyle/>
          <a:p>
            <a:pPr algn="ctr"/>
            <a:r>
              <a:rPr lang="zh-CN" altLang="en-US" sz="2200" dirty="0">
                <a:cs typeface="+mn-ea"/>
                <a:sym typeface="+mn-lt"/>
              </a:rPr>
              <a:t>添加标题</a:t>
            </a:r>
            <a:endParaRPr lang="en-US" altLang="zh-CN" sz="2200" dirty="0">
              <a:cs typeface="+mn-ea"/>
              <a:sym typeface="+mn-lt"/>
            </a:endParaRPr>
          </a:p>
        </p:txBody>
      </p:sp>
      <p:sp>
        <p:nvSpPr>
          <p:cNvPr id="45" name="矩形 47"/>
          <p:cNvSpPr>
            <a:spLocks noChangeArrowheads="1"/>
          </p:cNvSpPr>
          <p:nvPr/>
        </p:nvSpPr>
        <p:spPr bwMode="auto">
          <a:xfrm>
            <a:off x="8120062" y="3177198"/>
            <a:ext cx="2132012" cy="1492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spc="300" dirty="0">
                <a:latin typeface="+mn-lt"/>
                <a:ea typeface="+mn-ea"/>
                <a:cs typeface="+mn-ea"/>
                <a:sym typeface="+mn-lt"/>
              </a:rPr>
              <a:t>在此录入上述图表的综合描述说明，在此录入上述图表的综合描述说明，在此录入上述。</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p:tgtEl>
                                          <p:spTgt spid="36"/>
                                        </p:tgtEl>
                                        <p:attrNameLst>
                                          <p:attrName>ppt_y</p:attrName>
                                        </p:attrNameLst>
                                      </p:cBhvr>
                                      <p:tavLst>
                                        <p:tav tm="0">
                                          <p:val>
                                            <p:strVal val="#ppt_y-#ppt_h*1.125000"/>
                                          </p:val>
                                        </p:tav>
                                        <p:tav tm="100000">
                                          <p:val>
                                            <p:strVal val="#ppt_y"/>
                                          </p:val>
                                        </p:tav>
                                      </p:tavLst>
                                    </p:anim>
                                    <p:animEffect transition="in" filter="wipe(down)">
                                      <p:cBhvr>
                                        <p:cTn id="8" dur="500"/>
                                        <p:tgtEl>
                                          <p:spTgt spid="36"/>
                                        </p:tgtEl>
                                      </p:cBhvr>
                                    </p:animEffect>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p:tgtEl>
                                          <p:spTgt spid="40"/>
                                        </p:tgtEl>
                                        <p:attrNameLst>
                                          <p:attrName>ppt_y</p:attrName>
                                        </p:attrNameLst>
                                      </p:cBhvr>
                                      <p:tavLst>
                                        <p:tav tm="0">
                                          <p:val>
                                            <p:strVal val="#ppt_y-#ppt_h*1.125000"/>
                                          </p:val>
                                        </p:tav>
                                        <p:tav tm="100000">
                                          <p:val>
                                            <p:strVal val="#ppt_y"/>
                                          </p:val>
                                        </p:tav>
                                      </p:tavLst>
                                    </p:anim>
                                    <p:animEffect transition="in" filter="wipe(down)">
                                      <p:cBhvr>
                                        <p:cTn id="17" dur="500"/>
                                        <p:tgtEl>
                                          <p:spTgt spid="40"/>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500"/>
                                        <p:tgtEl>
                                          <p:spTgt spid="41"/>
                                        </p:tgtEl>
                                      </p:cBhvr>
                                    </p:animEffect>
                                  </p:childTnLst>
                                </p:cTn>
                              </p:par>
                            </p:childTnLst>
                          </p:cTn>
                        </p:par>
                        <p:par>
                          <p:cTn id="22" fill="hold">
                            <p:stCondLst>
                              <p:cond delay="2000"/>
                            </p:stCondLst>
                            <p:childTnLst>
                              <p:par>
                                <p:cTn id="23" presetID="12" presetClass="entr" presetSubtype="1"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p:tgtEl>
                                          <p:spTgt spid="44"/>
                                        </p:tgtEl>
                                        <p:attrNameLst>
                                          <p:attrName>ppt_y</p:attrName>
                                        </p:attrNameLst>
                                      </p:cBhvr>
                                      <p:tavLst>
                                        <p:tav tm="0">
                                          <p:val>
                                            <p:strVal val="#ppt_y-#ppt_h*1.125000"/>
                                          </p:val>
                                        </p:tav>
                                        <p:tav tm="100000">
                                          <p:val>
                                            <p:strVal val="#ppt_y"/>
                                          </p:val>
                                        </p:tav>
                                      </p:tavLst>
                                    </p:anim>
                                    <p:animEffect transition="in" filter="wipe(down)">
                                      <p:cBhvr>
                                        <p:cTn id="26" dur="500"/>
                                        <p:tgtEl>
                                          <p:spTgt spid="44"/>
                                        </p:tgtEl>
                                      </p:cBhvr>
                                    </p:animEffect>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wipe(up)">
                                      <p:cBhvr>
                                        <p:cTn id="3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4"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stretch>
            <a:fillRect/>
          </a:stretch>
        </p:blipFill>
        <p:spPr>
          <a:xfrm>
            <a:off x="0" y="0"/>
            <a:ext cx="12192000" cy="6858000"/>
          </a:xfrm>
          <a:prstGeom prst="rect">
            <a:avLst/>
          </a:prstGeom>
        </p:spPr>
      </p:pic>
      <p:sp>
        <p:nvSpPr>
          <p:cNvPr id="12" name="文本框 11"/>
          <p:cNvSpPr txBox="1"/>
          <p:nvPr/>
        </p:nvSpPr>
        <p:spPr>
          <a:xfrm>
            <a:off x="3599180" y="2576195"/>
            <a:ext cx="4994275" cy="1322070"/>
          </a:xfrm>
          <a:prstGeom prst="rect">
            <a:avLst/>
          </a:prstGeom>
          <a:noFill/>
        </p:spPr>
        <p:txBody>
          <a:bodyPr wrap="square" rtlCol="0">
            <a:spAutoFit/>
          </a:bodyPr>
          <a:lstStyle/>
          <a:p>
            <a:pPr algn="ctr"/>
            <a:r>
              <a:rPr lang="zh-CN" altLang="en-US" sz="8000" dirty="0">
                <a:solidFill>
                  <a:srgbClr val="41533A"/>
                </a:solidFill>
                <a:cs typeface="+mn-ea"/>
                <a:sym typeface="+mn-lt"/>
              </a:rPr>
              <a:t>活动筹备</a:t>
            </a:r>
          </a:p>
        </p:txBody>
      </p:sp>
      <p:sp>
        <p:nvSpPr>
          <p:cNvPr id="14" name="椭圆 13"/>
          <p:cNvSpPr/>
          <p:nvPr/>
        </p:nvSpPr>
        <p:spPr>
          <a:xfrm>
            <a:off x="5537200" y="1403350"/>
            <a:ext cx="1118235" cy="1118235"/>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cs typeface="+mn-ea"/>
                <a:sym typeface="+mn-lt"/>
              </a:rPr>
              <a:t>叁</a:t>
            </a:r>
          </a:p>
        </p:txBody>
      </p:sp>
      <p:sp>
        <p:nvSpPr>
          <p:cNvPr id="15" name="文本框 14"/>
          <p:cNvSpPr txBox="1"/>
          <p:nvPr/>
        </p:nvSpPr>
        <p:spPr>
          <a:xfrm>
            <a:off x="2874645" y="3782060"/>
            <a:ext cx="6442075" cy="645160"/>
          </a:xfrm>
          <a:prstGeom prst="rect">
            <a:avLst/>
          </a:prstGeom>
          <a:noFill/>
        </p:spPr>
        <p:txBody>
          <a:bodyPr wrap="square" rtlCol="0" anchor="t">
            <a:spAutoFit/>
          </a:bodyPr>
          <a:lstStyle/>
          <a:p>
            <a:pPr algn="ctr"/>
            <a:r>
              <a:rPr lang="zh-CN" altLang="en-US" dirty="0">
                <a:cs typeface="+mn-ea"/>
                <a:sym typeface="+mn-lt"/>
              </a:rPr>
              <a:t>单击此处添加本章节的简要内容。本模板精心设计，模板所有素材均可自由编辑替换移动。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ldLvl="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956310" y="476885"/>
            <a:ext cx="3152140" cy="645160"/>
            <a:chOff x="1506" y="612"/>
            <a:chExt cx="4964" cy="1016"/>
          </a:xfrm>
        </p:grpSpPr>
        <p:sp>
          <p:nvSpPr>
            <p:cNvPr id="15" name="椭圆 14"/>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叁</a:t>
              </a:r>
            </a:p>
          </p:txBody>
        </p:sp>
        <p:sp>
          <p:nvSpPr>
            <p:cNvPr id="16" name="文本框 15"/>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活动筹备</a:t>
              </a:r>
            </a:p>
          </p:txBody>
        </p:sp>
      </p:grpSp>
      <p:grpSp>
        <p:nvGrpSpPr>
          <p:cNvPr id="17" name="组合 16"/>
          <p:cNvGrpSpPr/>
          <p:nvPr/>
        </p:nvGrpSpPr>
        <p:grpSpPr>
          <a:xfrm>
            <a:off x="1135872" y="1665526"/>
            <a:ext cx="9920256" cy="4174647"/>
            <a:chOff x="861492" y="1203598"/>
            <a:chExt cx="7423011" cy="3123755"/>
          </a:xfrm>
        </p:grpSpPr>
        <p:sp>
          <p:nvSpPr>
            <p:cNvPr id="18" name="圆角矩形 26"/>
            <p:cNvSpPr/>
            <p:nvPr/>
          </p:nvSpPr>
          <p:spPr>
            <a:xfrm>
              <a:off x="926188" y="1256578"/>
              <a:ext cx="7345680" cy="1395596"/>
            </a:xfrm>
            <a:prstGeom prst="roundRect">
              <a:avLst>
                <a:gd name="adj" fmla="val 0"/>
              </a:avLst>
            </a:prstGeom>
            <a:noFill/>
            <a:ln w="3175">
              <a:solidFill>
                <a:srgbClr val="4D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gradFill>
              <a:gsLst>
                <a:gs pos="0">
                  <a:srgbClr val="839E6F"/>
                </a:gs>
                <a:gs pos="100000">
                  <a:srgbClr val="4D73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gradFill>
              <a:gsLst>
                <a:gs pos="0">
                  <a:srgbClr val="839E6F"/>
                </a:gs>
                <a:gs pos="100000">
                  <a:srgbClr val="4D73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839E6F"/>
                </a:gs>
                <a:gs pos="100000">
                  <a:srgbClr val="4D734E"/>
                </a:gs>
              </a:gsLst>
              <a:lin ang="0" scaled="0"/>
            </a:gra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 name="TextBox 42"/>
            <p:cNvSpPr txBox="1"/>
            <p:nvPr/>
          </p:nvSpPr>
          <p:spPr>
            <a:xfrm>
              <a:off x="3237936" y="3385904"/>
              <a:ext cx="969036" cy="41453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dirty="0">
                  <a:latin typeface="+mn-lt"/>
                  <a:ea typeface="+mn-ea"/>
                  <a:cs typeface="+mn-ea"/>
                  <a:sym typeface="+mn-lt"/>
                </a:rPr>
                <a:t>添加</a:t>
              </a:r>
              <a:endParaRPr lang="en-US" altLang="zh-CN" sz="1800" dirty="0">
                <a:latin typeface="+mn-lt"/>
                <a:ea typeface="+mn-ea"/>
                <a:cs typeface="+mn-ea"/>
                <a:sym typeface="+mn-lt"/>
              </a:endParaRPr>
            </a:p>
            <a:p>
              <a:pPr algn="ctr"/>
              <a:r>
                <a:rPr lang="zh-CN" altLang="en-US" sz="1800" dirty="0">
                  <a:latin typeface="+mn-lt"/>
                  <a:ea typeface="+mn-ea"/>
                  <a:cs typeface="+mn-ea"/>
                  <a:sym typeface="+mn-lt"/>
                </a:rPr>
                <a:t>关键字</a:t>
              </a:r>
            </a:p>
          </p:txBody>
        </p:sp>
        <p:sp>
          <p:nvSpPr>
            <p:cNvPr id="23"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839E6F"/>
                </a:gs>
                <a:gs pos="100000">
                  <a:srgbClr val="4D734E"/>
                </a:gs>
              </a:gsLst>
              <a:lin ang="0" scaled="0"/>
            </a:gradFill>
            <a:ln w="9525" cap="flat">
              <a:noFill/>
              <a:prstDash val="solid"/>
              <a:miter lim="800000"/>
            </a:ln>
          </p:spPr>
          <p:txBody>
            <a:bodyPr vert="horz" wrap="square" lIns="91440" tIns="45720" rIns="91440" bIns="45720" numCol="1" anchor="t" anchorCtr="0" compatLnSpc="1"/>
            <a:lstStyle/>
            <a:p>
              <a:endParaRPr lang="zh-CN" altLang="en-US" dirty="0">
                <a:solidFill>
                  <a:schemeClr val="bg1"/>
                </a:solidFill>
                <a:cs typeface="+mn-ea"/>
                <a:sym typeface="+mn-lt"/>
              </a:endParaRPr>
            </a:p>
          </p:txBody>
        </p:sp>
        <p:sp>
          <p:nvSpPr>
            <p:cNvPr id="24"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839E6F"/>
                </a:gs>
                <a:gs pos="100000">
                  <a:srgbClr val="4D734E"/>
                </a:gs>
              </a:gsLst>
              <a:lin ang="0" scaled="0"/>
            </a:gra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5"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839E6F"/>
                </a:gs>
                <a:gs pos="100000">
                  <a:srgbClr val="4D734E"/>
                </a:gs>
              </a:gsLst>
              <a:lin ang="0" scaled="0"/>
            </a:gra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6" name="TextBox 46"/>
            <p:cNvSpPr txBox="1"/>
            <p:nvPr/>
          </p:nvSpPr>
          <p:spPr>
            <a:xfrm>
              <a:off x="1660400" y="3385904"/>
              <a:ext cx="969036" cy="41453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dirty="0">
                  <a:latin typeface="+mn-lt"/>
                  <a:ea typeface="+mn-ea"/>
                  <a:cs typeface="+mn-ea"/>
                  <a:sym typeface="+mn-lt"/>
                </a:rPr>
                <a:t>添加</a:t>
              </a:r>
              <a:endParaRPr lang="en-US" altLang="zh-CN" sz="1800" dirty="0">
                <a:latin typeface="+mn-lt"/>
                <a:ea typeface="+mn-ea"/>
                <a:cs typeface="+mn-ea"/>
                <a:sym typeface="+mn-lt"/>
              </a:endParaRPr>
            </a:p>
            <a:p>
              <a:pPr algn="ctr"/>
              <a:r>
                <a:rPr lang="zh-CN" altLang="en-US" sz="1800" dirty="0">
                  <a:latin typeface="+mn-lt"/>
                  <a:ea typeface="+mn-ea"/>
                  <a:cs typeface="+mn-ea"/>
                  <a:sym typeface="+mn-lt"/>
                </a:rPr>
                <a:t>关键字</a:t>
              </a:r>
            </a:p>
          </p:txBody>
        </p:sp>
        <p:sp>
          <p:nvSpPr>
            <p:cNvPr id="27" name="TextBox 47"/>
            <p:cNvSpPr txBox="1"/>
            <p:nvPr/>
          </p:nvSpPr>
          <p:spPr>
            <a:xfrm>
              <a:off x="4848504" y="3385904"/>
              <a:ext cx="969036" cy="41453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dirty="0">
                  <a:latin typeface="+mn-lt"/>
                  <a:ea typeface="+mn-ea"/>
                  <a:cs typeface="+mn-ea"/>
                  <a:sym typeface="+mn-lt"/>
                </a:rPr>
                <a:t>添加</a:t>
              </a:r>
              <a:endParaRPr lang="en-US" altLang="zh-CN" sz="1800" dirty="0">
                <a:latin typeface="+mn-lt"/>
                <a:ea typeface="+mn-ea"/>
                <a:cs typeface="+mn-ea"/>
                <a:sym typeface="+mn-lt"/>
              </a:endParaRPr>
            </a:p>
            <a:p>
              <a:pPr algn="ctr"/>
              <a:r>
                <a:rPr lang="zh-CN" altLang="en-US" sz="1800" dirty="0">
                  <a:latin typeface="+mn-lt"/>
                  <a:ea typeface="+mn-ea"/>
                  <a:cs typeface="+mn-ea"/>
                  <a:sym typeface="+mn-lt"/>
                </a:rPr>
                <a:t>关键字</a:t>
              </a:r>
            </a:p>
          </p:txBody>
        </p:sp>
        <p:sp>
          <p:nvSpPr>
            <p:cNvPr id="28" name="TextBox 48"/>
            <p:cNvSpPr txBox="1"/>
            <p:nvPr/>
          </p:nvSpPr>
          <p:spPr>
            <a:xfrm>
              <a:off x="6442556" y="3385904"/>
              <a:ext cx="969036" cy="414539"/>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dirty="0">
                  <a:latin typeface="+mn-lt"/>
                  <a:ea typeface="+mn-ea"/>
                  <a:cs typeface="+mn-ea"/>
                  <a:sym typeface="+mn-lt"/>
                </a:rPr>
                <a:t>添加</a:t>
              </a:r>
              <a:endParaRPr lang="en-US" altLang="zh-CN" sz="1800" dirty="0">
                <a:latin typeface="+mn-lt"/>
                <a:ea typeface="+mn-ea"/>
                <a:cs typeface="+mn-ea"/>
                <a:sym typeface="+mn-lt"/>
              </a:endParaRPr>
            </a:p>
            <a:p>
              <a:pPr algn="ctr"/>
              <a:r>
                <a:rPr lang="zh-CN" altLang="en-US" sz="1800" dirty="0">
                  <a:latin typeface="+mn-lt"/>
                  <a:ea typeface="+mn-ea"/>
                  <a:cs typeface="+mn-ea"/>
                  <a:sym typeface="+mn-lt"/>
                </a:rPr>
                <a:t>关键字</a:t>
              </a:r>
            </a:p>
          </p:txBody>
        </p:sp>
      </p:grpSp>
      <p:sp>
        <p:nvSpPr>
          <p:cNvPr id="29" name="矩形 28"/>
          <p:cNvSpPr/>
          <p:nvPr/>
        </p:nvSpPr>
        <p:spPr>
          <a:xfrm>
            <a:off x="1464688" y="1881358"/>
            <a:ext cx="9332199" cy="791242"/>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在此输入文字内容，文字不易太多，以简练为主，此模板作品在此输入文字内容；在此输入文字内容，文字不易太多，以简练为主，此模板作品在此输入文字内容；</a:t>
            </a:r>
          </a:p>
        </p:txBody>
      </p:sp>
      <p:sp>
        <p:nvSpPr>
          <p:cNvPr id="30" name="矩形 29"/>
          <p:cNvSpPr/>
          <p:nvPr/>
        </p:nvSpPr>
        <p:spPr>
          <a:xfrm>
            <a:off x="1464688" y="2599551"/>
            <a:ext cx="9332199" cy="791242"/>
          </a:xfrm>
          <a:prstGeom prst="rect">
            <a:avLst/>
          </a:prstGeom>
        </p:spPr>
        <p:txBody>
          <a:bodyPr wrap="square">
            <a:spAutoFit/>
          </a:bodyPr>
          <a:lstStyle/>
          <a:p>
            <a:pPr>
              <a:lnSpc>
                <a:spcPct val="150000"/>
              </a:lnSpc>
            </a:pPr>
            <a:r>
              <a:rPr lang="zh-CN" altLang="en-US" sz="1600" dirty="0">
                <a:solidFill>
                  <a:schemeClr val="tx1">
                    <a:lumMod val="75000"/>
                    <a:lumOff val="25000"/>
                  </a:schemeClr>
                </a:solidFill>
                <a:cs typeface="+mn-ea"/>
                <a:sym typeface="+mn-lt"/>
              </a:rPr>
              <a:t>在此输入文字内容，文字不易太多，以简练为主，此模板作品在此输入文字内容；在此输入文字内容，文字不易太多，以简练为主，此模板作品在此输入文字内容；</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29" name="组合 28"/>
          <p:cNvGrpSpPr/>
          <p:nvPr/>
        </p:nvGrpSpPr>
        <p:grpSpPr>
          <a:xfrm>
            <a:off x="956310" y="476885"/>
            <a:ext cx="3152140" cy="645160"/>
            <a:chOff x="1506" y="612"/>
            <a:chExt cx="4964" cy="1016"/>
          </a:xfrm>
        </p:grpSpPr>
        <p:sp>
          <p:nvSpPr>
            <p:cNvPr id="30" name="椭圆 29"/>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叁</a:t>
              </a:r>
            </a:p>
          </p:txBody>
        </p:sp>
        <p:sp>
          <p:nvSpPr>
            <p:cNvPr id="31" name="文本框 30"/>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活动筹备</a:t>
              </a:r>
            </a:p>
          </p:txBody>
        </p:sp>
      </p:grpSp>
      <p:grpSp>
        <p:nvGrpSpPr>
          <p:cNvPr id="32" name="组合 31"/>
          <p:cNvGrpSpPr/>
          <p:nvPr/>
        </p:nvGrpSpPr>
        <p:grpSpPr>
          <a:xfrm>
            <a:off x="1344833" y="4841234"/>
            <a:ext cx="3144720" cy="558800"/>
            <a:chOff x="1980481" y="4530725"/>
            <a:chExt cx="3144720" cy="558800"/>
          </a:xfrm>
          <a:gradFill>
            <a:gsLst>
              <a:gs pos="0">
                <a:srgbClr val="839E6F"/>
              </a:gs>
              <a:gs pos="100000">
                <a:srgbClr val="4D734E"/>
              </a:gs>
            </a:gsLst>
            <a:lin ang="0" scaled="0"/>
          </a:gradFill>
        </p:grpSpPr>
        <p:sp>
          <p:nvSpPr>
            <p:cNvPr id="33" name="圆角矩形 15"/>
            <p:cNvSpPr/>
            <p:nvPr/>
          </p:nvSpPr>
          <p:spPr>
            <a:xfrm>
              <a:off x="1980481" y="4530725"/>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4" name="椭圆 33"/>
            <p:cNvSpPr>
              <a:spLocks noChangeAspect="1"/>
            </p:cNvSpPr>
            <p:nvPr/>
          </p:nvSpPr>
          <p:spPr>
            <a:xfrm>
              <a:off x="2091449" y="4642050"/>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1</a:t>
              </a:r>
              <a:endParaRPr lang="zh-CN" altLang="en-US" sz="1400" dirty="0">
                <a:solidFill>
                  <a:schemeClr val="bg1"/>
                </a:solidFill>
                <a:cs typeface="+mn-ea"/>
                <a:sym typeface="+mn-lt"/>
              </a:endParaRPr>
            </a:p>
          </p:txBody>
        </p:sp>
        <p:sp>
          <p:nvSpPr>
            <p:cNvPr id="35" name="矩形 34"/>
            <p:cNvSpPr/>
            <p:nvPr/>
          </p:nvSpPr>
          <p:spPr>
            <a:xfrm>
              <a:off x="2891091" y="4625459"/>
              <a:ext cx="1608133" cy="369332"/>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grpSp>
        <p:nvGrpSpPr>
          <p:cNvPr id="36" name="组合 35"/>
          <p:cNvGrpSpPr/>
          <p:nvPr/>
        </p:nvGrpSpPr>
        <p:grpSpPr>
          <a:xfrm>
            <a:off x="1344833" y="3918823"/>
            <a:ext cx="3144720" cy="558800"/>
            <a:chOff x="3675921" y="3680884"/>
            <a:chExt cx="3144720" cy="558800"/>
          </a:xfrm>
          <a:gradFill>
            <a:gsLst>
              <a:gs pos="0">
                <a:srgbClr val="839E6F"/>
              </a:gs>
              <a:gs pos="100000">
                <a:srgbClr val="4D734E"/>
              </a:gs>
            </a:gsLst>
            <a:lin ang="0" scaled="0"/>
          </a:gradFill>
        </p:grpSpPr>
        <p:sp>
          <p:nvSpPr>
            <p:cNvPr id="37" name="圆角矩形 13"/>
            <p:cNvSpPr/>
            <p:nvPr/>
          </p:nvSpPr>
          <p:spPr>
            <a:xfrm>
              <a:off x="3675921" y="3680884"/>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38" name="椭圆 37"/>
            <p:cNvSpPr>
              <a:spLocks noChangeAspect="1"/>
            </p:cNvSpPr>
            <p:nvPr/>
          </p:nvSpPr>
          <p:spPr>
            <a:xfrm>
              <a:off x="3786889" y="3792209"/>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2</a:t>
              </a:r>
              <a:endParaRPr lang="zh-CN" altLang="en-US" sz="1400" dirty="0">
                <a:solidFill>
                  <a:schemeClr val="bg1"/>
                </a:solidFill>
                <a:cs typeface="+mn-ea"/>
                <a:sym typeface="+mn-lt"/>
              </a:endParaRPr>
            </a:p>
          </p:txBody>
        </p:sp>
        <p:sp>
          <p:nvSpPr>
            <p:cNvPr id="39" name="矩形 38"/>
            <p:cNvSpPr/>
            <p:nvPr/>
          </p:nvSpPr>
          <p:spPr>
            <a:xfrm>
              <a:off x="4586529" y="3775618"/>
              <a:ext cx="1608133" cy="369332"/>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grpSp>
        <p:nvGrpSpPr>
          <p:cNvPr id="40" name="组合 39"/>
          <p:cNvGrpSpPr/>
          <p:nvPr/>
        </p:nvGrpSpPr>
        <p:grpSpPr>
          <a:xfrm>
            <a:off x="1344833" y="2996411"/>
            <a:ext cx="3144720" cy="558800"/>
            <a:chOff x="5371361" y="2831042"/>
            <a:chExt cx="3144720" cy="558800"/>
          </a:xfrm>
          <a:gradFill>
            <a:gsLst>
              <a:gs pos="0">
                <a:srgbClr val="839E6F"/>
              </a:gs>
              <a:gs pos="100000">
                <a:srgbClr val="4D734E"/>
              </a:gs>
            </a:gsLst>
            <a:lin ang="0" scaled="0"/>
          </a:gradFill>
        </p:grpSpPr>
        <p:sp>
          <p:nvSpPr>
            <p:cNvPr id="41" name="圆角矩形 14"/>
            <p:cNvSpPr/>
            <p:nvPr/>
          </p:nvSpPr>
          <p:spPr>
            <a:xfrm>
              <a:off x="5371361" y="2831042"/>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42" name="椭圆 41"/>
            <p:cNvSpPr>
              <a:spLocks noChangeAspect="1"/>
            </p:cNvSpPr>
            <p:nvPr/>
          </p:nvSpPr>
          <p:spPr>
            <a:xfrm>
              <a:off x="5482329" y="2942367"/>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3</a:t>
              </a:r>
              <a:endParaRPr lang="zh-CN" altLang="en-US" sz="1400" dirty="0">
                <a:solidFill>
                  <a:schemeClr val="bg1"/>
                </a:solidFill>
                <a:cs typeface="+mn-ea"/>
                <a:sym typeface="+mn-lt"/>
              </a:endParaRPr>
            </a:p>
          </p:txBody>
        </p:sp>
        <p:sp>
          <p:nvSpPr>
            <p:cNvPr id="43" name="矩形 42"/>
            <p:cNvSpPr/>
            <p:nvPr/>
          </p:nvSpPr>
          <p:spPr>
            <a:xfrm>
              <a:off x="6281970" y="2925776"/>
              <a:ext cx="1608133" cy="369332"/>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grpSp>
        <p:nvGrpSpPr>
          <p:cNvPr id="44" name="组合 43"/>
          <p:cNvGrpSpPr/>
          <p:nvPr/>
        </p:nvGrpSpPr>
        <p:grpSpPr>
          <a:xfrm>
            <a:off x="1344832" y="2073999"/>
            <a:ext cx="3144720" cy="558800"/>
            <a:chOff x="7066800" y="1981200"/>
            <a:chExt cx="3144720" cy="558800"/>
          </a:xfrm>
          <a:gradFill>
            <a:gsLst>
              <a:gs pos="0">
                <a:srgbClr val="839E6F"/>
              </a:gs>
              <a:gs pos="100000">
                <a:srgbClr val="4D734E"/>
              </a:gs>
            </a:gsLst>
            <a:lin ang="0" scaled="0"/>
          </a:gradFill>
        </p:grpSpPr>
        <p:sp>
          <p:nvSpPr>
            <p:cNvPr id="45" name="圆角矩形 12"/>
            <p:cNvSpPr/>
            <p:nvPr/>
          </p:nvSpPr>
          <p:spPr>
            <a:xfrm>
              <a:off x="7066800" y="1981200"/>
              <a:ext cx="3144720" cy="558800"/>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4" name="椭圆 53"/>
            <p:cNvSpPr>
              <a:spLocks noChangeAspect="1"/>
            </p:cNvSpPr>
            <p:nvPr/>
          </p:nvSpPr>
          <p:spPr>
            <a:xfrm>
              <a:off x="7177768" y="2092525"/>
              <a:ext cx="336150" cy="3361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4</a:t>
              </a:r>
              <a:endParaRPr lang="zh-CN" altLang="en-US" sz="1400" dirty="0">
                <a:solidFill>
                  <a:schemeClr val="bg1"/>
                </a:solidFill>
                <a:cs typeface="+mn-ea"/>
                <a:sym typeface="+mn-lt"/>
              </a:endParaRPr>
            </a:p>
          </p:txBody>
        </p:sp>
        <p:sp>
          <p:nvSpPr>
            <p:cNvPr id="55" name="矩形 54"/>
            <p:cNvSpPr/>
            <p:nvPr/>
          </p:nvSpPr>
          <p:spPr>
            <a:xfrm>
              <a:off x="7977410" y="2075934"/>
              <a:ext cx="1608133" cy="369332"/>
            </a:xfrm>
            <a:prstGeom prst="rect">
              <a:avLst/>
            </a:prstGeom>
            <a:grpFill/>
          </p:spPr>
          <p:txBody>
            <a:bodyPr wrap="none">
              <a:spAutoFit/>
            </a:bodyPr>
            <a:lstStyle/>
            <a:p>
              <a:r>
                <a:rPr lang="zh-CN" altLang="en-US" dirty="0">
                  <a:solidFill>
                    <a:schemeClr val="bg1"/>
                  </a:solidFill>
                  <a:cs typeface="+mn-ea"/>
                  <a:sym typeface="+mn-lt"/>
                </a:rPr>
                <a:t>添加标题文本</a:t>
              </a:r>
            </a:p>
          </p:txBody>
        </p:sp>
      </p:grpSp>
      <p:sp>
        <p:nvSpPr>
          <p:cNvPr id="56" name="矩形 55"/>
          <p:cNvSpPr/>
          <p:nvPr/>
        </p:nvSpPr>
        <p:spPr>
          <a:xfrm>
            <a:off x="4883739" y="2017320"/>
            <a:ext cx="5894016" cy="609398"/>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点击输入文字点击输入文字点击输入文字点击输入文字点击输入文字点击</a:t>
            </a:r>
          </a:p>
        </p:txBody>
      </p:sp>
      <p:sp>
        <p:nvSpPr>
          <p:cNvPr id="57" name="矩形 56"/>
          <p:cNvSpPr/>
          <p:nvPr/>
        </p:nvSpPr>
        <p:spPr>
          <a:xfrm>
            <a:off x="4883739" y="2982269"/>
            <a:ext cx="5894016" cy="609398"/>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点击输入文字点击输入文字点击输入文字点击输入文字点击输入文字点击</a:t>
            </a:r>
          </a:p>
        </p:txBody>
      </p:sp>
      <p:sp>
        <p:nvSpPr>
          <p:cNvPr id="59" name="矩形 58"/>
          <p:cNvSpPr/>
          <p:nvPr/>
        </p:nvSpPr>
        <p:spPr>
          <a:xfrm>
            <a:off x="4883739" y="3890539"/>
            <a:ext cx="5894016" cy="609398"/>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点击输入文字点击输入文字点击输入文字点击输入文字点击输入文字点击</a:t>
            </a:r>
          </a:p>
        </p:txBody>
      </p:sp>
      <p:sp>
        <p:nvSpPr>
          <p:cNvPr id="60" name="矩形 59"/>
          <p:cNvSpPr/>
          <p:nvPr/>
        </p:nvSpPr>
        <p:spPr>
          <a:xfrm>
            <a:off x="4883739" y="4855488"/>
            <a:ext cx="5894016" cy="609398"/>
          </a:xfrm>
          <a:prstGeom prst="rect">
            <a:avLst/>
          </a:prstGeom>
        </p:spPr>
        <p:txBody>
          <a:bodyPr wrap="square">
            <a:spAutoFit/>
          </a:bodyPr>
          <a:lstStyle/>
          <a:p>
            <a:pPr>
              <a:lnSpc>
                <a:spcPct val="120000"/>
              </a:lnSpc>
            </a:pPr>
            <a:r>
              <a:rPr lang="zh-CN" altLang="en-US" sz="1400" dirty="0">
                <a:cs typeface="+mn-ea"/>
                <a:sym typeface="+mn-lt"/>
              </a:rPr>
              <a:t>点击输入文字点击输入文字点击输入文字点击输入文字点击输入文字点击</a:t>
            </a:r>
          </a:p>
          <a:p>
            <a:pPr>
              <a:lnSpc>
                <a:spcPct val="120000"/>
              </a:lnSpc>
            </a:pPr>
            <a:r>
              <a:rPr lang="zh-CN" altLang="en-US" sz="1400" dirty="0">
                <a:cs typeface="+mn-ea"/>
                <a:sym typeface="+mn-lt"/>
              </a:rPr>
              <a:t>点击输入文字点击输入文字点击输入文字点击输入文字点击输入文字点击</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25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64" presetClass="path" presetSubtype="0" decel="30000" fill="hold" nodeType="withEffect">
                                  <p:stCondLst>
                                    <p:cond delay="1250"/>
                                  </p:stCondLst>
                                  <p:childTnLst>
                                    <p:animMotion origin="layout" path="M -2.70833E-6 0.1044 L -2.70833E-6 -0.18125 " pathEditMode="relative" rAng="0" ptsTypes="AA">
                                      <p:cBhvr>
                                        <p:cTn id="9" dur="750" spd="-100000" fill="hold"/>
                                        <p:tgtEl>
                                          <p:spTgt spid="32"/>
                                        </p:tgtEl>
                                        <p:attrNameLst>
                                          <p:attrName>ppt_x</p:attrName>
                                          <p:attrName>ppt_y</p:attrName>
                                        </p:attrNameLst>
                                      </p:cBhvr>
                                      <p:rCtr x="0" y="-14282"/>
                                    </p:animMotion>
                                  </p:childTnLst>
                                </p:cTn>
                              </p:par>
                              <p:par>
                                <p:cTn id="10" presetID="64" presetClass="path" presetSubtype="0" accel="30000" decel="30000" fill="hold" nodeType="withEffect">
                                  <p:stCondLst>
                                    <p:cond delay="2000"/>
                                  </p:stCondLst>
                                  <p:childTnLst>
                                    <p:animMotion origin="layout" path="M -2.70833E-6 0.10463 L -2.70833E-6 7.40741E-7 " pathEditMode="relative" rAng="0" ptsTypes="AA">
                                      <p:cBhvr>
                                        <p:cTn id="11" dur="750" fill="hold"/>
                                        <p:tgtEl>
                                          <p:spTgt spid="32"/>
                                        </p:tgtEl>
                                        <p:attrNameLst>
                                          <p:attrName>ppt_x</p:attrName>
                                          <p:attrName>ppt_y</p:attrName>
                                        </p:attrNameLst>
                                      </p:cBhvr>
                                      <p:rCtr x="0" y="-5231"/>
                                    </p:animMotion>
                                  </p:childTnLst>
                                </p:cTn>
                              </p:par>
                              <p:par>
                                <p:cTn id="12" presetID="10" presetClass="entr" presetSubtype="0" fill="hold" nodeType="withEffect">
                                  <p:stCondLst>
                                    <p:cond delay="150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64" presetClass="path" presetSubtype="0" decel="30000" fill="hold" nodeType="withEffect">
                                  <p:stCondLst>
                                    <p:cond delay="1500"/>
                                  </p:stCondLst>
                                  <p:childTnLst>
                                    <p:animMotion origin="layout" path="M -2.70833E-6 0.1044 L -2.70833E-6 -0.18125 " pathEditMode="relative" rAng="0" ptsTypes="AA">
                                      <p:cBhvr>
                                        <p:cTn id="16" dur="750" spd="-100000" fill="hold"/>
                                        <p:tgtEl>
                                          <p:spTgt spid="36"/>
                                        </p:tgtEl>
                                        <p:attrNameLst>
                                          <p:attrName>ppt_x</p:attrName>
                                          <p:attrName>ppt_y</p:attrName>
                                        </p:attrNameLst>
                                      </p:cBhvr>
                                      <p:rCtr x="0" y="-14282"/>
                                    </p:animMotion>
                                  </p:childTnLst>
                                </p:cTn>
                              </p:par>
                              <p:par>
                                <p:cTn id="17" presetID="64" presetClass="path" presetSubtype="0" accel="30000" decel="30000" fill="hold" nodeType="withEffect">
                                  <p:stCondLst>
                                    <p:cond delay="2250"/>
                                  </p:stCondLst>
                                  <p:childTnLst>
                                    <p:animMotion origin="layout" path="M -2.70833E-6 0.10463 L -2.70833E-6 1.48148E-6 " pathEditMode="relative" rAng="0" ptsTypes="AA">
                                      <p:cBhvr>
                                        <p:cTn id="18" dur="750" fill="hold"/>
                                        <p:tgtEl>
                                          <p:spTgt spid="36"/>
                                        </p:tgtEl>
                                        <p:attrNameLst>
                                          <p:attrName>ppt_x</p:attrName>
                                          <p:attrName>ppt_y</p:attrName>
                                        </p:attrNameLst>
                                      </p:cBhvr>
                                      <p:rCtr x="0" y="-5231"/>
                                    </p:animMotion>
                                  </p:childTnLst>
                                </p:cTn>
                              </p:par>
                              <p:par>
                                <p:cTn id="19" presetID="10" presetClass="entr" presetSubtype="0" fill="hold" nodeType="withEffect">
                                  <p:stCondLst>
                                    <p:cond delay="175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64" presetClass="path" presetSubtype="0" decel="30000" fill="hold" nodeType="withEffect">
                                  <p:stCondLst>
                                    <p:cond delay="1750"/>
                                  </p:stCondLst>
                                  <p:childTnLst>
                                    <p:animMotion origin="layout" path="M -2.70833E-6 0.1044 L -2.70833E-6 -0.18125 " pathEditMode="relative" rAng="0" ptsTypes="AA">
                                      <p:cBhvr>
                                        <p:cTn id="23" dur="750" spd="-100000" fill="hold"/>
                                        <p:tgtEl>
                                          <p:spTgt spid="40"/>
                                        </p:tgtEl>
                                        <p:attrNameLst>
                                          <p:attrName>ppt_x</p:attrName>
                                          <p:attrName>ppt_y</p:attrName>
                                        </p:attrNameLst>
                                      </p:cBhvr>
                                      <p:rCtr x="0" y="-14282"/>
                                    </p:animMotion>
                                  </p:childTnLst>
                                </p:cTn>
                              </p:par>
                              <p:par>
                                <p:cTn id="24" presetID="64" presetClass="path" presetSubtype="0" accel="30000" decel="30000" fill="hold" nodeType="withEffect">
                                  <p:stCondLst>
                                    <p:cond delay="2500"/>
                                  </p:stCondLst>
                                  <p:childTnLst>
                                    <p:animMotion origin="layout" path="M -2.70833E-6 0.10463 L -2.70833E-6 2.22222E-6 " pathEditMode="relative" rAng="0" ptsTypes="AA">
                                      <p:cBhvr>
                                        <p:cTn id="25" dur="750" fill="hold"/>
                                        <p:tgtEl>
                                          <p:spTgt spid="40"/>
                                        </p:tgtEl>
                                        <p:attrNameLst>
                                          <p:attrName>ppt_x</p:attrName>
                                          <p:attrName>ppt_y</p:attrName>
                                        </p:attrNameLst>
                                      </p:cBhvr>
                                      <p:rCtr x="0" y="-5231"/>
                                    </p:animMotion>
                                  </p:childTnLst>
                                </p:cTn>
                              </p:par>
                              <p:par>
                                <p:cTn id="26" presetID="10" presetClass="entr" presetSubtype="0" fill="hold" nodeType="withEffect">
                                  <p:stCondLst>
                                    <p:cond delay="200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64" presetClass="path" presetSubtype="0" decel="30000" fill="hold" nodeType="withEffect">
                                  <p:stCondLst>
                                    <p:cond delay="2000"/>
                                  </p:stCondLst>
                                  <p:childTnLst>
                                    <p:animMotion origin="layout" path="M -2.70833E-6 0.10439 L -2.70833E-6 -0.18125 " pathEditMode="relative" rAng="0" ptsTypes="AA">
                                      <p:cBhvr>
                                        <p:cTn id="30" dur="750" spd="-100000" fill="hold"/>
                                        <p:tgtEl>
                                          <p:spTgt spid="44"/>
                                        </p:tgtEl>
                                        <p:attrNameLst>
                                          <p:attrName>ppt_x</p:attrName>
                                          <p:attrName>ppt_y</p:attrName>
                                        </p:attrNameLst>
                                      </p:cBhvr>
                                      <p:rCtr x="0" y="-14282"/>
                                    </p:animMotion>
                                  </p:childTnLst>
                                </p:cTn>
                              </p:par>
                              <p:par>
                                <p:cTn id="31" presetID="64" presetClass="path" presetSubtype="0" accel="30000" decel="30000" fill="hold" nodeType="withEffect">
                                  <p:stCondLst>
                                    <p:cond delay="2750"/>
                                  </p:stCondLst>
                                  <p:childTnLst>
                                    <p:animMotion origin="layout" path="M -2.70833E-6 0.10463 L -2.70833E-6 4.44444E-6 " pathEditMode="relative" rAng="0" ptsTypes="AA">
                                      <p:cBhvr>
                                        <p:cTn id="32" dur="750" fill="hold"/>
                                        <p:tgtEl>
                                          <p:spTgt spid="44"/>
                                        </p:tgtEl>
                                        <p:attrNameLst>
                                          <p:attrName>ppt_x</p:attrName>
                                          <p:attrName>ppt_y</p:attrName>
                                        </p:attrNameLst>
                                      </p:cBhvr>
                                      <p:rCtr x="0" y="-5231"/>
                                    </p:animMotion>
                                  </p:childTnLst>
                                </p:cTn>
                              </p:par>
                            </p:childTnLst>
                          </p:cTn>
                        </p:par>
                        <p:par>
                          <p:cTn id="33" fill="hold">
                            <p:stCondLst>
                              <p:cond delay="1750"/>
                            </p:stCondLst>
                            <p:childTnLst>
                              <p:par>
                                <p:cTn id="34" presetID="14" presetClass="entr" presetSubtype="1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randombar(horizontal)">
                                      <p:cBhvr>
                                        <p:cTn id="36" dur="250"/>
                                        <p:tgtEl>
                                          <p:spTgt spid="56"/>
                                        </p:tgtEl>
                                      </p:cBhvr>
                                    </p:animEffect>
                                  </p:childTnLst>
                                </p:cTn>
                              </p:par>
                            </p:childTnLst>
                          </p:cTn>
                        </p:par>
                        <p:par>
                          <p:cTn id="37" fill="hold">
                            <p:stCondLst>
                              <p:cond delay="2250"/>
                            </p:stCondLst>
                            <p:childTnLst>
                              <p:par>
                                <p:cTn id="38" presetID="14" presetClass="entr" presetSubtype="1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randombar(horizontal)">
                                      <p:cBhvr>
                                        <p:cTn id="40" dur="250"/>
                                        <p:tgtEl>
                                          <p:spTgt spid="57"/>
                                        </p:tgtEl>
                                      </p:cBhvr>
                                    </p:animEffect>
                                  </p:childTnLst>
                                </p:cTn>
                              </p:par>
                            </p:childTnLst>
                          </p:cTn>
                        </p:par>
                        <p:par>
                          <p:cTn id="41" fill="hold">
                            <p:stCondLst>
                              <p:cond delay="2750"/>
                            </p:stCondLst>
                            <p:childTnLst>
                              <p:par>
                                <p:cTn id="42" presetID="14" presetClass="entr" presetSubtype="10" fill="hold" grpId="0" nodeType="after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randombar(horizontal)">
                                      <p:cBhvr>
                                        <p:cTn id="44" dur="250"/>
                                        <p:tgtEl>
                                          <p:spTgt spid="59"/>
                                        </p:tgtEl>
                                      </p:cBhvr>
                                    </p:animEffect>
                                  </p:childTnLst>
                                </p:cTn>
                              </p:par>
                            </p:childTnLst>
                          </p:cTn>
                        </p:par>
                        <p:par>
                          <p:cTn id="45" fill="hold">
                            <p:stCondLst>
                              <p:cond delay="3250"/>
                            </p:stCondLst>
                            <p:childTnLst>
                              <p:par>
                                <p:cTn id="46" presetID="14" presetClass="entr" presetSubtype="1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randombar(horizontal)">
                                      <p:cBhvr>
                                        <p:cTn id="48" dur="2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25" name="组合 24"/>
          <p:cNvGrpSpPr/>
          <p:nvPr/>
        </p:nvGrpSpPr>
        <p:grpSpPr>
          <a:xfrm>
            <a:off x="956310" y="476885"/>
            <a:ext cx="3152140" cy="645160"/>
            <a:chOff x="1506" y="612"/>
            <a:chExt cx="4964" cy="1016"/>
          </a:xfrm>
        </p:grpSpPr>
        <p:sp>
          <p:nvSpPr>
            <p:cNvPr id="26" name="椭圆 25"/>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叁</a:t>
              </a:r>
            </a:p>
          </p:txBody>
        </p:sp>
        <p:sp>
          <p:nvSpPr>
            <p:cNvPr id="27" name="文本框 26"/>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活动筹备</a:t>
              </a:r>
            </a:p>
          </p:txBody>
        </p:sp>
      </p:grpSp>
      <p:grpSp>
        <p:nvGrpSpPr>
          <p:cNvPr id="28" name="组合 27"/>
          <p:cNvGrpSpPr/>
          <p:nvPr/>
        </p:nvGrpSpPr>
        <p:grpSpPr>
          <a:xfrm>
            <a:off x="3999563" y="2211937"/>
            <a:ext cx="4192874" cy="3043726"/>
            <a:chOff x="3876366" y="2102043"/>
            <a:chExt cx="4192874" cy="3043726"/>
          </a:xfrm>
          <a:gradFill>
            <a:gsLst>
              <a:gs pos="0">
                <a:srgbClr val="839E6F"/>
              </a:gs>
              <a:gs pos="100000">
                <a:srgbClr val="4D734E"/>
              </a:gs>
            </a:gsLst>
            <a:lin ang="0" scaled="0"/>
          </a:gradFill>
        </p:grpSpPr>
        <p:grpSp>
          <p:nvGrpSpPr>
            <p:cNvPr id="29" name="Group 11"/>
            <p:cNvGrpSpPr/>
            <p:nvPr/>
          </p:nvGrpSpPr>
          <p:grpSpPr>
            <a:xfrm>
              <a:off x="6197306" y="3719446"/>
              <a:ext cx="1871934" cy="1408423"/>
              <a:chOff x="3275012" y="2168525"/>
              <a:chExt cx="3154363" cy="2373313"/>
            </a:xfrm>
            <a:grpFill/>
          </p:grpSpPr>
          <p:sp>
            <p:nvSpPr>
              <p:cNvPr id="46"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47"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48"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grpSp>
          <p:nvGrpSpPr>
            <p:cNvPr id="30" name="Group 12"/>
            <p:cNvGrpSpPr/>
            <p:nvPr/>
          </p:nvGrpSpPr>
          <p:grpSpPr>
            <a:xfrm flipH="1">
              <a:off x="3876366" y="3737346"/>
              <a:ext cx="1871934" cy="1408423"/>
              <a:chOff x="3275012" y="2168525"/>
              <a:chExt cx="3154363" cy="2373313"/>
            </a:xfrm>
            <a:grpFill/>
          </p:grpSpPr>
          <p:sp>
            <p:nvSpPr>
              <p:cNvPr id="43"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44"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45"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grpSp>
          <p:nvGrpSpPr>
            <p:cNvPr id="31" name="Group 16"/>
            <p:cNvGrpSpPr/>
            <p:nvPr/>
          </p:nvGrpSpPr>
          <p:grpSpPr>
            <a:xfrm flipV="1">
              <a:off x="6197306" y="2102043"/>
              <a:ext cx="1871934" cy="1408423"/>
              <a:chOff x="3275012" y="2168525"/>
              <a:chExt cx="3154363" cy="2373313"/>
            </a:xfrm>
            <a:grpFill/>
          </p:grpSpPr>
          <p:sp>
            <p:nvSpPr>
              <p:cNvPr id="40"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41" name="Freeform 6"/>
              <p:cNvSpPr/>
              <p:nvPr/>
            </p:nvSpPr>
            <p:spPr bwMode="auto">
              <a:xfrm>
                <a:off x="4848225" y="2198688"/>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42"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grpSp>
          <p:nvGrpSpPr>
            <p:cNvPr id="32" name="Group 20"/>
            <p:cNvGrpSpPr/>
            <p:nvPr/>
          </p:nvGrpSpPr>
          <p:grpSpPr>
            <a:xfrm flipH="1" flipV="1">
              <a:off x="3876366" y="2119943"/>
              <a:ext cx="1871934" cy="1408423"/>
              <a:chOff x="3275012" y="2168525"/>
              <a:chExt cx="3154363" cy="2373313"/>
            </a:xfrm>
            <a:grpFill/>
          </p:grpSpPr>
          <p:sp>
            <p:nvSpPr>
              <p:cNvPr id="37" name="Freeform 5"/>
              <p:cNvSpPr/>
              <p:nvPr/>
            </p:nvSpPr>
            <p:spPr bwMode="auto">
              <a:xfrm>
                <a:off x="3275012" y="2443163"/>
                <a:ext cx="3122613" cy="2098675"/>
              </a:xfrm>
              <a:custGeom>
                <a:avLst/>
                <a:gdLst/>
                <a:ahLst/>
                <a:cxnLst>
                  <a:cxn ang="0">
                    <a:pos x="1380" y="721"/>
                  </a:cxn>
                  <a:cxn ang="0">
                    <a:pos x="1375" y="732"/>
                  </a:cxn>
                  <a:cxn ang="0">
                    <a:pos x="1339" y="790"/>
                  </a:cxn>
                  <a:cxn ang="0">
                    <a:pos x="1319" y="816"/>
                  </a:cxn>
                  <a:cxn ang="0">
                    <a:pos x="1303" y="834"/>
                  </a:cxn>
                  <a:cxn ang="0">
                    <a:pos x="1238" y="889"/>
                  </a:cxn>
                  <a:cxn ang="0">
                    <a:pos x="1223" y="899"/>
                  </a:cxn>
                  <a:cxn ang="0">
                    <a:pos x="1080" y="921"/>
                  </a:cxn>
                  <a:cxn ang="0">
                    <a:pos x="1044" y="916"/>
                  </a:cxn>
                  <a:cxn ang="0">
                    <a:pos x="786" y="819"/>
                  </a:cxn>
                  <a:cxn ang="0">
                    <a:pos x="416" y="587"/>
                  </a:cxn>
                  <a:cxn ang="0">
                    <a:pos x="269" y="477"/>
                  </a:cxn>
                  <a:cxn ang="0">
                    <a:pos x="219" y="437"/>
                  </a:cxn>
                  <a:cxn ang="0">
                    <a:pos x="203" y="425"/>
                  </a:cxn>
                  <a:cxn ang="0">
                    <a:pos x="203" y="426"/>
                  </a:cxn>
                  <a:cxn ang="0">
                    <a:pos x="106" y="540"/>
                  </a:cxn>
                  <a:cxn ang="0">
                    <a:pos x="0" y="0"/>
                  </a:cxn>
                  <a:cxn ang="0">
                    <a:pos x="563" y="0"/>
                  </a:cxn>
                  <a:cxn ang="0">
                    <a:pos x="489" y="89"/>
                  </a:cxn>
                  <a:cxn ang="0">
                    <a:pos x="465" y="117"/>
                  </a:cxn>
                  <a:cxn ang="0">
                    <a:pos x="480" y="130"/>
                  </a:cxn>
                  <a:cxn ang="0">
                    <a:pos x="638" y="280"/>
                  </a:cxn>
                  <a:cxn ang="0">
                    <a:pos x="1028" y="602"/>
                  </a:cxn>
                  <a:cxn ang="0">
                    <a:pos x="1045" y="615"/>
                  </a:cxn>
                  <a:cxn ang="0">
                    <a:pos x="1080" y="639"/>
                  </a:cxn>
                  <a:cxn ang="0">
                    <a:pos x="1195" y="708"/>
                  </a:cxn>
                  <a:cxn ang="0">
                    <a:pos x="1250" y="733"/>
                  </a:cxn>
                  <a:cxn ang="0">
                    <a:pos x="1303" y="746"/>
                  </a:cxn>
                  <a:cxn ang="0">
                    <a:pos x="1315" y="748"/>
                  </a:cxn>
                  <a:cxn ang="0">
                    <a:pos x="1342" y="746"/>
                  </a:cxn>
                  <a:cxn ang="0">
                    <a:pos x="1370" y="732"/>
                  </a:cxn>
                  <a:cxn ang="0">
                    <a:pos x="1380" y="721"/>
                  </a:cxn>
                </a:cxnLst>
                <a:rect l="0" t="0" r="r" b="b"/>
                <a:pathLst>
                  <a:path w="1380" h="926">
                    <a:moveTo>
                      <a:pt x="1380" y="721"/>
                    </a:moveTo>
                    <a:cubicBezTo>
                      <a:pt x="1379" y="724"/>
                      <a:pt x="1377" y="728"/>
                      <a:pt x="1375" y="732"/>
                    </a:cubicBezTo>
                    <a:cubicBezTo>
                      <a:pt x="1364" y="752"/>
                      <a:pt x="1352" y="772"/>
                      <a:pt x="1339" y="790"/>
                    </a:cubicBezTo>
                    <a:cubicBezTo>
                      <a:pt x="1333" y="799"/>
                      <a:pt x="1326" y="807"/>
                      <a:pt x="1319" y="816"/>
                    </a:cubicBezTo>
                    <a:cubicBezTo>
                      <a:pt x="1314" y="822"/>
                      <a:pt x="1308" y="828"/>
                      <a:pt x="1303" y="834"/>
                    </a:cubicBezTo>
                    <a:cubicBezTo>
                      <a:pt x="1283" y="854"/>
                      <a:pt x="1261" y="873"/>
                      <a:pt x="1238" y="889"/>
                    </a:cubicBezTo>
                    <a:cubicBezTo>
                      <a:pt x="1233" y="893"/>
                      <a:pt x="1228" y="896"/>
                      <a:pt x="1223" y="899"/>
                    </a:cubicBezTo>
                    <a:cubicBezTo>
                      <a:pt x="1185" y="919"/>
                      <a:pt x="1137" y="926"/>
                      <a:pt x="1080" y="921"/>
                    </a:cubicBezTo>
                    <a:cubicBezTo>
                      <a:pt x="1068" y="920"/>
                      <a:pt x="1056" y="918"/>
                      <a:pt x="1044" y="916"/>
                    </a:cubicBezTo>
                    <a:cubicBezTo>
                      <a:pt x="971" y="903"/>
                      <a:pt x="884" y="871"/>
                      <a:pt x="786" y="819"/>
                    </a:cubicBezTo>
                    <a:cubicBezTo>
                      <a:pt x="416" y="587"/>
                      <a:pt x="416" y="587"/>
                      <a:pt x="416" y="587"/>
                    </a:cubicBezTo>
                    <a:cubicBezTo>
                      <a:pt x="269" y="477"/>
                      <a:pt x="269" y="477"/>
                      <a:pt x="269" y="477"/>
                    </a:cubicBezTo>
                    <a:cubicBezTo>
                      <a:pt x="253" y="464"/>
                      <a:pt x="236" y="451"/>
                      <a:pt x="219" y="437"/>
                    </a:cubicBezTo>
                    <a:cubicBezTo>
                      <a:pt x="213" y="433"/>
                      <a:pt x="208" y="429"/>
                      <a:pt x="203" y="425"/>
                    </a:cubicBezTo>
                    <a:cubicBezTo>
                      <a:pt x="203" y="426"/>
                      <a:pt x="203" y="426"/>
                      <a:pt x="203" y="426"/>
                    </a:cubicBezTo>
                    <a:cubicBezTo>
                      <a:pt x="106" y="540"/>
                      <a:pt x="106" y="540"/>
                      <a:pt x="106" y="540"/>
                    </a:cubicBezTo>
                    <a:cubicBezTo>
                      <a:pt x="0" y="0"/>
                      <a:pt x="0" y="0"/>
                      <a:pt x="0" y="0"/>
                    </a:cubicBezTo>
                    <a:cubicBezTo>
                      <a:pt x="563" y="0"/>
                      <a:pt x="563" y="0"/>
                      <a:pt x="563" y="0"/>
                    </a:cubicBezTo>
                    <a:cubicBezTo>
                      <a:pt x="489" y="89"/>
                      <a:pt x="489" y="89"/>
                      <a:pt x="489" y="89"/>
                    </a:cubicBezTo>
                    <a:cubicBezTo>
                      <a:pt x="465" y="117"/>
                      <a:pt x="465" y="117"/>
                      <a:pt x="465" y="117"/>
                    </a:cubicBezTo>
                    <a:cubicBezTo>
                      <a:pt x="470" y="121"/>
                      <a:pt x="474" y="125"/>
                      <a:pt x="480" y="130"/>
                    </a:cubicBezTo>
                    <a:cubicBezTo>
                      <a:pt x="535" y="183"/>
                      <a:pt x="588" y="233"/>
                      <a:pt x="638" y="280"/>
                    </a:cubicBezTo>
                    <a:cubicBezTo>
                      <a:pt x="1028" y="602"/>
                      <a:pt x="1028" y="602"/>
                      <a:pt x="1028" y="602"/>
                    </a:cubicBezTo>
                    <a:cubicBezTo>
                      <a:pt x="1045" y="615"/>
                      <a:pt x="1045" y="615"/>
                      <a:pt x="1045" y="615"/>
                    </a:cubicBezTo>
                    <a:cubicBezTo>
                      <a:pt x="1057" y="623"/>
                      <a:pt x="1069" y="631"/>
                      <a:pt x="1080" y="639"/>
                    </a:cubicBezTo>
                    <a:cubicBezTo>
                      <a:pt x="1123" y="668"/>
                      <a:pt x="1161" y="691"/>
                      <a:pt x="1195" y="708"/>
                    </a:cubicBezTo>
                    <a:cubicBezTo>
                      <a:pt x="1215" y="718"/>
                      <a:pt x="1233" y="726"/>
                      <a:pt x="1250" y="733"/>
                    </a:cubicBezTo>
                    <a:cubicBezTo>
                      <a:pt x="1269" y="740"/>
                      <a:pt x="1287" y="744"/>
                      <a:pt x="1303" y="746"/>
                    </a:cubicBezTo>
                    <a:cubicBezTo>
                      <a:pt x="1307" y="747"/>
                      <a:pt x="1311" y="747"/>
                      <a:pt x="1315" y="748"/>
                    </a:cubicBezTo>
                    <a:cubicBezTo>
                      <a:pt x="1325" y="748"/>
                      <a:pt x="1334" y="747"/>
                      <a:pt x="1342" y="746"/>
                    </a:cubicBezTo>
                    <a:cubicBezTo>
                      <a:pt x="1353" y="743"/>
                      <a:pt x="1362" y="739"/>
                      <a:pt x="1370" y="732"/>
                    </a:cubicBezTo>
                    <a:cubicBezTo>
                      <a:pt x="1374" y="729"/>
                      <a:pt x="1377" y="725"/>
                      <a:pt x="1380" y="721"/>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38" name="Freeform 6"/>
              <p:cNvSpPr/>
              <p:nvPr/>
            </p:nvSpPr>
            <p:spPr bwMode="auto">
              <a:xfrm>
                <a:off x="4848226" y="2198687"/>
                <a:ext cx="1541463" cy="1885950"/>
              </a:xfrm>
              <a:custGeom>
                <a:avLst/>
                <a:gdLst/>
                <a:ahLst/>
                <a:cxnLst>
                  <a:cxn ang="0">
                    <a:pos x="558" y="810"/>
                  </a:cxn>
                  <a:cxn ang="0">
                    <a:pos x="514" y="661"/>
                  </a:cxn>
                  <a:cxn ang="0">
                    <a:pos x="500" y="634"/>
                  </a:cxn>
                  <a:cxn ang="0">
                    <a:pos x="24" y="26"/>
                  </a:cxn>
                  <a:cxn ang="0">
                    <a:pos x="0" y="0"/>
                  </a:cxn>
                  <a:cxn ang="0">
                    <a:pos x="30" y="26"/>
                  </a:cxn>
                  <a:cxn ang="0">
                    <a:pos x="545" y="530"/>
                  </a:cxn>
                  <a:cxn ang="0">
                    <a:pos x="608" y="613"/>
                  </a:cxn>
                  <a:cxn ang="0">
                    <a:pos x="638" y="661"/>
                  </a:cxn>
                  <a:cxn ang="0">
                    <a:pos x="650" y="682"/>
                  </a:cxn>
                  <a:cxn ang="0">
                    <a:pos x="675" y="745"/>
                  </a:cxn>
                  <a:cxn ang="0">
                    <a:pos x="679" y="788"/>
                  </a:cxn>
                  <a:cxn ang="0">
                    <a:pos x="666" y="818"/>
                  </a:cxn>
                  <a:cxn ang="0">
                    <a:pos x="638" y="832"/>
                  </a:cxn>
                  <a:cxn ang="0">
                    <a:pos x="620" y="831"/>
                  </a:cxn>
                  <a:cxn ang="0">
                    <a:pos x="608" y="829"/>
                  </a:cxn>
                  <a:cxn ang="0">
                    <a:pos x="598" y="826"/>
                  </a:cxn>
                  <a:cxn ang="0">
                    <a:pos x="558" y="810"/>
                  </a:cxn>
                </a:cxnLst>
                <a:rect l="0" t="0" r="r" b="b"/>
                <a:pathLst>
                  <a:path w="681" h="832">
                    <a:moveTo>
                      <a:pt x="558" y="810"/>
                    </a:moveTo>
                    <a:cubicBezTo>
                      <a:pt x="558" y="770"/>
                      <a:pt x="543" y="721"/>
                      <a:pt x="514" y="661"/>
                    </a:cubicBezTo>
                    <a:cubicBezTo>
                      <a:pt x="510" y="652"/>
                      <a:pt x="505" y="643"/>
                      <a:pt x="500" y="634"/>
                    </a:cubicBezTo>
                    <a:cubicBezTo>
                      <a:pt x="422" y="486"/>
                      <a:pt x="263" y="284"/>
                      <a:pt x="24" y="26"/>
                    </a:cubicBezTo>
                    <a:cubicBezTo>
                      <a:pt x="16" y="17"/>
                      <a:pt x="8" y="9"/>
                      <a:pt x="0" y="0"/>
                    </a:cubicBezTo>
                    <a:cubicBezTo>
                      <a:pt x="10" y="9"/>
                      <a:pt x="20" y="17"/>
                      <a:pt x="30" y="26"/>
                    </a:cubicBezTo>
                    <a:cubicBezTo>
                      <a:pt x="266" y="231"/>
                      <a:pt x="437" y="399"/>
                      <a:pt x="545" y="530"/>
                    </a:cubicBezTo>
                    <a:cubicBezTo>
                      <a:pt x="569" y="559"/>
                      <a:pt x="590" y="587"/>
                      <a:pt x="608" y="613"/>
                    </a:cubicBezTo>
                    <a:cubicBezTo>
                      <a:pt x="619" y="630"/>
                      <a:pt x="630" y="646"/>
                      <a:pt x="638" y="661"/>
                    </a:cubicBezTo>
                    <a:cubicBezTo>
                      <a:pt x="643" y="668"/>
                      <a:pt x="646" y="675"/>
                      <a:pt x="650" y="682"/>
                    </a:cubicBezTo>
                    <a:cubicBezTo>
                      <a:pt x="662" y="705"/>
                      <a:pt x="670" y="726"/>
                      <a:pt x="675" y="745"/>
                    </a:cubicBezTo>
                    <a:cubicBezTo>
                      <a:pt x="680" y="763"/>
                      <a:pt x="681" y="777"/>
                      <a:pt x="679" y="788"/>
                    </a:cubicBezTo>
                    <a:cubicBezTo>
                      <a:pt x="676" y="799"/>
                      <a:pt x="672" y="809"/>
                      <a:pt x="666" y="818"/>
                    </a:cubicBezTo>
                    <a:cubicBezTo>
                      <a:pt x="660" y="827"/>
                      <a:pt x="651" y="832"/>
                      <a:pt x="638" y="832"/>
                    </a:cubicBezTo>
                    <a:cubicBezTo>
                      <a:pt x="632" y="832"/>
                      <a:pt x="626" y="832"/>
                      <a:pt x="620" y="831"/>
                    </a:cubicBezTo>
                    <a:cubicBezTo>
                      <a:pt x="616" y="831"/>
                      <a:pt x="612" y="830"/>
                      <a:pt x="608" y="829"/>
                    </a:cubicBezTo>
                    <a:cubicBezTo>
                      <a:pt x="604" y="828"/>
                      <a:pt x="601" y="827"/>
                      <a:pt x="598" y="826"/>
                    </a:cubicBezTo>
                    <a:cubicBezTo>
                      <a:pt x="584" y="821"/>
                      <a:pt x="571" y="816"/>
                      <a:pt x="558" y="810"/>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sp>
            <p:nvSpPr>
              <p:cNvPr id="39" name="Freeform 7"/>
              <p:cNvSpPr>
                <a:spLocks noEditPoints="1"/>
              </p:cNvSpPr>
              <p:nvPr/>
            </p:nvSpPr>
            <p:spPr bwMode="auto">
              <a:xfrm>
                <a:off x="3275012" y="2168525"/>
                <a:ext cx="3154363" cy="1970088"/>
              </a:xfrm>
              <a:custGeom>
                <a:avLst/>
                <a:gdLst/>
                <a:ahLst/>
                <a:cxnLst>
                  <a:cxn ang="0">
                    <a:pos x="0" y="121"/>
                  </a:cxn>
                  <a:cxn ang="0">
                    <a:pos x="19" y="106"/>
                  </a:cxn>
                  <a:cxn ang="0">
                    <a:pos x="547" y="106"/>
                  </a:cxn>
                  <a:cxn ang="0">
                    <a:pos x="563" y="121"/>
                  </a:cxn>
                  <a:cxn ang="0">
                    <a:pos x="0" y="121"/>
                  </a:cxn>
                  <a:cxn ang="0">
                    <a:pos x="1380" y="842"/>
                  </a:cxn>
                  <a:cxn ang="0">
                    <a:pos x="1370" y="853"/>
                  </a:cxn>
                  <a:cxn ang="0">
                    <a:pos x="1342" y="867"/>
                  </a:cxn>
                  <a:cxn ang="0">
                    <a:pos x="1315" y="869"/>
                  </a:cxn>
                  <a:cxn ang="0">
                    <a:pos x="1303" y="867"/>
                  </a:cxn>
                  <a:cxn ang="0">
                    <a:pos x="1250" y="854"/>
                  </a:cxn>
                  <a:cxn ang="0">
                    <a:pos x="1195" y="829"/>
                  </a:cxn>
                  <a:cxn ang="0">
                    <a:pos x="1080" y="760"/>
                  </a:cxn>
                  <a:cxn ang="0">
                    <a:pos x="1045" y="736"/>
                  </a:cxn>
                  <a:cxn ang="0">
                    <a:pos x="1028" y="723"/>
                  </a:cxn>
                  <a:cxn ang="0">
                    <a:pos x="638" y="401"/>
                  </a:cxn>
                  <a:cxn ang="0">
                    <a:pos x="480" y="251"/>
                  </a:cxn>
                  <a:cxn ang="0">
                    <a:pos x="465" y="238"/>
                  </a:cxn>
                  <a:cxn ang="0">
                    <a:pos x="489" y="210"/>
                  </a:cxn>
                  <a:cxn ang="0">
                    <a:pos x="1044" y="691"/>
                  </a:cxn>
                  <a:cxn ang="0">
                    <a:pos x="1119" y="745"/>
                  </a:cxn>
                  <a:cxn ang="0">
                    <a:pos x="1195" y="793"/>
                  </a:cxn>
                  <a:cxn ang="0">
                    <a:pos x="1235" y="814"/>
                  </a:cxn>
                  <a:cxn ang="0">
                    <a:pos x="1253" y="823"/>
                  </a:cxn>
                  <a:cxn ang="0">
                    <a:pos x="1293" y="839"/>
                  </a:cxn>
                  <a:cxn ang="0">
                    <a:pos x="1303" y="842"/>
                  </a:cxn>
                  <a:cxn ang="0">
                    <a:pos x="1315" y="844"/>
                  </a:cxn>
                  <a:cxn ang="0">
                    <a:pos x="1333" y="845"/>
                  </a:cxn>
                  <a:cxn ang="0">
                    <a:pos x="1361" y="831"/>
                  </a:cxn>
                  <a:cxn ang="0">
                    <a:pos x="1374" y="801"/>
                  </a:cxn>
                  <a:cxn ang="0">
                    <a:pos x="1370" y="758"/>
                  </a:cxn>
                  <a:cxn ang="0">
                    <a:pos x="1345" y="695"/>
                  </a:cxn>
                  <a:cxn ang="0">
                    <a:pos x="1333" y="674"/>
                  </a:cxn>
                  <a:cxn ang="0">
                    <a:pos x="1303" y="626"/>
                  </a:cxn>
                  <a:cxn ang="0">
                    <a:pos x="1240" y="543"/>
                  </a:cxn>
                  <a:cxn ang="0">
                    <a:pos x="725" y="39"/>
                  </a:cxn>
                  <a:cxn ang="0">
                    <a:pos x="695" y="13"/>
                  </a:cxn>
                  <a:cxn ang="0">
                    <a:pos x="682" y="0"/>
                  </a:cxn>
                  <a:cxn ang="0">
                    <a:pos x="728" y="39"/>
                  </a:cxn>
                  <a:cxn ang="0">
                    <a:pos x="945" y="234"/>
                  </a:cxn>
                  <a:cxn ang="0">
                    <a:pos x="1247" y="543"/>
                  </a:cxn>
                  <a:cxn ang="0">
                    <a:pos x="1303" y="613"/>
                  </a:cxn>
                  <a:cxn ang="0">
                    <a:pos x="1344" y="674"/>
                  </a:cxn>
                  <a:cxn ang="0">
                    <a:pos x="1356" y="695"/>
                  </a:cxn>
                  <a:cxn ang="0">
                    <a:pos x="1384" y="758"/>
                  </a:cxn>
                  <a:cxn ang="0">
                    <a:pos x="1392" y="793"/>
                  </a:cxn>
                  <a:cxn ang="0">
                    <a:pos x="1392" y="792"/>
                  </a:cxn>
                  <a:cxn ang="0">
                    <a:pos x="1380" y="842"/>
                  </a:cxn>
                </a:cxnLst>
                <a:rect l="0" t="0" r="r" b="b"/>
                <a:pathLst>
                  <a:path w="1394" h="869">
                    <a:moveTo>
                      <a:pt x="0" y="121"/>
                    </a:moveTo>
                    <a:cubicBezTo>
                      <a:pt x="19" y="106"/>
                      <a:pt x="19" y="106"/>
                      <a:pt x="19" y="106"/>
                    </a:cubicBezTo>
                    <a:cubicBezTo>
                      <a:pt x="547" y="106"/>
                      <a:pt x="547" y="106"/>
                      <a:pt x="547" y="106"/>
                    </a:cubicBezTo>
                    <a:cubicBezTo>
                      <a:pt x="563" y="121"/>
                      <a:pt x="563" y="121"/>
                      <a:pt x="563" y="121"/>
                    </a:cubicBezTo>
                    <a:lnTo>
                      <a:pt x="0" y="121"/>
                    </a:lnTo>
                    <a:close/>
                    <a:moveTo>
                      <a:pt x="1380" y="842"/>
                    </a:moveTo>
                    <a:cubicBezTo>
                      <a:pt x="1377" y="846"/>
                      <a:pt x="1374" y="850"/>
                      <a:pt x="1370" y="853"/>
                    </a:cubicBezTo>
                    <a:cubicBezTo>
                      <a:pt x="1362" y="860"/>
                      <a:pt x="1353" y="864"/>
                      <a:pt x="1342" y="867"/>
                    </a:cubicBezTo>
                    <a:cubicBezTo>
                      <a:pt x="1334" y="868"/>
                      <a:pt x="1325" y="869"/>
                      <a:pt x="1315" y="869"/>
                    </a:cubicBezTo>
                    <a:cubicBezTo>
                      <a:pt x="1311" y="868"/>
                      <a:pt x="1307" y="868"/>
                      <a:pt x="1303" y="867"/>
                    </a:cubicBezTo>
                    <a:cubicBezTo>
                      <a:pt x="1287" y="865"/>
                      <a:pt x="1269" y="861"/>
                      <a:pt x="1250" y="854"/>
                    </a:cubicBezTo>
                    <a:cubicBezTo>
                      <a:pt x="1233" y="847"/>
                      <a:pt x="1215" y="839"/>
                      <a:pt x="1195" y="829"/>
                    </a:cubicBezTo>
                    <a:cubicBezTo>
                      <a:pt x="1161" y="812"/>
                      <a:pt x="1123" y="789"/>
                      <a:pt x="1080" y="760"/>
                    </a:cubicBezTo>
                    <a:cubicBezTo>
                      <a:pt x="1069" y="752"/>
                      <a:pt x="1057" y="744"/>
                      <a:pt x="1045" y="736"/>
                    </a:cubicBezTo>
                    <a:cubicBezTo>
                      <a:pt x="1028" y="723"/>
                      <a:pt x="1028" y="723"/>
                      <a:pt x="1028" y="723"/>
                    </a:cubicBezTo>
                    <a:cubicBezTo>
                      <a:pt x="638" y="401"/>
                      <a:pt x="638" y="401"/>
                      <a:pt x="638" y="401"/>
                    </a:cubicBezTo>
                    <a:cubicBezTo>
                      <a:pt x="588" y="354"/>
                      <a:pt x="535" y="304"/>
                      <a:pt x="480" y="251"/>
                    </a:cubicBezTo>
                    <a:cubicBezTo>
                      <a:pt x="474" y="246"/>
                      <a:pt x="470" y="242"/>
                      <a:pt x="465" y="238"/>
                    </a:cubicBezTo>
                    <a:cubicBezTo>
                      <a:pt x="489" y="210"/>
                      <a:pt x="489" y="210"/>
                      <a:pt x="489" y="210"/>
                    </a:cubicBezTo>
                    <a:cubicBezTo>
                      <a:pt x="716" y="425"/>
                      <a:pt x="901" y="585"/>
                      <a:pt x="1044" y="691"/>
                    </a:cubicBezTo>
                    <a:cubicBezTo>
                      <a:pt x="1071" y="711"/>
                      <a:pt x="1095" y="729"/>
                      <a:pt x="1119" y="745"/>
                    </a:cubicBezTo>
                    <a:cubicBezTo>
                      <a:pt x="1146" y="763"/>
                      <a:pt x="1172" y="779"/>
                      <a:pt x="1195" y="793"/>
                    </a:cubicBezTo>
                    <a:cubicBezTo>
                      <a:pt x="1209" y="801"/>
                      <a:pt x="1223" y="808"/>
                      <a:pt x="1235" y="814"/>
                    </a:cubicBezTo>
                    <a:cubicBezTo>
                      <a:pt x="1241" y="817"/>
                      <a:pt x="1247" y="820"/>
                      <a:pt x="1253" y="823"/>
                    </a:cubicBezTo>
                    <a:cubicBezTo>
                      <a:pt x="1266" y="829"/>
                      <a:pt x="1279" y="834"/>
                      <a:pt x="1293" y="839"/>
                    </a:cubicBezTo>
                    <a:cubicBezTo>
                      <a:pt x="1296" y="840"/>
                      <a:pt x="1299" y="841"/>
                      <a:pt x="1303" y="842"/>
                    </a:cubicBezTo>
                    <a:cubicBezTo>
                      <a:pt x="1307" y="843"/>
                      <a:pt x="1311" y="844"/>
                      <a:pt x="1315" y="844"/>
                    </a:cubicBezTo>
                    <a:cubicBezTo>
                      <a:pt x="1321" y="845"/>
                      <a:pt x="1327" y="845"/>
                      <a:pt x="1333" y="845"/>
                    </a:cubicBezTo>
                    <a:cubicBezTo>
                      <a:pt x="1346" y="845"/>
                      <a:pt x="1355" y="840"/>
                      <a:pt x="1361" y="831"/>
                    </a:cubicBezTo>
                    <a:cubicBezTo>
                      <a:pt x="1367" y="822"/>
                      <a:pt x="1371" y="812"/>
                      <a:pt x="1374" y="801"/>
                    </a:cubicBezTo>
                    <a:cubicBezTo>
                      <a:pt x="1376" y="790"/>
                      <a:pt x="1375" y="776"/>
                      <a:pt x="1370" y="758"/>
                    </a:cubicBezTo>
                    <a:cubicBezTo>
                      <a:pt x="1365" y="739"/>
                      <a:pt x="1357" y="718"/>
                      <a:pt x="1345" y="695"/>
                    </a:cubicBezTo>
                    <a:cubicBezTo>
                      <a:pt x="1341" y="688"/>
                      <a:pt x="1338" y="681"/>
                      <a:pt x="1333" y="674"/>
                    </a:cubicBezTo>
                    <a:cubicBezTo>
                      <a:pt x="1325" y="659"/>
                      <a:pt x="1314" y="643"/>
                      <a:pt x="1303" y="626"/>
                    </a:cubicBezTo>
                    <a:cubicBezTo>
                      <a:pt x="1285" y="600"/>
                      <a:pt x="1264" y="572"/>
                      <a:pt x="1240" y="543"/>
                    </a:cubicBezTo>
                    <a:cubicBezTo>
                      <a:pt x="1132" y="412"/>
                      <a:pt x="961" y="244"/>
                      <a:pt x="725" y="39"/>
                    </a:cubicBezTo>
                    <a:cubicBezTo>
                      <a:pt x="715" y="30"/>
                      <a:pt x="705" y="22"/>
                      <a:pt x="695" y="13"/>
                    </a:cubicBezTo>
                    <a:cubicBezTo>
                      <a:pt x="691" y="9"/>
                      <a:pt x="686" y="4"/>
                      <a:pt x="682" y="0"/>
                    </a:cubicBezTo>
                    <a:cubicBezTo>
                      <a:pt x="698" y="13"/>
                      <a:pt x="713" y="26"/>
                      <a:pt x="728" y="39"/>
                    </a:cubicBezTo>
                    <a:cubicBezTo>
                      <a:pt x="808" y="108"/>
                      <a:pt x="880" y="173"/>
                      <a:pt x="945" y="234"/>
                    </a:cubicBezTo>
                    <a:cubicBezTo>
                      <a:pt x="1073" y="353"/>
                      <a:pt x="1174" y="456"/>
                      <a:pt x="1247" y="543"/>
                    </a:cubicBezTo>
                    <a:cubicBezTo>
                      <a:pt x="1268" y="568"/>
                      <a:pt x="1286" y="591"/>
                      <a:pt x="1303" y="613"/>
                    </a:cubicBezTo>
                    <a:cubicBezTo>
                      <a:pt x="1318" y="635"/>
                      <a:pt x="1332" y="655"/>
                      <a:pt x="1344" y="674"/>
                    </a:cubicBezTo>
                    <a:cubicBezTo>
                      <a:pt x="1348" y="681"/>
                      <a:pt x="1352" y="688"/>
                      <a:pt x="1356" y="695"/>
                    </a:cubicBezTo>
                    <a:cubicBezTo>
                      <a:pt x="1368" y="718"/>
                      <a:pt x="1378" y="739"/>
                      <a:pt x="1384" y="758"/>
                    </a:cubicBezTo>
                    <a:cubicBezTo>
                      <a:pt x="1388" y="772"/>
                      <a:pt x="1391" y="783"/>
                      <a:pt x="1392" y="793"/>
                    </a:cubicBezTo>
                    <a:cubicBezTo>
                      <a:pt x="1392" y="792"/>
                      <a:pt x="1392" y="792"/>
                      <a:pt x="1392" y="792"/>
                    </a:cubicBezTo>
                    <a:cubicBezTo>
                      <a:pt x="1394" y="808"/>
                      <a:pt x="1390" y="825"/>
                      <a:pt x="1380" y="842"/>
                    </a:cubicBezTo>
                    <a:close/>
                  </a:path>
                </a:pathLst>
              </a:custGeom>
              <a:grp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cs typeface="+mn-ea"/>
                  <a:sym typeface="+mn-lt"/>
                </a:endParaRPr>
              </a:p>
            </p:txBody>
          </p:sp>
        </p:grpSp>
        <p:sp>
          <p:nvSpPr>
            <p:cNvPr id="33" name="Text Placeholder 3"/>
            <p:cNvSpPr txBox="1"/>
            <p:nvPr/>
          </p:nvSpPr>
          <p:spPr>
            <a:xfrm rot="2164606">
              <a:off x="4503034" y="2534471"/>
              <a:ext cx="758221" cy="246221"/>
            </a:xfrm>
            <a:prstGeom prst="rect">
              <a:avLst/>
            </a:prstGeom>
            <a:grpFill/>
            <a:ln>
              <a:no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cs typeface="+mn-ea"/>
                  <a:sym typeface="+mn-lt"/>
                </a:rPr>
                <a:t>Phase 1</a:t>
              </a:r>
              <a:endParaRPr lang="en-GB" sz="1600" dirty="0">
                <a:solidFill>
                  <a:schemeClr val="bg1"/>
                </a:solidFill>
                <a:cs typeface="+mn-ea"/>
                <a:sym typeface="+mn-lt"/>
              </a:endParaRPr>
            </a:p>
          </p:txBody>
        </p:sp>
        <p:sp>
          <p:nvSpPr>
            <p:cNvPr id="34" name="Text Placeholder 3"/>
            <p:cNvSpPr txBox="1"/>
            <p:nvPr/>
          </p:nvSpPr>
          <p:spPr>
            <a:xfrm rot="19435394" flipH="1">
              <a:off x="6721948" y="2507871"/>
              <a:ext cx="758221" cy="246221"/>
            </a:xfrm>
            <a:prstGeom prst="rect">
              <a:avLst/>
            </a:prstGeom>
            <a:grpFill/>
            <a:ln>
              <a:no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cs typeface="+mn-ea"/>
                  <a:sym typeface="+mn-lt"/>
                </a:rPr>
                <a:t>Phase 2</a:t>
              </a:r>
              <a:endParaRPr lang="en-GB" sz="1600" dirty="0">
                <a:solidFill>
                  <a:schemeClr val="bg1"/>
                </a:solidFill>
                <a:cs typeface="+mn-ea"/>
                <a:sym typeface="+mn-lt"/>
              </a:endParaRPr>
            </a:p>
          </p:txBody>
        </p:sp>
        <p:sp>
          <p:nvSpPr>
            <p:cNvPr id="35" name="Text Placeholder 3"/>
            <p:cNvSpPr txBox="1"/>
            <p:nvPr/>
          </p:nvSpPr>
          <p:spPr>
            <a:xfrm rot="19435394" flipH="1">
              <a:off x="4490748" y="4456147"/>
              <a:ext cx="758221" cy="246221"/>
            </a:xfrm>
            <a:prstGeom prst="rect">
              <a:avLst/>
            </a:prstGeom>
            <a:grpFill/>
            <a:ln>
              <a:no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cs typeface="+mn-ea"/>
                  <a:sym typeface="+mn-lt"/>
                </a:rPr>
                <a:t>Phase 3</a:t>
              </a:r>
              <a:endParaRPr lang="en-GB" sz="1600" dirty="0">
                <a:solidFill>
                  <a:schemeClr val="bg1"/>
                </a:solidFill>
                <a:cs typeface="+mn-ea"/>
                <a:sym typeface="+mn-lt"/>
              </a:endParaRPr>
            </a:p>
          </p:txBody>
        </p:sp>
        <p:sp>
          <p:nvSpPr>
            <p:cNvPr id="36" name="Text Placeholder 3"/>
            <p:cNvSpPr txBox="1"/>
            <p:nvPr/>
          </p:nvSpPr>
          <p:spPr>
            <a:xfrm rot="2164606">
              <a:off x="6651183" y="4432209"/>
              <a:ext cx="758221" cy="246221"/>
            </a:xfrm>
            <a:prstGeom prst="rect">
              <a:avLst/>
            </a:prstGeom>
            <a:grpFill/>
            <a:ln>
              <a:noFill/>
            </a:ln>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id-ID" sz="1600" dirty="0">
                  <a:solidFill>
                    <a:schemeClr val="bg1"/>
                  </a:solidFill>
                  <a:cs typeface="+mn-ea"/>
                  <a:sym typeface="+mn-lt"/>
                </a:rPr>
                <a:t>Phase 4</a:t>
              </a:r>
              <a:endParaRPr lang="en-GB" sz="1600" dirty="0">
                <a:solidFill>
                  <a:schemeClr val="bg1"/>
                </a:solidFill>
                <a:cs typeface="+mn-ea"/>
                <a:sym typeface="+mn-lt"/>
              </a:endParaRPr>
            </a:p>
          </p:txBody>
        </p:sp>
      </p:grpSp>
      <p:grpSp>
        <p:nvGrpSpPr>
          <p:cNvPr id="49" name="组合 48"/>
          <p:cNvGrpSpPr/>
          <p:nvPr/>
        </p:nvGrpSpPr>
        <p:grpSpPr>
          <a:xfrm>
            <a:off x="1227169" y="2127863"/>
            <a:ext cx="2428480" cy="1431161"/>
            <a:chOff x="2136360" y="3893492"/>
            <a:chExt cx="1886136" cy="1431161"/>
          </a:xfrm>
        </p:grpSpPr>
        <p:sp>
          <p:nvSpPr>
            <p:cNvPr id="50" name="文本框 49"/>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51" name="矩形 50"/>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52" name="组合 51"/>
          <p:cNvGrpSpPr/>
          <p:nvPr/>
        </p:nvGrpSpPr>
        <p:grpSpPr>
          <a:xfrm>
            <a:off x="1227169" y="4076139"/>
            <a:ext cx="2428480" cy="1431161"/>
            <a:chOff x="2136360" y="3893492"/>
            <a:chExt cx="1886136" cy="1431161"/>
          </a:xfrm>
        </p:grpSpPr>
        <p:sp>
          <p:nvSpPr>
            <p:cNvPr id="53" name="文本框 52"/>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54" name="矩形 53"/>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55" name="组合 54"/>
          <p:cNvGrpSpPr/>
          <p:nvPr/>
        </p:nvGrpSpPr>
        <p:grpSpPr>
          <a:xfrm>
            <a:off x="8536351" y="2127863"/>
            <a:ext cx="2428480" cy="1431161"/>
            <a:chOff x="2136360" y="3893492"/>
            <a:chExt cx="1886136" cy="1431161"/>
          </a:xfrm>
        </p:grpSpPr>
        <p:sp>
          <p:nvSpPr>
            <p:cNvPr id="56" name="文本框 55"/>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57" name="矩形 56"/>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58" name="组合 57"/>
          <p:cNvGrpSpPr/>
          <p:nvPr/>
        </p:nvGrpSpPr>
        <p:grpSpPr>
          <a:xfrm>
            <a:off x="8536351" y="4076139"/>
            <a:ext cx="2428480" cy="1431161"/>
            <a:chOff x="2136360" y="3893492"/>
            <a:chExt cx="1886136" cy="1431161"/>
          </a:xfrm>
        </p:grpSpPr>
        <p:sp>
          <p:nvSpPr>
            <p:cNvPr id="59" name="文本框 58"/>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60" name="矩形 59"/>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1000"/>
                                        <p:tgtEl>
                                          <p:spTgt spid="52"/>
                                        </p:tgtEl>
                                      </p:cBhvr>
                                    </p:animEffect>
                                    <p:anim calcmode="lin" valueType="num">
                                      <p:cBhvr>
                                        <p:cTn id="22" dur="1000" fill="hold"/>
                                        <p:tgtEl>
                                          <p:spTgt spid="52"/>
                                        </p:tgtEl>
                                        <p:attrNameLst>
                                          <p:attrName>ppt_x</p:attrName>
                                        </p:attrNameLst>
                                      </p:cBhvr>
                                      <p:tavLst>
                                        <p:tav tm="0">
                                          <p:val>
                                            <p:strVal val="#ppt_x"/>
                                          </p:val>
                                        </p:tav>
                                        <p:tav tm="100000">
                                          <p:val>
                                            <p:strVal val="#ppt_x"/>
                                          </p:val>
                                        </p:tav>
                                      </p:tavLst>
                                    </p:anim>
                                    <p:anim calcmode="lin" valueType="num">
                                      <p:cBhvr>
                                        <p:cTn id="2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1000"/>
                                        <p:tgtEl>
                                          <p:spTgt spid="55"/>
                                        </p:tgtEl>
                                      </p:cBhvr>
                                    </p:animEffect>
                                    <p:anim calcmode="lin" valueType="num">
                                      <p:cBhvr>
                                        <p:cTn id="29" dur="1000" fill="hold"/>
                                        <p:tgtEl>
                                          <p:spTgt spid="55"/>
                                        </p:tgtEl>
                                        <p:attrNameLst>
                                          <p:attrName>ppt_x</p:attrName>
                                        </p:attrNameLst>
                                      </p:cBhvr>
                                      <p:tavLst>
                                        <p:tav tm="0">
                                          <p:val>
                                            <p:strVal val="#ppt_x"/>
                                          </p:val>
                                        </p:tav>
                                        <p:tav tm="100000">
                                          <p:val>
                                            <p:strVal val="#ppt_x"/>
                                          </p:val>
                                        </p:tav>
                                      </p:tavLst>
                                    </p:anim>
                                    <p:anim calcmode="lin" valueType="num">
                                      <p:cBhvr>
                                        <p:cTn id="3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1000"/>
                                        <p:tgtEl>
                                          <p:spTgt spid="58"/>
                                        </p:tgtEl>
                                      </p:cBhvr>
                                    </p:animEffect>
                                    <p:anim calcmode="lin" valueType="num">
                                      <p:cBhvr>
                                        <p:cTn id="36" dur="1000" fill="hold"/>
                                        <p:tgtEl>
                                          <p:spTgt spid="58"/>
                                        </p:tgtEl>
                                        <p:attrNameLst>
                                          <p:attrName>ppt_x</p:attrName>
                                        </p:attrNameLst>
                                      </p:cBhvr>
                                      <p:tavLst>
                                        <p:tav tm="0">
                                          <p:val>
                                            <p:strVal val="#ppt_x"/>
                                          </p:val>
                                        </p:tav>
                                        <p:tav tm="100000">
                                          <p:val>
                                            <p:strVal val="#ppt_x"/>
                                          </p:val>
                                        </p:tav>
                                      </p:tavLst>
                                    </p:anim>
                                    <p:anim calcmode="lin" valueType="num">
                                      <p:cBhvr>
                                        <p:cTn id="3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stretch>
            <a:fillRect/>
          </a:stretch>
        </p:blipFill>
        <p:spPr>
          <a:xfrm>
            <a:off x="0" y="0"/>
            <a:ext cx="12192000" cy="6858000"/>
          </a:xfrm>
          <a:prstGeom prst="rect">
            <a:avLst/>
          </a:prstGeom>
        </p:spPr>
      </p:pic>
      <p:sp>
        <p:nvSpPr>
          <p:cNvPr id="12" name="文本框 11"/>
          <p:cNvSpPr txBox="1"/>
          <p:nvPr/>
        </p:nvSpPr>
        <p:spPr>
          <a:xfrm>
            <a:off x="3599180" y="2576195"/>
            <a:ext cx="4994275" cy="1322070"/>
          </a:xfrm>
          <a:prstGeom prst="rect">
            <a:avLst/>
          </a:prstGeom>
          <a:noFill/>
        </p:spPr>
        <p:txBody>
          <a:bodyPr wrap="square" rtlCol="0">
            <a:spAutoFit/>
          </a:bodyPr>
          <a:lstStyle/>
          <a:p>
            <a:pPr algn="ctr"/>
            <a:r>
              <a:rPr lang="zh-CN" altLang="en-US" sz="8000" dirty="0">
                <a:solidFill>
                  <a:srgbClr val="41533A"/>
                </a:solidFill>
                <a:cs typeface="+mn-ea"/>
                <a:sym typeface="+mn-lt"/>
              </a:rPr>
              <a:t>后续工作</a:t>
            </a:r>
          </a:p>
        </p:txBody>
      </p:sp>
      <p:sp>
        <p:nvSpPr>
          <p:cNvPr id="14" name="椭圆 13"/>
          <p:cNvSpPr/>
          <p:nvPr/>
        </p:nvSpPr>
        <p:spPr>
          <a:xfrm>
            <a:off x="5537200" y="1403350"/>
            <a:ext cx="1118235" cy="1118235"/>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cs typeface="+mn-ea"/>
                <a:sym typeface="+mn-lt"/>
              </a:rPr>
              <a:t>肆</a:t>
            </a:r>
          </a:p>
        </p:txBody>
      </p:sp>
      <p:sp>
        <p:nvSpPr>
          <p:cNvPr id="15" name="文本框 14"/>
          <p:cNvSpPr txBox="1"/>
          <p:nvPr/>
        </p:nvSpPr>
        <p:spPr>
          <a:xfrm>
            <a:off x="2874645" y="3782060"/>
            <a:ext cx="6442075" cy="645160"/>
          </a:xfrm>
          <a:prstGeom prst="rect">
            <a:avLst/>
          </a:prstGeom>
          <a:noFill/>
        </p:spPr>
        <p:txBody>
          <a:bodyPr wrap="square" rtlCol="0" anchor="t">
            <a:spAutoFit/>
          </a:bodyPr>
          <a:lstStyle/>
          <a:p>
            <a:pPr algn="ctr"/>
            <a:r>
              <a:rPr lang="zh-CN" altLang="en-US" dirty="0">
                <a:cs typeface="+mn-ea"/>
                <a:sym typeface="+mn-lt"/>
              </a:rPr>
              <a:t>单击此处添加本章节的简要内容。本模板精心设计，模板所有素材均可自由编辑替换移动。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ldLvl="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28" name="组合 27"/>
          <p:cNvGrpSpPr/>
          <p:nvPr/>
        </p:nvGrpSpPr>
        <p:grpSpPr>
          <a:xfrm>
            <a:off x="956310" y="476885"/>
            <a:ext cx="3152140" cy="645160"/>
            <a:chOff x="1506" y="612"/>
            <a:chExt cx="4964" cy="1016"/>
          </a:xfrm>
        </p:grpSpPr>
        <p:sp>
          <p:nvSpPr>
            <p:cNvPr id="29" name="椭圆 28"/>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肆</a:t>
              </a:r>
            </a:p>
          </p:txBody>
        </p:sp>
        <p:sp>
          <p:nvSpPr>
            <p:cNvPr id="30" name="文本框 29"/>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后续工作</a:t>
              </a:r>
            </a:p>
          </p:txBody>
        </p:sp>
      </p:grpSp>
      <p:grpSp>
        <p:nvGrpSpPr>
          <p:cNvPr id="31" name="组合 30"/>
          <p:cNvGrpSpPr/>
          <p:nvPr/>
        </p:nvGrpSpPr>
        <p:grpSpPr>
          <a:xfrm>
            <a:off x="900543" y="2086738"/>
            <a:ext cx="10247570" cy="1358798"/>
            <a:chOff x="976743" y="2108719"/>
            <a:chExt cx="10247570" cy="1358798"/>
          </a:xfrm>
          <a:solidFill>
            <a:schemeClr val="bg1"/>
          </a:solidFill>
        </p:grpSpPr>
        <p:sp>
          <p:nvSpPr>
            <p:cNvPr id="32" name="Freeform 5"/>
            <p:cNvSpPr/>
            <p:nvPr/>
          </p:nvSpPr>
          <p:spPr bwMode="auto">
            <a:xfrm flipV="1">
              <a:off x="9950601"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a:cs typeface="+mn-ea"/>
                <a:sym typeface="+mn-lt"/>
              </a:endParaRPr>
            </a:p>
          </p:txBody>
        </p:sp>
        <p:sp>
          <p:nvSpPr>
            <p:cNvPr id="33" name="Freeform 6"/>
            <p:cNvSpPr/>
            <p:nvPr/>
          </p:nvSpPr>
          <p:spPr bwMode="auto">
            <a:xfrm flipV="1">
              <a:off x="8646270"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a:cs typeface="+mn-ea"/>
                <a:sym typeface="+mn-lt"/>
              </a:endParaRPr>
            </a:p>
          </p:txBody>
        </p:sp>
        <p:sp>
          <p:nvSpPr>
            <p:cNvPr id="34" name="Freeform 7"/>
            <p:cNvSpPr/>
            <p:nvPr/>
          </p:nvSpPr>
          <p:spPr bwMode="auto">
            <a:xfrm flipV="1">
              <a:off x="7397552" y="2484714"/>
              <a:ext cx="1273712"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6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6" y="146"/>
                    <a:pt x="226" y="146"/>
                    <a:pt x="226" y="146"/>
                  </a:cubicBezTo>
                  <a:cubicBezTo>
                    <a:pt x="187" y="60"/>
                    <a:pt x="100" y="0"/>
                    <a:pt x="0" y="0"/>
                  </a:cubicBezTo>
                  <a:cubicBezTo>
                    <a:pt x="0" y="95"/>
                    <a:pt x="0" y="95"/>
                    <a:pt x="0" y="95"/>
                  </a:cubicBezTo>
                  <a:cubicBezTo>
                    <a:pt x="84" y="95"/>
                    <a:pt x="153" y="163"/>
                    <a:pt x="153"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a:cs typeface="+mn-ea"/>
                <a:sym typeface="+mn-lt"/>
              </a:endParaRPr>
            </a:p>
          </p:txBody>
        </p:sp>
        <p:sp>
          <p:nvSpPr>
            <p:cNvPr id="35" name="Freeform 8"/>
            <p:cNvSpPr/>
            <p:nvPr/>
          </p:nvSpPr>
          <p:spPr bwMode="auto">
            <a:xfrm flipV="1">
              <a:off x="6087319" y="2484714"/>
              <a:ext cx="1273712" cy="982803"/>
            </a:xfrm>
            <a:custGeom>
              <a:avLst/>
              <a:gdLst>
                <a:gd name="T0" fmla="*/ 4 w 324"/>
                <a:gd name="T1" fmla="*/ 248 h 248"/>
                <a:gd name="T2" fmla="*/ 76 w 324"/>
                <a:gd name="T3" fmla="*/ 248 h 248"/>
                <a:gd name="T4" fmla="*/ 149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9" y="248"/>
                    <a:pt x="149" y="248"/>
                    <a:pt x="149"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a:cs typeface="+mn-ea"/>
                <a:sym typeface="+mn-lt"/>
              </a:endParaRPr>
            </a:p>
          </p:txBody>
        </p:sp>
        <p:sp>
          <p:nvSpPr>
            <p:cNvPr id="36" name="Freeform 9"/>
            <p:cNvSpPr/>
            <p:nvPr/>
          </p:nvSpPr>
          <p:spPr bwMode="auto">
            <a:xfrm flipV="1">
              <a:off x="4831950"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a:cs typeface="+mn-ea"/>
                <a:sym typeface="+mn-lt"/>
              </a:endParaRPr>
            </a:p>
          </p:txBody>
        </p:sp>
        <p:sp>
          <p:nvSpPr>
            <p:cNvPr id="41" name="Freeform 10"/>
            <p:cNvSpPr/>
            <p:nvPr/>
          </p:nvSpPr>
          <p:spPr bwMode="auto">
            <a:xfrm flipV="1">
              <a:off x="3526788" y="2484714"/>
              <a:ext cx="1273712" cy="982803"/>
            </a:xfrm>
            <a:custGeom>
              <a:avLst/>
              <a:gdLst>
                <a:gd name="T0" fmla="*/ 5 w 324"/>
                <a:gd name="T1" fmla="*/ 248 h 248"/>
                <a:gd name="T2" fmla="*/ 77 w 324"/>
                <a:gd name="T3" fmla="*/ 248 h 248"/>
                <a:gd name="T4" fmla="*/ 149 w 324"/>
                <a:gd name="T5" fmla="*/ 248 h 248"/>
                <a:gd name="T6" fmla="*/ 172 w 324"/>
                <a:gd name="T7" fmla="*/ 248 h 248"/>
                <a:gd name="T8" fmla="*/ 324 w 324"/>
                <a:gd name="T9" fmla="*/ 95 h 248"/>
                <a:gd name="T10" fmla="*/ 324 w 324"/>
                <a:gd name="T11" fmla="*/ 0 h 248"/>
                <a:gd name="T12" fmla="*/ 99 w 324"/>
                <a:gd name="T13" fmla="*/ 146 h 248"/>
                <a:gd name="T14" fmla="*/ 5 w 324"/>
                <a:gd name="T15" fmla="*/ 146 h 248"/>
                <a:gd name="T16" fmla="*/ 0 w 324"/>
                <a:gd name="T17" fmla="*/ 150 h 248"/>
                <a:gd name="T18" fmla="*/ 0 w 324"/>
                <a:gd name="T19" fmla="*/ 244 h 248"/>
                <a:gd name="T20" fmla="*/ 5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5" y="248"/>
                  </a:moveTo>
                  <a:cubicBezTo>
                    <a:pt x="77" y="248"/>
                    <a:pt x="77" y="248"/>
                    <a:pt x="77" y="248"/>
                  </a:cubicBezTo>
                  <a:cubicBezTo>
                    <a:pt x="149" y="248"/>
                    <a:pt x="149" y="248"/>
                    <a:pt x="149" y="248"/>
                  </a:cubicBezTo>
                  <a:cubicBezTo>
                    <a:pt x="172" y="248"/>
                    <a:pt x="172" y="248"/>
                    <a:pt x="172" y="248"/>
                  </a:cubicBezTo>
                  <a:cubicBezTo>
                    <a:pt x="172" y="163"/>
                    <a:pt x="240" y="95"/>
                    <a:pt x="324" y="95"/>
                  </a:cubicBezTo>
                  <a:cubicBezTo>
                    <a:pt x="324" y="0"/>
                    <a:pt x="324" y="0"/>
                    <a:pt x="324" y="0"/>
                  </a:cubicBezTo>
                  <a:cubicBezTo>
                    <a:pt x="224" y="0"/>
                    <a:pt x="138" y="60"/>
                    <a:pt x="99" y="146"/>
                  </a:cubicBezTo>
                  <a:cubicBezTo>
                    <a:pt x="5" y="146"/>
                    <a:pt x="5" y="146"/>
                    <a:pt x="5" y="146"/>
                  </a:cubicBezTo>
                  <a:cubicBezTo>
                    <a:pt x="2" y="146"/>
                    <a:pt x="0" y="148"/>
                    <a:pt x="0" y="150"/>
                  </a:cubicBezTo>
                  <a:cubicBezTo>
                    <a:pt x="0" y="244"/>
                    <a:pt x="0" y="244"/>
                    <a:pt x="0" y="244"/>
                  </a:cubicBezTo>
                  <a:cubicBezTo>
                    <a:pt x="0" y="246"/>
                    <a:pt x="2" y="248"/>
                    <a:pt x="5"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a:cs typeface="+mn-ea"/>
                <a:sym typeface="+mn-lt"/>
              </a:endParaRPr>
            </a:p>
          </p:txBody>
        </p:sp>
        <p:sp>
          <p:nvSpPr>
            <p:cNvPr id="42" name="Freeform 11"/>
            <p:cNvSpPr/>
            <p:nvPr/>
          </p:nvSpPr>
          <p:spPr bwMode="auto">
            <a:xfrm flipV="1">
              <a:off x="2279284" y="2484714"/>
              <a:ext cx="1271093" cy="982803"/>
            </a:xfrm>
            <a:custGeom>
              <a:avLst/>
              <a:gdLst>
                <a:gd name="T0" fmla="*/ 153 w 324"/>
                <a:gd name="T1" fmla="*/ 248 h 248"/>
                <a:gd name="T2" fmla="*/ 175 w 324"/>
                <a:gd name="T3" fmla="*/ 248 h 248"/>
                <a:gd name="T4" fmla="*/ 247 w 324"/>
                <a:gd name="T5" fmla="*/ 248 h 248"/>
                <a:gd name="T6" fmla="*/ 320 w 324"/>
                <a:gd name="T7" fmla="*/ 248 h 248"/>
                <a:gd name="T8" fmla="*/ 324 w 324"/>
                <a:gd name="T9" fmla="*/ 244 h 248"/>
                <a:gd name="T10" fmla="*/ 324 w 324"/>
                <a:gd name="T11" fmla="*/ 150 h 248"/>
                <a:gd name="T12" fmla="*/ 320 w 324"/>
                <a:gd name="T13" fmla="*/ 146 h 248"/>
                <a:gd name="T14" fmla="*/ 225 w 324"/>
                <a:gd name="T15" fmla="*/ 146 h 248"/>
                <a:gd name="T16" fmla="*/ 0 w 324"/>
                <a:gd name="T17" fmla="*/ 0 h 248"/>
                <a:gd name="T18" fmla="*/ 0 w 324"/>
                <a:gd name="T19" fmla="*/ 95 h 248"/>
                <a:gd name="T20" fmla="*/ 153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153" y="248"/>
                  </a:moveTo>
                  <a:cubicBezTo>
                    <a:pt x="175" y="248"/>
                    <a:pt x="175" y="248"/>
                    <a:pt x="175" y="248"/>
                  </a:cubicBezTo>
                  <a:cubicBezTo>
                    <a:pt x="247" y="248"/>
                    <a:pt x="247" y="248"/>
                    <a:pt x="247" y="248"/>
                  </a:cubicBezTo>
                  <a:cubicBezTo>
                    <a:pt x="320" y="248"/>
                    <a:pt x="320" y="248"/>
                    <a:pt x="320" y="248"/>
                  </a:cubicBezTo>
                  <a:cubicBezTo>
                    <a:pt x="322" y="248"/>
                    <a:pt x="324" y="246"/>
                    <a:pt x="324" y="244"/>
                  </a:cubicBezTo>
                  <a:cubicBezTo>
                    <a:pt x="324" y="150"/>
                    <a:pt x="324" y="150"/>
                    <a:pt x="324" y="150"/>
                  </a:cubicBezTo>
                  <a:cubicBezTo>
                    <a:pt x="324" y="148"/>
                    <a:pt x="322" y="146"/>
                    <a:pt x="320" y="146"/>
                  </a:cubicBezTo>
                  <a:cubicBezTo>
                    <a:pt x="225" y="146"/>
                    <a:pt x="225" y="146"/>
                    <a:pt x="225" y="146"/>
                  </a:cubicBezTo>
                  <a:cubicBezTo>
                    <a:pt x="187" y="60"/>
                    <a:pt x="100" y="0"/>
                    <a:pt x="0" y="0"/>
                  </a:cubicBezTo>
                  <a:cubicBezTo>
                    <a:pt x="0" y="95"/>
                    <a:pt x="0" y="95"/>
                    <a:pt x="0" y="95"/>
                  </a:cubicBezTo>
                  <a:cubicBezTo>
                    <a:pt x="84" y="95"/>
                    <a:pt x="153" y="163"/>
                    <a:pt x="153"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a:cs typeface="+mn-ea"/>
                <a:sym typeface="+mn-lt"/>
              </a:endParaRPr>
            </a:p>
          </p:txBody>
        </p:sp>
        <p:sp>
          <p:nvSpPr>
            <p:cNvPr id="43" name="Freeform 12"/>
            <p:cNvSpPr/>
            <p:nvPr/>
          </p:nvSpPr>
          <p:spPr bwMode="auto">
            <a:xfrm flipV="1">
              <a:off x="976743" y="2484714"/>
              <a:ext cx="1273712" cy="982803"/>
            </a:xfrm>
            <a:custGeom>
              <a:avLst/>
              <a:gdLst>
                <a:gd name="T0" fmla="*/ 4 w 324"/>
                <a:gd name="T1" fmla="*/ 248 h 248"/>
                <a:gd name="T2" fmla="*/ 76 w 324"/>
                <a:gd name="T3" fmla="*/ 248 h 248"/>
                <a:gd name="T4" fmla="*/ 148 w 324"/>
                <a:gd name="T5" fmla="*/ 248 h 248"/>
                <a:gd name="T6" fmla="*/ 171 w 324"/>
                <a:gd name="T7" fmla="*/ 248 h 248"/>
                <a:gd name="T8" fmla="*/ 324 w 324"/>
                <a:gd name="T9" fmla="*/ 95 h 248"/>
                <a:gd name="T10" fmla="*/ 324 w 324"/>
                <a:gd name="T11" fmla="*/ 0 h 248"/>
                <a:gd name="T12" fmla="*/ 98 w 324"/>
                <a:gd name="T13" fmla="*/ 146 h 248"/>
                <a:gd name="T14" fmla="*/ 4 w 324"/>
                <a:gd name="T15" fmla="*/ 146 h 248"/>
                <a:gd name="T16" fmla="*/ 0 w 324"/>
                <a:gd name="T17" fmla="*/ 150 h 248"/>
                <a:gd name="T18" fmla="*/ 0 w 324"/>
                <a:gd name="T19" fmla="*/ 244 h 248"/>
                <a:gd name="T20" fmla="*/ 4 w 324"/>
                <a:gd name="T21"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48">
                  <a:moveTo>
                    <a:pt x="4" y="248"/>
                  </a:moveTo>
                  <a:cubicBezTo>
                    <a:pt x="76" y="248"/>
                    <a:pt x="76" y="248"/>
                    <a:pt x="76" y="248"/>
                  </a:cubicBezTo>
                  <a:cubicBezTo>
                    <a:pt x="148" y="248"/>
                    <a:pt x="148" y="248"/>
                    <a:pt x="148" y="248"/>
                  </a:cubicBezTo>
                  <a:cubicBezTo>
                    <a:pt x="171" y="248"/>
                    <a:pt x="171" y="248"/>
                    <a:pt x="171" y="248"/>
                  </a:cubicBezTo>
                  <a:cubicBezTo>
                    <a:pt x="171" y="163"/>
                    <a:pt x="239" y="95"/>
                    <a:pt x="324" y="95"/>
                  </a:cubicBezTo>
                  <a:cubicBezTo>
                    <a:pt x="324" y="0"/>
                    <a:pt x="324" y="0"/>
                    <a:pt x="324" y="0"/>
                  </a:cubicBezTo>
                  <a:cubicBezTo>
                    <a:pt x="223" y="0"/>
                    <a:pt x="137" y="60"/>
                    <a:pt x="98" y="146"/>
                  </a:cubicBezTo>
                  <a:cubicBezTo>
                    <a:pt x="4" y="146"/>
                    <a:pt x="4" y="146"/>
                    <a:pt x="4" y="146"/>
                  </a:cubicBezTo>
                  <a:cubicBezTo>
                    <a:pt x="1" y="146"/>
                    <a:pt x="0" y="148"/>
                    <a:pt x="0" y="150"/>
                  </a:cubicBezTo>
                  <a:cubicBezTo>
                    <a:pt x="0" y="244"/>
                    <a:pt x="0" y="244"/>
                    <a:pt x="0" y="244"/>
                  </a:cubicBezTo>
                  <a:cubicBezTo>
                    <a:pt x="0" y="246"/>
                    <a:pt x="1" y="248"/>
                    <a:pt x="4" y="248"/>
                  </a:cubicBezTo>
                  <a:close/>
                </a:path>
              </a:pathLst>
            </a:custGeom>
            <a:gradFill>
              <a:gsLst>
                <a:gs pos="0">
                  <a:srgbClr val="839E6F"/>
                </a:gs>
                <a:gs pos="100000">
                  <a:srgbClr val="4D734E"/>
                </a:gs>
              </a:gsLst>
              <a:lin ang="0" scaled="0"/>
            </a:gradFill>
            <a:ln>
              <a:noFill/>
            </a:ln>
          </p:spPr>
          <p:txBody>
            <a:bodyPr vert="horz" wrap="square" lIns="91440" tIns="45720" rIns="91440" bIns="45720" numCol="1" anchor="t" anchorCtr="0" compatLnSpc="1"/>
            <a:lstStyle/>
            <a:p>
              <a:endParaRPr lang="id-ID" dirty="0">
                <a:cs typeface="+mn-ea"/>
                <a:sym typeface="+mn-lt"/>
              </a:endParaRPr>
            </a:p>
          </p:txBody>
        </p:sp>
        <p:sp>
          <p:nvSpPr>
            <p:cNvPr id="44" name="Shape 2309"/>
            <p:cNvSpPr/>
            <p:nvPr/>
          </p:nvSpPr>
          <p:spPr>
            <a:xfrm>
              <a:off x="1869307"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839E6F"/>
                </a:gs>
                <a:gs pos="100000">
                  <a:srgbClr val="4D734E"/>
                </a:gs>
              </a:gsLst>
              <a:lin ang="0" scaled="0"/>
            </a:gra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45" name="Shape 2310"/>
            <p:cNvSpPr/>
            <p:nvPr/>
          </p:nvSpPr>
          <p:spPr>
            <a:xfrm>
              <a:off x="2100415" y="2383130"/>
              <a:ext cx="312033" cy="277571"/>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grp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46" name="Shape 2309"/>
            <p:cNvSpPr/>
            <p:nvPr/>
          </p:nvSpPr>
          <p:spPr>
            <a:xfrm>
              <a:off x="4432749"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839E6F"/>
                </a:gs>
                <a:gs pos="100000">
                  <a:srgbClr val="4D734E"/>
                </a:gs>
              </a:gsLst>
              <a:lin ang="0" scaled="0"/>
            </a:grad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47" name="Shape 2313"/>
            <p:cNvSpPr/>
            <p:nvPr/>
          </p:nvSpPr>
          <p:spPr>
            <a:xfrm>
              <a:off x="4664734" y="2369163"/>
              <a:ext cx="362552" cy="241534"/>
            </a:xfrm>
            <a:custGeom>
              <a:avLst/>
              <a:gdLst/>
              <a:ahLst/>
              <a:cxnLst>
                <a:cxn ang="0">
                  <a:pos x="wd2" y="hd2"/>
                </a:cxn>
                <a:cxn ang="5400000">
                  <a:pos x="wd2" y="hd2"/>
                </a:cxn>
                <a:cxn ang="10800000">
                  <a:pos x="wd2" y="hd2"/>
                </a:cxn>
                <a:cxn ang="16200000">
                  <a:pos x="wd2" y="hd2"/>
                </a:cxn>
              </a:cxnLst>
              <a:rect l="0" t="0" r="r" b="b"/>
              <a:pathLst>
                <a:path w="21547" h="21600" extrusionOk="0">
                  <a:moveTo>
                    <a:pt x="18847" y="15749"/>
                  </a:moveTo>
                  <a:lnTo>
                    <a:pt x="2701" y="15749"/>
                  </a:lnTo>
                  <a:lnTo>
                    <a:pt x="2701" y="1346"/>
                  </a:lnTo>
                  <a:lnTo>
                    <a:pt x="18847" y="1346"/>
                  </a:lnTo>
                  <a:cubicBezTo>
                    <a:pt x="18847" y="1346"/>
                    <a:pt x="18847" y="15749"/>
                    <a:pt x="18847" y="15749"/>
                  </a:cubicBezTo>
                  <a:close/>
                  <a:moveTo>
                    <a:pt x="0" y="20510"/>
                  </a:moveTo>
                  <a:cubicBezTo>
                    <a:pt x="0" y="20510"/>
                    <a:pt x="-26" y="21600"/>
                    <a:pt x="1603" y="21600"/>
                  </a:cubicBezTo>
                  <a:cubicBezTo>
                    <a:pt x="2568" y="21600"/>
                    <a:pt x="6216" y="21600"/>
                    <a:pt x="9032" y="21600"/>
                  </a:cubicBezTo>
                  <a:cubicBezTo>
                    <a:pt x="9032" y="21600"/>
                    <a:pt x="10576" y="21600"/>
                    <a:pt x="12515" y="21600"/>
                  </a:cubicBezTo>
                  <a:cubicBezTo>
                    <a:pt x="15331" y="21600"/>
                    <a:pt x="18979" y="21600"/>
                    <a:pt x="19943" y="21600"/>
                  </a:cubicBezTo>
                  <a:cubicBezTo>
                    <a:pt x="21574" y="21600"/>
                    <a:pt x="21547" y="20510"/>
                    <a:pt x="21547" y="20510"/>
                  </a:cubicBezTo>
                  <a:lnTo>
                    <a:pt x="19418" y="16436"/>
                  </a:lnTo>
                  <a:cubicBezTo>
                    <a:pt x="19512" y="16224"/>
                    <a:pt x="19569" y="15977"/>
                    <a:pt x="19569" y="15711"/>
                  </a:cubicBezTo>
                  <a:lnTo>
                    <a:pt x="19569" y="1384"/>
                  </a:lnTo>
                  <a:cubicBezTo>
                    <a:pt x="19569" y="621"/>
                    <a:pt x="19123" y="0"/>
                    <a:pt x="18571" y="0"/>
                  </a:cubicBezTo>
                  <a:lnTo>
                    <a:pt x="2977" y="0"/>
                  </a:lnTo>
                  <a:cubicBezTo>
                    <a:pt x="2425" y="0"/>
                    <a:pt x="1979" y="621"/>
                    <a:pt x="1979" y="1384"/>
                  </a:cubicBezTo>
                  <a:lnTo>
                    <a:pt x="1979" y="15711"/>
                  </a:lnTo>
                  <a:cubicBezTo>
                    <a:pt x="1979" y="15978"/>
                    <a:pt x="2035" y="16224"/>
                    <a:pt x="2129" y="16436"/>
                  </a:cubicBezTo>
                  <a:cubicBezTo>
                    <a:pt x="2129" y="16436"/>
                    <a:pt x="0" y="20510"/>
                    <a:pt x="0" y="20510"/>
                  </a:cubicBezTo>
                  <a:close/>
                </a:path>
              </a:pathLst>
            </a:custGeom>
            <a:grpFill/>
            <a:ln w="12700" cap="flat">
              <a:noFill/>
              <a:miter lim="400000"/>
            </a:ln>
            <a:effectLst/>
          </p:spPr>
          <p:txBody>
            <a:bodyPr wrap="square" lIns="38100" tIns="38100" rIns="38100" bIns="38100" numCol="1" anchor="ctr">
              <a:noAutofit/>
            </a:bodyPr>
            <a:lstStyle/>
            <a:p>
              <a:pPr lvl="0"/>
              <a:endParaRPr>
                <a:cs typeface="+mn-ea"/>
                <a:sym typeface="+mn-lt"/>
              </a:endParaRPr>
            </a:p>
          </p:txBody>
        </p:sp>
        <p:sp>
          <p:nvSpPr>
            <p:cNvPr id="48" name="Shape 2309"/>
            <p:cNvSpPr/>
            <p:nvPr/>
          </p:nvSpPr>
          <p:spPr>
            <a:xfrm>
              <a:off x="6976828"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839E6F"/>
                </a:gs>
                <a:gs pos="100000">
                  <a:srgbClr val="4D734E"/>
                </a:gs>
              </a:gsLst>
              <a:lin ang="0" scaled="0"/>
            </a:gradFill>
            <a:ln w="12700" cap="flat">
              <a:noFill/>
              <a:miter lim="400000"/>
            </a:ln>
            <a:effectLst/>
          </p:spPr>
          <p:txBody>
            <a:bodyPr wrap="square" lIns="50800" tIns="50800" rIns="50800" bIns="50800" numCol="1" anchor="ctr">
              <a:noAutofit/>
            </a:bodyPr>
            <a:lstStyle/>
            <a:p>
              <a:pPr lvl="0"/>
              <a:endParaRPr>
                <a:cs typeface="+mn-ea"/>
                <a:sym typeface="+mn-lt"/>
              </a:endParaRPr>
            </a:p>
          </p:txBody>
        </p:sp>
        <p:grpSp>
          <p:nvGrpSpPr>
            <p:cNvPr id="49" name="Group 2320"/>
            <p:cNvGrpSpPr/>
            <p:nvPr/>
          </p:nvGrpSpPr>
          <p:grpSpPr>
            <a:xfrm>
              <a:off x="7238052" y="2358518"/>
              <a:ext cx="261651" cy="223638"/>
              <a:chOff x="0" y="0"/>
              <a:chExt cx="961862" cy="822124"/>
            </a:xfrm>
            <a:grpFill/>
          </p:grpSpPr>
          <p:sp>
            <p:nvSpPr>
              <p:cNvPr id="52" name="Shape 2316"/>
              <p:cNvSpPr/>
              <p:nvPr/>
            </p:nvSpPr>
            <p:spPr>
              <a:xfrm>
                <a:off x="0" y="411062"/>
                <a:ext cx="167725" cy="411063"/>
              </a:xfrm>
              <a:prstGeom prst="rect">
                <a:avLst/>
              </a:prstGeom>
              <a:grp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53" name="Shape 2317"/>
              <p:cNvSpPr/>
              <p:nvPr/>
            </p:nvSpPr>
            <p:spPr>
              <a:xfrm>
                <a:off x="264712" y="235390"/>
                <a:ext cx="167726" cy="586735"/>
              </a:xfrm>
              <a:prstGeom prst="rect">
                <a:avLst/>
              </a:prstGeom>
              <a:grp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54" name="Shape 2318"/>
              <p:cNvSpPr/>
              <p:nvPr/>
            </p:nvSpPr>
            <p:spPr>
              <a:xfrm>
                <a:off x="529424" y="90476"/>
                <a:ext cx="167726" cy="731649"/>
              </a:xfrm>
              <a:prstGeom prst="rect">
                <a:avLst/>
              </a:prstGeom>
              <a:grpFill/>
              <a:ln w="12700" cap="flat">
                <a:noFill/>
                <a:miter lim="400000"/>
              </a:ln>
              <a:effectLst/>
            </p:spPr>
            <p:txBody>
              <a:bodyPr wrap="square" lIns="50800" tIns="50800" rIns="50800" bIns="50800" numCol="1" anchor="ctr">
                <a:noAutofit/>
              </a:bodyPr>
              <a:lstStyle/>
              <a:p>
                <a:pPr lvl="0"/>
                <a:endParaRPr>
                  <a:cs typeface="+mn-ea"/>
                  <a:sym typeface="+mn-lt"/>
                </a:endParaRPr>
              </a:p>
            </p:txBody>
          </p:sp>
          <p:sp>
            <p:nvSpPr>
              <p:cNvPr id="55" name="Shape 2319"/>
              <p:cNvSpPr/>
              <p:nvPr/>
            </p:nvSpPr>
            <p:spPr>
              <a:xfrm>
                <a:off x="794137" y="0"/>
                <a:ext cx="167726" cy="822125"/>
              </a:xfrm>
              <a:prstGeom prst="rect">
                <a:avLst/>
              </a:prstGeom>
              <a:grpFill/>
              <a:ln w="12700" cap="flat">
                <a:noFill/>
                <a:miter lim="400000"/>
              </a:ln>
              <a:effectLst/>
            </p:spPr>
            <p:txBody>
              <a:bodyPr wrap="square" lIns="50800" tIns="50800" rIns="50800" bIns="50800" numCol="1" anchor="ctr">
                <a:noAutofit/>
              </a:bodyPr>
              <a:lstStyle/>
              <a:p>
                <a:pPr lvl="0"/>
                <a:endParaRPr>
                  <a:cs typeface="+mn-ea"/>
                  <a:sym typeface="+mn-lt"/>
                </a:endParaRPr>
              </a:p>
            </p:txBody>
          </p:sp>
        </p:grpSp>
        <p:sp>
          <p:nvSpPr>
            <p:cNvPr id="50" name="Shape 2309"/>
            <p:cNvSpPr/>
            <p:nvPr/>
          </p:nvSpPr>
          <p:spPr>
            <a:xfrm>
              <a:off x="9541726" y="2108719"/>
              <a:ext cx="794055" cy="794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adFill>
              <a:gsLst>
                <a:gs pos="0">
                  <a:srgbClr val="839E6F"/>
                </a:gs>
                <a:gs pos="100000">
                  <a:srgbClr val="4D734E"/>
                </a:gs>
              </a:gsLst>
              <a:lin ang="0" scaled="0"/>
            </a:gradFill>
            <a:ln w="12700" cap="flat">
              <a:noFill/>
              <a:miter lim="400000"/>
            </a:ln>
            <a:effectLst/>
          </p:spPr>
          <p:txBody>
            <a:bodyPr wrap="square" lIns="50800" tIns="50800" rIns="50800" bIns="50800" numCol="1" anchor="ctr">
              <a:noAutofit/>
            </a:bodyPr>
            <a:lstStyle/>
            <a:p>
              <a:pPr lvl="0"/>
              <a:endParaRPr dirty="0">
                <a:cs typeface="+mn-ea"/>
                <a:sym typeface="+mn-lt"/>
              </a:endParaRPr>
            </a:p>
          </p:txBody>
        </p:sp>
        <p:sp>
          <p:nvSpPr>
            <p:cNvPr id="51" name="Shape 2323"/>
            <p:cNvSpPr/>
            <p:nvPr/>
          </p:nvSpPr>
          <p:spPr>
            <a:xfrm rot="20460000" flipH="1">
              <a:off x="9784718" y="2380558"/>
              <a:ext cx="264214" cy="264214"/>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grpFill/>
            <a:ln w="12700" cap="flat">
              <a:noFill/>
              <a:miter lim="400000"/>
            </a:ln>
            <a:effectLst/>
          </p:spPr>
          <p:txBody>
            <a:bodyPr wrap="square" lIns="38100" tIns="38100" rIns="38100" bIns="38100" numCol="1" anchor="ctr">
              <a:noAutofit/>
            </a:bodyPr>
            <a:lstStyle/>
            <a:p>
              <a:pPr lvl="0"/>
              <a:endParaRPr>
                <a:cs typeface="+mn-ea"/>
                <a:sym typeface="+mn-lt"/>
              </a:endParaRPr>
            </a:p>
          </p:txBody>
        </p:sp>
      </p:grpSp>
      <p:sp>
        <p:nvSpPr>
          <p:cNvPr id="56" name="矩形 106"/>
          <p:cNvSpPr>
            <a:spLocks noChangeArrowheads="1"/>
          </p:cNvSpPr>
          <p:nvPr/>
        </p:nvSpPr>
        <p:spPr bwMode="auto">
          <a:xfrm>
            <a:off x="1340243" y="4058828"/>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57" name="矩形 47"/>
          <p:cNvSpPr>
            <a:spLocks noChangeArrowheads="1"/>
          </p:cNvSpPr>
          <p:nvPr/>
        </p:nvSpPr>
        <p:spPr bwMode="auto">
          <a:xfrm>
            <a:off x="1130693" y="447951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dirty="0">
                <a:cs typeface="+mn-ea"/>
                <a:sym typeface="+mn-lt"/>
              </a:rPr>
              <a:t>在此录入上述图表的描述说明，在此录入上述图表的描述说明。</a:t>
            </a:r>
            <a:endParaRPr lang="zh-CN" altLang="en-US" spc="300" dirty="0">
              <a:cs typeface="+mn-ea"/>
              <a:sym typeface="+mn-lt"/>
            </a:endParaRPr>
          </a:p>
        </p:txBody>
      </p:sp>
      <p:sp>
        <p:nvSpPr>
          <p:cNvPr id="58" name="矩形 108"/>
          <p:cNvSpPr>
            <a:spLocks noChangeArrowheads="1"/>
          </p:cNvSpPr>
          <p:nvPr/>
        </p:nvSpPr>
        <p:spPr bwMode="auto">
          <a:xfrm>
            <a:off x="3980256" y="4058828"/>
            <a:ext cx="15509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59" name="矩形 47"/>
          <p:cNvSpPr>
            <a:spLocks noChangeArrowheads="1"/>
          </p:cNvSpPr>
          <p:nvPr/>
        </p:nvSpPr>
        <p:spPr bwMode="auto">
          <a:xfrm>
            <a:off x="3770706" y="447951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cs typeface="+mn-ea"/>
                <a:sym typeface="+mn-lt"/>
              </a:rPr>
              <a:t>在此录入上述图表的描述说明，在此录入上述图表的描述说明。</a:t>
            </a:r>
            <a:endParaRPr lang="zh-CN" altLang="en-US" spc="300">
              <a:cs typeface="+mn-ea"/>
              <a:sym typeface="+mn-lt"/>
            </a:endParaRPr>
          </a:p>
        </p:txBody>
      </p:sp>
      <p:sp>
        <p:nvSpPr>
          <p:cNvPr id="60" name="矩形 110"/>
          <p:cNvSpPr>
            <a:spLocks noChangeArrowheads="1"/>
          </p:cNvSpPr>
          <p:nvPr/>
        </p:nvSpPr>
        <p:spPr bwMode="auto">
          <a:xfrm>
            <a:off x="9258693" y="4058828"/>
            <a:ext cx="1552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61" name="矩形 47"/>
          <p:cNvSpPr>
            <a:spLocks noChangeArrowheads="1"/>
          </p:cNvSpPr>
          <p:nvPr/>
        </p:nvSpPr>
        <p:spPr bwMode="auto">
          <a:xfrm>
            <a:off x="9049143" y="447951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a:cs typeface="+mn-ea"/>
                <a:sym typeface="+mn-lt"/>
              </a:rPr>
              <a:t>在此录入上述图表的描述说明，在此录入上述图表的描述说明。</a:t>
            </a:r>
            <a:endParaRPr lang="zh-CN" altLang="en-US" spc="300">
              <a:cs typeface="+mn-ea"/>
              <a:sym typeface="+mn-lt"/>
            </a:endParaRPr>
          </a:p>
        </p:txBody>
      </p:sp>
      <p:sp>
        <p:nvSpPr>
          <p:cNvPr id="62" name="矩形 112"/>
          <p:cNvSpPr>
            <a:spLocks noChangeArrowheads="1"/>
          </p:cNvSpPr>
          <p:nvPr/>
        </p:nvSpPr>
        <p:spPr bwMode="auto">
          <a:xfrm>
            <a:off x="6620268" y="4058828"/>
            <a:ext cx="15509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p>
            <a:pPr algn="ctr"/>
            <a:r>
              <a:rPr lang="zh-CN" altLang="en-US" sz="2200" dirty="0">
                <a:cs typeface="+mn-ea"/>
                <a:sym typeface="+mn-lt"/>
              </a:rPr>
              <a:t>添加标题</a:t>
            </a:r>
            <a:endParaRPr lang="en-US" sz="2200" dirty="0">
              <a:cs typeface="+mn-ea"/>
              <a:sym typeface="+mn-lt"/>
            </a:endParaRPr>
          </a:p>
        </p:txBody>
      </p:sp>
      <p:sp>
        <p:nvSpPr>
          <p:cNvPr id="63" name="矩形 47"/>
          <p:cNvSpPr>
            <a:spLocks noChangeArrowheads="1"/>
          </p:cNvSpPr>
          <p:nvPr/>
        </p:nvSpPr>
        <p:spPr bwMode="auto">
          <a:xfrm>
            <a:off x="6409131" y="4479515"/>
            <a:ext cx="1971675" cy="112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gn="ctr">
              <a:lnSpc>
                <a:spcPct val="120000"/>
              </a:lnSpc>
            </a:pPr>
            <a:r>
              <a:rPr lang="zh-CN" altLang="en-US" sz="1400" spc="300" dirty="0">
                <a:cs typeface="+mn-ea"/>
                <a:sym typeface="+mn-lt"/>
              </a:rPr>
              <a:t>在此录入上述图表的描述说明，在此录入上述图表的描述说明。</a:t>
            </a:r>
            <a:endParaRPr lang="zh-CN" altLang="en-US" spc="3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4" presetClass="entr" presetSubtype="10" fill="hold" grpId="0" nodeType="withEffect">
                                  <p:stCondLst>
                                    <p:cond delay="300"/>
                                  </p:stCondLst>
                                  <p:childTnLst>
                                    <p:set>
                                      <p:cBhvr>
                                        <p:cTn id="9" dur="1" fill="hold">
                                          <p:stCondLst>
                                            <p:cond delay="0"/>
                                          </p:stCondLst>
                                        </p:cTn>
                                        <p:tgtEl>
                                          <p:spTgt spid="56"/>
                                        </p:tgtEl>
                                        <p:attrNameLst>
                                          <p:attrName>style.visibility</p:attrName>
                                        </p:attrNameLst>
                                      </p:cBhvr>
                                      <p:to>
                                        <p:strVal val="visible"/>
                                      </p:to>
                                    </p:set>
                                    <p:animEffect>
                                      <p:cBhvr>
                                        <p:cTn id="10" dur="400"/>
                                        <p:tgtEl>
                                          <p:spTgt spid="56"/>
                                        </p:tgtEl>
                                      </p:cBhvr>
                                    </p:animEffect>
                                  </p:childTnLst>
                                </p:cTn>
                              </p:par>
                              <p:par>
                                <p:cTn id="11" presetID="14" presetClass="entr" presetSubtype="10" fill="hold" grpId="0" nodeType="withEffect">
                                  <p:stCondLst>
                                    <p:cond delay="500"/>
                                  </p:stCondLst>
                                  <p:childTnLst>
                                    <p:set>
                                      <p:cBhvr>
                                        <p:cTn id="12" dur="1" fill="hold">
                                          <p:stCondLst>
                                            <p:cond delay="0"/>
                                          </p:stCondLst>
                                        </p:cTn>
                                        <p:tgtEl>
                                          <p:spTgt spid="57"/>
                                        </p:tgtEl>
                                        <p:attrNameLst>
                                          <p:attrName>style.visibility</p:attrName>
                                        </p:attrNameLst>
                                      </p:cBhvr>
                                      <p:to>
                                        <p:strVal val="visible"/>
                                      </p:to>
                                    </p:set>
                                    <p:animEffect>
                                      <p:cBhvr>
                                        <p:cTn id="13" dur="400"/>
                                        <p:tgtEl>
                                          <p:spTgt spid="57"/>
                                        </p:tgtEl>
                                      </p:cBhvr>
                                    </p:animEffect>
                                  </p:childTnLst>
                                </p:cTn>
                              </p:par>
                              <p:par>
                                <p:cTn id="14" presetID="14" presetClass="entr" presetSubtype="10" fill="hold" grpId="0" nodeType="withEffect">
                                  <p:stCondLst>
                                    <p:cond delay="600"/>
                                  </p:stCondLst>
                                  <p:childTnLst>
                                    <p:set>
                                      <p:cBhvr>
                                        <p:cTn id="15" dur="1" fill="hold">
                                          <p:stCondLst>
                                            <p:cond delay="0"/>
                                          </p:stCondLst>
                                        </p:cTn>
                                        <p:tgtEl>
                                          <p:spTgt spid="58"/>
                                        </p:tgtEl>
                                        <p:attrNameLst>
                                          <p:attrName>style.visibility</p:attrName>
                                        </p:attrNameLst>
                                      </p:cBhvr>
                                      <p:to>
                                        <p:strVal val="visible"/>
                                      </p:to>
                                    </p:set>
                                    <p:animEffect>
                                      <p:cBhvr>
                                        <p:cTn id="16" dur="400"/>
                                        <p:tgtEl>
                                          <p:spTgt spid="58"/>
                                        </p:tgtEl>
                                      </p:cBhvr>
                                    </p:animEffect>
                                  </p:childTnLst>
                                </p:cTn>
                              </p:par>
                              <p:par>
                                <p:cTn id="17" presetID="14" presetClass="entr" presetSubtype="10" fill="hold" grpId="0" nodeType="withEffect">
                                  <p:stCondLst>
                                    <p:cond delay="800"/>
                                  </p:stCondLst>
                                  <p:childTnLst>
                                    <p:set>
                                      <p:cBhvr>
                                        <p:cTn id="18" dur="1" fill="hold">
                                          <p:stCondLst>
                                            <p:cond delay="0"/>
                                          </p:stCondLst>
                                        </p:cTn>
                                        <p:tgtEl>
                                          <p:spTgt spid="59"/>
                                        </p:tgtEl>
                                        <p:attrNameLst>
                                          <p:attrName>style.visibility</p:attrName>
                                        </p:attrNameLst>
                                      </p:cBhvr>
                                      <p:to>
                                        <p:strVal val="visible"/>
                                      </p:to>
                                    </p:set>
                                    <p:animEffect>
                                      <p:cBhvr>
                                        <p:cTn id="19" dur="400"/>
                                        <p:tgtEl>
                                          <p:spTgt spid="59"/>
                                        </p:tgtEl>
                                      </p:cBhvr>
                                    </p:animEffect>
                                  </p:childTnLst>
                                </p:cTn>
                              </p:par>
                              <p:par>
                                <p:cTn id="20" presetID="14" presetClass="entr" presetSubtype="10" fill="hold" grpId="0" nodeType="withEffect">
                                  <p:stCondLst>
                                    <p:cond delay="900"/>
                                  </p:stCondLst>
                                  <p:childTnLst>
                                    <p:set>
                                      <p:cBhvr>
                                        <p:cTn id="21" dur="1" fill="hold">
                                          <p:stCondLst>
                                            <p:cond delay="0"/>
                                          </p:stCondLst>
                                        </p:cTn>
                                        <p:tgtEl>
                                          <p:spTgt spid="62"/>
                                        </p:tgtEl>
                                        <p:attrNameLst>
                                          <p:attrName>style.visibility</p:attrName>
                                        </p:attrNameLst>
                                      </p:cBhvr>
                                      <p:to>
                                        <p:strVal val="visible"/>
                                      </p:to>
                                    </p:set>
                                    <p:animEffect>
                                      <p:cBhvr>
                                        <p:cTn id="22" dur="400"/>
                                        <p:tgtEl>
                                          <p:spTgt spid="62"/>
                                        </p:tgtEl>
                                      </p:cBhvr>
                                    </p:animEffect>
                                  </p:childTnLst>
                                </p:cTn>
                              </p:par>
                              <p:par>
                                <p:cTn id="23" presetID="14" presetClass="entr" presetSubtype="10" fill="hold" grpId="0" nodeType="withEffect">
                                  <p:stCondLst>
                                    <p:cond delay="1100"/>
                                  </p:stCondLst>
                                  <p:childTnLst>
                                    <p:set>
                                      <p:cBhvr>
                                        <p:cTn id="24" dur="1" fill="hold">
                                          <p:stCondLst>
                                            <p:cond delay="0"/>
                                          </p:stCondLst>
                                        </p:cTn>
                                        <p:tgtEl>
                                          <p:spTgt spid="63"/>
                                        </p:tgtEl>
                                        <p:attrNameLst>
                                          <p:attrName>style.visibility</p:attrName>
                                        </p:attrNameLst>
                                      </p:cBhvr>
                                      <p:to>
                                        <p:strVal val="visible"/>
                                      </p:to>
                                    </p:set>
                                    <p:animEffect>
                                      <p:cBhvr>
                                        <p:cTn id="25" dur="400"/>
                                        <p:tgtEl>
                                          <p:spTgt spid="63"/>
                                        </p:tgtEl>
                                      </p:cBhvr>
                                    </p:animEffect>
                                  </p:childTnLst>
                                </p:cTn>
                              </p:par>
                              <p:par>
                                <p:cTn id="26" presetID="14" presetClass="entr" presetSubtype="10" fill="hold" grpId="0" nodeType="withEffect">
                                  <p:stCondLst>
                                    <p:cond delay="1200"/>
                                  </p:stCondLst>
                                  <p:childTnLst>
                                    <p:set>
                                      <p:cBhvr>
                                        <p:cTn id="27" dur="1" fill="hold">
                                          <p:stCondLst>
                                            <p:cond delay="0"/>
                                          </p:stCondLst>
                                        </p:cTn>
                                        <p:tgtEl>
                                          <p:spTgt spid="60"/>
                                        </p:tgtEl>
                                        <p:attrNameLst>
                                          <p:attrName>style.visibility</p:attrName>
                                        </p:attrNameLst>
                                      </p:cBhvr>
                                      <p:to>
                                        <p:strVal val="visible"/>
                                      </p:to>
                                    </p:set>
                                    <p:animEffect>
                                      <p:cBhvr>
                                        <p:cTn id="28" dur="400"/>
                                        <p:tgtEl>
                                          <p:spTgt spid="60"/>
                                        </p:tgtEl>
                                      </p:cBhvr>
                                    </p:animEffect>
                                  </p:childTnLst>
                                </p:cTn>
                              </p:par>
                              <p:par>
                                <p:cTn id="29" presetID="14" presetClass="entr" presetSubtype="10" fill="hold" grpId="0" nodeType="withEffect">
                                  <p:stCondLst>
                                    <p:cond delay="1400"/>
                                  </p:stCondLst>
                                  <p:childTnLst>
                                    <p:set>
                                      <p:cBhvr>
                                        <p:cTn id="30" dur="1" fill="hold">
                                          <p:stCondLst>
                                            <p:cond delay="0"/>
                                          </p:stCondLst>
                                        </p:cTn>
                                        <p:tgtEl>
                                          <p:spTgt spid="61"/>
                                        </p:tgtEl>
                                        <p:attrNameLst>
                                          <p:attrName>style.visibility</p:attrName>
                                        </p:attrNameLst>
                                      </p:cBhvr>
                                      <p:to>
                                        <p:strVal val="visible"/>
                                      </p:to>
                                    </p:set>
                                    <p:animEffect>
                                      <p:cBhvr>
                                        <p:cTn id="31" dur="4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utoUpdateAnimBg="0"/>
      <p:bldP spid="57" grpId="0" bldLvl="0" autoUpdateAnimBg="0"/>
      <p:bldP spid="58" grpId="0" bldLvl="0" autoUpdateAnimBg="0"/>
      <p:bldP spid="59" grpId="0" bldLvl="0" autoUpdateAnimBg="0"/>
      <p:bldP spid="60" grpId="0" bldLvl="0" autoUpdateAnimBg="0"/>
      <p:bldP spid="61" grpId="0" bldLvl="0" autoUpdateAnimBg="0"/>
      <p:bldP spid="62" grpId="0" bldLvl="0" autoUpdateAnimBg="0"/>
      <p:bldP spid="63" grpId="0" bldLvl="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117" name="圆角矩形 116"/>
          <p:cNvSpPr/>
          <p:nvPr/>
        </p:nvSpPr>
        <p:spPr>
          <a:xfrm>
            <a:off x="1248410" y="4113530"/>
            <a:ext cx="7308215" cy="663575"/>
          </a:xfrm>
          <a:prstGeom prst="roundRect">
            <a:avLst>
              <a:gd name="adj" fmla="val 0"/>
            </a:avLst>
          </a:prstGeom>
          <a:gradFill flip="none">
            <a:gsLst>
              <a:gs pos="0">
                <a:srgbClr val="839E6F"/>
              </a:gs>
              <a:gs pos="100000">
                <a:srgbClr val="4D734E"/>
              </a:gs>
            </a:gsLst>
            <a:lin ang="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cs typeface="+mn-ea"/>
                <a:sym typeface="+mn-lt"/>
              </a:rPr>
              <a:t>点此编辑标题</a:t>
            </a:r>
          </a:p>
        </p:txBody>
      </p:sp>
      <p:sp>
        <p:nvSpPr>
          <p:cNvPr id="111" name="圆角矩形 110"/>
          <p:cNvSpPr/>
          <p:nvPr/>
        </p:nvSpPr>
        <p:spPr>
          <a:xfrm>
            <a:off x="1248410" y="1675765"/>
            <a:ext cx="7308215" cy="663575"/>
          </a:xfrm>
          <a:prstGeom prst="roundRect">
            <a:avLst>
              <a:gd name="adj" fmla="val 0"/>
            </a:avLst>
          </a:prstGeom>
          <a:gradFill flip="none">
            <a:gsLst>
              <a:gs pos="0">
                <a:srgbClr val="839E6F"/>
              </a:gs>
              <a:gs pos="100000">
                <a:srgbClr val="4D734E"/>
              </a:gs>
            </a:gsLst>
            <a:lin ang="0" scaled="0"/>
          </a:gra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cs typeface="+mn-ea"/>
                <a:sym typeface="+mn-lt"/>
              </a:rPr>
              <a:t>点此编辑标题</a:t>
            </a:r>
          </a:p>
        </p:txBody>
      </p:sp>
      <p:sp>
        <p:nvSpPr>
          <p:cNvPr id="10" name="TextBox 9"/>
          <p:cNvSpPr txBox="1"/>
          <p:nvPr/>
        </p:nvSpPr>
        <p:spPr>
          <a:xfrm>
            <a:off x="1249045" y="2459990"/>
            <a:ext cx="7406005" cy="906780"/>
          </a:xfrm>
          <a:prstGeom prst="rect">
            <a:avLst/>
          </a:prstGeom>
          <a:noFill/>
        </p:spPr>
        <p:txBody>
          <a:bodyPr wrap="square" lIns="68580" tIns="34290" rIns="68580" bIns="34290" rtlCol="0">
            <a:spAutoFit/>
          </a:bodyPr>
          <a:lstStyle/>
          <a:p>
            <a:pPr>
              <a:lnSpc>
                <a:spcPct val="130000"/>
              </a:lnSpc>
            </a:pPr>
            <a:r>
              <a:rPr lang="zh-CN" altLang="en-US" sz="1400" dirty="0">
                <a:cs typeface="+mn-ea"/>
                <a:sym typeface="+mn-lt"/>
              </a:rPr>
              <a:t>在此输入详细文字介绍和详细信息，在此输入详细文字介绍和详细信息。在此输入详细文字介绍和详细信息，在此输入详细文字介绍和详细信息。在此输入详细文字介绍和详细信息，在此输入详细文字介绍和详细信息。</a:t>
            </a:r>
          </a:p>
        </p:txBody>
      </p:sp>
      <p:sp>
        <p:nvSpPr>
          <p:cNvPr id="11" name="TextBox 10"/>
          <p:cNvSpPr txBox="1"/>
          <p:nvPr/>
        </p:nvSpPr>
        <p:spPr>
          <a:xfrm>
            <a:off x="1249045" y="4829175"/>
            <a:ext cx="7406005" cy="906780"/>
          </a:xfrm>
          <a:prstGeom prst="rect">
            <a:avLst/>
          </a:prstGeom>
          <a:noFill/>
        </p:spPr>
        <p:txBody>
          <a:bodyPr wrap="square" lIns="68580" tIns="34290" rIns="68580" bIns="34290" rtlCol="0">
            <a:spAutoFit/>
          </a:bodyPr>
          <a:lstStyle/>
          <a:p>
            <a:pPr>
              <a:lnSpc>
                <a:spcPct val="130000"/>
              </a:lnSpc>
            </a:pPr>
            <a:r>
              <a:rPr lang="zh-CN" altLang="en-US" sz="1400" dirty="0">
                <a:cs typeface="+mn-ea"/>
                <a:sym typeface="+mn-lt"/>
              </a:rPr>
              <a:t>在此输入详细文字介绍和详细信息，在此输入详细文字介绍和详细信息。在此输入详细文字介绍和详细信息，在此输入详细文字介绍和详细信息。在此输入详细文字介绍和详细信息，在此输入详细文字介绍和详细信息。</a:t>
            </a:r>
          </a:p>
        </p:txBody>
      </p:sp>
      <p:sp>
        <p:nvSpPr>
          <p:cNvPr id="68" name="Freeform 5"/>
          <p:cNvSpPr/>
          <p:nvPr/>
        </p:nvSpPr>
        <p:spPr bwMode="auto">
          <a:xfrm>
            <a:off x="8985250" y="1675765"/>
            <a:ext cx="1891030" cy="167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rotWithShape="1">
            <a:blip r:embed="rId3" cstate="screen"/>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cs typeface="+mn-ea"/>
              <a:sym typeface="+mn-lt"/>
            </a:endParaRPr>
          </a:p>
        </p:txBody>
      </p:sp>
      <p:sp>
        <p:nvSpPr>
          <p:cNvPr id="89" name="Freeform 5"/>
          <p:cNvSpPr/>
          <p:nvPr/>
        </p:nvSpPr>
        <p:spPr bwMode="auto">
          <a:xfrm>
            <a:off x="9039225" y="4113530"/>
            <a:ext cx="1890395" cy="16757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blipFill rotWithShape="1">
            <a:blip r:embed="rId4" cstate="screen"/>
            <a:stretch>
              <a:fillRect/>
            </a:stretch>
          </a:blip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FFFFFF"/>
              </a:solidFill>
              <a:cs typeface="+mn-ea"/>
              <a:sym typeface="+mn-lt"/>
            </a:endParaRPr>
          </a:p>
        </p:txBody>
      </p:sp>
      <p:grpSp>
        <p:nvGrpSpPr>
          <p:cNvPr id="15" name="组合 14"/>
          <p:cNvGrpSpPr/>
          <p:nvPr/>
        </p:nvGrpSpPr>
        <p:grpSpPr>
          <a:xfrm>
            <a:off x="956310" y="476885"/>
            <a:ext cx="3152140" cy="645160"/>
            <a:chOff x="1506" y="612"/>
            <a:chExt cx="4964" cy="1016"/>
          </a:xfrm>
        </p:grpSpPr>
        <p:sp>
          <p:nvSpPr>
            <p:cNvPr id="16" name="椭圆 15"/>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肆</a:t>
              </a:r>
            </a:p>
          </p:txBody>
        </p:sp>
        <p:sp>
          <p:nvSpPr>
            <p:cNvPr id="17" name="文本框 16"/>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后续工作</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wipe(left)">
                                      <p:cBhvr>
                                        <p:cTn id="16" dur="1000"/>
                                        <p:tgtEl>
                                          <p:spTgt spid="1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wipe(left)">
                                      <p:cBhvr>
                                        <p:cTn id="19" dur="1000"/>
                                        <p:tgtEl>
                                          <p:spTgt spid="117"/>
                                        </p:tgtEl>
                                      </p:cBhvr>
                                    </p:animEffect>
                                  </p:childTnLst>
                                </p:cTn>
                              </p:par>
                            </p:childTnLst>
                          </p:cTn>
                        </p:par>
                        <p:par>
                          <p:cTn id="20" fill="hold">
                            <p:stCondLst>
                              <p:cond delay="1500"/>
                            </p:stCondLst>
                            <p:childTnLst>
                              <p:par>
                                <p:cTn id="21" presetID="2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000" fill="hold"/>
                                        <p:tgtEl>
                                          <p:spTgt spid="10"/>
                                        </p:tgtEl>
                                        <p:attrNameLst>
                                          <p:attrName>ppt_x</p:attrName>
                                        </p:attrNameLst>
                                      </p:cBhvr>
                                      <p:tavLst>
                                        <p:tav tm="0">
                                          <p:val>
                                            <p:strVal val="#ppt_x-.2"/>
                                          </p:val>
                                        </p:tav>
                                        <p:tav tm="100000">
                                          <p:val>
                                            <p:strVal val="#ppt_x"/>
                                          </p:val>
                                        </p:tav>
                                      </p:tavLst>
                                    </p:anim>
                                    <p:anim calcmode="lin" valueType="num">
                                      <p:cBhvr>
                                        <p:cTn id="24"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0"/>
                                        </p:tgtEl>
                                      </p:cBhvr>
                                    </p:animEffect>
                                  </p:childTnLst>
                                </p:cTn>
                              </p:par>
                              <p:par>
                                <p:cTn id="26" presetID="29"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ldLvl="0" animBg="1"/>
      <p:bldP spid="111" grpId="0" bldLvl="0" animBg="1"/>
      <p:bldP spid="10" grpId="0"/>
      <p:bldP spid="11" grpId="0"/>
      <p:bldP spid="68" grpId="0" bldLvl="0" animBg="1"/>
      <p:bldP spid="8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31" name="组合 30"/>
          <p:cNvGrpSpPr/>
          <p:nvPr/>
        </p:nvGrpSpPr>
        <p:grpSpPr>
          <a:xfrm>
            <a:off x="956310" y="476885"/>
            <a:ext cx="3152140" cy="645160"/>
            <a:chOff x="1506" y="612"/>
            <a:chExt cx="4964" cy="1016"/>
          </a:xfrm>
        </p:grpSpPr>
        <p:sp>
          <p:nvSpPr>
            <p:cNvPr id="32" name="椭圆 31"/>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肆</a:t>
              </a:r>
            </a:p>
          </p:txBody>
        </p:sp>
        <p:sp>
          <p:nvSpPr>
            <p:cNvPr id="33" name="文本框 32"/>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后续工作</a:t>
              </a:r>
            </a:p>
          </p:txBody>
        </p:sp>
      </p:grpSp>
      <p:sp>
        <p:nvSpPr>
          <p:cNvPr id="34" name="椭圆 3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405841" y="2274503"/>
            <a:ext cx="696686" cy="696686"/>
          </a:xfrm>
          <a:prstGeom prst="ellipse">
            <a:avLst/>
          </a:prstGeom>
          <a:gradFill>
            <a:gsLst>
              <a:gs pos="0">
                <a:srgbClr val="839E6F"/>
              </a:gs>
              <a:gs pos="100000">
                <a:srgbClr val="4D734E"/>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1405841" y="4299109"/>
            <a:ext cx="696686" cy="696686"/>
          </a:xfrm>
          <a:prstGeom prst="ellipse">
            <a:avLst/>
          </a:prstGeom>
          <a:gradFill>
            <a:gsLst>
              <a:gs pos="0">
                <a:srgbClr val="839E6F"/>
              </a:gs>
              <a:gs pos="100000">
                <a:srgbClr val="4D734E"/>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265405" y="2274503"/>
            <a:ext cx="696686" cy="696686"/>
          </a:xfrm>
          <a:prstGeom prst="ellipse">
            <a:avLst/>
          </a:prstGeom>
          <a:gradFill>
            <a:gsLst>
              <a:gs pos="0">
                <a:srgbClr val="839E6F"/>
              </a:gs>
              <a:gs pos="100000">
                <a:srgbClr val="4D734E"/>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6265405" y="4299109"/>
            <a:ext cx="696686" cy="696686"/>
          </a:xfrm>
          <a:prstGeom prst="ellipse">
            <a:avLst/>
          </a:prstGeom>
          <a:gradFill>
            <a:gsLst>
              <a:gs pos="0">
                <a:srgbClr val="839E6F"/>
              </a:gs>
              <a:gs pos="100000">
                <a:srgbClr val="4D734E"/>
              </a:gs>
            </a:gsLst>
            <a:lin ang="0" scaled="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519295" y="2392014"/>
            <a:ext cx="469778" cy="461665"/>
          </a:xfrm>
          <a:prstGeom prst="rect">
            <a:avLst/>
          </a:prstGeom>
          <a:gradFill>
            <a:gsLst>
              <a:gs pos="0">
                <a:srgbClr val="839E6F"/>
              </a:gs>
              <a:gs pos="100000">
                <a:srgbClr val="4D734E"/>
              </a:gs>
            </a:gsLst>
            <a:lin ang="0" scaled="0"/>
          </a:gradFill>
        </p:spPr>
        <p:txBody>
          <a:bodyPr wrap="square" rtlCol="0">
            <a:spAutoFit/>
          </a:bodyPr>
          <a:lstStyle/>
          <a:p>
            <a:pPr algn="ctr"/>
            <a:r>
              <a:rPr lang="en-US" altLang="zh-CN" sz="2400" dirty="0">
                <a:solidFill>
                  <a:schemeClr val="bg1"/>
                </a:solidFill>
                <a:cs typeface="+mn-ea"/>
                <a:sym typeface="+mn-lt"/>
              </a:rPr>
              <a:t>1</a:t>
            </a:r>
            <a:endParaRPr lang="zh-CN" altLang="en-US" sz="2400" dirty="0">
              <a:solidFill>
                <a:schemeClr val="bg1"/>
              </a:solidFill>
              <a:cs typeface="+mn-ea"/>
              <a:sym typeface="+mn-lt"/>
            </a:endParaRPr>
          </a:p>
        </p:txBody>
      </p:sp>
      <p:sp>
        <p:nvSpPr>
          <p:cNvPr id="40" name="文本框 3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378859" y="2392014"/>
            <a:ext cx="469778" cy="461665"/>
          </a:xfrm>
          <a:prstGeom prst="rect">
            <a:avLst/>
          </a:prstGeom>
          <a:gradFill>
            <a:gsLst>
              <a:gs pos="0">
                <a:srgbClr val="839E6F"/>
              </a:gs>
              <a:gs pos="100000">
                <a:srgbClr val="4D734E"/>
              </a:gs>
            </a:gsLst>
            <a:lin ang="0" scaled="0"/>
          </a:gradFill>
        </p:spPr>
        <p:txBody>
          <a:bodyPr wrap="square" rtlCol="0">
            <a:spAutoFit/>
          </a:bodyPr>
          <a:lstStyle/>
          <a:p>
            <a:pPr algn="ctr"/>
            <a:r>
              <a:rPr lang="en-US" altLang="zh-CN" sz="2400" dirty="0">
                <a:solidFill>
                  <a:schemeClr val="bg1"/>
                </a:solidFill>
                <a:cs typeface="+mn-ea"/>
                <a:sym typeface="+mn-lt"/>
              </a:rPr>
              <a:t>2</a:t>
            </a:r>
            <a:endParaRPr lang="zh-CN" altLang="en-US" sz="2400" dirty="0">
              <a:solidFill>
                <a:schemeClr val="bg1"/>
              </a:solidFill>
              <a:cs typeface="+mn-ea"/>
              <a:sym typeface="+mn-lt"/>
            </a:endParaRPr>
          </a:p>
        </p:txBody>
      </p:sp>
      <p:sp>
        <p:nvSpPr>
          <p:cNvPr id="41" name="文本框 40"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1519295" y="4415554"/>
            <a:ext cx="469778" cy="461665"/>
          </a:xfrm>
          <a:prstGeom prst="rect">
            <a:avLst/>
          </a:prstGeom>
          <a:gradFill>
            <a:gsLst>
              <a:gs pos="0">
                <a:srgbClr val="839E6F"/>
              </a:gs>
              <a:gs pos="100000">
                <a:srgbClr val="4D734E"/>
              </a:gs>
            </a:gsLst>
            <a:lin ang="0" scaled="0"/>
          </a:gradFill>
          <a:effectLst/>
        </p:spPr>
        <p:txBody>
          <a:bodyPr wrap="square" rtlCol="0">
            <a:spAutoFit/>
          </a:bodyPr>
          <a:lstStyle/>
          <a:p>
            <a:pPr algn="ctr"/>
            <a:r>
              <a:rPr lang="en-US" altLang="zh-CN" sz="2400" dirty="0">
                <a:solidFill>
                  <a:schemeClr val="bg1"/>
                </a:solidFill>
                <a:cs typeface="+mn-ea"/>
                <a:sym typeface="+mn-lt"/>
              </a:rPr>
              <a:t>3</a:t>
            </a:r>
            <a:endParaRPr lang="zh-CN" altLang="en-US" sz="2400" dirty="0">
              <a:solidFill>
                <a:schemeClr val="bg1"/>
              </a:solidFill>
              <a:cs typeface="+mn-ea"/>
              <a:sym typeface="+mn-lt"/>
            </a:endParaRPr>
          </a:p>
        </p:txBody>
      </p:sp>
      <p:sp>
        <p:nvSpPr>
          <p:cNvPr id="42" name="文本框 41"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6378859" y="4415554"/>
            <a:ext cx="469778" cy="461665"/>
          </a:xfrm>
          <a:prstGeom prst="rect">
            <a:avLst/>
          </a:prstGeom>
          <a:gradFill>
            <a:gsLst>
              <a:gs pos="0">
                <a:srgbClr val="839E6F"/>
              </a:gs>
              <a:gs pos="100000">
                <a:srgbClr val="4D734E"/>
              </a:gs>
            </a:gsLst>
            <a:lin ang="0" scaled="0"/>
          </a:gradFill>
        </p:spPr>
        <p:txBody>
          <a:bodyPr wrap="square" rtlCol="0">
            <a:spAutoFit/>
          </a:bodyPr>
          <a:lstStyle/>
          <a:p>
            <a:pPr algn="ctr"/>
            <a:r>
              <a:rPr lang="en-US" altLang="zh-CN" sz="2400" dirty="0">
                <a:solidFill>
                  <a:schemeClr val="bg1"/>
                </a:solidFill>
                <a:cs typeface="+mn-ea"/>
                <a:sym typeface="+mn-lt"/>
              </a:rPr>
              <a:t>4</a:t>
            </a:r>
            <a:endParaRPr lang="zh-CN" altLang="en-US" sz="2400" dirty="0">
              <a:solidFill>
                <a:schemeClr val="bg1"/>
              </a:solidFill>
              <a:cs typeface="+mn-ea"/>
              <a:sym typeface="+mn-lt"/>
            </a:endParaRPr>
          </a:p>
        </p:txBody>
      </p:sp>
      <p:sp>
        <p:nvSpPr>
          <p:cNvPr id="43" name="文本框 42"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215982" y="205151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44" name="矩形 43"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215981" y="249432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endParaRPr lang="zh-CN" altLang="en-US" sz="1200" dirty="0">
              <a:cs typeface="+mn-ea"/>
              <a:sym typeface="+mn-lt"/>
            </a:endParaRPr>
          </a:p>
        </p:txBody>
      </p:sp>
      <p:sp>
        <p:nvSpPr>
          <p:cNvPr id="45" name="文本框 44"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73732" y="205151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46" name="矩形 45"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073731" y="249432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endParaRPr lang="zh-CN" altLang="en-US" sz="1200" dirty="0">
              <a:cs typeface="+mn-ea"/>
              <a:sym typeface="+mn-lt"/>
            </a:endParaRPr>
          </a:p>
        </p:txBody>
      </p:sp>
      <p:sp>
        <p:nvSpPr>
          <p:cNvPr id="47" name="文本框 46"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2215982" y="403793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48" name="矩形 47"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2215981" y="448074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p>
        </p:txBody>
      </p:sp>
      <p:sp>
        <p:nvSpPr>
          <p:cNvPr id="49" name="文本框 48"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txBox="1"/>
          <p:nvPr/>
        </p:nvSpPr>
        <p:spPr>
          <a:xfrm>
            <a:off x="7073732" y="4037936"/>
            <a:ext cx="1996045" cy="461665"/>
          </a:xfrm>
          <a:prstGeom prst="rect">
            <a:avLst/>
          </a:prstGeom>
          <a:noFill/>
        </p:spPr>
        <p:txBody>
          <a:bodyPr wrap="square" rtlCol="0">
            <a:spAutoFit/>
          </a:bodyPr>
          <a:lstStyle/>
          <a:p>
            <a:r>
              <a:rPr lang="zh-CN" altLang="en-US" sz="2400" dirty="0">
                <a:cs typeface="+mn-ea"/>
                <a:sym typeface="+mn-lt"/>
              </a:rPr>
              <a:t>添加标题</a:t>
            </a:r>
          </a:p>
        </p:txBody>
      </p:sp>
      <p:sp>
        <p:nvSpPr>
          <p:cNvPr id="50" name="矩形 49" descr="e7d195523061f1c0d3ba7f298e59d031c9c3f97027ed136f882110EF8F17BAD1F2C348D17C7856EF46CB4678CC9E44EE1ABA681E3133328A7B4D22AAF822B2429426B2355AA8CC4431B8568D2CF3B73A2AFCC7246F074813C5A0A400C604C2E4AED7B7F7282F7066B2199682A80A29E573F146F815DA2058DF6DA411F2D7BD286C833E58BA5A529C"/>
          <p:cNvSpPr/>
          <p:nvPr/>
        </p:nvSpPr>
        <p:spPr>
          <a:xfrm>
            <a:off x="7073731" y="4480747"/>
            <a:ext cx="3826714" cy="978729"/>
          </a:xfrm>
          <a:prstGeom prst="rect">
            <a:avLst/>
          </a:prstGeom>
        </p:spPr>
        <p:txBody>
          <a:bodyPr wrap="square">
            <a:spAutoFit/>
          </a:bodyPr>
          <a:lstStyle/>
          <a:p>
            <a:pPr>
              <a:lnSpc>
                <a:spcPct val="120000"/>
              </a:lnSpc>
            </a:pPr>
            <a:r>
              <a:rPr lang="zh-CN" altLang="en-US" sz="1600" dirty="0">
                <a:cs typeface="+mn-ea"/>
                <a:sym typeface="+mn-lt"/>
              </a:rPr>
              <a:t>点击输入文字点击输入文字点击输入文字点击输入文字点击输入文字点击</a:t>
            </a:r>
          </a:p>
          <a:p>
            <a:pPr>
              <a:lnSpc>
                <a:spcPct val="120000"/>
              </a:lnSpc>
            </a:pPr>
            <a:r>
              <a:rPr lang="zh-CN" altLang="en-US" sz="1600" dirty="0">
                <a:cs typeface="+mn-ea"/>
                <a:sym typeface="+mn-lt"/>
              </a:rPr>
              <a:t>点击输入文字点击输入文字</a:t>
            </a:r>
            <a:endParaRPr lang="zh-CN" altLang="en-US" sz="12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childTnLst>
                                </p:cTn>
                              </p:par>
                              <p:par>
                                <p:cTn id="8" presetID="64" presetClass="path" presetSubtype="0" fill="hold" grpId="1" nodeType="withEffect">
                                  <p:stCondLst>
                                    <p:cond delay="750"/>
                                  </p:stCondLst>
                                  <p:childTnLst>
                                    <p:animMotion origin="layout" path="M -2.08333E-7 2.59259E-6 L -2.08333E-7 -0.25 " pathEditMode="relative" rAng="0" ptsTypes="AA">
                                      <p:cBhvr>
                                        <p:cTn id="9" dur="750" spd="-100000" fill="hold"/>
                                        <p:tgtEl>
                                          <p:spTgt spid="34"/>
                                        </p:tgtEl>
                                        <p:attrNameLst>
                                          <p:attrName>ppt_x</p:attrName>
                                          <p:attrName>ppt_y</p:attrName>
                                        </p:attrNameLst>
                                      </p:cBhvr>
                                      <p:rCtr x="0" y="-12500"/>
                                    </p:animMotion>
                                  </p:childTnLst>
                                </p:cTn>
                              </p:par>
                              <p:par>
                                <p:cTn id="10" presetID="1" presetClass="entr" presetSubtype="0" fill="hold" grpId="0" nodeType="withEffect">
                                  <p:stCondLst>
                                    <p:cond delay="150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37"/>
                                        </p:tgtEl>
                                        <p:attrNameLst>
                                          <p:attrName>style.visibility</p:attrName>
                                        </p:attrNameLst>
                                      </p:cBhvr>
                                      <p:to>
                                        <p:strVal val="visible"/>
                                      </p:to>
                                    </p:set>
                                  </p:childTnLst>
                                </p:cTn>
                              </p:par>
                              <p:par>
                                <p:cTn id="14" presetID="1" presetClass="entr" presetSubtype="0" fill="hold" grpId="0" nodeType="withEffect">
                                  <p:stCondLst>
                                    <p:cond delay="1500"/>
                                  </p:stCondLst>
                                  <p:childTnLst>
                                    <p:set>
                                      <p:cBhvr>
                                        <p:cTn id="15" dur="1" fill="hold">
                                          <p:stCondLst>
                                            <p:cond delay="0"/>
                                          </p:stCondLst>
                                        </p:cTn>
                                        <p:tgtEl>
                                          <p:spTgt spid="38"/>
                                        </p:tgtEl>
                                        <p:attrNameLst>
                                          <p:attrName>style.visibility</p:attrName>
                                        </p:attrNameLst>
                                      </p:cBhvr>
                                      <p:to>
                                        <p:strVal val="visible"/>
                                      </p:to>
                                    </p:set>
                                  </p:childTnLst>
                                </p:cTn>
                              </p:par>
                              <p:par>
                                <p:cTn id="16" presetID="42" presetClass="path" presetSubtype="0" fill="hold" grpId="1" nodeType="withEffect">
                                  <p:stCondLst>
                                    <p:cond delay="1500"/>
                                  </p:stCondLst>
                                  <p:childTnLst>
                                    <p:animMotion origin="layout" path="M -2.08333E-7 3.7037E-6 L -2.08333E-7 -0.2625 " pathEditMode="relative" rAng="0" ptsTypes="AA">
                                      <p:cBhvr>
                                        <p:cTn id="17" dur="750" spd="-100000" fill="hold"/>
                                        <p:tgtEl>
                                          <p:spTgt spid="36"/>
                                        </p:tgtEl>
                                        <p:attrNameLst>
                                          <p:attrName>ppt_x</p:attrName>
                                          <p:attrName>ppt_y</p:attrName>
                                        </p:attrNameLst>
                                      </p:cBhvr>
                                      <p:rCtr x="0" y="-13125"/>
                                    </p:animMotion>
                                  </p:childTnLst>
                                </p:cTn>
                              </p:par>
                              <p:par>
                                <p:cTn id="18" presetID="35" presetClass="path" presetSubtype="0" fill="hold" grpId="1" nodeType="withEffect">
                                  <p:stCondLst>
                                    <p:cond delay="1500"/>
                                  </p:stCondLst>
                                  <p:childTnLst>
                                    <p:animMotion origin="layout" path="M 2.08333E-6 2.59259E-6 L -0.43659 2.59259E-6 " pathEditMode="relative" rAng="0" ptsTypes="AA">
                                      <p:cBhvr>
                                        <p:cTn id="19" dur="750" spd="-100000" fill="hold"/>
                                        <p:tgtEl>
                                          <p:spTgt spid="37"/>
                                        </p:tgtEl>
                                        <p:attrNameLst>
                                          <p:attrName>ppt_x</p:attrName>
                                          <p:attrName>ppt_y</p:attrName>
                                        </p:attrNameLst>
                                      </p:cBhvr>
                                      <p:rCtr x="-21836" y="0"/>
                                    </p:animMotion>
                                  </p:childTnLst>
                                </p:cTn>
                              </p:par>
                              <p:par>
                                <p:cTn id="20" presetID="35" presetClass="path" presetSubtype="0" fill="hold" grpId="1" nodeType="withEffect">
                                  <p:stCondLst>
                                    <p:cond delay="1500"/>
                                  </p:stCondLst>
                                  <p:childTnLst>
                                    <p:animMotion origin="layout" path="M 2.08333E-6 3.7037E-6 L -0.43659 -0.2625 " pathEditMode="relative" rAng="0" ptsTypes="AA">
                                      <p:cBhvr>
                                        <p:cTn id="21" dur="750" spd="-100000" fill="hold"/>
                                        <p:tgtEl>
                                          <p:spTgt spid="38"/>
                                        </p:tgtEl>
                                        <p:attrNameLst>
                                          <p:attrName>ppt_x</p:attrName>
                                          <p:attrName>ppt_y</p:attrName>
                                        </p:attrNameLst>
                                      </p:cBhvr>
                                      <p:rCtr x="-21836" y="-13125"/>
                                    </p:animMotion>
                                  </p:childTnLst>
                                </p:cTn>
                              </p:par>
                              <p:par>
                                <p:cTn id="22" presetID="22" presetClass="entr" presetSubtype="8" fill="hold" grpId="0" nodeType="withEffect">
                                  <p:stCondLst>
                                    <p:cond delay="175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750"/>
                                        <p:tgtEl>
                                          <p:spTgt spid="43"/>
                                        </p:tgtEl>
                                      </p:cBhvr>
                                    </p:animEffect>
                                  </p:childTnLst>
                                </p:cTn>
                              </p:par>
                              <p:par>
                                <p:cTn id="25" presetID="22" presetClass="entr" presetSubtype="8" fill="hold" grpId="0" nodeType="withEffect">
                                  <p:stCondLst>
                                    <p:cond delay="175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750"/>
                                        <p:tgtEl>
                                          <p:spTgt spid="44"/>
                                        </p:tgtEl>
                                      </p:cBhvr>
                                    </p:animEffect>
                                  </p:childTnLst>
                                </p:cTn>
                              </p:par>
                              <p:par>
                                <p:cTn id="28" presetID="22" presetClass="entr" presetSubtype="8" fill="hold" grpId="0" nodeType="withEffect">
                                  <p:stCondLst>
                                    <p:cond delay="175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par>
                                <p:cTn id="31" presetID="22" presetClass="entr" presetSubtype="8" fill="hold" grpId="0" nodeType="withEffect">
                                  <p:stCondLst>
                                    <p:cond delay="175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750"/>
                                        <p:tgtEl>
                                          <p:spTgt spid="47"/>
                                        </p:tgtEl>
                                      </p:cBhvr>
                                    </p:animEffect>
                                  </p:childTnLst>
                                </p:cTn>
                              </p:par>
                              <p:par>
                                <p:cTn id="34" presetID="22" presetClass="entr" presetSubtype="8" fill="hold" grpId="0" nodeType="withEffect">
                                  <p:stCondLst>
                                    <p:cond delay="1750"/>
                                  </p:stCondLst>
                                  <p:childTnLst>
                                    <p:set>
                                      <p:cBhvr>
                                        <p:cTn id="35" dur="1" fill="hold">
                                          <p:stCondLst>
                                            <p:cond delay="0"/>
                                          </p:stCondLst>
                                        </p:cTn>
                                        <p:tgtEl>
                                          <p:spTgt spid="45"/>
                                        </p:tgtEl>
                                        <p:attrNameLst>
                                          <p:attrName>style.visibility</p:attrName>
                                        </p:attrNameLst>
                                      </p:cBhvr>
                                      <p:to>
                                        <p:strVal val="visible"/>
                                      </p:to>
                                    </p:set>
                                    <p:animEffect transition="in" filter="wipe(left)">
                                      <p:cBhvr>
                                        <p:cTn id="36" dur="750"/>
                                        <p:tgtEl>
                                          <p:spTgt spid="45"/>
                                        </p:tgtEl>
                                      </p:cBhvr>
                                    </p:animEffect>
                                  </p:childTnLst>
                                </p:cTn>
                              </p:par>
                              <p:par>
                                <p:cTn id="37" presetID="22" presetClass="entr" presetSubtype="8" fill="hold" grpId="0" nodeType="withEffect">
                                  <p:stCondLst>
                                    <p:cond delay="1750"/>
                                  </p:stCondLst>
                                  <p:childTnLst>
                                    <p:set>
                                      <p:cBhvr>
                                        <p:cTn id="38" dur="1" fill="hold">
                                          <p:stCondLst>
                                            <p:cond delay="0"/>
                                          </p:stCondLst>
                                        </p:cTn>
                                        <p:tgtEl>
                                          <p:spTgt spid="46"/>
                                        </p:tgtEl>
                                        <p:attrNameLst>
                                          <p:attrName>style.visibility</p:attrName>
                                        </p:attrNameLst>
                                      </p:cBhvr>
                                      <p:to>
                                        <p:strVal val="visible"/>
                                      </p:to>
                                    </p:set>
                                    <p:animEffect transition="in" filter="wipe(left)">
                                      <p:cBhvr>
                                        <p:cTn id="39" dur="750"/>
                                        <p:tgtEl>
                                          <p:spTgt spid="46"/>
                                        </p:tgtEl>
                                      </p:cBhvr>
                                    </p:animEffect>
                                  </p:childTnLst>
                                </p:cTn>
                              </p:par>
                              <p:par>
                                <p:cTn id="40" presetID="22" presetClass="entr" presetSubtype="8" fill="hold" grpId="0" nodeType="withEffect">
                                  <p:stCondLst>
                                    <p:cond delay="1750"/>
                                  </p:stCondLst>
                                  <p:childTnLst>
                                    <p:set>
                                      <p:cBhvr>
                                        <p:cTn id="41" dur="1" fill="hold">
                                          <p:stCondLst>
                                            <p:cond delay="0"/>
                                          </p:stCondLst>
                                        </p:cTn>
                                        <p:tgtEl>
                                          <p:spTgt spid="49"/>
                                        </p:tgtEl>
                                        <p:attrNameLst>
                                          <p:attrName>style.visibility</p:attrName>
                                        </p:attrNameLst>
                                      </p:cBhvr>
                                      <p:to>
                                        <p:strVal val="visible"/>
                                      </p:to>
                                    </p:set>
                                    <p:animEffect transition="in" filter="wipe(left)">
                                      <p:cBhvr>
                                        <p:cTn id="42" dur="750"/>
                                        <p:tgtEl>
                                          <p:spTgt spid="49"/>
                                        </p:tgtEl>
                                      </p:cBhvr>
                                    </p:animEffect>
                                  </p:childTnLst>
                                </p:cTn>
                              </p:par>
                              <p:par>
                                <p:cTn id="43" presetID="22" presetClass="entr" presetSubtype="8" fill="hold" grpId="0" nodeType="withEffect">
                                  <p:stCondLst>
                                    <p:cond delay="175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750"/>
                                        <p:tgtEl>
                                          <p:spTgt spid="50"/>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39"/>
                                        </p:tgtEl>
                                        <p:attrNameLst>
                                          <p:attrName>style.visibility</p:attrName>
                                        </p:attrNameLst>
                                      </p:cBhvr>
                                      <p:to>
                                        <p:strVal val="visible"/>
                                      </p:to>
                                    </p:set>
                                    <p:anim calcmode="lin" valueType="num">
                                      <p:cBhvr>
                                        <p:cTn id="48" dur="750" fill="hold"/>
                                        <p:tgtEl>
                                          <p:spTgt spid="39"/>
                                        </p:tgtEl>
                                        <p:attrNameLst>
                                          <p:attrName>ppt_w</p:attrName>
                                        </p:attrNameLst>
                                      </p:cBhvr>
                                      <p:tavLst>
                                        <p:tav tm="0">
                                          <p:val>
                                            <p:fltVal val="0"/>
                                          </p:val>
                                        </p:tav>
                                        <p:tav tm="100000">
                                          <p:val>
                                            <p:strVal val="#ppt_w"/>
                                          </p:val>
                                        </p:tav>
                                      </p:tavLst>
                                    </p:anim>
                                    <p:anim calcmode="lin" valueType="num">
                                      <p:cBhvr>
                                        <p:cTn id="49" dur="750" fill="hold"/>
                                        <p:tgtEl>
                                          <p:spTgt spid="39"/>
                                        </p:tgtEl>
                                        <p:attrNameLst>
                                          <p:attrName>ppt_h</p:attrName>
                                        </p:attrNameLst>
                                      </p:cBhvr>
                                      <p:tavLst>
                                        <p:tav tm="0">
                                          <p:val>
                                            <p:fltVal val="0"/>
                                          </p:val>
                                        </p:tav>
                                        <p:tav tm="100000">
                                          <p:val>
                                            <p:strVal val="#ppt_h"/>
                                          </p:val>
                                        </p:tav>
                                      </p:tavLst>
                                    </p:anim>
                                    <p:animEffect transition="in" filter="fade">
                                      <p:cBhvr>
                                        <p:cTn id="50" dur="750"/>
                                        <p:tgtEl>
                                          <p:spTgt spid="39"/>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1500"/>
                                  </p:stCondLst>
                                  <p:childTnLst>
                                    <p:set>
                                      <p:cBhvr>
                                        <p:cTn id="57" dur="1" fill="hold">
                                          <p:stCondLst>
                                            <p:cond delay="0"/>
                                          </p:stCondLst>
                                        </p:cTn>
                                        <p:tgtEl>
                                          <p:spTgt spid="40"/>
                                        </p:tgtEl>
                                        <p:attrNameLst>
                                          <p:attrName>style.visibility</p:attrName>
                                        </p:attrNameLst>
                                      </p:cBhvr>
                                      <p:to>
                                        <p:strVal val="visible"/>
                                      </p:to>
                                    </p:set>
                                    <p:anim calcmode="lin" valueType="num">
                                      <p:cBhvr>
                                        <p:cTn id="58" dur="750" fill="hold"/>
                                        <p:tgtEl>
                                          <p:spTgt spid="40"/>
                                        </p:tgtEl>
                                        <p:attrNameLst>
                                          <p:attrName>ppt_w</p:attrName>
                                        </p:attrNameLst>
                                      </p:cBhvr>
                                      <p:tavLst>
                                        <p:tav tm="0">
                                          <p:val>
                                            <p:fltVal val="0"/>
                                          </p:val>
                                        </p:tav>
                                        <p:tav tm="100000">
                                          <p:val>
                                            <p:strVal val="#ppt_w"/>
                                          </p:val>
                                        </p:tav>
                                      </p:tavLst>
                                    </p:anim>
                                    <p:anim calcmode="lin" valueType="num">
                                      <p:cBhvr>
                                        <p:cTn id="59" dur="750" fill="hold"/>
                                        <p:tgtEl>
                                          <p:spTgt spid="40"/>
                                        </p:tgtEl>
                                        <p:attrNameLst>
                                          <p:attrName>ppt_h</p:attrName>
                                        </p:attrNameLst>
                                      </p:cBhvr>
                                      <p:tavLst>
                                        <p:tav tm="0">
                                          <p:val>
                                            <p:fltVal val="0"/>
                                          </p:val>
                                        </p:tav>
                                        <p:tav tm="100000">
                                          <p:val>
                                            <p:strVal val="#ppt_h"/>
                                          </p:val>
                                        </p:tav>
                                      </p:tavLst>
                                    </p:anim>
                                    <p:animEffect transition="in" filter="fade">
                                      <p:cBhvr>
                                        <p:cTn id="60" dur="750"/>
                                        <p:tgtEl>
                                          <p:spTgt spid="40"/>
                                        </p:tgtEl>
                                      </p:cBhvr>
                                    </p:animEffect>
                                  </p:childTnLst>
                                </p:cTn>
                              </p:par>
                              <p:par>
                                <p:cTn id="61" presetID="53" presetClass="entr" presetSubtype="16" fill="hold" grpId="0" nodeType="withEffect">
                                  <p:stCondLst>
                                    <p:cond delay="1500"/>
                                  </p:stCondLst>
                                  <p:childTnLst>
                                    <p:set>
                                      <p:cBhvr>
                                        <p:cTn id="62" dur="1" fill="hold">
                                          <p:stCondLst>
                                            <p:cond delay="0"/>
                                          </p:stCondLst>
                                        </p:cTn>
                                        <p:tgtEl>
                                          <p:spTgt spid="42"/>
                                        </p:tgtEl>
                                        <p:attrNameLst>
                                          <p:attrName>style.visibility</p:attrName>
                                        </p:attrNameLst>
                                      </p:cBhvr>
                                      <p:to>
                                        <p:strVal val="visible"/>
                                      </p:to>
                                    </p:set>
                                    <p:anim calcmode="lin" valueType="num">
                                      <p:cBhvr>
                                        <p:cTn id="63" dur="750" fill="hold"/>
                                        <p:tgtEl>
                                          <p:spTgt spid="42"/>
                                        </p:tgtEl>
                                        <p:attrNameLst>
                                          <p:attrName>ppt_w</p:attrName>
                                        </p:attrNameLst>
                                      </p:cBhvr>
                                      <p:tavLst>
                                        <p:tav tm="0">
                                          <p:val>
                                            <p:fltVal val="0"/>
                                          </p:val>
                                        </p:tav>
                                        <p:tav tm="100000">
                                          <p:val>
                                            <p:strVal val="#ppt_w"/>
                                          </p:val>
                                        </p:tav>
                                      </p:tavLst>
                                    </p:anim>
                                    <p:anim calcmode="lin" valueType="num">
                                      <p:cBhvr>
                                        <p:cTn id="64" dur="750" fill="hold"/>
                                        <p:tgtEl>
                                          <p:spTgt spid="42"/>
                                        </p:tgtEl>
                                        <p:attrNameLst>
                                          <p:attrName>ppt_h</p:attrName>
                                        </p:attrNameLst>
                                      </p:cBhvr>
                                      <p:tavLst>
                                        <p:tav tm="0">
                                          <p:val>
                                            <p:fltVal val="0"/>
                                          </p:val>
                                        </p:tav>
                                        <p:tav tm="100000">
                                          <p:val>
                                            <p:strVal val="#ppt_h"/>
                                          </p:val>
                                        </p:tav>
                                      </p:tavLst>
                                    </p:anim>
                                    <p:animEffect transition="in" filter="fade">
                                      <p:cBhvr>
                                        <p:cTn id="65"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37" grpId="0" animBg="1"/>
      <p:bldP spid="37" grpId="1" animBg="1"/>
      <p:bldP spid="38" grpId="0" animBg="1"/>
      <p:bldP spid="38" grpId="1"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sp>
        <p:nvSpPr>
          <p:cNvPr id="32" name="椭圆 31"/>
          <p:cNvSpPr/>
          <p:nvPr/>
        </p:nvSpPr>
        <p:spPr bwMode="auto">
          <a:xfrm>
            <a:off x="7067550" y="2326640"/>
            <a:ext cx="3136265" cy="3136265"/>
          </a:xfrm>
          <a:prstGeom prst="ellipse">
            <a:avLst/>
          </a:prstGeom>
          <a:blipFill rotWithShape="1">
            <a:blip r:embed="rId3" cstate="screen"/>
            <a:stretch>
              <a:fillRect/>
            </a:stretch>
          </a:blipFill>
          <a:ln w="9525" cap="flat" cmpd="sng" algn="ctr">
            <a:noFill/>
            <a:prstDash val="solid"/>
            <a:round/>
            <a:headEnd type="none" w="med" len="med"/>
            <a:tailEnd type="none" w="med" len="med"/>
          </a:ln>
          <a:effectLst/>
        </p:spPr>
        <p:txBody>
          <a:bodyPr vert="horz" wrap="square" lIns="67497" tIns="33748" rIns="67497" bIns="33748" numCol="1" rtlCol="0" anchor="ctr" anchorCtr="0" compatLnSpc="1"/>
          <a:lstStyle/>
          <a:p>
            <a:pPr algn="ctr" defTabSz="675005"/>
            <a:endParaRPr lang="zh-CN" altLang="en-US" sz="2000" dirty="0">
              <a:solidFill>
                <a:schemeClr val="bg1"/>
              </a:solidFill>
              <a:cs typeface="+mn-ea"/>
              <a:sym typeface="+mn-lt"/>
            </a:endParaRPr>
          </a:p>
        </p:txBody>
      </p:sp>
      <p:sp>
        <p:nvSpPr>
          <p:cNvPr id="33" name="TextBox 3"/>
          <p:cNvSpPr txBox="1"/>
          <p:nvPr/>
        </p:nvSpPr>
        <p:spPr>
          <a:xfrm>
            <a:off x="1446529" y="1293495"/>
            <a:ext cx="2424747" cy="368300"/>
          </a:xfrm>
          <a:prstGeom prst="rect">
            <a:avLst/>
          </a:prstGeom>
          <a:noFill/>
        </p:spPr>
        <p:txBody>
          <a:bodyPr wrap="square" rtlCol="0">
            <a:spAutoFit/>
          </a:bodyPr>
          <a:lstStyle/>
          <a:p>
            <a:pPr marL="285750" indent="-285750">
              <a:buFont typeface="Wingdings" panose="05000000000000000000" charset="0"/>
              <a:buChar char=""/>
            </a:pPr>
            <a:r>
              <a:rPr b="1" dirty="0">
                <a:solidFill>
                  <a:srgbClr val="4D734E"/>
                </a:solidFill>
                <a:cs typeface="+mn-ea"/>
                <a:sym typeface="+mn-lt"/>
              </a:rPr>
              <a:t>点此编辑标题</a:t>
            </a:r>
          </a:p>
        </p:txBody>
      </p:sp>
      <p:sp>
        <p:nvSpPr>
          <p:cNvPr id="34" name="TextBox 4"/>
          <p:cNvSpPr txBox="1"/>
          <p:nvPr/>
        </p:nvSpPr>
        <p:spPr>
          <a:xfrm>
            <a:off x="1446530" y="1697355"/>
            <a:ext cx="4849495" cy="521970"/>
          </a:xfrm>
          <a:prstGeom prst="rect">
            <a:avLst/>
          </a:prstGeom>
          <a:noFill/>
        </p:spPr>
        <p:txBody>
          <a:bodyPr wrap="square" rtlCol="0">
            <a:spAutoFit/>
          </a:bodyPr>
          <a:lstStyle/>
          <a:p>
            <a:r>
              <a:rPr lang="zh-CN" altLang="en-US" sz="1400" dirty="0">
                <a:solidFill>
                  <a:schemeClr val="tx1"/>
                </a:solidFill>
                <a:cs typeface="+mn-ea"/>
                <a:sym typeface="+mn-lt"/>
              </a:rPr>
              <a:t>在此输入详细文字介绍和详细信息，在此输入详细文字介绍和详细信息。</a:t>
            </a:r>
          </a:p>
        </p:txBody>
      </p:sp>
      <p:sp>
        <p:nvSpPr>
          <p:cNvPr id="35" name="TextBox 5"/>
          <p:cNvSpPr txBox="1"/>
          <p:nvPr/>
        </p:nvSpPr>
        <p:spPr>
          <a:xfrm>
            <a:off x="1446530" y="2514600"/>
            <a:ext cx="2298156" cy="368300"/>
          </a:xfrm>
          <a:prstGeom prst="rect">
            <a:avLst/>
          </a:prstGeom>
          <a:noFill/>
        </p:spPr>
        <p:txBody>
          <a:bodyPr wrap="square" rtlCol="0">
            <a:spAutoFit/>
          </a:bodyPr>
          <a:lstStyle/>
          <a:p>
            <a:pPr marL="285750" indent="-285750">
              <a:buFont typeface="Wingdings" panose="05000000000000000000" charset="0"/>
              <a:buChar char=""/>
            </a:pPr>
            <a:r>
              <a:rPr b="1" dirty="0">
                <a:solidFill>
                  <a:srgbClr val="4D734E"/>
                </a:solidFill>
                <a:cs typeface="+mn-ea"/>
                <a:sym typeface="+mn-lt"/>
              </a:rPr>
              <a:t>点此编辑标题</a:t>
            </a:r>
          </a:p>
        </p:txBody>
      </p:sp>
      <p:sp>
        <p:nvSpPr>
          <p:cNvPr id="36" name="TextBox 6"/>
          <p:cNvSpPr txBox="1"/>
          <p:nvPr/>
        </p:nvSpPr>
        <p:spPr>
          <a:xfrm>
            <a:off x="1446530" y="2918460"/>
            <a:ext cx="4849495" cy="521970"/>
          </a:xfrm>
          <a:prstGeom prst="rect">
            <a:avLst/>
          </a:prstGeom>
          <a:noFill/>
        </p:spPr>
        <p:txBody>
          <a:bodyPr wrap="square" rtlCol="0">
            <a:spAutoFit/>
          </a:bodyPr>
          <a:lstStyle/>
          <a:p>
            <a:r>
              <a:rPr lang="zh-CN" altLang="en-US" sz="1400" dirty="0">
                <a:solidFill>
                  <a:schemeClr val="tx1"/>
                </a:solidFill>
                <a:cs typeface="+mn-ea"/>
                <a:sym typeface="+mn-lt"/>
              </a:rPr>
              <a:t>在此输入详细文字介绍和详细信息，在此输入详细文字介绍和详细信息。</a:t>
            </a:r>
          </a:p>
        </p:txBody>
      </p:sp>
      <p:sp>
        <p:nvSpPr>
          <p:cNvPr id="37" name="TextBox 7"/>
          <p:cNvSpPr txBox="1"/>
          <p:nvPr/>
        </p:nvSpPr>
        <p:spPr>
          <a:xfrm>
            <a:off x="1446529" y="3786505"/>
            <a:ext cx="2544899" cy="368300"/>
          </a:xfrm>
          <a:prstGeom prst="rect">
            <a:avLst/>
          </a:prstGeom>
          <a:noFill/>
        </p:spPr>
        <p:txBody>
          <a:bodyPr wrap="square" rtlCol="0">
            <a:spAutoFit/>
          </a:bodyPr>
          <a:lstStyle/>
          <a:p>
            <a:pPr marL="285750" indent="-285750">
              <a:buFont typeface="Wingdings" panose="05000000000000000000" charset="0"/>
              <a:buChar char=""/>
            </a:pPr>
            <a:r>
              <a:rPr b="1" dirty="0">
                <a:solidFill>
                  <a:srgbClr val="4D734E"/>
                </a:solidFill>
                <a:cs typeface="+mn-ea"/>
                <a:sym typeface="+mn-lt"/>
              </a:rPr>
              <a:t>点此编辑标题</a:t>
            </a:r>
          </a:p>
        </p:txBody>
      </p:sp>
      <p:sp>
        <p:nvSpPr>
          <p:cNvPr id="38" name="TextBox 8"/>
          <p:cNvSpPr txBox="1"/>
          <p:nvPr/>
        </p:nvSpPr>
        <p:spPr>
          <a:xfrm>
            <a:off x="1446530" y="4190365"/>
            <a:ext cx="4849495" cy="521970"/>
          </a:xfrm>
          <a:prstGeom prst="rect">
            <a:avLst/>
          </a:prstGeom>
          <a:noFill/>
        </p:spPr>
        <p:txBody>
          <a:bodyPr wrap="square" rtlCol="0">
            <a:spAutoFit/>
          </a:bodyPr>
          <a:lstStyle/>
          <a:p>
            <a:r>
              <a:rPr lang="zh-CN" altLang="en-US" sz="1400" dirty="0">
                <a:solidFill>
                  <a:schemeClr val="tx1"/>
                </a:solidFill>
                <a:cs typeface="+mn-ea"/>
                <a:sym typeface="+mn-lt"/>
              </a:rPr>
              <a:t>在此输入详细文字介绍和详细信息，在此输入详细文字介绍和详细信息。</a:t>
            </a:r>
          </a:p>
        </p:txBody>
      </p:sp>
      <p:sp>
        <p:nvSpPr>
          <p:cNvPr id="39" name="TextBox 9"/>
          <p:cNvSpPr txBox="1"/>
          <p:nvPr/>
        </p:nvSpPr>
        <p:spPr>
          <a:xfrm>
            <a:off x="1442720" y="5133975"/>
            <a:ext cx="2301966" cy="368300"/>
          </a:xfrm>
          <a:prstGeom prst="rect">
            <a:avLst/>
          </a:prstGeom>
          <a:noFill/>
        </p:spPr>
        <p:txBody>
          <a:bodyPr wrap="square" rtlCol="0">
            <a:spAutoFit/>
          </a:bodyPr>
          <a:lstStyle/>
          <a:p>
            <a:pPr marL="285750" indent="-285750">
              <a:buFont typeface="Wingdings" panose="05000000000000000000" charset="0"/>
              <a:buChar char=""/>
            </a:pPr>
            <a:r>
              <a:rPr b="1" dirty="0">
                <a:solidFill>
                  <a:srgbClr val="4D734E"/>
                </a:solidFill>
                <a:cs typeface="+mn-ea"/>
                <a:sym typeface="+mn-lt"/>
              </a:rPr>
              <a:t>点此编辑标题</a:t>
            </a:r>
          </a:p>
        </p:txBody>
      </p:sp>
      <p:sp>
        <p:nvSpPr>
          <p:cNvPr id="40" name="TextBox 10"/>
          <p:cNvSpPr txBox="1"/>
          <p:nvPr/>
        </p:nvSpPr>
        <p:spPr>
          <a:xfrm>
            <a:off x="1442720" y="5538470"/>
            <a:ext cx="4850130" cy="521970"/>
          </a:xfrm>
          <a:prstGeom prst="rect">
            <a:avLst/>
          </a:prstGeom>
          <a:noFill/>
        </p:spPr>
        <p:txBody>
          <a:bodyPr wrap="square" rtlCol="0">
            <a:spAutoFit/>
          </a:bodyPr>
          <a:lstStyle/>
          <a:p>
            <a:r>
              <a:rPr lang="zh-CN" altLang="en-US" sz="1400" dirty="0">
                <a:solidFill>
                  <a:schemeClr val="tx1"/>
                </a:solidFill>
                <a:cs typeface="+mn-ea"/>
                <a:sym typeface="+mn-lt"/>
              </a:rPr>
              <a:t>在此输入详细文字介绍和详细信息，在此输入详细文字介绍和详细信息。</a:t>
            </a:r>
          </a:p>
        </p:txBody>
      </p:sp>
      <p:sp>
        <p:nvSpPr>
          <p:cNvPr id="43" name="椭圆 42"/>
          <p:cNvSpPr/>
          <p:nvPr/>
        </p:nvSpPr>
        <p:spPr bwMode="auto">
          <a:xfrm>
            <a:off x="8636000" y="1661795"/>
            <a:ext cx="917575" cy="917575"/>
          </a:xfrm>
          <a:prstGeom prst="ellipse">
            <a:avLst/>
          </a:prstGeom>
          <a:gradFill>
            <a:gsLst>
              <a:gs pos="0">
                <a:srgbClr val="839E6F"/>
              </a:gs>
              <a:gs pos="100000">
                <a:srgbClr val="4D734E"/>
              </a:gs>
            </a:gsLst>
            <a:lin ang="0" scaled="0"/>
          </a:gradFill>
          <a:ln w="9525" cap="flat" cmpd="sng" algn="ctr">
            <a:noFill/>
            <a:prstDash val="solid"/>
            <a:round/>
            <a:headEnd type="none" w="med" len="med"/>
            <a:tailEnd type="none" w="med" len="med"/>
          </a:ln>
          <a:effectLst/>
        </p:spPr>
        <p:txBody>
          <a:bodyPr vert="horz" wrap="square" lIns="67497" tIns="33748" rIns="67497" bIns="33748" numCol="1" rtlCol="0" anchor="ctr" anchorCtr="0" compatLnSpc="1"/>
          <a:lstStyle/>
          <a:p>
            <a:pPr algn="ctr" defTabSz="675005"/>
            <a:r>
              <a:rPr lang="en-US" altLang="zh-CN" sz="2800">
                <a:solidFill>
                  <a:schemeClr val="bg1"/>
                </a:solidFill>
                <a:cs typeface="+mn-ea"/>
                <a:sym typeface="+mn-lt"/>
              </a:rPr>
              <a:t>1</a:t>
            </a:r>
          </a:p>
        </p:txBody>
      </p:sp>
      <p:sp>
        <p:nvSpPr>
          <p:cNvPr id="46" name="椭圆 45"/>
          <p:cNvSpPr/>
          <p:nvPr/>
        </p:nvSpPr>
        <p:spPr bwMode="auto">
          <a:xfrm>
            <a:off x="9592310" y="2548890"/>
            <a:ext cx="917575" cy="918210"/>
          </a:xfrm>
          <a:prstGeom prst="ellipse">
            <a:avLst/>
          </a:prstGeom>
          <a:gradFill>
            <a:gsLst>
              <a:gs pos="0">
                <a:srgbClr val="839E6F"/>
              </a:gs>
              <a:gs pos="100000">
                <a:srgbClr val="4D734E"/>
              </a:gs>
            </a:gsLst>
            <a:lin ang="0" scaled="0"/>
          </a:gradFill>
          <a:ln w="9525" cap="flat" cmpd="sng" algn="ctr">
            <a:noFill/>
            <a:prstDash val="solid"/>
            <a:round/>
            <a:headEnd type="none" w="med" len="med"/>
            <a:tailEnd type="none" w="med" len="med"/>
          </a:ln>
          <a:effectLst/>
        </p:spPr>
        <p:txBody>
          <a:bodyPr vert="horz" wrap="square" lIns="67497" tIns="33748" rIns="67497" bIns="33748" numCol="1" rtlCol="0" anchor="ctr" anchorCtr="0" compatLnSpc="1"/>
          <a:lstStyle/>
          <a:p>
            <a:pPr algn="ctr" defTabSz="675005"/>
            <a:r>
              <a:rPr lang="en-US" altLang="zh-CN" sz="2800">
                <a:solidFill>
                  <a:schemeClr val="bg1"/>
                </a:solidFill>
                <a:cs typeface="+mn-ea"/>
                <a:sym typeface="+mn-lt"/>
              </a:rPr>
              <a:t>2</a:t>
            </a:r>
          </a:p>
        </p:txBody>
      </p:sp>
      <p:sp>
        <p:nvSpPr>
          <p:cNvPr id="49" name="椭圆 48"/>
          <p:cNvSpPr/>
          <p:nvPr/>
        </p:nvSpPr>
        <p:spPr bwMode="auto">
          <a:xfrm>
            <a:off x="9791700" y="3883025"/>
            <a:ext cx="917575" cy="917575"/>
          </a:xfrm>
          <a:prstGeom prst="ellipse">
            <a:avLst/>
          </a:prstGeom>
          <a:gradFill>
            <a:gsLst>
              <a:gs pos="0">
                <a:srgbClr val="839E6F"/>
              </a:gs>
              <a:gs pos="100000">
                <a:srgbClr val="4D734E"/>
              </a:gs>
            </a:gsLst>
            <a:lin ang="0" scaled="0"/>
          </a:gradFill>
          <a:ln w="9525" cap="flat" cmpd="sng" algn="ctr">
            <a:noFill/>
            <a:prstDash val="solid"/>
            <a:round/>
            <a:headEnd type="none" w="med" len="med"/>
            <a:tailEnd type="none" w="med" len="med"/>
          </a:ln>
          <a:effectLst/>
        </p:spPr>
        <p:txBody>
          <a:bodyPr vert="horz" wrap="square" lIns="67497" tIns="33748" rIns="67497" bIns="33748" numCol="1" rtlCol="0" anchor="ctr" anchorCtr="0" compatLnSpc="1"/>
          <a:lstStyle/>
          <a:p>
            <a:pPr algn="ctr" defTabSz="675005"/>
            <a:r>
              <a:rPr lang="en-US" altLang="zh-CN" sz="2800">
                <a:solidFill>
                  <a:schemeClr val="bg1"/>
                </a:solidFill>
                <a:cs typeface="+mn-ea"/>
                <a:sym typeface="+mn-lt"/>
              </a:rPr>
              <a:t>3</a:t>
            </a:r>
          </a:p>
        </p:txBody>
      </p:sp>
      <p:sp>
        <p:nvSpPr>
          <p:cNvPr id="52" name="椭圆 51"/>
          <p:cNvSpPr/>
          <p:nvPr/>
        </p:nvSpPr>
        <p:spPr bwMode="auto">
          <a:xfrm>
            <a:off x="9095105" y="4895850"/>
            <a:ext cx="917575" cy="917575"/>
          </a:xfrm>
          <a:prstGeom prst="ellipse">
            <a:avLst/>
          </a:prstGeom>
          <a:gradFill>
            <a:gsLst>
              <a:gs pos="0">
                <a:srgbClr val="839E6F"/>
              </a:gs>
              <a:gs pos="100000">
                <a:srgbClr val="4D734E"/>
              </a:gs>
            </a:gsLst>
            <a:lin ang="0" scaled="0"/>
          </a:gradFill>
          <a:ln w="9525" cap="flat" cmpd="sng" algn="ctr">
            <a:noFill/>
            <a:prstDash val="solid"/>
            <a:round/>
            <a:headEnd type="none" w="med" len="med"/>
            <a:tailEnd type="none" w="med" len="med"/>
          </a:ln>
          <a:effectLst/>
        </p:spPr>
        <p:txBody>
          <a:bodyPr vert="horz" wrap="square" lIns="67497" tIns="33748" rIns="67497" bIns="33748" numCol="1" rtlCol="0" anchor="ctr" anchorCtr="0" compatLnSpc="1"/>
          <a:lstStyle/>
          <a:p>
            <a:pPr algn="ctr" defTabSz="675005"/>
            <a:r>
              <a:rPr lang="en-US" altLang="zh-CN" sz="2800">
                <a:solidFill>
                  <a:schemeClr val="bg1"/>
                </a:solidFill>
                <a:cs typeface="+mn-ea"/>
                <a:sym typeface="+mn-lt"/>
              </a:rPr>
              <a:t>4</a:t>
            </a:r>
          </a:p>
        </p:txBody>
      </p:sp>
      <p:grpSp>
        <p:nvGrpSpPr>
          <p:cNvPr id="21" name="组合 20"/>
          <p:cNvGrpSpPr/>
          <p:nvPr/>
        </p:nvGrpSpPr>
        <p:grpSpPr>
          <a:xfrm>
            <a:off x="956310" y="476885"/>
            <a:ext cx="3152140" cy="645160"/>
            <a:chOff x="1506" y="612"/>
            <a:chExt cx="4964" cy="1016"/>
          </a:xfrm>
        </p:grpSpPr>
        <p:sp>
          <p:nvSpPr>
            <p:cNvPr id="22" name="椭圆 21"/>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肆</a:t>
              </a:r>
            </a:p>
          </p:txBody>
        </p:sp>
        <p:sp>
          <p:nvSpPr>
            <p:cNvPr id="23" name="文本框 22"/>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后续工作</a:t>
              </a: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3"/>
                                        </p:tgtEl>
                                        <p:attrNameLst>
                                          <p:attrName>ppt_y</p:attrName>
                                        </p:attrNameLst>
                                      </p:cBhvr>
                                      <p:tavLst>
                                        <p:tav tm="0">
                                          <p:val>
                                            <p:strVal val="#ppt_y"/>
                                          </p:val>
                                        </p:tav>
                                        <p:tav tm="100000">
                                          <p:val>
                                            <p:strVal val="#ppt_y"/>
                                          </p:val>
                                        </p:tav>
                                      </p:tavLst>
                                    </p:anim>
                                    <p:anim calcmode="lin" valueType="num">
                                      <p:cBhvr>
                                        <p:cTn id="14"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3"/>
                                        </p:tgtEl>
                                      </p:cBhvr>
                                    </p:animEffect>
                                  </p:childTnLst>
                                </p:cTn>
                              </p:par>
                              <p:par>
                                <p:cTn id="17" presetID="41" presetClass="entr" presetSubtype="0" fill="hold" grpId="0" nodeType="withEffect">
                                  <p:stCondLst>
                                    <p:cond delay="0"/>
                                  </p:stCondLst>
                                  <p:iterate type="lt">
                                    <p:tmPct val="10000"/>
                                  </p:iterate>
                                  <p:childTnLst>
                                    <p:set>
                                      <p:cBhvr>
                                        <p:cTn id="18" dur="1" fill="hold">
                                          <p:stCondLst>
                                            <p:cond delay="0"/>
                                          </p:stCondLst>
                                        </p:cTn>
                                        <p:tgtEl>
                                          <p:spTgt spid="46"/>
                                        </p:tgtEl>
                                        <p:attrNameLst>
                                          <p:attrName>style.visibility</p:attrName>
                                        </p:attrNameLst>
                                      </p:cBhvr>
                                      <p:to>
                                        <p:strVal val="visible"/>
                                      </p:to>
                                    </p:set>
                                    <p:anim calcmode="lin" valueType="num">
                                      <p:cBhvr>
                                        <p:cTn id="19"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6"/>
                                        </p:tgtEl>
                                        <p:attrNameLst>
                                          <p:attrName>ppt_y</p:attrName>
                                        </p:attrNameLst>
                                      </p:cBhvr>
                                      <p:tavLst>
                                        <p:tav tm="0">
                                          <p:val>
                                            <p:strVal val="#ppt_y"/>
                                          </p:val>
                                        </p:tav>
                                        <p:tav tm="100000">
                                          <p:val>
                                            <p:strVal val="#ppt_y"/>
                                          </p:val>
                                        </p:tav>
                                      </p:tavLst>
                                    </p:anim>
                                    <p:anim calcmode="lin" valueType="num">
                                      <p:cBhvr>
                                        <p:cTn id="21"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6"/>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9"/>
                                        </p:tgtEl>
                                        <p:attrNameLst>
                                          <p:attrName>ppt_y</p:attrName>
                                        </p:attrNameLst>
                                      </p:cBhvr>
                                      <p:tavLst>
                                        <p:tav tm="0">
                                          <p:val>
                                            <p:strVal val="#ppt_y"/>
                                          </p:val>
                                        </p:tav>
                                        <p:tav tm="100000">
                                          <p:val>
                                            <p:strVal val="#ppt_y"/>
                                          </p:val>
                                        </p:tav>
                                      </p:tavLst>
                                    </p:anim>
                                    <p:anim calcmode="lin" valueType="num">
                                      <p:cBhvr>
                                        <p:cTn id="2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9"/>
                                        </p:tgtEl>
                                      </p:cBhvr>
                                    </p:animEffect>
                                  </p:childTnLst>
                                </p:cTn>
                              </p:par>
                              <p:par>
                                <p:cTn id="31" presetID="41" presetClass="entr" presetSubtype="0" fill="hold" grpId="0" nodeType="withEffect">
                                  <p:stCondLst>
                                    <p:cond delay="0"/>
                                  </p:stCondLst>
                                  <p:iterate type="lt">
                                    <p:tmPct val="10000"/>
                                  </p:iterate>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52"/>
                                        </p:tgtEl>
                                        <p:attrNameLst>
                                          <p:attrName>ppt_y</p:attrName>
                                        </p:attrNameLst>
                                      </p:cBhvr>
                                      <p:tavLst>
                                        <p:tav tm="0">
                                          <p:val>
                                            <p:strVal val="#ppt_y"/>
                                          </p:val>
                                        </p:tav>
                                        <p:tav tm="100000">
                                          <p:val>
                                            <p:strVal val="#ppt_y"/>
                                          </p:val>
                                        </p:tav>
                                      </p:tavLst>
                                    </p:anim>
                                    <p:anim calcmode="lin" valueType="num">
                                      <p:cBhvr>
                                        <p:cTn id="35"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52"/>
                                        </p:tgtEl>
                                      </p:cBhvr>
                                    </p:animEffect>
                                  </p:childTnLst>
                                </p:cTn>
                              </p:par>
                            </p:childTnLst>
                          </p:cTn>
                        </p:par>
                        <p:par>
                          <p:cTn id="38" fill="hold">
                            <p:stCondLst>
                              <p:cond delay="1000"/>
                            </p:stCondLst>
                            <p:childTnLst>
                              <p:par>
                                <p:cTn id="39" presetID="29" presetClass="entr" presetSubtype="0" fill="hold" grpId="2"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1000" fill="hold"/>
                                        <p:tgtEl>
                                          <p:spTgt spid="33"/>
                                        </p:tgtEl>
                                        <p:attrNameLst>
                                          <p:attrName>ppt_x</p:attrName>
                                        </p:attrNameLst>
                                      </p:cBhvr>
                                      <p:tavLst>
                                        <p:tav tm="0">
                                          <p:val>
                                            <p:strVal val="#ppt_x-.2"/>
                                          </p:val>
                                        </p:tav>
                                        <p:tav tm="100000">
                                          <p:val>
                                            <p:strVal val="#ppt_x"/>
                                          </p:val>
                                        </p:tav>
                                      </p:tavLst>
                                    </p:anim>
                                    <p:anim calcmode="lin" valueType="num">
                                      <p:cBhvr>
                                        <p:cTn id="42"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3"/>
                                        </p:tgtEl>
                                      </p:cBhvr>
                                    </p:animEffect>
                                  </p:childTnLst>
                                </p:cTn>
                              </p:par>
                              <p:par>
                                <p:cTn id="44" presetID="29" presetClass="entr" presetSubtype="0" fill="hold" grpId="2" nodeType="with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1000" fill="hold"/>
                                        <p:tgtEl>
                                          <p:spTgt spid="35"/>
                                        </p:tgtEl>
                                        <p:attrNameLst>
                                          <p:attrName>ppt_x</p:attrName>
                                        </p:attrNameLst>
                                      </p:cBhvr>
                                      <p:tavLst>
                                        <p:tav tm="0">
                                          <p:val>
                                            <p:strVal val="#ppt_x-.2"/>
                                          </p:val>
                                        </p:tav>
                                        <p:tav tm="100000">
                                          <p:val>
                                            <p:strVal val="#ppt_x"/>
                                          </p:val>
                                        </p:tav>
                                      </p:tavLst>
                                    </p:anim>
                                    <p:anim calcmode="lin" valueType="num">
                                      <p:cBhvr>
                                        <p:cTn id="47"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5"/>
                                        </p:tgtEl>
                                      </p:cBhvr>
                                    </p:animEffect>
                                  </p:childTnLst>
                                </p:cTn>
                              </p:par>
                              <p:par>
                                <p:cTn id="49" presetID="29" presetClass="entr" presetSubtype="0" fill="hold" grpId="2" nodeType="with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1000" fill="hold"/>
                                        <p:tgtEl>
                                          <p:spTgt spid="37"/>
                                        </p:tgtEl>
                                        <p:attrNameLst>
                                          <p:attrName>ppt_x</p:attrName>
                                        </p:attrNameLst>
                                      </p:cBhvr>
                                      <p:tavLst>
                                        <p:tav tm="0">
                                          <p:val>
                                            <p:strVal val="#ppt_x-.2"/>
                                          </p:val>
                                        </p:tav>
                                        <p:tav tm="100000">
                                          <p:val>
                                            <p:strVal val="#ppt_x"/>
                                          </p:val>
                                        </p:tav>
                                      </p:tavLst>
                                    </p:anim>
                                    <p:anim calcmode="lin" valueType="num">
                                      <p:cBhvr>
                                        <p:cTn id="52"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37"/>
                                        </p:tgtEl>
                                      </p:cBhvr>
                                    </p:animEffect>
                                  </p:childTnLst>
                                </p:cTn>
                              </p:par>
                              <p:par>
                                <p:cTn id="54" presetID="29" presetClass="entr" presetSubtype="0" fill="hold" grpId="2" nodeType="with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1000" fill="hold"/>
                                        <p:tgtEl>
                                          <p:spTgt spid="39"/>
                                        </p:tgtEl>
                                        <p:attrNameLst>
                                          <p:attrName>ppt_x</p:attrName>
                                        </p:attrNameLst>
                                      </p:cBhvr>
                                      <p:tavLst>
                                        <p:tav tm="0">
                                          <p:val>
                                            <p:strVal val="#ppt_x-.2"/>
                                          </p:val>
                                        </p:tav>
                                        <p:tav tm="100000">
                                          <p:val>
                                            <p:strVal val="#ppt_x"/>
                                          </p:val>
                                        </p:tav>
                                      </p:tavLst>
                                    </p:anim>
                                    <p:anim calcmode="lin" valueType="num">
                                      <p:cBhvr>
                                        <p:cTn id="57"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58" dur="1000"/>
                                        <p:tgtEl>
                                          <p:spTgt spid="39"/>
                                        </p:tgtEl>
                                      </p:cBhvr>
                                    </p:animEffect>
                                  </p:childTnLst>
                                </p:cTn>
                              </p:par>
                            </p:childTnLst>
                          </p:cTn>
                        </p:par>
                        <p:par>
                          <p:cTn id="59" fill="hold">
                            <p:stCondLst>
                              <p:cond delay="2000"/>
                            </p:stCondLst>
                            <p:childTnLst>
                              <p:par>
                                <p:cTn id="60" presetID="47"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500"/>
                                        <p:tgtEl>
                                          <p:spTgt spid="34"/>
                                        </p:tgtEl>
                                      </p:cBhvr>
                                    </p:animEffect>
                                    <p:anim calcmode="lin" valueType="num">
                                      <p:cBhvr>
                                        <p:cTn id="63" dur="500" fill="hold"/>
                                        <p:tgtEl>
                                          <p:spTgt spid="34"/>
                                        </p:tgtEl>
                                        <p:attrNameLst>
                                          <p:attrName>ppt_x</p:attrName>
                                        </p:attrNameLst>
                                      </p:cBhvr>
                                      <p:tavLst>
                                        <p:tav tm="0">
                                          <p:val>
                                            <p:strVal val="#ppt_x"/>
                                          </p:val>
                                        </p:tav>
                                        <p:tav tm="100000">
                                          <p:val>
                                            <p:strVal val="#ppt_x"/>
                                          </p:val>
                                        </p:tav>
                                      </p:tavLst>
                                    </p:anim>
                                    <p:anim calcmode="lin" valueType="num">
                                      <p:cBhvr>
                                        <p:cTn id="64" dur="500" fill="hold"/>
                                        <p:tgtEl>
                                          <p:spTgt spid="3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strVal val="#ppt_x"/>
                                          </p:val>
                                        </p:tav>
                                        <p:tav tm="100000">
                                          <p:val>
                                            <p:strVal val="#ppt_x"/>
                                          </p:val>
                                        </p:tav>
                                      </p:tavLst>
                                    </p:anim>
                                    <p:anim calcmode="lin" valueType="num">
                                      <p:cBhvr>
                                        <p:cTn id="69" dur="500" fill="hold"/>
                                        <p:tgtEl>
                                          <p:spTgt spid="36"/>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anim calcmode="lin" valueType="num">
                                      <p:cBhvr>
                                        <p:cTn id="73" dur="500" fill="hold"/>
                                        <p:tgtEl>
                                          <p:spTgt spid="38"/>
                                        </p:tgtEl>
                                        <p:attrNameLst>
                                          <p:attrName>ppt_x</p:attrName>
                                        </p:attrNameLst>
                                      </p:cBhvr>
                                      <p:tavLst>
                                        <p:tav tm="0">
                                          <p:val>
                                            <p:strVal val="#ppt_x"/>
                                          </p:val>
                                        </p:tav>
                                        <p:tav tm="100000">
                                          <p:val>
                                            <p:strVal val="#ppt_x"/>
                                          </p:val>
                                        </p:tav>
                                      </p:tavLst>
                                    </p:anim>
                                    <p:anim calcmode="lin" valueType="num">
                                      <p:cBhvr>
                                        <p:cTn id="74" dur="500" fill="hold"/>
                                        <p:tgtEl>
                                          <p:spTgt spid="3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anim calcmode="lin" valueType="num">
                                      <p:cBhvr>
                                        <p:cTn id="78" dur="500" fill="hold"/>
                                        <p:tgtEl>
                                          <p:spTgt spid="40"/>
                                        </p:tgtEl>
                                        <p:attrNameLst>
                                          <p:attrName>ppt_x</p:attrName>
                                        </p:attrNameLst>
                                      </p:cBhvr>
                                      <p:tavLst>
                                        <p:tav tm="0">
                                          <p:val>
                                            <p:strVal val="#ppt_x"/>
                                          </p:val>
                                        </p:tav>
                                        <p:tav tm="100000">
                                          <p:val>
                                            <p:strVal val="#ppt_x"/>
                                          </p:val>
                                        </p:tav>
                                      </p:tavLst>
                                    </p:anim>
                                    <p:anim calcmode="lin" valueType="num">
                                      <p:cBhvr>
                                        <p:cTn id="79" dur="5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3" grpId="0"/>
      <p:bldP spid="33" grpId="1"/>
      <p:bldP spid="33" grpId="2"/>
      <p:bldP spid="34" grpId="0"/>
      <p:bldP spid="35" grpId="0"/>
      <p:bldP spid="35" grpId="1"/>
      <p:bldP spid="35" grpId="2"/>
      <p:bldP spid="36" grpId="0"/>
      <p:bldP spid="37" grpId="0"/>
      <p:bldP spid="37" grpId="1"/>
      <p:bldP spid="37" grpId="2"/>
      <p:bldP spid="38" grpId="0"/>
      <p:bldP spid="39" grpId="0"/>
      <p:bldP spid="39" grpId="1"/>
      <p:bldP spid="39" grpId="2"/>
      <p:bldP spid="40" grpId="0"/>
      <p:bldP spid="43" grpId="0" bldLvl="0" animBg="1"/>
      <p:bldP spid="46" grpId="0" bldLvl="0" animBg="1"/>
      <p:bldP spid="49" grpId="0" bldLvl="0" animBg="1"/>
      <p:bldP spid="5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4" cstate="screen"/>
          <a:srcRect/>
          <a:stretch>
            <a:fillRect/>
          </a:stretch>
        </p:blipFill>
        <p:spPr>
          <a:xfrm>
            <a:off x="-1" y="0"/>
            <a:ext cx="12192001" cy="6858000"/>
          </a:xfrm>
          <a:prstGeom prst="rect">
            <a:avLst/>
          </a:prstGeom>
        </p:spPr>
      </p:pic>
      <p:sp>
        <p:nvSpPr>
          <p:cNvPr id="6" name="文本框 5"/>
          <p:cNvSpPr txBox="1"/>
          <p:nvPr/>
        </p:nvSpPr>
        <p:spPr>
          <a:xfrm>
            <a:off x="4759325" y="621665"/>
            <a:ext cx="2673350" cy="1322070"/>
          </a:xfrm>
          <a:prstGeom prst="rect">
            <a:avLst/>
          </a:prstGeom>
          <a:noFill/>
        </p:spPr>
        <p:txBody>
          <a:bodyPr wrap="square" rtlCol="0">
            <a:spAutoFit/>
          </a:bodyPr>
          <a:lstStyle/>
          <a:p>
            <a:pPr algn="ctr"/>
            <a:r>
              <a:rPr lang="zh-CN" altLang="en-US" sz="8000">
                <a:solidFill>
                  <a:srgbClr val="41533A"/>
                </a:solidFill>
                <a:cs typeface="+mn-ea"/>
                <a:sym typeface="+mn-lt"/>
              </a:rPr>
              <a:t>目录</a:t>
            </a:r>
          </a:p>
        </p:txBody>
      </p:sp>
      <p:sp>
        <p:nvSpPr>
          <p:cNvPr id="2" name="椭圆 1"/>
          <p:cNvSpPr/>
          <p:nvPr/>
        </p:nvSpPr>
        <p:spPr>
          <a:xfrm>
            <a:off x="3495675" y="2089785"/>
            <a:ext cx="875030" cy="875030"/>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cs typeface="+mn-ea"/>
                <a:sym typeface="+mn-lt"/>
              </a:rPr>
              <a:t>壹</a:t>
            </a:r>
          </a:p>
        </p:txBody>
      </p:sp>
      <p:sp>
        <p:nvSpPr>
          <p:cNvPr id="7" name="文本框 6"/>
          <p:cNvSpPr txBox="1"/>
          <p:nvPr/>
        </p:nvSpPr>
        <p:spPr>
          <a:xfrm>
            <a:off x="3545721" y="2964815"/>
            <a:ext cx="800219" cy="2750185"/>
          </a:xfrm>
          <a:prstGeom prst="rect">
            <a:avLst/>
          </a:prstGeom>
          <a:noFill/>
        </p:spPr>
        <p:txBody>
          <a:bodyPr vert="eaVert" wrap="square" rtlCol="0">
            <a:spAutoFit/>
          </a:bodyPr>
          <a:lstStyle/>
          <a:p>
            <a:pPr algn="l"/>
            <a:r>
              <a:rPr lang="zh-CN" altLang="en-US" sz="4000" dirty="0">
                <a:cs typeface="+mn-ea"/>
                <a:sym typeface="+mn-lt"/>
              </a:rPr>
              <a:t>活动背景</a:t>
            </a:r>
          </a:p>
        </p:txBody>
      </p:sp>
      <p:sp>
        <p:nvSpPr>
          <p:cNvPr id="8" name="椭圆 7"/>
          <p:cNvSpPr/>
          <p:nvPr/>
        </p:nvSpPr>
        <p:spPr>
          <a:xfrm>
            <a:off x="5018405" y="2089785"/>
            <a:ext cx="875030" cy="875030"/>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cs typeface="+mn-ea"/>
                <a:sym typeface="+mn-lt"/>
              </a:rPr>
              <a:t>贰</a:t>
            </a:r>
          </a:p>
        </p:txBody>
      </p:sp>
      <p:sp>
        <p:nvSpPr>
          <p:cNvPr id="9" name="文本框 8"/>
          <p:cNvSpPr txBox="1"/>
          <p:nvPr/>
        </p:nvSpPr>
        <p:spPr>
          <a:xfrm>
            <a:off x="5068451" y="2964815"/>
            <a:ext cx="800219" cy="2750185"/>
          </a:xfrm>
          <a:prstGeom prst="rect">
            <a:avLst/>
          </a:prstGeom>
          <a:noFill/>
        </p:spPr>
        <p:txBody>
          <a:bodyPr vert="eaVert" wrap="square" rtlCol="0">
            <a:spAutoFit/>
          </a:bodyPr>
          <a:lstStyle/>
          <a:p>
            <a:pPr algn="l"/>
            <a:r>
              <a:rPr lang="zh-CN" altLang="en-US" sz="4000">
                <a:cs typeface="+mn-ea"/>
                <a:sym typeface="+mn-lt"/>
              </a:rPr>
              <a:t>活动内容</a:t>
            </a:r>
          </a:p>
        </p:txBody>
      </p:sp>
      <p:sp>
        <p:nvSpPr>
          <p:cNvPr id="10" name="椭圆 9"/>
          <p:cNvSpPr/>
          <p:nvPr/>
        </p:nvSpPr>
        <p:spPr>
          <a:xfrm>
            <a:off x="6541135" y="2089785"/>
            <a:ext cx="875030" cy="875030"/>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cs typeface="+mn-ea"/>
                <a:sym typeface="+mn-lt"/>
              </a:rPr>
              <a:t>叁</a:t>
            </a:r>
          </a:p>
        </p:txBody>
      </p:sp>
      <p:sp>
        <p:nvSpPr>
          <p:cNvPr id="11" name="文本框 10"/>
          <p:cNvSpPr txBox="1"/>
          <p:nvPr/>
        </p:nvSpPr>
        <p:spPr>
          <a:xfrm>
            <a:off x="6591181" y="2964815"/>
            <a:ext cx="800219" cy="2750185"/>
          </a:xfrm>
          <a:prstGeom prst="rect">
            <a:avLst/>
          </a:prstGeom>
          <a:noFill/>
        </p:spPr>
        <p:txBody>
          <a:bodyPr vert="eaVert" wrap="square" rtlCol="0">
            <a:spAutoFit/>
          </a:bodyPr>
          <a:lstStyle/>
          <a:p>
            <a:pPr algn="l"/>
            <a:r>
              <a:rPr lang="zh-CN" altLang="en-US" sz="4000">
                <a:cs typeface="+mn-ea"/>
                <a:sym typeface="+mn-lt"/>
              </a:rPr>
              <a:t>活动筹备</a:t>
            </a:r>
          </a:p>
        </p:txBody>
      </p:sp>
      <p:sp>
        <p:nvSpPr>
          <p:cNvPr id="12" name="椭圆 11"/>
          <p:cNvSpPr/>
          <p:nvPr/>
        </p:nvSpPr>
        <p:spPr>
          <a:xfrm>
            <a:off x="8063865" y="2089785"/>
            <a:ext cx="875030" cy="875030"/>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a:cs typeface="+mn-ea"/>
                <a:sym typeface="+mn-lt"/>
              </a:rPr>
              <a:t>肆</a:t>
            </a:r>
          </a:p>
        </p:txBody>
      </p:sp>
      <p:sp>
        <p:nvSpPr>
          <p:cNvPr id="13" name="文本框 12"/>
          <p:cNvSpPr txBox="1"/>
          <p:nvPr/>
        </p:nvSpPr>
        <p:spPr>
          <a:xfrm>
            <a:off x="8113911" y="2964815"/>
            <a:ext cx="800219" cy="2750185"/>
          </a:xfrm>
          <a:prstGeom prst="rect">
            <a:avLst/>
          </a:prstGeom>
          <a:noFill/>
        </p:spPr>
        <p:txBody>
          <a:bodyPr vert="eaVert" wrap="square" rtlCol="0">
            <a:spAutoFit/>
          </a:bodyPr>
          <a:lstStyle/>
          <a:p>
            <a:pPr algn="l"/>
            <a:r>
              <a:rPr lang="zh-CN" altLang="en-US" sz="4000">
                <a:cs typeface="+mn-ea"/>
                <a:sym typeface="+mn-lt"/>
              </a:rPr>
              <a:t>后续工作</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3" presetClass="entr" presetSubtype="16"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P spid="7" grpId="0"/>
      <p:bldP spid="8" grpId="0" bldLvl="0" animBg="1"/>
      <p:bldP spid="9" grpId="0"/>
      <p:bldP spid="10" grpId="0" bldLvl="0" animBg="1"/>
      <p:bldP spid="11" grpId="0"/>
      <p:bldP spid="12"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screen"/>
          <a:stretch>
            <a:fillRect/>
          </a:stretch>
        </p:blipFill>
        <p:spPr>
          <a:xfrm>
            <a:off x="0" y="0"/>
            <a:ext cx="12192000" cy="6858000"/>
          </a:xfrm>
          <a:prstGeom prst="rect">
            <a:avLst/>
          </a:prstGeom>
        </p:spPr>
      </p:pic>
      <p:sp>
        <p:nvSpPr>
          <p:cNvPr id="14" name="圆角矩形 10"/>
          <p:cNvSpPr/>
          <p:nvPr/>
        </p:nvSpPr>
        <p:spPr>
          <a:xfrm>
            <a:off x="3820795" y="2424430"/>
            <a:ext cx="638810" cy="2646045"/>
          </a:xfrm>
          <a:prstGeom prst="roundRect">
            <a:avLst>
              <a:gd name="adj" fmla="val 32405"/>
            </a:avLst>
          </a:prstGeom>
          <a:gradFill>
            <a:gsLst>
              <a:gs pos="0">
                <a:srgbClr val="839E6F"/>
              </a:gs>
              <a:gs pos="71000">
                <a:srgbClr val="4D734E"/>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nSpc>
                <a:spcPct val="80000"/>
              </a:lnSpc>
            </a:pPr>
            <a:r>
              <a:rPr lang="zh-CN" altLang="en-US" sz="2400" dirty="0">
                <a:solidFill>
                  <a:schemeClr val="bg1"/>
                </a:solidFill>
                <a:cs typeface="+mn-ea"/>
                <a:sym typeface="+mn-lt"/>
              </a:rPr>
              <a:t>端午主题</a:t>
            </a:r>
          </a:p>
          <a:p>
            <a:pPr>
              <a:lnSpc>
                <a:spcPct val="80000"/>
              </a:lnSpc>
            </a:pPr>
            <a:r>
              <a:rPr lang="zh-CN" altLang="en-US" sz="2400" dirty="0">
                <a:solidFill>
                  <a:schemeClr val="bg1"/>
                </a:solidFill>
                <a:cs typeface="+mn-ea"/>
                <a:sym typeface="+mn-lt"/>
              </a:rPr>
              <a:t>活动策划模板</a:t>
            </a:r>
          </a:p>
        </p:txBody>
      </p:sp>
      <p:sp>
        <p:nvSpPr>
          <p:cNvPr id="17" name="文本框 16"/>
          <p:cNvSpPr txBox="1"/>
          <p:nvPr/>
        </p:nvSpPr>
        <p:spPr>
          <a:xfrm>
            <a:off x="5820410" y="2355215"/>
            <a:ext cx="1799590" cy="2214880"/>
          </a:xfrm>
          <a:prstGeom prst="rect">
            <a:avLst/>
          </a:prstGeom>
          <a:noFill/>
        </p:spPr>
        <p:txBody>
          <a:bodyPr wrap="square" rtlCol="0">
            <a:spAutoFit/>
          </a:bodyPr>
          <a:lstStyle/>
          <a:p>
            <a:r>
              <a:rPr lang="zh-CN" altLang="en-US" sz="13800" dirty="0">
                <a:solidFill>
                  <a:srgbClr val="41533A"/>
                </a:solidFill>
                <a:cs typeface="+mn-ea"/>
                <a:sym typeface="+mn-lt"/>
              </a:rPr>
              <a:t>午</a:t>
            </a:r>
          </a:p>
        </p:txBody>
      </p:sp>
      <p:sp>
        <p:nvSpPr>
          <p:cNvPr id="18" name="文本框 17"/>
          <p:cNvSpPr txBox="1"/>
          <p:nvPr/>
        </p:nvSpPr>
        <p:spPr>
          <a:xfrm>
            <a:off x="4599940" y="482600"/>
            <a:ext cx="1799590" cy="2646045"/>
          </a:xfrm>
          <a:prstGeom prst="rect">
            <a:avLst/>
          </a:prstGeom>
          <a:noFill/>
        </p:spPr>
        <p:txBody>
          <a:bodyPr wrap="square" rtlCol="0">
            <a:spAutoFit/>
          </a:bodyPr>
          <a:lstStyle/>
          <a:p>
            <a:r>
              <a:rPr lang="zh-CN" altLang="en-US" sz="16600" dirty="0">
                <a:solidFill>
                  <a:srgbClr val="41533A"/>
                </a:solidFill>
                <a:cs typeface="+mn-ea"/>
                <a:sym typeface="+mn-lt"/>
              </a:rPr>
              <a:t>端</a:t>
            </a:r>
          </a:p>
        </p:txBody>
      </p:sp>
      <p:sp>
        <p:nvSpPr>
          <p:cNvPr id="19" name="文本框 18"/>
          <p:cNvSpPr txBox="1"/>
          <p:nvPr/>
        </p:nvSpPr>
        <p:spPr>
          <a:xfrm>
            <a:off x="4880610" y="2668905"/>
            <a:ext cx="1238885" cy="2529923"/>
          </a:xfrm>
          <a:prstGeom prst="rect">
            <a:avLst/>
          </a:prstGeom>
          <a:noFill/>
        </p:spPr>
        <p:txBody>
          <a:bodyPr wrap="square" rtlCol="0">
            <a:spAutoFit/>
          </a:bodyPr>
          <a:lstStyle/>
          <a:p>
            <a:pPr>
              <a:lnSpc>
                <a:spcPct val="80000"/>
              </a:lnSpc>
            </a:pPr>
            <a:r>
              <a:rPr lang="zh-CN" altLang="en-US" sz="9600" dirty="0">
                <a:solidFill>
                  <a:srgbClr val="4D734E"/>
                </a:solidFill>
                <a:cs typeface="+mn-ea"/>
                <a:sym typeface="+mn-lt"/>
              </a:rPr>
              <a:t>放粽</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4" cstate="screen"/>
          <a:stretch>
            <a:fillRect/>
          </a:stretch>
        </p:blipFill>
        <p:spPr>
          <a:xfrm>
            <a:off x="0" y="0"/>
            <a:ext cx="12192000" cy="6858000"/>
          </a:xfrm>
          <a:prstGeom prst="rect">
            <a:avLst/>
          </a:prstGeom>
        </p:spPr>
      </p:pic>
      <p:sp>
        <p:nvSpPr>
          <p:cNvPr id="2" name="文本框 1"/>
          <p:cNvSpPr txBox="1"/>
          <p:nvPr/>
        </p:nvSpPr>
        <p:spPr>
          <a:xfrm>
            <a:off x="3599180" y="2576195"/>
            <a:ext cx="4994275" cy="1322070"/>
          </a:xfrm>
          <a:prstGeom prst="rect">
            <a:avLst/>
          </a:prstGeom>
          <a:noFill/>
        </p:spPr>
        <p:txBody>
          <a:bodyPr wrap="square" rtlCol="0">
            <a:spAutoFit/>
          </a:bodyPr>
          <a:lstStyle/>
          <a:p>
            <a:pPr algn="ctr"/>
            <a:r>
              <a:rPr lang="zh-CN" altLang="en-US" sz="8000" dirty="0">
                <a:solidFill>
                  <a:srgbClr val="41533A"/>
                </a:solidFill>
                <a:cs typeface="+mn-ea"/>
                <a:sym typeface="+mn-lt"/>
              </a:rPr>
              <a:t>活动背景</a:t>
            </a:r>
          </a:p>
        </p:txBody>
      </p:sp>
      <p:sp>
        <p:nvSpPr>
          <p:cNvPr id="9" name="椭圆 8"/>
          <p:cNvSpPr/>
          <p:nvPr/>
        </p:nvSpPr>
        <p:spPr>
          <a:xfrm>
            <a:off x="5537200" y="1403350"/>
            <a:ext cx="1118235" cy="1118235"/>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a:cs typeface="+mn-ea"/>
                <a:sym typeface="+mn-lt"/>
              </a:rPr>
              <a:t>壹</a:t>
            </a:r>
          </a:p>
        </p:txBody>
      </p:sp>
      <p:sp>
        <p:nvSpPr>
          <p:cNvPr id="11" name="文本框 10"/>
          <p:cNvSpPr txBox="1"/>
          <p:nvPr/>
        </p:nvSpPr>
        <p:spPr>
          <a:xfrm>
            <a:off x="2874645" y="3782060"/>
            <a:ext cx="6442075" cy="645160"/>
          </a:xfrm>
          <a:prstGeom prst="rect">
            <a:avLst/>
          </a:prstGeom>
          <a:noFill/>
        </p:spPr>
        <p:txBody>
          <a:bodyPr wrap="square" rtlCol="0" anchor="t">
            <a:spAutoFit/>
          </a:bodyPr>
          <a:lstStyle/>
          <a:p>
            <a:pPr algn="ctr"/>
            <a:r>
              <a:rPr lang="zh-CN" altLang="en-US" dirty="0">
                <a:cs typeface="+mn-ea"/>
                <a:sym typeface="+mn-lt"/>
              </a:rPr>
              <a:t>单击此处添加本章节的简要内容。本模板精心设计，模板所有素材均可自由编辑替换移动。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ppt_y</p:attrName>
                                        </p:attrNameLst>
                                      </p:cBhvr>
                                      <p:tavLst>
                                        <p:tav tm="0">
                                          <p:val>
                                            <p:strVal val="#ppt_y+#ppt_h*1.125000"/>
                                          </p:val>
                                        </p:tav>
                                        <p:tav tm="100000">
                                          <p:val>
                                            <p:strVal val="#ppt_y"/>
                                          </p:val>
                                        </p:tav>
                                      </p:tavLst>
                                    </p:anim>
                                    <p:animEffect transition="in" filter="wipe(up)">
                                      <p:cBhvr>
                                        <p:cTn id="13" dur="500"/>
                                        <p:tgtEl>
                                          <p:spTgt spid="2"/>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ldLvl="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26" name="Group 1"/>
          <p:cNvGrpSpPr/>
          <p:nvPr/>
        </p:nvGrpSpPr>
        <p:grpSpPr>
          <a:xfrm>
            <a:off x="3475354" y="2235173"/>
            <a:ext cx="5241291" cy="3416354"/>
            <a:chOff x="4409440" y="2325113"/>
            <a:chExt cx="3914459" cy="2773362"/>
          </a:xfrm>
          <a:gradFill>
            <a:gsLst>
              <a:gs pos="0">
                <a:srgbClr val="4D734E"/>
              </a:gs>
              <a:gs pos="100000">
                <a:srgbClr val="839E6F"/>
              </a:gs>
            </a:gsLst>
            <a:lin ang="5400000" scaled="1"/>
          </a:gradFill>
        </p:grpSpPr>
        <p:sp>
          <p:nvSpPr>
            <p:cNvPr id="27" name="Freeform 5"/>
            <p:cNvSpPr/>
            <p:nvPr/>
          </p:nvSpPr>
          <p:spPr bwMode="auto">
            <a:xfrm rot="5400000">
              <a:off x="6374111" y="3302488"/>
              <a:ext cx="555665" cy="2490568"/>
            </a:xfrm>
            <a:custGeom>
              <a:avLst/>
              <a:gdLst>
                <a:gd name="T0" fmla="*/ 0 w 224"/>
                <a:gd name="T1" fmla="*/ 0 h 1004"/>
                <a:gd name="T2" fmla="*/ 0 w 224"/>
                <a:gd name="T3" fmla="*/ 1004 h 1004"/>
                <a:gd name="T4" fmla="*/ 224 w 224"/>
                <a:gd name="T5" fmla="*/ 826 h 1004"/>
                <a:gd name="T6" fmla="*/ 224 w 224"/>
                <a:gd name="T7" fmla="*/ 0 h 1004"/>
                <a:gd name="T8" fmla="*/ 0 w 224"/>
                <a:gd name="T9" fmla="*/ 0 h 1004"/>
              </a:gdLst>
              <a:ahLst/>
              <a:cxnLst>
                <a:cxn ang="0">
                  <a:pos x="T0" y="T1"/>
                </a:cxn>
                <a:cxn ang="0">
                  <a:pos x="T2" y="T3"/>
                </a:cxn>
                <a:cxn ang="0">
                  <a:pos x="T4" y="T5"/>
                </a:cxn>
                <a:cxn ang="0">
                  <a:pos x="T6" y="T7"/>
                </a:cxn>
                <a:cxn ang="0">
                  <a:pos x="T8" y="T9"/>
                </a:cxn>
              </a:cxnLst>
              <a:rect l="0" t="0" r="r" b="b"/>
              <a:pathLst>
                <a:path w="224" h="1004">
                  <a:moveTo>
                    <a:pt x="0" y="0"/>
                  </a:moveTo>
                  <a:lnTo>
                    <a:pt x="0" y="1004"/>
                  </a:lnTo>
                  <a:lnTo>
                    <a:pt x="224" y="826"/>
                  </a:lnTo>
                  <a:lnTo>
                    <a:pt x="224" y="0"/>
                  </a:lnTo>
                  <a:lnTo>
                    <a:pt x="0" y="0"/>
                  </a:lnTo>
                  <a:close/>
                </a:path>
              </a:pathLst>
            </a:custGeom>
            <a:grpFill/>
            <a:ln>
              <a:noFill/>
            </a:ln>
          </p:spPr>
          <p:txBody>
            <a:bodyPr vert="horz" wrap="square" lIns="91440" tIns="45720" rIns="91440" bIns="45720" numCol="1" anchor="t" anchorCtr="0" compatLnSpc="1"/>
            <a:lstStyle/>
            <a:p>
              <a:endParaRPr lang="en-AU">
                <a:cs typeface="+mn-ea"/>
                <a:sym typeface="+mn-lt"/>
              </a:endParaRPr>
            </a:p>
          </p:txBody>
        </p:sp>
        <p:sp>
          <p:nvSpPr>
            <p:cNvPr id="28" name="Freeform 6"/>
            <p:cNvSpPr/>
            <p:nvPr/>
          </p:nvSpPr>
          <p:spPr bwMode="auto">
            <a:xfrm rot="5400000">
              <a:off x="7535053" y="4309630"/>
              <a:ext cx="1101407" cy="476284"/>
            </a:xfrm>
            <a:custGeom>
              <a:avLst/>
              <a:gdLst>
                <a:gd name="T0" fmla="*/ 222 w 444"/>
                <a:gd name="T1" fmla="*/ 0 h 192"/>
                <a:gd name="T2" fmla="*/ 444 w 444"/>
                <a:gd name="T3" fmla="*/ 192 h 192"/>
                <a:gd name="T4" fmla="*/ 222 w 444"/>
                <a:gd name="T5" fmla="*/ 192 h 192"/>
                <a:gd name="T6" fmla="*/ 0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444" y="192"/>
                  </a:lnTo>
                  <a:lnTo>
                    <a:pt x="222" y="192"/>
                  </a:lnTo>
                  <a:lnTo>
                    <a:pt x="0" y="192"/>
                  </a:lnTo>
                  <a:lnTo>
                    <a:pt x="222" y="0"/>
                  </a:lnTo>
                  <a:close/>
                </a:path>
              </a:pathLst>
            </a:custGeom>
            <a:grpFill/>
            <a:ln>
              <a:noFill/>
            </a:ln>
          </p:spPr>
          <p:txBody>
            <a:bodyPr vert="horz" wrap="square" lIns="91440" tIns="45720" rIns="91440" bIns="45720" numCol="1" anchor="t" anchorCtr="0" compatLnSpc="1"/>
            <a:lstStyle/>
            <a:p>
              <a:endParaRPr lang="en-AU">
                <a:cs typeface="+mn-ea"/>
                <a:sym typeface="+mn-lt"/>
              </a:endParaRPr>
            </a:p>
          </p:txBody>
        </p:sp>
        <p:sp>
          <p:nvSpPr>
            <p:cNvPr id="29" name="Freeform 7"/>
            <p:cNvSpPr/>
            <p:nvPr/>
          </p:nvSpPr>
          <p:spPr bwMode="auto">
            <a:xfrm rot="5400000">
              <a:off x="5766353" y="3066827"/>
              <a:ext cx="560626" cy="1845600"/>
            </a:xfrm>
            <a:custGeom>
              <a:avLst/>
              <a:gdLst>
                <a:gd name="T0" fmla="*/ 0 w 226"/>
                <a:gd name="T1" fmla="*/ 744 h 744"/>
                <a:gd name="T2" fmla="*/ 0 w 226"/>
                <a:gd name="T3" fmla="*/ 0 h 744"/>
                <a:gd name="T4" fmla="*/ 226 w 226"/>
                <a:gd name="T5" fmla="*/ 178 h 744"/>
                <a:gd name="T6" fmla="*/ 226 w 226"/>
                <a:gd name="T7" fmla="*/ 744 h 744"/>
                <a:gd name="T8" fmla="*/ 0 w 226"/>
                <a:gd name="T9" fmla="*/ 744 h 744"/>
              </a:gdLst>
              <a:ahLst/>
              <a:cxnLst>
                <a:cxn ang="0">
                  <a:pos x="T0" y="T1"/>
                </a:cxn>
                <a:cxn ang="0">
                  <a:pos x="T2" y="T3"/>
                </a:cxn>
                <a:cxn ang="0">
                  <a:pos x="T4" y="T5"/>
                </a:cxn>
                <a:cxn ang="0">
                  <a:pos x="T6" y="T7"/>
                </a:cxn>
                <a:cxn ang="0">
                  <a:pos x="T8" y="T9"/>
                </a:cxn>
              </a:cxnLst>
              <a:rect l="0" t="0" r="r" b="b"/>
              <a:pathLst>
                <a:path w="226" h="744">
                  <a:moveTo>
                    <a:pt x="0" y="744"/>
                  </a:moveTo>
                  <a:lnTo>
                    <a:pt x="0" y="0"/>
                  </a:lnTo>
                  <a:lnTo>
                    <a:pt x="226" y="178"/>
                  </a:lnTo>
                  <a:lnTo>
                    <a:pt x="226" y="744"/>
                  </a:lnTo>
                  <a:lnTo>
                    <a:pt x="0" y="744"/>
                  </a:lnTo>
                  <a:close/>
                </a:path>
              </a:pathLst>
            </a:custGeom>
            <a:grp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cs typeface="+mn-ea"/>
                <a:sym typeface="+mn-lt"/>
              </a:endParaRPr>
            </a:p>
          </p:txBody>
        </p:sp>
        <p:sp>
          <p:nvSpPr>
            <p:cNvPr id="30" name="Freeform 8"/>
            <p:cNvSpPr/>
            <p:nvPr/>
          </p:nvSpPr>
          <p:spPr bwMode="auto">
            <a:xfrm rot="5400000">
              <a:off x="4384633" y="3749004"/>
              <a:ext cx="1101407" cy="476284"/>
            </a:xfrm>
            <a:custGeom>
              <a:avLst/>
              <a:gdLst>
                <a:gd name="T0" fmla="*/ 222 w 444"/>
                <a:gd name="T1" fmla="*/ 192 h 192"/>
                <a:gd name="T2" fmla="*/ 444 w 444"/>
                <a:gd name="T3" fmla="*/ 0 h 192"/>
                <a:gd name="T4" fmla="*/ 222 w 444"/>
                <a:gd name="T5" fmla="*/ 0 h 192"/>
                <a:gd name="T6" fmla="*/ 0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444" y="0"/>
                  </a:lnTo>
                  <a:lnTo>
                    <a:pt x="222" y="0"/>
                  </a:lnTo>
                  <a:lnTo>
                    <a:pt x="0" y="0"/>
                  </a:lnTo>
                  <a:lnTo>
                    <a:pt x="222" y="192"/>
                  </a:lnTo>
                  <a:close/>
                </a:path>
              </a:pathLst>
            </a:custGeom>
            <a:grpFill/>
            <a:ln>
              <a:noFill/>
            </a:ln>
          </p:spPr>
          <p:txBody>
            <a:bodyPr vert="horz" wrap="square" lIns="91440" tIns="45720" rIns="91440" bIns="45720" numCol="1" anchor="t" anchorCtr="0" compatLnSpc="1"/>
            <a:lstStyle/>
            <a:p>
              <a:endParaRPr lang="en-AU">
                <a:cs typeface="+mn-ea"/>
                <a:sym typeface="+mn-lt"/>
              </a:endParaRPr>
            </a:p>
          </p:txBody>
        </p:sp>
        <p:sp>
          <p:nvSpPr>
            <p:cNvPr id="31" name="Freeform 9"/>
            <p:cNvSpPr/>
            <p:nvPr/>
          </p:nvSpPr>
          <p:spPr bwMode="auto">
            <a:xfrm rot="5400000">
              <a:off x="6361707" y="2471471"/>
              <a:ext cx="560626" cy="1915059"/>
            </a:xfrm>
            <a:custGeom>
              <a:avLst/>
              <a:gdLst>
                <a:gd name="T0" fmla="*/ 226 w 226"/>
                <a:gd name="T1" fmla="*/ 0 h 772"/>
                <a:gd name="T2" fmla="*/ 226 w 226"/>
                <a:gd name="T3" fmla="*/ 772 h 772"/>
                <a:gd name="T4" fmla="*/ 0 w 226"/>
                <a:gd name="T5" fmla="*/ 594 h 772"/>
                <a:gd name="T6" fmla="*/ 0 w 226"/>
                <a:gd name="T7" fmla="*/ 0 h 772"/>
                <a:gd name="T8" fmla="*/ 226 w 226"/>
                <a:gd name="T9" fmla="*/ 0 h 772"/>
              </a:gdLst>
              <a:ahLst/>
              <a:cxnLst>
                <a:cxn ang="0">
                  <a:pos x="T0" y="T1"/>
                </a:cxn>
                <a:cxn ang="0">
                  <a:pos x="T2" y="T3"/>
                </a:cxn>
                <a:cxn ang="0">
                  <a:pos x="T4" y="T5"/>
                </a:cxn>
                <a:cxn ang="0">
                  <a:pos x="T6" y="T7"/>
                </a:cxn>
                <a:cxn ang="0">
                  <a:pos x="T8" y="T9"/>
                </a:cxn>
              </a:cxnLst>
              <a:rect l="0" t="0" r="r" b="b"/>
              <a:pathLst>
                <a:path w="226" h="772">
                  <a:moveTo>
                    <a:pt x="226" y="0"/>
                  </a:moveTo>
                  <a:lnTo>
                    <a:pt x="226" y="772"/>
                  </a:lnTo>
                  <a:lnTo>
                    <a:pt x="0" y="594"/>
                  </a:lnTo>
                  <a:lnTo>
                    <a:pt x="0" y="0"/>
                  </a:lnTo>
                  <a:lnTo>
                    <a:pt x="226" y="0"/>
                  </a:lnTo>
                  <a:close/>
                </a:path>
              </a:pathLst>
            </a:custGeom>
            <a:grp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cs typeface="+mn-ea"/>
                <a:sym typeface="+mn-lt"/>
              </a:endParaRPr>
            </a:p>
          </p:txBody>
        </p:sp>
        <p:sp>
          <p:nvSpPr>
            <p:cNvPr id="32" name="Freeform 10"/>
            <p:cNvSpPr/>
            <p:nvPr/>
          </p:nvSpPr>
          <p:spPr bwMode="auto">
            <a:xfrm rot="5400000">
              <a:off x="7237376" y="3188378"/>
              <a:ext cx="1101407" cy="476284"/>
            </a:xfrm>
            <a:custGeom>
              <a:avLst/>
              <a:gdLst>
                <a:gd name="T0" fmla="*/ 222 w 444"/>
                <a:gd name="T1" fmla="*/ 0 h 192"/>
                <a:gd name="T2" fmla="*/ 0 w 444"/>
                <a:gd name="T3" fmla="*/ 192 h 192"/>
                <a:gd name="T4" fmla="*/ 222 w 444"/>
                <a:gd name="T5" fmla="*/ 192 h 192"/>
                <a:gd name="T6" fmla="*/ 444 w 444"/>
                <a:gd name="T7" fmla="*/ 192 h 192"/>
                <a:gd name="T8" fmla="*/ 222 w 444"/>
                <a:gd name="T9" fmla="*/ 0 h 192"/>
              </a:gdLst>
              <a:ahLst/>
              <a:cxnLst>
                <a:cxn ang="0">
                  <a:pos x="T0" y="T1"/>
                </a:cxn>
                <a:cxn ang="0">
                  <a:pos x="T2" y="T3"/>
                </a:cxn>
                <a:cxn ang="0">
                  <a:pos x="T4" y="T5"/>
                </a:cxn>
                <a:cxn ang="0">
                  <a:pos x="T6" y="T7"/>
                </a:cxn>
                <a:cxn ang="0">
                  <a:pos x="T8" y="T9"/>
                </a:cxn>
              </a:cxnLst>
              <a:rect l="0" t="0" r="r" b="b"/>
              <a:pathLst>
                <a:path w="444" h="192">
                  <a:moveTo>
                    <a:pt x="222" y="0"/>
                  </a:moveTo>
                  <a:lnTo>
                    <a:pt x="0" y="192"/>
                  </a:lnTo>
                  <a:lnTo>
                    <a:pt x="222" y="192"/>
                  </a:lnTo>
                  <a:lnTo>
                    <a:pt x="444" y="192"/>
                  </a:lnTo>
                  <a:lnTo>
                    <a:pt x="222" y="0"/>
                  </a:lnTo>
                  <a:close/>
                </a:path>
              </a:pathLst>
            </a:custGeom>
            <a:grpFill/>
            <a:ln>
              <a:noFill/>
            </a:ln>
          </p:spPr>
          <p:txBody>
            <a:bodyPr vert="horz" wrap="square" lIns="91440" tIns="45720" rIns="91440" bIns="45720" numCol="1" anchor="t" anchorCtr="0" compatLnSpc="1"/>
            <a:lstStyle/>
            <a:p>
              <a:endParaRPr lang="en-AU">
                <a:cs typeface="+mn-ea"/>
                <a:sym typeface="+mn-lt"/>
              </a:endParaRPr>
            </a:p>
          </p:txBody>
        </p:sp>
        <p:sp>
          <p:nvSpPr>
            <p:cNvPr id="33" name="Freeform 11"/>
            <p:cNvSpPr/>
            <p:nvPr/>
          </p:nvSpPr>
          <p:spPr bwMode="auto">
            <a:xfrm rot="5400000">
              <a:off x="5617514" y="1816581"/>
              <a:ext cx="560626" cy="2123433"/>
            </a:xfrm>
            <a:custGeom>
              <a:avLst/>
              <a:gdLst>
                <a:gd name="T0" fmla="*/ 226 w 226"/>
                <a:gd name="T1" fmla="*/ 856 h 856"/>
                <a:gd name="T2" fmla="*/ 226 w 226"/>
                <a:gd name="T3" fmla="*/ 0 h 856"/>
                <a:gd name="T4" fmla="*/ 0 w 226"/>
                <a:gd name="T5" fmla="*/ 178 h 856"/>
                <a:gd name="T6" fmla="*/ 0 w 226"/>
                <a:gd name="T7" fmla="*/ 856 h 856"/>
                <a:gd name="T8" fmla="*/ 226 w 226"/>
                <a:gd name="T9" fmla="*/ 856 h 856"/>
              </a:gdLst>
              <a:ahLst/>
              <a:cxnLst>
                <a:cxn ang="0">
                  <a:pos x="T0" y="T1"/>
                </a:cxn>
                <a:cxn ang="0">
                  <a:pos x="T2" y="T3"/>
                </a:cxn>
                <a:cxn ang="0">
                  <a:pos x="T4" y="T5"/>
                </a:cxn>
                <a:cxn ang="0">
                  <a:pos x="T6" y="T7"/>
                </a:cxn>
                <a:cxn ang="0">
                  <a:pos x="T8" y="T9"/>
                </a:cxn>
              </a:cxnLst>
              <a:rect l="0" t="0" r="r" b="b"/>
              <a:pathLst>
                <a:path w="226" h="856">
                  <a:moveTo>
                    <a:pt x="226" y="856"/>
                  </a:moveTo>
                  <a:lnTo>
                    <a:pt x="226" y="0"/>
                  </a:lnTo>
                  <a:lnTo>
                    <a:pt x="0" y="178"/>
                  </a:lnTo>
                  <a:lnTo>
                    <a:pt x="0" y="856"/>
                  </a:lnTo>
                  <a:lnTo>
                    <a:pt x="226" y="856"/>
                  </a:lnTo>
                  <a:close/>
                </a:path>
              </a:pathLst>
            </a:custGeom>
            <a:grpFill/>
            <a:ln>
              <a:noFill/>
            </a:ln>
            <a:effectLst>
              <a:outerShdw blurRad="50800" dist="38100" dir="5400000" algn="t" rotWithShape="0">
                <a:prstClr val="black">
                  <a:alpha val="10000"/>
                </a:prstClr>
              </a:outerShdw>
            </a:effectLst>
          </p:spPr>
          <p:txBody>
            <a:bodyPr vert="horz" wrap="square" lIns="91440" tIns="45720" rIns="91440" bIns="45720" numCol="1" anchor="t" anchorCtr="0" compatLnSpc="1"/>
            <a:lstStyle/>
            <a:p>
              <a:endParaRPr lang="en-AU">
                <a:cs typeface="+mn-ea"/>
                <a:sym typeface="+mn-lt"/>
              </a:endParaRPr>
            </a:p>
          </p:txBody>
        </p:sp>
        <p:sp>
          <p:nvSpPr>
            <p:cNvPr id="34" name="Freeform 12"/>
            <p:cNvSpPr/>
            <p:nvPr/>
          </p:nvSpPr>
          <p:spPr bwMode="auto">
            <a:xfrm rot="5400000">
              <a:off x="4096878" y="2637675"/>
              <a:ext cx="1101407" cy="476284"/>
            </a:xfrm>
            <a:custGeom>
              <a:avLst/>
              <a:gdLst>
                <a:gd name="T0" fmla="*/ 222 w 444"/>
                <a:gd name="T1" fmla="*/ 192 h 192"/>
                <a:gd name="T2" fmla="*/ 0 w 444"/>
                <a:gd name="T3" fmla="*/ 0 h 192"/>
                <a:gd name="T4" fmla="*/ 222 w 444"/>
                <a:gd name="T5" fmla="*/ 0 h 192"/>
                <a:gd name="T6" fmla="*/ 444 w 444"/>
                <a:gd name="T7" fmla="*/ 0 h 192"/>
                <a:gd name="T8" fmla="*/ 222 w 444"/>
                <a:gd name="T9" fmla="*/ 192 h 192"/>
              </a:gdLst>
              <a:ahLst/>
              <a:cxnLst>
                <a:cxn ang="0">
                  <a:pos x="T0" y="T1"/>
                </a:cxn>
                <a:cxn ang="0">
                  <a:pos x="T2" y="T3"/>
                </a:cxn>
                <a:cxn ang="0">
                  <a:pos x="T4" y="T5"/>
                </a:cxn>
                <a:cxn ang="0">
                  <a:pos x="T6" y="T7"/>
                </a:cxn>
                <a:cxn ang="0">
                  <a:pos x="T8" y="T9"/>
                </a:cxn>
              </a:cxnLst>
              <a:rect l="0" t="0" r="r" b="b"/>
              <a:pathLst>
                <a:path w="444" h="192">
                  <a:moveTo>
                    <a:pt x="222" y="192"/>
                  </a:moveTo>
                  <a:lnTo>
                    <a:pt x="0" y="0"/>
                  </a:lnTo>
                  <a:lnTo>
                    <a:pt x="222" y="0"/>
                  </a:lnTo>
                  <a:lnTo>
                    <a:pt x="444" y="0"/>
                  </a:lnTo>
                  <a:lnTo>
                    <a:pt x="222" y="192"/>
                  </a:lnTo>
                  <a:close/>
                </a:path>
              </a:pathLst>
            </a:custGeom>
            <a:grpFill/>
            <a:ln>
              <a:noFill/>
            </a:ln>
          </p:spPr>
          <p:txBody>
            <a:bodyPr vert="horz" wrap="square" lIns="91440" tIns="45720" rIns="91440" bIns="45720" numCol="1" anchor="t" anchorCtr="0" compatLnSpc="1"/>
            <a:lstStyle/>
            <a:p>
              <a:endParaRPr lang="en-AU">
                <a:cs typeface="+mn-ea"/>
                <a:sym typeface="+mn-lt"/>
              </a:endParaRPr>
            </a:p>
          </p:txBody>
        </p:sp>
      </p:grpSp>
      <p:grpSp>
        <p:nvGrpSpPr>
          <p:cNvPr id="11" name="组合 10"/>
          <p:cNvGrpSpPr/>
          <p:nvPr/>
        </p:nvGrpSpPr>
        <p:grpSpPr>
          <a:xfrm>
            <a:off x="956310" y="476885"/>
            <a:ext cx="3152140" cy="645160"/>
            <a:chOff x="1506" y="612"/>
            <a:chExt cx="4964" cy="1016"/>
          </a:xfrm>
        </p:grpSpPr>
        <p:sp>
          <p:nvSpPr>
            <p:cNvPr id="2" name="椭圆 1"/>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壹</a:t>
              </a:r>
            </a:p>
          </p:txBody>
        </p:sp>
        <p:sp>
          <p:nvSpPr>
            <p:cNvPr id="3" name="文本框 2"/>
            <p:cNvSpPr txBox="1"/>
            <p:nvPr/>
          </p:nvSpPr>
          <p:spPr>
            <a:xfrm>
              <a:off x="2488" y="612"/>
              <a:ext cx="3982" cy="1016"/>
            </a:xfrm>
            <a:prstGeom prst="rect">
              <a:avLst/>
            </a:prstGeom>
            <a:noFill/>
          </p:spPr>
          <p:txBody>
            <a:bodyPr vert="horz" wrap="square" rtlCol="0">
              <a:spAutoFit/>
            </a:bodyPr>
            <a:lstStyle/>
            <a:p>
              <a:pPr algn="l"/>
              <a:r>
                <a:rPr lang="zh-CN" altLang="en-US" sz="3600">
                  <a:cs typeface="+mn-ea"/>
                  <a:sym typeface="+mn-lt"/>
                </a:rPr>
                <a:t>活动背景</a:t>
              </a:r>
            </a:p>
          </p:txBody>
        </p:sp>
      </p:grpSp>
      <p:grpSp>
        <p:nvGrpSpPr>
          <p:cNvPr id="35" name="组合 34"/>
          <p:cNvGrpSpPr/>
          <p:nvPr/>
        </p:nvGrpSpPr>
        <p:grpSpPr>
          <a:xfrm>
            <a:off x="897407" y="2224055"/>
            <a:ext cx="2428480" cy="1431161"/>
            <a:chOff x="2136360" y="3893492"/>
            <a:chExt cx="1886136" cy="1431161"/>
          </a:xfrm>
        </p:grpSpPr>
        <p:sp>
          <p:nvSpPr>
            <p:cNvPr id="36" name="文本框 35"/>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37" name="矩形 36"/>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38" name="组合 37"/>
          <p:cNvGrpSpPr/>
          <p:nvPr/>
        </p:nvGrpSpPr>
        <p:grpSpPr>
          <a:xfrm>
            <a:off x="897407" y="4102803"/>
            <a:ext cx="2428480" cy="1431161"/>
            <a:chOff x="2136360" y="3893492"/>
            <a:chExt cx="1886136" cy="1431161"/>
          </a:xfrm>
        </p:grpSpPr>
        <p:sp>
          <p:nvSpPr>
            <p:cNvPr id="39" name="文本框 38"/>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40" name="矩形 39"/>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41" name="组合 40"/>
          <p:cNvGrpSpPr/>
          <p:nvPr/>
        </p:nvGrpSpPr>
        <p:grpSpPr>
          <a:xfrm>
            <a:off x="8995290" y="2224055"/>
            <a:ext cx="2428480" cy="1431161"/>
            <a:chOff x="2136360" y="3893492"/>
            <a:chExt cx="1886136" cy="1431161"/>
          </a:xfrm>
        </p:grpSpPr>
        <p:sp>
          <p:nvSpPr>
            <p:cNvPr id="42" name="文本框 41"/>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43" name="矩形 42"/>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44" name="组合 43"/>
          <p:cNvGrpSpPr/>
          <p:nvPr/>
        </p:nvGrpSpPr>
        <p:grpSpPr>
          <a:xfrm>
            <a:off x="8995290" y="4102803"/>
            <a:ext cx="2428480" cy="1431161"/>
            <a:chOff x="2136360" y="3893492"/>
            <a:chExt cx="1886136" cy="1431161"/>
          </a:xfrm>
        </p:grpSpPr>
        <p:sp>
          <p:nvSpPr>
            <p:cNvPr id="45" name="文本框 44"/>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46" name="矩形 45"/>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anim calcmode="lin" valueType="num">
                                      <p:cBhvr>
                                        <p:cTn id="20" dur="1000" fill="hold"/>
                                        <p:tgtEl>
                                          <p:spTgt spid="38"/>
                                        </p:tgtEl>
                                        <p:attrNameLst>
                                          <p:attrName>ppt_x</p:attrName>
                                        </p:attrNameLst>
                                      </p:cBhvr>
                                      <p:tavLst>
                                        <p:tav tm="0">
                                          <p:val>
                                            <p:strVal val="#ppt_x"/>
                                          </p:val>
                                        </p:tav>
                                        <p:tav tm="100000">
                                          <p:val>
                                            <p:strVal val="#ppt_x"/>
                                          </p:val>
                                        </p:tav>
                                      </p:tavLst>
                                    </p:anim>
                                    <p:anim calcmode="lin" valueType="num">
                                      <p:cBhvr>
                                        <p:cTn id="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1000"/>
                                        <p:tgtEl>
                                          <p:spTgt spid="41"/>
                                        </p:tgtEl>
                                      </p:cBhvr>
                                    </p:animEffect>
                                    <p:anim calcmode="lin" valueType="num">
                                      <p:cBhvr>
                                        <p:cTn id="27" dur="1000" fill="hold"/>
                                        <p:tgtEl>
                                          <p:spTgt spid="41"/>
                                        </p:tgtEl>
                                        <p:attrNameLst>
                                          <p:attrName>ppt_x</p:attrName>
                                        </p:attrNameLst>
                                      </p:cBhvr>
                                      <p:tavLst>
                                        <p:tav tm="0">
                                          <p:val>
                                            <p:strVal val="#ppt_x"/>
                                          </p:val>
                                        </p:tav>
                                        <p:tav tm="100000">
                                          <p:val>
                                            <p:strVal val="#ppt_x"/>
                                          </p:val>
                                        </p:tav>
                                      </p:tavLst>
                                    </p:anim>
                                    <p:anim calcmode="lin" valueType="num">
                                      <p:cBhvr>
                                        <p:cTn id="2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29" name="组合 28"/>
          <p:cNvGrpSpPr/>
          <p:nvPr/>
        </p:nvGrpSpPr>
        <p:grpSpPr>
          <a:xfrm>
            <a:off x="956310" y="476885"/>
            <a:ext cx="3152140" cy="645160"/>
            <a:chOff x="1506" y="612"/>
            <a:chExt cx="4964" cy="1016"/>
          </a:xfrm>
        </p:grpSpPr>
        <p:sp>
          <p:nvSpPr>
            <p:cNvPr id="30" name="椭圆 29"/>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cs typeface="+mn-ea"/>
                  <a:sym typeface="+mn-lt"/>
                </a:rPr>
                <a:t>壹</a:t>
              </a:r>
            </a:p>
          </p:txBody>
        </p:sp>
        <p:sp>
          <p:nvSpPr>
            <p:cNvPr id="31" name="文本框 30"/>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活动背景</a:t>
              </a:r>
            </a:p>
          </p:txBody>
        </p:sp>
      </p:grpSp>
      <p:cxnSp>
        <p:nvCxnSpPr>
          <p:cNvPr id="33" name="Straight Connector 36"/>
          <p:cNvCxnSpPr/>
          <p:nvPr/>
        </p:nvCxnSpPr>
        <p:spPr>
          <a:xfrm rot="10800000">
            <a:off x="5585143" y="2652150"/>
            <a:ext cx="1187146" cy="167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Connector 31"/>
          <p:cNvCxnSpPr/>
          <p:nvPr/>
        </p:nvCxnSpPr>
        <p:spPr>
          <a:xfrm rot="10800000">
            <a:off x="5585143" y="4786296"/>
            <a:ext cx="1187146" cy="1672"/>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Group 22"/>
          <p:cNvGrpSpPr/>
          <p:nvPr/>
        </p:nvGrpSpPr>
        <p:grpSpPr>
          <a:xfrm>
            <a:off x="4229100" y="2105133"/>
            <a:ext cx="1004423" cy="1074328"/>
            <a:chOff x="947582" y="1574028"/>
            <a:chExt cx="1209747" cy="1293941"/>
          </a:xfrm>
          <a:gradFill>
            <a:gsLst>
              <a:gs pos="0">
                <a:srgbClr val="4D734E"/>
              </a:gs>
              <a:gs pos="100000">
                <a:srgbClr val="839E6F"/>
              </a:gs>
            </a:gsLst>
            <a:lin ang="5400000" scaled="1"/>
          </a:gradFill>
        </p:grpSpPr>
        <p:sp>
          <p:nvSpPr>
            <p:cNvPr id="73" name="Sev01"/>
            <p:cNvSpPr/>
            <p:nvPr/>
          </p:nvSpPr>
          <p:spPr>
            <a:xfrm rot="18900000">
              <a:off x="947582" y="1658222"/>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1">
                    <a:lumMod val="50000"/>
                  </a:schemeClr>
                </a:solidFill>
                <a:cs typeface="+mn-ea"/>
                <a:sym typeface="+mn-lt"/>
              </a:endParaRPr>
            </a:p>
          </p:txBody>
        </p:sp>
        <p:sp>
          <p:nvSpPr>
            <p:cNvPr id="74" name="Sev01"/>
            <p:cNvSpPr/>
            <p:nvPr/>
          </p:nvSpPr>
          <p:spPr>
            <a:xfrm rot="18900000">
              <a:off x="947582"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1">
                    <a:lumMod val="50000"/>
                  </a:schemeClr>
                </a:solidFill>
                <a:cs typeface="+mn-ea"/>
                <a:sym typeface="+mn-lt"/>
              </a:endParaRPr>
            </a:p>
          </p:txBody>
        </p:sp>
      </p:grpSp>
      <p:grpSp>
        <p:nvGrpSpPr>
          <p:cNvPr id="36" name="Group 23"/>
          <p:cNvGrpSpPr/>
          <p:nvPr/>
        </p:nvGrpSpPr>
        <p:grpSpPr>
          <a:xfrm>
            <a:off x="7110874" y="2101846"/>
            <a:ext cx="1004426" cy="1061479"/>
            <a:chOff x="2971937" y="1574028"/>
            <a:chExt cx="1209747" cy="1278466"/>
          </a:xfrm>
          <a:gradFill>
            <a:gsLst>
              <a:gs pos="0">
                <a:srgbClr val="4D734E"/>
              </a:gs>
              <a:gs pos="100000">
                <a:srgbClr val="839E6F"/>
              </a:gs>
            </a:gsLst>
            <a:lin ang="5400000" scaled="1"/>
          </a:gradFill>
        </p:grpSpPr>
        <p:sp>
          <p:nvSpPr>
            <p:cNvPr id="71" name="Sev02"/>
            <p:cNvSpPr/>
            <p:nvPr/>
          </p:nvSpPr>
          <p:spPr>
            <a:xfrm rot="18900000">
              <a:off x="2971937" y="1642747"/>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accent2">
                    <a:lumMod val="50000"/>
                  </a:schemeClr>
                </a:solidFill>
                <a:cs typeface="+mn-ea"/>
                <a:sym typeface="+mn-lt"/>
              </a:endParaRPr>
            </a:p>
          </p:txBody>
        </p:sp>
        <p:sp>
          <p:nvSpPr>
            <p:cNvPr id="72" name="Sev02"/>
            <p:cNvSpPr/>
            <p:nvPr/>
          </p:nvSpPr>
          <p:spPr>
            <a:xfrm rot="18900000">
              <a:off x="2971937"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accent2">
                    <a:lumMod val="50000"/>
                  </a:schemeClr>
                </a:solidFill>
                <a:cs typeface="+mn-ea"/>
                <a:sym typeface="+mn-lt"/>
              </a:endParaRPr>
            </a:p>
          </p:txBody>
        </p:sp>
      </p:grpSp>
      <p:grpSp>
        <p:nvGrpSpPr>
          <p:cNvPr id="37" name="Group 24"/>
          <p:cNvGrpSpPr/>
          <p:nvPr/>
        </p:nvGrpSpPr>
        <p:grpSpPr>
          <a:xfrm>
            <a:off x="4257288" y="4315430"/>
            <a:ext cx="1004426" cy="1058346"/>
            <a:chOff x="5008643" y="1574028"/>
            <a:chExt cx="1209747" cy="1274691"/>
          </a:xfrm>
          <a:gradFill>
            <a:gsLst>
              <a:gs pos="0">
                <a:srgbClr val="4D734E"/>
              </a:gs>
              <a:gs pos="100000">
                <a:srgbClr val="839E6F"/>
              </a:gs>
            </a:gsLst>
            <a:lin ang="5400000" scaled="1"/>
          </a:gradFill>
        </p:grpSpPr>
        <p:sp>
          <p:nvSpPr>
            <p:cNvPr id="69" name="Sev03"/>
            <p:cNvSpPr/>
            <p:nvPr/>
          </p:nvSpPr>
          <p:spPr>
            <a:xfrm rot="18900000">
              <a:off x="5008643" y="1638972"/>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cs typeface="+mn-ea"/>
                <a:sym typeface="+mn-lt"/>
              </a:endParaRPr>
            </a:p>
          </p:txBody>
        </p:sp>
        <p:sp>
          <p:nvSpPr>
            <p:cNvPr id="70" name="Sev03"/>
            <p:cNvSpPr/>
            <p:nvPr/>
          </p:nvSpPr>
          <p:spPr>
            <a:xfrm rot="18900000">
              <a:off x="5008643"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3">
                    <a:lumMod val="50000"/>
                  </a:schemeClr>
                </a:solidFill>
                <a:cs typeface="+mn-ea"/>
                <a:sym typeface="+mn-lt"/>
              </a:endParaRPr>
            </a:p>
          </p:txBody>
        </p:sp>
      </p:grpSp>
      <p:grpSp>
        <p:nvGrpSpPr>
          <p:cNvPr id="38" name="Group 26"/>
          <p:cNvGrpSpPr/>
          <p:nvPr/>
        </p:nvGrpSpPr>
        <p:grpSpPr>
          <a:xfrm>
            <a:off x="7092590" y="4316232"/>
            <a:ext cx="1004426" cy="1061479"/>
            <a:chOff x="6995968" y="1574028"/>
            <a:chExt cx="1209747" cy="1278466"/>
          </a:xfrm>
          <a:gradFill>
            <a:gsLst>
              <a:gs pos="0">
                <a:srgbClr val="4D734E"/>
              </a:gs>
              <a:gs pos="100000">
                <a:srgbClr val="839E6F"/>
              </a:gs>
            </a:gsLst>
            <a:lin ang="5400000" scaled="1"/>
          </a:gradFill>
        </p:grpSpPr>
        <p:sp>
          <p:nvSpPr>
            <p:cNvPr id="67" name="Sev04"/>
            <p:cNvSpPr/>
            <p:nvPr/>
          </p:nvSpPr>
          <p:spPr>
            <a:xfrm rot="18900000">
              <a:off x="6995968" y="1642747"/>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cs typeface="+mn-ea"/>
                <a:sym typeface="+mn-lt"/>
              </a:endParaRPr>
            </a:p>
          </p:txBody>
        </p:sp>
        <p:sp>
          <p:nvSpPr>
            <p:cNvPr id="68" name="Sev04"/>
            <p:cNvSpPr/>
            <p:nvPr/>
          </p:nvSpPr>
          <p:spPr>
            <a:xfrm rot="18900000">
              <a:off x="6995968" y="1574028"/>
              <a:ext cx="1209747" cy="1209747"/>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accent4">
                    <a:lumMod val="50000"/>
                  </a:schemeClr>
                </a:solidFill>
                <a:cs typeface="+mn-ea"/>
                <a:sym typeface="+mn-lt"/>
              </a:endParaRPr>
            </a:p>
          </p:txBody>
        </p:sp>
      </p:grpSp>
      <p:sp>
        <p:nvSpPr>
          <p:cNvPr id="39" name="Freeform 52"/>
          <p:cNvSpPr>
            <a:spLocks noEditPoints="1"/>
          </p:cNvSpPr>
          <p:nvPr/>
        </p:nvSpPr>
        <p:spPr bwMode="auto">
          <a:xfrm>
            <a:off x="7402513" y="4596973"/>
            <a:ext cx="384578" cy="413753"/>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0" name="Freeform 42"/>
          <p:cNvSpPr>
            <a:spLocks noEditPoints="1"/>
          </p:cNvSpPr>
          <p:nvPr/>
        </p:nvSpPr>
        <p:spPr bwMode="auto">
          <a:xfrm>
            <a:off x="4521782" y="2409110"/>
            <a:ext cx="419057" cy="36070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41" name="Freeform 178"/>
          <p:cNvSpPr>
            <a:spLocks noEditPoints="1"/>
          </p:cNvSpPr>
          <p:nvPr/>
        </p:nvSpPr>
        <p:spPr bwMode="auto">
          <a:xfrm>
            <a:off x="4549971" y="4646039"/>
            <a:ext cx="419057" cy="31561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sp>
        <p:nvSpPr>
          <p:cNvPr id="63" name="Freeform 86"/>
          <p:cNvSpPr>
            <a:spLocks noEditPoints="1"/>
          </p:cNvSpPr>
          <p:nvPr/>
        </p:nvSpPr>
        <p:spPr bwMode="auto">
          <a:xfrm>
            <a:off x="7469598" y="2348040"/>
            <a:ext cx="286977" cy="48284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91440" tIns="45720" rIns="91440" bIns="45720" numCol="1" anchor="t" anchorCtr="0" compatLnSpc="1"/>
          <a:lstStyle/>
          <a:p>
            <a:endParaRPr lang="en-US" dirty="0">
              <a:cs typeface="+mn-ea"/>
              <a:sym typeface="+mn-lt"/>
            </a:endParaRPr>
          </a:p>
        </p:txBody>
      </p:sp>
      <p:cxnSp>
        <p:nvCxnSpPr>
          <p:cNvPr id="64" name="Straight Connector 21"/>
          <p:cNvCxnSpPr/>
          <p:nvPr/>
        </p:nvCxnSpPr>
        <p:spPr>
          <a:xfrm flipV="1">
            <a:off x="6192648" y="2091359"/>
            <a:ext cx="0" cy="3446524"/>
          </a:xfrm>
          <a:prstGeom prst="line">
            <a:avLst/>
          </a:prstGeom>
          <a:ln w="1905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Oval 27"/>
          <p:cNvSpPr/>
          <p:nvPr/>
        </p:nvSpPr>
        <p:spPr>
          <a:xfrm>
            <a:off x="6095037" y="2540606"/>
            <a:ext cx="195223" cy="1952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66" name="Oval 30"/>
          <p:cNvSpPr/>
          <p:nvPr/>
        </p:nvSpPr>
        <p:spPr>
          <a:xfrm>
            <a:off x="6095037" y="4693855"/>
            <a:ext cx="195223" cy="19522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75" name="组合 74"/>
          <p:cNvGrpSpPr/>
          <p:nvPr/>
        </p:nvGrpSpPr>
        <p:grpSpPr>
          <a:xfrm>
            <a:off x="1303369" y="1950878"/>
            <a:ext cx="2428480" cy="1431161"/>
            <a:chOff x="2136360" y="3893492"/>
            <a:chExt cx="1886136" cy="1431161"/>
          </a:xfrm>
        </p:grpSpPr>
        <p:sp>
          <p:nvSpPr>
            <p:cNvPr id="76" name="文本框 75"/>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77" name="矩形 76"/>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78" name="组合 77"/>
          <p:cNvGrpSpPr/>
          <p:nvPr/>
        </p:nvGrpSpPr>
        <p:grpSpPr>
          <a:xfrm>
            <a:off x="1303369" y="4084478"/>
            <a:ext cx="2428480" cy="1431161"/>
            <a:chOff x="2136360" y="3893492"/>
            <a:chExt cx="1886136" cy="1431161"/>
          </a:xfrm>
        </p:grpSpPr>
        <p:sp>
          <p:nvSpPr>
            <p:cNvPr id="79" name="文本框 78"/>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80" name="矩形 79"/>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81" name="组合 80"/>
          <p:cNvGrpSpPr/>
          <p:nvPr/>
        </p:nvGrpSpPr>
        <p:grpSpPr>
          <a:xfrm>
            <a:off x="8504269" y="1950878"/>
            <a:ext cx="2428480" cy="1431161"/>
            <a:chOff x="2136360" y="3893492"/>
            <a:chExt cx="1886136" cy="1431161"/>
          </a:xfrm>
        </p:grpSpPr>
        <p:sp>
          <p:nvSpPr>
            <p:cNvPr id="82" name="文本框 81"/>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83" name="矩形 82"/>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84" name="组合 83"/>
          <p:cNvGrpSpPr/>
          <p:nvPr/>
        </p:nvGrpSpPr>
        <p:grpSpPr>
          <a:xfrm>
            <a:off x="8504269" y="4084478"/>
            <a:ext cx="2428480" cy="1431161"/>
            <a:chOff x="2136360" y="3893492"/>
            <a:chExt cx="1886136" cy="1431161"/>
          </a:xfrm>
        </p:grpSpPr>
        <p:sp>
          <p:nvSpPr>
            <p:cNvPr id="85" name="文本框 84"/>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86" name="矩形 85"/>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
                                        </p:tgtEl>
                                        <p:attrNameLst>
                                          <p:attrName>style.visibility</p:attrName>
                                        </p:attrNameLst>
                                      </p:cBhvr>
                                      <p:to>
                                        <p:strVal val="visible"/>
                                      </p:to>
                                    </p:set>
                                    <p:animEffect transition="in" filter="fade">
                                      <p:cBhvr>
                                        <p:cTn id="21" dur="1000"/>
                                        <p:tgtEl>
                                          <p:spTgt spid="81"/>
                                        </p:tgtEl>
                                      </p:cBhvr>
                                    </p:animEffect>
                                    <p:anim calcmode="lin" valueType="num">
                                      <p:cBhvr>
                                        <p:cTn id="22" dur="1000" fill="hold"/>
                                        <p:tgtEl>
                                          <p:spTgt spid="81"/>
                                        </p:tgtEl>
                                        <p:attrNameLst>
                                          <p:attrName>ppt_x</p:attrName>
                                        </p:attrNameLst>
                                      </p:cBhvr>
                                      <p:tavLst>
                                        <p:tav tm="0">
                                          <p:val>
                                            <p:strVal val="#ppt_x"/>
                                          </p:val>
                                        </p:tav>
                                        <p:tav tm="100000">
                                          <p:val>
                                            <p:strVal val="#ppt_x"/>
                                          </p:val>
                                        </p:tav>
                                      </p:tavLst>
                                    </p:anim>
                                    <p:anim calcmode="lin" valueType="num">
                                      <p:cBhvr>
                                        <p:cTn id="2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stretch>
            <a:fillRect/>
          </a:stretch>
        </a:blipFill>
        <a:effectLst/>
      </p:bgPr>
    </p:bg>
    <p:spTree>
      <p:nvGrpSpPr>
        <p:cNvPr id="1" name=""/>
        <p:cNvGrpSpPr/>
        <p:nvPr/>
      </p:nvGrpSpPr>
      <p:grpSpPr>
        <a:xfrm>
          <a:off x="0" y="0"/>
          <a:ext cx="0" cy="0"/>
          <a:chOff x="0" y="0"/>
          <a:chExt cx="0" cy="0"/>
        </a:xfrm>
      </p:grpSpPr>
      <p:grpSp>
        <p:nvGrpSpPr>
          <p:cNvPr id="34" name="组合 33"/>
          <p:cNvGrpSpPr/>
          <p:nvPr/>
        </p:nvGrpSpPr>
        <p:grpSpPr>
          <a:xfrm>
            <a:off x="956310" y="476885"/>
            <a:ext cx="3152140" cy="645160"/>
            <a:chOff x="1506" y="612"/>
            <a:chExt cx="4964" cy="1016"/>
          </a:xfrm>
        </p:grpSpPr>
        <p:sp>
          <p:nvSpPr>
            <p:cNvPr id="35" name="椭圆 34"/>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a:cs typeface="+mn-ea"/>
                  <a:sym typeface="+mn-lt"/>
                </a:rPr>
                <a:t>壹</a:t>
              </a:r>
            </a:p>
          </p:txBody>
        </p:sp>
        <p:sp>
          <p:nvSpPr>
            <p:cNvPr id="36" name="文本框 35"/>
            <p:cNvSpPr txBox="1"/>
            <p:nvPr/>
          </p:nvSpPr>
          <p:spPr>
            <a:xfrm>
              <a:off x="2488" y="612"/>
              <a:ext cx="3982" cy="1016"/>
            </a:xfrm>
            <a:prstGeom prst="rect">
              <a:avLst/>
            </a:prstGeom>
            <a:noFill/>
          </p:spPr>
          <p:txBody>
            <a:bodyPr vert="horz" wrap="square" rtlCol="0">
              <a:spAutoFit/>
            </a:bodyPr>
            <a:lstStyle/>
            <a:p>
              <a:pPr algn="l"/>
              <a:r>
                <a:rPr lang="zh-CN" altLang="en-US" sz="3600">
                  <a:cs typeface="+mn-ea"/>
                  <a:sym typeface="+mn-lt"/>
                </a:rPr>
                <a:t>活动背景</a:t>
              </a:r>
            </a:p>
          </p:txBody>
        </p:sp>
      </p:grpSp>
      <p:grpSp>
        <p:nvGrpSpPr>
          <p:cNvPr id="37" name="Group 14"/>
          <p:cNvGrpSpPr/>
          <p:nvPr/>
        </p:nvGrpSpPr>
        <p:grpSpPr>
          <a:xfrm>
            <a:off x="986354" y="2467938"/>
            <a:ext cx="10219292" cy="2567439"/>
            <a:chOff x="601673" y="2092002"/>
            <a:chExt cx="7940655" cy="1994967"/>
          </a:xfrm>
          <a:gradFill>
            <a:gsLst>
              <a:gs pos="0">
                <a:srgbClr val="4D734E"/>
              </a:gs>
              <a:gs pos="100000">
                <a:srgbClr val="839E6F"/>
              </a:gs>
            </a:gsLst>
            <a:lin ang="5400000" scaled="1"/>
          </a:gradFill>
        </p:grpSpPr>
        <p:sp>
          <p:nvSpPr>
            <p:cNvPr id="38" name="Arc 4"/>
            <p:cNvSpPr/>
            <p:nvPr/>
          </p:nvSpPr>
          <p:spPr bwMode="auto">
            <a:xfrm>
              <a:off x="4572000" y="2101806"/>
              <a:ext cx="1985165" cy="1985163"/>
            </a:xfrm>
            <a:prstGeom prst="arc">
              <a:avLst>
                <a:gd name="adj1" fmla="val 6568"/>
                <a:gd name="adj2" fmla="val 10805652"/>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solidFill>
                <a:cs typeface="+mn-ea"/>
                <a:sym typeface="+mn-lt"/>
              </a:endParaRPr>
            </a:p>
          </p:txBody>
        </p:sp>
        <p:sp>
          <p:nvSpPr>
            <p:cNvPr id="47" name="Arc 5"/>
            <p:cNvSpPr/>
            <p:nvPr/>
          </p:nvSpPr>
          <p:spPr bwMode="auto">
            <a:xfrm>
              <a:off x="601673" y="2101806"/>
              <a:ext cx="1985165" cy="1985163"/>
            </a:xfrm>
            <a:prstGeom prst="arc">
              <a:avLst>
                <a:gd name="adj1" fmla="val 7525"/>
                <a:gd name="adj2" fmla="val 10806263"/>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chemeClr val="bg1"/>
                </a:solidFill>
                <a:cs typeface="+mn-ea"/>
                <a:sym typeface="+mn-lt"/>
              </a:endParaRPr>
            </a:p>
          </p:txBody>
        </p:sp>
        <p:sp>
          <p:nvSpPr>
            <p:cNvPr id="48" name="Arc 6"/>
            <p:cNvSpPr/>
            <p:nvPr/>
          </p:nvSpPr>
          <p:spPr bwMode="auto">
            <a:xfrm rot="10800000">
              <a:off x="2586838" y="2092002"/>
              <a:ext cx="1985163" cy="1985163"/>
            </a:xfrm>
            <a:prstGeom prst="arc">
              <a:avLst>
                <a:gd name="adj1" fmla="val 21575380"/>
                <a:gd name="adj2" fmla="val 10806753"/>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dirty="0">
                <a:solidFill>
                  <a:srgbClr val="00B485"/>
                </a:solidFill>
                <a:cs typeface="+mn-ea"/>
                <a:sym typeface="+mn-lt"/>
              </a:endParaRPr>
            </a:p>
          </p:txBody>
        </p:sp>
        <p:sp>
          <p:nvSpPr>
            <p:cNvPr id="49" name="Arc 7"/>
            <p:cNvSpPr/>
            <p:nvPr/>
          </p:nvSpPr>
          <p:spPr bwMode="auto">
            <a:xfrm rot="10800000">
              <a:off x="6557165" y="2092002"/>
              <a:ext cx="1985163" cy="1985163"/>
            </a:xfrm>
            <a:prstGeom prst="arc">
              <a:avLst>
                <a:gd name="adj1" fmla="val 21575180"/>
                <a:gd name="adj2" fmla="val 10806263"/>
              </a:avLst>
            </a:prstGeom>
            <a:grpFill/>
            <a:ln w="127000" cap="rnd">
              <a:no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hangingPunct="0">
                <a:spcBef>
                  <a:spcPts val="0"/>
                </a:spcBef>
                <a:spcAft>
                  <a:spcPts val="0"/>
                </a:spcAft>
                <a:defRPr/>
              </a:pPr>
              <a:endParaRPr lang="en-US" sz="1600">
                <a:solidFill>
                  <a:srgbClr val="00B485"/>
                </a:solidFill>
                <a:cs typeface="+mn-ea"/>
                <a:sym typeface="+mn-lt"/>
              </a:endParaRPr>
            </a:p>
          </p:txBody>
        </p:sp>
        <p:sp>
          <p:nvSpPr>
            <p:cNvPr id="50" name="Rectangle 12"/>
            <p:cNvSpPr/>
            <p:nvPr/>
          </p:nvSpPr>
          <p:spPr>
            <a:xfrm>
              <a:off x="3379684" y="2454116"/>
              <a:ext cx="143541" cy="263065"/>
            </a:xfrm>
            <a:prstGeom prst="rect">
              <a:avLst/>
            </a:prstGeom>
            <a:grpFill/>
            <a:ln>
              <a:noFill/>
            </a:ln>
          </p:spPr>
          <p:txBody>
            <a:bodyPr wrap="none">
              <a:spAutoFit/>
            </a:bodyPr>
            <a:lstStyle/>
            <a:p>
              <a:endParaRPr lang="id-ID" sz="1600" dirty="0">
                <a:solidFill>
                  <a:schemeClr val="bg1"/>
                </a:solidFill>
                <a:cs typeface="+mn-ea"/>
                <a:sym typeface="+mn-lt"/>
              </a:endParaRPr>
            </a:p>
          </p:txBody>
        </p:sp>
        <p:sp>
          <p:nvSpPr>
            <p:cNvPr id="51" name="Rectangle 13"/>
            <p:cNvSpPr/>
            <p:nvPr/>
          </p:nvSpPr>
          <p:spPr>
            <a:xfrm>
              <a:off x="7313143" y="2454116"/>
              <a:ext cx="143541" cy="263065"/>
            </a:xfrm>
            <a:prstGeom prst="rect">
              <a:avLst/>
            </a:prstGeom>
            <a:grpFill/>
            <a:ln>
              <a:noFill/>
            </a:ln>
          </p:spPr>
          <p:txBody>
            <a:bodyPr wrap="none">
              <a:spAutoFit/>
            </a:bodyPr>
            <a:lstStyle/>
            <a:p>
              <a:endParaRPr lang="id-ID" sz="1600" dirty="0">
                <a:solidFill>
                  <a:schemeClr val="bg1"/>
                </a:solidFill>
                <a:cs typeface="+mn-ea"/>
                <a:sym typeface="+mn-lt"/>
              </a:endParaRPr>
            </a:p>
          </p:txBody>
        </p:sp>
      </p:grpSp>
      <p:sp>
        <p:nvSpPr>
          <p:cNvPr id="52" name="文本框 51"/>
          <p:cNvSpPr txBox="1"/>
          <p:nvPr/>
        </p:nvSpPr>
        <p:spPr>
          <a:xfrm>
            <a:off x="986537" y="2459095"/>
            <a:ext cx="2428480"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53" name="矩形 52"/>
          <p:cNvSpPr/>
          <p:nvPr/>
        </p:nvSpPr>
        <p:spPr>
          <a:xfrm>
            <a:off x="1476861" y="2089763"/>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54" name="文本框 53"/>
          <p:cNvSpPr txBox="1"/>
          <p:nvPr/>
        </p:nvSpPr>
        <p:spPr>
          <a:xfrm>
            <a:off x="6171702" y="2459095"/>
            <a:ext cx="2428480"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59" name="矩形 58"/>
          <p:cNvSpPr/>
          <p:nvPr/>
        </p:nvSpPr>
        <p:spPr>
          <a:xfrm>
            <a:off x="6662026" y="2089763"/>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60" name="文本框 59"/>
          <p:cNvSpPr txBox="1"/>
          <p:nvPr/>
        </p:nvSpPr>
        <p:spPr>
          <a:xfrm>
            <a:off x="3541177" y="4355629"/>
            <a:ext cx="2428480"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61" name="矩形 60"/>
          <p:cNvSpPr/>
          <p:nvPr/>
        </p:nvSpPr>
        <p:spPr>
          <a:xfrm>
            <a:off x="4031501" y="3986297"/>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62" name="文本框 61"/>
          <p:cNvSpPr txBox="1"/>
          <p:nvPr/>
        </p:nvSpPr>
        <p:spPr>
          <a:xfrm>
            <a:off x="8774468" y="4355629"/>
            <a:ext cx="2428480"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63" name="矩形 62"/>
          <p:cNvSpPr/>
          <p:nvPr/>
        </p:nvSpPr>
        <p:spPr>
          <a:xfrm>
            <a:off x="9264792" y="3986297"/>
            <a:ext cx="1447832"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screen"/>
          <a:stretch>
            <a:fillRect/>
          </a:stretch>
        </p:blipFill>
        <p:spPr>
          <a:xfrm>
            <a:off x="0" y="0"/>
            <a:ext cx="12192000" cy="6858000"/>
          </a:xfrm>
          <a:prstGeom prst="rect">
            <a:avLst/>
          </a:prstGeom>
        </p:spPr>
      </p:pic>
      <p:sp>
        <p:nvSpPr>
          <p:cNvPr id="12" name="文本框 11"/>
          <p:cNvSpPr txBox="1"/>
          <p:nvPr/>
        </p:nvSpPr>
        <p:spPr>
          <a:xfrm>
            <a:off x="3599180" y="2576195"/>
            <a:ext cx="4994275" cy="1322070"/>
          </a:xfrm>
          <a:prstGeom prst="rect">
            <a:avLst/>
          </a:prstGeom>
          <a:noFill/>
        </p:spPr>
        <p:txBody>
          <a:bodyPr wrap="square" rtlCol="0">
            <a:spAutoFit/>
          </a:bodyPr>
          <a:lstStyle/>
          <a:p>
            <a:pPr algn="ctr"/>
            <a:r>
              <a:rPr lang="zh-CN" altLang="en-US" sz="8000" dirty="0">
                <a:solidFill>
                  <a:srgbClr val="41533A"/>
                </a:solidFill>
                <a:cs typeface="+mn-ea"/>
                <a:sym typeface="+mn-lt"/>
              </a:rPr>
              <a:t>活动内容</a:t>
            </a:r>
          </a:p>
        </p:txBody>
      </p:sp>
      <p:sp>
        <p:nvSpPr>
          <p:cNvPr id="14" name="椭圆 13"/>
          <p:cNvSpPr/>
          <p:nvPr/>
        </p:nvSpPr>
        <p:spPr>
          <a:xfrm>
            <a:off x="5537200" y="1403350"/>
            <a:ext cx="1118235" cy="1118235"/>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cs typeface="+mn-ea"/>
                <a:sym typeface="+mn-lt"/>
              </a:rPr>
              <a:t>贰</a:t>
            </a:r>
          </a:p>
        </p:txBody>
      </p:sp>
      <p:sp>
        <p:nvSpPr>
          <p:cNvPr id="15" name="文本框 14"/>
          <p:cNvSpPr txBox="1"/>
          <p:nvPr/>
        </p:nvSpPr>
        <p:spPr>
          <a:xfrm>
            <a:off x="2874645" y="3782060"/>
            <a:ext cx="6442075" cy="645160"/>
          </a:xfrm>
          <a:prstGeom prst="rect">
            <a:avLst/>
          </a:prstGeom>
          <a:noFill/>
        </p:spPr>
        <p:txBody>
          <a:bodyPr wrap="square" rtlCol="0" anchor="t">
            <a:spAutoFit/>
          </a:bodyPr>
          <a:lstStyle/>
          <a:p>
            <a:pPr algn="ctr"/>
            <a:r>
              <a:rPr lang="zh-CN" altLang="en-US" dirty="0">
                <a:cs typeface="+mn-ea"/>
                <a:sym typeface="+mn-lt"/>
              </a:rPr>
              <a:t>单击此处添加本章节的简要内容。本模板精心设计，模板所有素材均可自由编辑替换移动。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p:tgtEl>
                                          <p:spTgt spid="12"/>
                                        </p:tgtEl>
                                        <p:attrNameLst>
                                          <p:attrName>ppt_y</p:attrName>
                                        </p:attrNameLst>
                                      </p:cBhvr>
                                      <p:tavLst>
                                        <p:tav tm="0">
                                          <p:val>
                                            <p:strVal val="#ppt_y+#ppt_h*1.125000"/>
                                          </p:val>
                                        </p:tav>
                                        <p:tav tm="100000">
                                          <p:val>
                                            <p:strVal val="#ppt_y"/>
                                          </p:val>
                                        </p:tav>
                                      </p:tavLst>
                                    </p:anim>
                                    <p:animEffect transition="in" filter="wipe(up)">
                                      <p:cBhvr>
                                        <p:cTn id="13" dur="500"/>
                                        <p:tgtEl>
                                          <p:spTgt spid="12"/>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bldLvl="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grpSp>
        <p:nvGrpSpPr>
          <p:cNvPr id="32" name="组合 31"/>
          <p:cNvGrpSpPr/>
          <p:nvPr/>
        </p:nvGrpSpPr>
        <p:grpSpPr>
          <a:xfrm>
            <a:off x="956310" y="476885"/>
            <a:ext cx="3152140" cy="645160"/>
            <a:chOff x="1506" y="612"/>
            <a:chExt cx="4964" cy="1016"/>
          </a:xfrm>
        </p:grpSpPr>
        <p:sp>
          <p:nvSpPr>
            <p:cNvPr id="33" name="椭圆 32"/>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贰</a:t>
              </a:r>
            </a:p>
          </p:txBody>
        </p:sp>
        <p:sp>
          <p:nvSpPr>
            <p:cNvPr id="34" name="文本框 33"/>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活动内容</a:t>
              </a:r>
            </a:p>
          </p:txBody>
        </p:sp>
      </p:grpSp>
      <p:sp>
        <p:nvSpPr>
          <p:cNvPr id="35" name="Freeform 5"/>
          <p:cNvSpPr/>
          <p:nvPr/>
        </p:nvSpPr>
        <p:spPr bwMode="auto">
          <a:xfrm>
            <a:off x="4232275" y="3014444"/>
            <a:ext cx="1614574" cy="741672"/>
          </a:xfrm>
          <a:custGeom>
            <a:avLst/>
            <a:gdLst>
              <a:gd name="T0" fmla="*/ 462 w 462"/>
              <a:gd name="T1" fmla="*/ 0 h 212"/>
              <a:gd name="T2" fmla="*/ 392 w 462"/>
              <a:gd name="T3" fmla="*/ 36 h 212"/>
              <a:gd name="T4" fmla="*/ 108 w 462"/>
              <a:gd name="T5" fmla="*/ 36 h 212"/>
              <a:gd name="T6" fmla="*/ 93 w 462"/>
              <a:gd name="T7" fmla="*/ 48 h 212"/>
              <a:gd name="T8" fmla="*/ 7 w 462"/>
              <a:gd name="T9" fmla="*/ 199 h 212"/>
              <a:gd name="T10" fmla="*/ 22 w 462"/>
              <a:gd name="T11" fmla="*/ 212 h 212"/>
              <a:gd name="T12" fmla="*/ 294 w 462"/>
              <a:gd name="T13" fmla="*/ 212 h 212"/>
              <a:gd name="T14" fmla="*/ 366 w 462"/>
              <a:gd name="T15" fmla="*/ 176 h 212"/>
              <a:gd name="T16" fmla="*/ 462 w 46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12">
                <a:moveTo>
                  <a:pt x="462" y="0"/>
                </a:moveTo>
                <a:cubicBezTo>
                  <a:pt x="462" y="0"/>
                  <a:pt x="447" y="36"/>
                  <a:pt x="392" y="36"/>
                </a:cubicBezTo>
                <a:cubicBezTo>
                  <a:pt x="108" y="36"/>
                  <a:pt x="108" y="36"/>
                  <a:pt x="108" y="36"/>
                </a:cubicBezTo>
                <a:cubicBezTo>
                  <a:pt x="96" y="36"/>
                  <a:pt x="93" y="48"/>
                  <a:pt x="93" y="48"/>
                </a:cubicBezTo>
                <a:cubicBezTo>
                  <a:pt x="7" y="199"/>
                  <a:pt x="7" y="199"/>
                  <a:pt x="7" y="199"/>
                </a:cubicBezTo>
                <a:cubicBezTo>
                  <a:pt x="7" y="199"/>
                  <a:pt x="0" y="212"/>
                  <a:pt x="22" y="212"/>
                </a:cubicBezTo>
                <a:cubicBezTo>
                  <a:pt x="294" y="212"/>
                  <a:pt x="294" y="212"/>
                  <a:pt x="294" y="212"/>
                </a:cubicBezTo>
                <a:cubicBezTo>
                  <a:pt x="345" y="212"/>
                  <a:pt x="366" y="176"/>
                  <a:pt x="366" y="176"/>
                </a:cubicBezTo>
                <a:lnTo>
                  <a:pt x="462" y="0"/>
                </a:lnTo>
                <a:close/>
              </a:path>
            </a:pathLst>
          </a:custGeom>
          <a:gradFill>
            <a:gsLst>
              <a:gs pos="0">
                <a:srgbClr val="4D734E"/>
              </a:gs>
              <a:gs pos="100000">
                <a:srgbClr val="839E6F"/>
              </a:gs>
            </a:gsLst>
            <a:lin ang="5400000" scaled="1"/>
          </a:gradFill>
          <a:ln>
            <a:noFill/>
          </a:ln>
        </p:spPr>
        <p:txBody>
          <a:bodyPr vert="horz" wrap="square" lIns="91440" tIns="45720" rIns="91440" bIns="45720" numCol="1" anchor="t" anchorCtr="0" compatLnSpc="1"/>
          <a:lstStyle/>
          <a:p>
            <a:endParaRPr lang="id-ID">
              <a:cs typeface="+mn-ea"/>
              <a:sym typeface="+mn-lt"/>
            </a:endParaRPr>
          </a:p>
        </p:txBody>
      </p:sp>
      <p:sp>
        <p:nvSpPr>
          <p:cNvPr id="36" name="Freeform 6"/>
          <p:cNvSpPr/>
          <p:nvPr/>
        </p:nvSpPr>
        <p:spPr bwMode="auto">
          <a:xfrm>
            <a:off x="5846849" y="2196099"/>
            <a:ext cx="740197" cy="1618996"/>
          </a:xfrm>
          <a:custGeom>
            <a:avLst/>
            <a:gdLst>
              <a:gd name="T0" fmla="*/ 212 w 212"/>
              <a:gd name="T1" fmla="*/ 463 h 463"/>
              <a:gd name="T2" fmla="*/ 176 w 212"/>
              <a:gd name="T3" fmla="*/ 392 h 463"/>
              <a:gd name="T4" fmla="*/ 176 w 212"/>
              <a:gd name="T5" fmla="*/ 108 h 463"/>
              <a:gd name="T6" fmla="*/ 164 w 212"/>
              <a:gd name="T7" fmla="*/ 93 h 463"/>
              <a:gd name="T8" fmla="*/ 13 w 212"/>
              <a:gd name="T9" fmla="*/ 7 h 463"/>
              <a:gd name="T10" fmla="*/ 0 w 212"/>
              <a:gd name="T11" fmla="*/ 22 h 463"/>
              <a:gd name="T12" fmla="*/ 0 w 212"/>
              <a:gd name="T13" fmla="*/ 294 h 463"/>
              <a:gd name="T14" fmla="*/ 36 w 212"/>
              <a:gd name="T15" fmla="*/ 366 h 463"/>
              <a:gd name="T16" fmla="*/ 212 w 212"/>
              <a:gd name="T17" fmla="*/ 46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463">
                <a:moveTo>
                  <a:pt x="212" y="463"/>
                </a:moveTo>
                <a:cubicBezTo>
                  <a:pt x="212" y="463"/>
                  <a:pt x="176" y="448"/>
                  <a:pt x="176" y="392"/>
                </a:cubicBezTo>
                <a:cubicBezTo>
                  <a:pt x="176" y="108"/>
                  <a:pt x="176" y="108"/>
                  <a:pt x="176" y="108"/>
                </a:cubicBezTo>
                <a:cubicBezTo>
                  <a:pt x="176" y="97"/>
                  <a:pt x="164" y="93"/>
                  <a:pt x="164" y="93"/>
                </a:cubicBezTo>
                <a:cubicBezTo>
                  <a:pt x="13" y="7"/>
                  <a:pt x="13" y="7"/>
                  <a:pt x="13" y="7"/>
                </a:cubicBezTo>
                <a:cubicBezTo>
                  <a:pt x="13" y="7"/>
                  <a:pt x="0" y="0"/>
                  <a:pt x="0" y="22"/>
                </a:cubicBezTo>
                <a:cubicBezTo>
                  <a:pt x="0" y="294"/>
                  <a:pt x="0" y="294"/>
                  <a:pt x="0" y="294"/>
                </a:cubicBezTo>
                <a:cubicBezTo>
                  <a:pt x="0" y="346"/>
                  <a:pt x="36" y="366"/>
                  <a:pt x="36" y="366"/>
                </a:cubicBezTo>
                <a:lnTo>
                  <a:pt x="212" y="463"/>
                </a:lnTo>
                <a:close/>
              </a:path>
            </a:pathLst>
          </a:custGeom>
          <a:gradFill>
            <a:gsLst>
              <a:gs pos="0">
                <a:srgbClr val="4D734E"/>
              </a:gs>
              <a:gs pos="100000">
                <a:srgbClr val="839E6F"/>
              </a:gs>
            </a:gsLst>
            <a:lin ang="5400000" scaled="1"/>
          </a:gradFill>
          <a:ln>
            <a:noFill/>
          </a:ln>
        </p:spPr>
        <p:txBody>
          <a:bodyPr vert="horz" wrap="square" lIns="91440" tIns="45720" rIns="91440" bIns="45720" numCol="1" anchor="t" anchorCtr="0" compatLnSpc="1"/>
          <a:lstStyle/>
          <a:p>
            <a:endParaRPr lang="id-ID">
              <a:ln w="0"/>
              <a:effectLst>
                <a:outerShdw blurRad="38100" dist="19050" dir="2700000" algn="tl" rotWithShape="0">
                  <a:schemeClr val="dk1">
                    <a:alpha val="40000"/>
                  </a:schemeClr>
                </a:outerShdw>
              </a:effectLst>
              <a:cs typeface="+mn-ea"/>
              <a:sym typeface="+mn-lt"/>
            </a:endParaRPr>
          </a:p>
        </p:txBody>
      </p:sp>
      <p:sp>
        <p:nvSpPr>
          <p:cNvPr id="37" name="Freeform 7"/>
          <p:cNvSpPr/>
          <p:nvPr/>
        </p:nvSpPr>
        <p:spPr bwMode="auto">
          <a:xfrm>
            <a:off x="6053278" y="3850483"/>
            <a:ext cx="1617523" cy="740197"/>
          </a:xfrm>
          <a:custGeom>
            <a:avLst/>
            <a:gdLst>
              <a:gd name="T0" fmla="*/ 0 w 463"/>
              <a:gd name="T1" fmla="*/ 212 h 212"/>
              <a:gd name="T2" fmla="*/ 70 w 463"/>
              <a:gd name="T3" fmla="*/ 176 h 212"/>
              <a:gd name="T4" fmla="*/ 354 w 463"/>
              <a:gd name="T5" fmla="*/ 176 h 212"/>
              <a:gd name="T6" fmla="*/ 369 w 463"/>
              <a:gd name="T7" fmla="*/ 164 h 212"/>
              <a:gd name="T8" fmla="*/ 455 w 463"/>
              <a:gd name="T9" fmla="*/ 13 h 212"/>
              <a:gd name="T10" fmla="*/ 441 w 463"/>
              <a:gd name="T11" fmla="*/ 0 h 212"/>
              <a:gd name="T12" fmla="*/ 168 w 463"/>
              <a:gd name="T13" fmla="*/ 0 h 212"/>
              <a:gd name="T14" fmla="*/ 97 w 463"/>
              <a:gd name="T15" fmla="*/ 36 h 212"/>
              <a:gd name="T16" fmla="*/ 0 w 463"/>
              <a:gd name="T17" fmla="*/ 2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3" h="212">
                <a:moveTo>
                  <a:pt x="0" y="212"/>
                </a:moveTo>
                <a:cubicBezTo>
                  <a:pt x="0" y="212"/>
                  <a:pt x="15" y="176"/>
                  <a:pt x="70" y="176"/>
                </a:cubicBezTo>
                <a:cubicBezTo>
                  <a:pt x="354" y="176"/>
                  <a:pt x="354" y="176"/>
                  <a:pt x="354" y="176"/>
                </a:cubicBezTo>
                <a:cubicBezTo>
                  <a:pt x="366" y="176"/>
                  <a:pt x="369" y="164"/>
                  <a:pt x="369" y="164"/>
                </a:cubicBezTo>
                <a:cubicBezTo>
                  <a:pt x="455" y="13"/>
                  <a:pt x="455" y="13"/>
                  <a:pt x="455" y="13"/>
                </a:cubicBezTo>
                <a:cubicBezTo>
                  <a:pt x="455" y="13"/>
                  <a:pt x="463" y="0"/>
                  <a:pt x="441" y="0"/>
                </a:cubicBezTo>
                <a:cubicBezTo>
                  <a:pt x="168" y="0"/>
                  <a:pt x="168" y="0"/>
                  <a:pt x="168" y="0"/>
                </a:cubicBezTo>
                <a:cubicBezTo>
                  <a:pt x="117" y="0"/>
                  <a:pt x="97" y="36"/>
                  <a:pt x="97" y="36"/>
                </a:cubicBezTo>
                <a:lnTo>
                  <a:pt x="0" y="212"/>
                </a:lnTo>
                <a:close/>
              </a:path>
            </a:pathLst>
          </a:custGeom>
          <a:gradFill>
            <a:gsLst>
              <a:gs pos="0">
                <a:srgbClr val="4D734E"/>
              </a:gs>
              <a:gs pos="100000">
                <a:srgbClr val="839E6F"/>
              </a:gs>
            </a:gsLst>
            <a:lin ang="5400000" scaled="1"/>
          </a:gradFill>
          <a:ln>
            <a:noFill/>
          </a:ln>
        </p:spPr>
        <p:txBody>
          <a:bodyPr vert="horz" wrap="square" lIns="91440" tIns="45720" rIns="91440" bIns="45720" numCol="1" anchor="t" anchorCtr="0" compatLnSpc="1"/>
          <a:lstStyle/>
          <a:p>
            <a:endParaRPr lang="id-ID">
              <a:cs typeface="+mn-ea"/>
              <a:sym typeface="+mn-lt"/>
            </a:endParaRPr>
          </a:p>
        </p:txBody>
      </p:sp>
      <p:sp>
        <p:nvSpPr>
          <p:cNvPr id="38" name="Freeform 8"/>
          <p:cNvSpPr/>
          <p:nvPr/>
        </p:nvSpPr>
        <p:spPr bwMode="auto">
          <a:xfrm>
            <a:off x="5301285" y="3815095"/>
            <a:ext cx="737248" cy="1618996"/>
          </a:xfrm>
          <a:custGeom>
            <a:avLst/>
            <a:gdLst>
              <a:gd name="T0" fmla="*/ 0 w 211"/>
              <a:gd name="T1" fmla="*/ 0 h 463"/>
              <a:gd name="T2" fmla="*/ 35 w 211"/>
              <a:gd name="T3" fmla="*/ 70 h 463"/>
              <a:gd name="T4" fmla="*/ 35 w 211"/>
              <a:gd name="T5" fmla="*/ 355 h 463"/>
              <a:gd name="T6" fmla="*/ 47 w 211"/>
              <a:gd name="T7" fmla="*/ 370 h 463"/>
              <a:gd name="T8" fmla="*/ 199 w 211"/>
              <a:gd name="T9" fmla="*/ 456 h 463"/>
              <a:gd name="T10" fmla="*/ 211 w 211"/>
              <a:gd name="T11" fmla="*/ 441 h 463"/>
              <a:gd name="T12" fmla="*/ 211 w 211"/>
              <a:gd name="T13" fmla="*/ 169 h 463"/>
              <a:gd name="T14" fmla="*/ 176 w 211"/>
              <a:gd name="T15" fmla="*/ 97 h 463"/>
              <a:gd name="T16" fmla="*/ 0 w 211"/>
              <a:gd name="T17"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463">
                <a:moveTo>
                  <a:pt x="0" y="0"/>
                </a:moveTo>
                <a:cubicBezTo>
                  <a:pt x="0" y="0"/>
                  <a:pt x="35" y="15"/>
                  <a:pt x="35" y="70"/>
                </a:cubicBezTo>
                <a:cubicBezTo>
                  <a:pt x="35" y="355"/>
                  <a:pt x="35" y="355"/>
                  <a:pt x="35" y="355"/>
                </a:cubicBezTo>
                <a:cubicBezTo>
                  <a:pt x="35" y="366"/>
                  <a:pt x="47" y="370"/>
                  <a:pt x="47" y="370"/>
                </a:cubicBezTo>
                <a:cubicBezTo>
                  <a:pt x="199" y="456"/>
                  <a:pt x="199" y="456"/>
                  <a:pt x="199" y="456"/>
                </a:cubicBezTo>
                <a:cubicBezTo>
                  <a:pt x="199" y="456"/>
                  <a:pt x="211" y="463"/>
                  <a:pt x="211" y="441"/>
                </a:cubicBezTo>
                <a:cubicBezTo>
                  <a:pt x="211" y="169"/>
                  <a:pt x="211" y="169"/>
                  <a:pt x="211" y="169"/>
                </a:cubicBezTo>
                <a:cubicBezTo>
                  <a:pt x="211" y="117"/>
                  <a:pt x="176" y="97"/>
                  <a:pt x="176" y="97"/>
                </a:cubicBezTo>
                <a:lnTo>
                  <a:pt x="0" y="0"/>
                </a:lnTo>
                <a:close/>
              </a:path>
            </a:pathLst>
          </a:custGeom>
          <a:gradFill>
            <a:gsLst>
              <a:gs pos="0">
                <a:srgbClr val="4D734E"/>
              </a:gs>
              <a:gs pos="100000">
                <a:srgbClr val="839E6F"/>
              </a:gs>
            </a:gsLst>
            <a:lin ang="5400000" scaled="1"/>
          </a:gradFill>
          <a:ln>
            <a:noFill/>
          </a:ln>
        </p:spPr>
        <p:txBody>
          <a:bodyPr vert="horz" wrap="square" lIns="91440" tIns="45720" rIns="91440" bIns="45720" numCol="1" anchor="t" anchorCtr="0" compatLnSpc="1"/>
          <a:lstStyle/>
          <a:p>
            <a:endParaRPr lang="id-ID">
              <a:cs typeface="+mn-ea"/>
              <a:sym typeface="+mn-lt"/>
            </a:endParaRPr>
          </a:p>
        </p:txBody>
      </p:sp>
      <p:grpSp>
        <p:nvGrpSpPr>
          <p:cNvPr id="41" name="组合 40"/>
          <p:cNvGrpSpPr/>
          <p:nvPr/>
        </p:nvGrpSpPr>
        <p:grpSpPr>
          <a:xfrm>
            <a:off x="1227169" y="2127863"/>
            <a:ext cx="2428480" cy="1431161"/>
            <a:chOff x="2136360" y="3893492"/>
            <a:chExt cx="1886136" cy="1431161"/>
          </a:xfrm>
        </p:grpSpPr>
        <p:sp>
          <p:nvSpPr>
            <p:cNvPr id="42" name="文本框 41"/>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43" name="矩形 42"/>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44" name="组合 43"/>
          <p:cNvGrpSpPr/>
          <p:nvPr/>
        </p:nvGrpSpPr>
        <p:grpSpPr>
          <a:xfrm>
            <a:off x="1227169" y="4076139"/>
            <a:ext cx="2428480" cy="1431161"/>
            <a:chOff x="2136360" y="3893492"/>
            <a:chExt cx="1886136" cy="1431161"/>
          </a:xfrm>
        </p:grpSpPr>
        <p:sp>
          <p:nvSpPr>
            <p:cNvPr id="45" name="文本框 44"/>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46" name="矩形 45"/>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47" name="组合 46"/>
          <p:cNvGrpSpPr/>
          <p:nvPr/>
        </p:nvGrpSpPr>
        <p:grpSpPr>
          <a:xfrm>
            <a:off x="8536351" y="2127863"/>
            <a:ext cx="2428480" cy="1431161"/>
            <a:chOff x="2136360" y="3893492"/>
            <a:chExt cx="1886136" cy="1431161"/>
          </a:xfrm>
        </p:grpSpPr>
        <p:sp>
          <p:nvSpPr>
            <p:cNvPr id="48" name="文本框 47"/>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49" name="矩形 48"/>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grpSp>
        <p:nvGrpSpPr>
          <p:cNvPr id="50" name="组合 49"/>
          <p:cNvGrpSpPr/>
          <p:nvPr/>
        </p:nvGrpSpPr>
        <p:grpSpPr>
          <a:xfrm>
            <a:off x="8536351" y="4076139"/>
            <a:ext cx="2428480" cy="1431161"/>
            <a:chOff x="2136360" y="3893492"/>
            <a:chExt cx="1886136" cy="1431161"/>
          </a:xfrm>
        </p:grpSpPr>
        <p:sp>
          <p:nvSpPr>
            <p:cNvPr id="51" name="文本框 50"/>
            <p:cNvSpPr txBox="1"/>
            <p:nvPr/>
          </p:nvSpPr>
          <p:spPr>
            <a:xfrm>
              <a:off x="2136360" y="4262824"/>
              <a:ext cx="1886136" cy="1061829"/>
            </a:xfrm>
            <a:prstGeom prst="rect">
              <a:avLst/>
            </a:prstGeom>
            <a:noFill/>
          </p:spPr>
          <p:txBody>
            <a:bodyPr wrap="square" rtlCol="0">
              <a:spAutoFit/>
            </a:bodyPr>
            <a:lstStyle/>
            <a:p>
              <a:pPr algn="ctr">
                <a:lnSpc>
                  <a:spcPct val="150000"/>
                </a:lnSpc>
                <a:defRPr/>
              </a:pPr>
              <a:r>
                <a:rPr lang="zh-CN" altLang="en-US" sz="1400" dirty="0">
                  <a:solidFill>
                    <a:schemeClr val="tx1">
                      <a:lumMod val="75000"/>
                      <a:lumOff val="25000"/>
                    </a:schemeClr>
                  </a:solidFill>
                  <a:cs typeface="+mn-ea"/>
                  <a:sym typeface="+mn-lt"/>
                </a:rPr>
                <a:t>在此输入文字内容，文字不易太多，以简练为主，此模板作品在此输入文字内容；</a:t>
              </a:r>
            </a:p>
          </p:txBody>
        </p:sp>
        <p:sp>
          <p:nvSpPr>
            <p:cNvPr id="52" name="矩形 51"/>
            <p:cNvSpPr/>
            <p:nvPr/>
          </p:nvSpPr>
          <p:spPr>
            <a:xfrm>
              <a:off x="2517182" y="3893492"/>
              <a:ext cx="112449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i="0" u="none" strike="noStrike" kern="1200" cap="none" spc="0" normalizeH="0" baseline="0" noProof="0" dirty="0">
                  <a:ln>
                    <a:noFill/>
                  </a:ln>
                  <a:solidFill>
                    <a:schemeClr val="tx1">
                      <a:lumMod val="75000"/>
                      <a:lumOff val="25000"/>
                    </a:schemeClr>
                  </a:solidFill>
                  <a:effectLst/>
                  <a:uLnTx/>
                  <a:uFillTx/>
                  <a:cs typeface="+mn-ea"/>
                  <a:sym typeface="+mn-lt"/>
                </a:rPr>
                <a:t>输入标题</a:t>
              </a:r>
              <a:endParaRPr kumimoji="0" lang="en-US" altLang="zh-CN" sz="2400"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ppt_w+.3"/>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strVal val="#ppt_w+.3"/>
                                          </p:val>
                                        </p:tav>
                                        <p:tav tm="100000">
                                          <p:val>
                                            <p:strVal val="#ppt_w"/>
                                          </p:val>
                                        </p:tav>
                                      </p:tavLst>
                                    </p:anim>
                                    <p:anim calcmode="lin" valueType="num">
                                      <p:cBhvr>
                                        <p:cTn id="14" dur="500" fill="hold"/>
                                        <p:tgtEl>
                                          <p:spTgt spid="38"/>
                                        </p:tgtEl>
                                        <p:attrNameLst>
                                          <p:attrName>ppt_h</p:attrName>
                                        </p:attrNameLst>
                                      </p:cBhvr>
                                      <p:tavLst>
                                        <p:tav tm="0">
                                          <p:val>
                                            <p:strVal val="#ppt_h"/>
                                          </p:val>
                                        </p:tav>
                                        <p:tav tm="100000">
                                          <p:val>
                                            <p:strVal val="#ppt_h"/>
                                          </p:val>
                                        </p:tav>
                                      </p:tavLst>
                                    </p:anim>
                                    <p:animEffect transition="in" filter="fade">
                                      <p:cBhvr>
                                        <p:cTn id="15" dur="500"/>
                                        <p:tgtEl>
                                          <p:spTgt spid="38"/>
                                        </p:tgtEl>
                                      </p:cBhvr>
                                    </p:animEffect>
                                  </p:childTnLst>
                                </p:cTn>
                              </p:par>
                            </p:childTnLst>
                          </p:cTn>
                        </p:par>
                        <p:par>
                          <p:cTn id="16" fill="hold">
                            <p:stCondLst>
                              <p:cond delay="1000"/>
                            </p:stCondLst>
                            <p:childTnLst>
                              <p:par>
                                <p:cTn id="17" presetID="50" presetClass="entr" presetSubtype="0" decel="10000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strVal val="#ppt_w+.3"/>
                                          </p:val>
                                        </p:tav>
                                        <p:tav tm="100000">
                                          <p:val>
                                            <p:strVal val="#ppt_w"/>
                                          </p:val>
                                        </p:tav>
                                      </p:tavLst>
                                    </p:anim>
                                    <p:anim calcmode="lin" valueType="num">
                                      <p:cBhvr>
                                        <p:cTn id="20" dur="500" fill="hold"/>
                                        <p:tgtEl>
                                          <p:spTgt spid="37"/>
                                        </p:tgtEl>
                                        <p:attrNameLst>
                                          <p:attrName>ppt_h</p:attrName>
                                        </p:attrNameLst>
                                      </p:cBhvr>
                                      <p:tavLst>
                                        <p:tav tm="0">
                                          <p:val>
                                            <p:strVal val="#ppt_h"/>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0" presetClass="entr" presetSubtype="0" decel="10000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strVal val="#ppt_w+.3"/>
                                          </p:val>
                                        </p:tav>
                                        <p:tav tm="100000">
                                          <p:val>
                                            <p:strVal val="#ppt_w"/>
                                          </p:val>
                                        </p:tav>
                                      </p:tavLst>
                                    </p:anim>
                                    <p:anim calcmode="lin" valueType="num">
                                      <p:cBhvr>
                                        <p:cTn id="26" dur="500" fill="hold"/>
                                        <p:tgtEl>
                                          <p:spTgt spid="36"/>
                                        </p:tgtEl>
                                        <p:attrNameLst>
                                          <p:attrName>ppt_h</p:attrName>
                                        </p:attrNameLst>
                                      </p:cBhvr>
                                      <p:tavLst>
                                        <p:tav tm="0">
                                          <p:val>
                                            <p:strVal val="#ppt_h"/>
                                          </p:val>
                                        </p:tav>
                                        <p:tav tm="100000">
                                          <p:val>
                                            <p:strVal val="#ppt_h"/>
                                          </p:val>
                                        </p:tav>
                                      </p:tavLst>
                                    </p:anim>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1000"/>
                                        <p:tgtEl>
                                          <p:spTgt spid="50"/>
                                        </p:tgtEl>
                                      </p:cBhvr>
                                    </p:animEffect>
                                    <p:anim calcmode="lin" valueType="num">
                                      <p:cBhvr>
                                        <p:cTn id="54" dur="1000" fill="hold"/>
                                        <p:tgtEl>
                                          <p:spTgt spid="50"/>
                                        </p:tgtEl>
                                        <p:attrNameLst>
                                          <p:attrName>ppt_x</p:attrName>
                                        </p:attrNameLst>
                                      </p:cBhvr>
                                      <p:tavLst>
                                        <p:tav tm="0">
                                          <p:val>
                                            <p:strVal val="#ppt_x"/>
                                          </p:val>
                                        </p:tav>
                                        <p:tav tm="100000">
                                          <p:val>
                                            <p:strVal val="#ppt_x"/>
                                          </p:val>
                                        </p:tav>
                                      </p:tavLst>
                                    </p:anim>
                                    <p:anim calcmode="lin" valueType="num">
                                      <p:cBhvr>
                                        <p:cTn id="5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80" cstate="screen"/>
          <a:stretch>
            <a:fillRect/>
          </a:stretch>
        </a:blipFill>
        <a:effectLst/>
      </p:bgPr>
    </p:bg>
    <p:spTree>
      <p:nvGrpSpPr>
        <p:cNvPr id="1" name=""/>
        <p:cNvGrpSpPr/>
        <p:nvPr/>
      </p:nvGrpSpPr>
      <p:grpSpPr>
        <a:xfrm>
          <a:off x="0" y="0"/>
          <a:ext cx="0" cy="0"/>
          <a:chOff x="0" y="0"/>
          <a:chExt cx="0" cy="0"/>
        </a:xfrm>
      </p:grpSpPr>
      <p:grpSp>
        <p:nvGrpSpPr>
          <p:cNvPr id="18" name="组合 17"/>
          <p:cNvGrpSpPr/>
          <p:nvPr/>
        </p:nvGrpSpPr>
        <p:grpSpPr>
          <a:xfrm>
            <a:off x="956310" y="476885"/>
            <a:ext cx="3152140" cy="645160"/>
            <a:chOff x="1506" y="612"/>
            <a:chExt cx="4964" cy="1016"/>
          </a:xfrm>
        </p:grpSpPr>
        <p:sp>
          <p:nvSpPr>
            <p:cNvPr id="29" name="椭圆 28"/>
            <p:cNvSpPr/>
            <p:nvPr/>
          </p:nvSpPr>
          <p:spPr>
            <a:xfrm>
              <a:off x="1506" y="629"/>
              <a:ext cx="982" cy="982"/>
            </a:xfrm>
            <a:prstGeom prst="ellipse">
              <a:avLst/>
            </a:prstGeom>
            <a:gradFill>
              <a:gsLst>
                <a:gs pos="0">
                  <a:srgbClr val="839E6F"/>
                </a:gs>
                <a:gs pos="100000">
                  <a:srgbClr val="4D734E"/>
                </a:gs>
              </a:gsLst>
              <a:lin ang="5400000" scaled="0"/>
            </a:gradFill>
            <a:ln>
              <a:gradFill>
                <a:gsLst>
                  <a:gs pos="0">
                    <a:srgbClr val="4D734E"/>
                  </a:gs>
                  <a:gs pos="100000">
                    <a:srgbClr val="839E6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dirty="0">
                  <a:cs typeface="+mn-ea"/>
                  <a:sym typeface="+mn-lt"/>
                </a:rPr>
                <a:t>贰</a:t>
              </a:r>
            </a:p>
          </p:txBody>
        </p:sp>
        <p:sp>
          <p:nvSpPr>
            <p:cNvPr id="30" name="文本框 29"/>
            <p:cNvSpPr txBox="1"/>
            <p:nvPr/>
          </p:nvSpPr>
          <p:spPr>
            <a:xfrm>
              <a:off x="2488" y="612"/>
              <a:ext cx="3982" cy="1016"/>
            </a:xfrm>
            <a:prstGeom prst="rect">
              <a:avLst/>
            </a:prstGeom>
            <a:noFill/>
          </p:spPr>
          <p:txBody>
            <a:bodyPr vert="horz" wrap="square" rtlCol="0">
              <a:spAutoFit/>
            </a:bodyPr>
            <a:lstStyle/>
            <a:p>
              <a:pPr algn="l"/>
              <a:r>
                <a:rPr lang="zh-CN" altLang="en-US" sz="3600" dirty="0">
                  <a:cs typeface="+mn-ea"/>
                  <a:sym typeface="+mn-lt"/>
                </a:rPr>
                <a:t>活动内容</a:t>
              </a:r>
            </a:p>
          </p:txBody>
        </p:sp>
      </p:grpSp>
      <p:grpSp>
        <p:nvGrpSpPr>
          <p:cNvPr id="31" name="PA-组合 5"/>
          <p:cNvGrpSpPr/>
          <p:nvPr>
            <p:custDataLst>
              <p:tags r:id="rId1"/>
            </p:custDataLst>
          </p:nvPr>
        </p:nvGrpSpPr>
        <p:grpSpPr>
          <a:xfrm>
            <a:off x="1295400" y="1290144"/>
            <a:ext cx="9791700" cy="5142534"/>
            <a:chOff x="1462112" y="1315065"/>
            <a:chExt cx="9791700" cy="5142534"/>
          </a:xfrm>
        </p:grpSpPr>
        <p:sp>
          <p:nvSpPr>
            <p:cNvPr id="32" name="PA-speed "/>
            <p:cNvSpPr txBox="1">
              <a:spLocks noChangeArrowheads="1"/>
            </p:cNvSpPr>
            <p:nvPr>
              <p:custDataLst>
                <p:tags r:id="rId2"/>
              </p:custDataLst>
            </p:nvPr>
          </p:nvSpPr>
          <p:spPr bwMode="auto">
            <a:xfrm>
              <a:off x="6846901" y="1320039"/>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chemeClr val="tx1">
                      <a:lumMod val="85000"/>
                      <a:lumOff val="15000"/>
                    </a:schemeClr>
                  </a:solidFill>
                  <a:latin typeface="+mn-lt"/>
                  <a:ea typeface="+mn-ea"/>
                  <a:cs typeface="+mn-ea"/>
                  <a:sym typeface="+mn-lt"/>
                </a:rPr>
                <a:t>输入标题</a:t>
              </a:r>
            </a:p>
          </p:txBody>
        </p:sp>
        <p:sp>
          <p:nvSpPr>
            <p:cNvPr id="33" name="PA-矩形 3"/>
            <p:cNvSpPr txBox="1">
              <a:spLocks noChangeArrowheads="1"/>
            </p:cNvSpPr>
            <p:nvPr>
              <p:custDataLst>
                <p:tags r:id="rId3"/>
              </p:custDataLst>
            </p:nvPr>
          </p:nvSpPr>
          <p:spPr bwMode="auto">
            <a:xfrm>
              <a:off x="6846901" y="1616312"/>
              <a:ext cx="4406911"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latin typeface="+mn-lt"/>
                <a:ea typeface="+mn-ea"/>
                <a:cs typeface="+mn-ea"/>
                <a:sym typeface="+mn-lt"/>
              </a:endParaRPr>
            </a:p>
          </p:txBody>
        </p:sp>
        <p:grpSp>
          <p:nvGrpSpPr>
            <p:cNvPr id="34" name="组合 33"/>
            <p:cNvGrpSpPr/>
            <p:nvPr/>
          </p:nvGrpSpPr>
          <p:grpSpPr>
            <a:xfrm>
              <a:off x="5808510" y="5087115"/>
              <a:ext cx="862800" cy="862800"/>
              <a:chOff x="5808510" y="5087115"/>
              <a:chExt cx="862800" cy="862800"/>
            </a:xfrm>
          </p:grpSpPr>
          <p:sp>
            <p:nvSpPr>
              <p:cNvPr id="103" name="PA-椭圆 68"/>
              <p:cNvSpPr/>
              <p:nvPr>
                <p:custDataLst>
                  <p:tags r:id="rId63"/>
                </p:custDataLst>
              </p:nvPr>
            </p:nvSpPr>
            <p:spPr>
              <a:xfrm>
                <a:off x="5808510" y="5087115"/>
                <a:ext cx="862800" cy="862800"/>
              </a:xfrm>
              <a:prstGeom prst="ellipse">
                <a:avLst/>
              </a:prstGeom>
              <a:gradFill>
                <a:gsLst>
                  <a:gs pos="0">
                    <a:srgbClr val="839E6F"/>
                  </a:gs>
                  <a:gs pos="100000">
                    <a:srgbClr val="4D73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cs typeface="+mn-ea"/>
                  <a:sym typeface="+mn-lt"/>
                </a:endParaRPr>
              </a:p>
            </p:txBody>
          </p:sp>
          <p:grpSp>
            <p:nvGrpSpPr>
              <p:cNvPr id="104" name="Group 69"/>
              <p:cNvGrpSpPr/>
              <p:nvPr/>
            </p:nvGrpSpPr>
            <p:grpSpPr>
              <a:xfrm>
                <a:off x="6028291" y="5281615"/>
                <a:ext cx="423238" cy="473800"/>
                <a:chOff x="10166350" y="5273676"/>
                <a:chExt cx="823912" cy="922338"/>
              </a:xfrm>
            </p:grpSpPr>
            <p:sp>
              <p:nvSpPr>
                <p:cNvPr id="105" name="PA-任意多边形 172"/>
                <p:cNvSpPr/>
                <p:nvPr>
                  <p:custDataLst>
                    <p:tags r:id="rId64"/>
                  </p:custDataLst>
                </p:nvPr>
              </p:nvSpPr>
              <p:spPr bwMode="auto">
                <a:xfrm>
                  <a:off x="10380662" y="5734051"/>
                  <a:ext cx="292100" cy="198438"/>
                </a:xfrm>
                <a:custGeom>
                  <a:avLst/>
                  <a:gdLst>
                    <a:gd name="T0" fmla="*/ 184 w 184"/>
                    <a:gd name="T1" fmla="*/ 88 h 125"/>
                    <a:gd name="T2" fmla="*/ 166 w 184"/>
                    <a:gd name="T3" fmla="*/ 88 h 125"/>
                    <a:gd name="T4" fmla="*/ 166 w 184"/>
                    <a:gd name="T5" fmla="*/ 88 h 125"/>
                    <a:gd name="T6" fmla="*/ 163 w 184"/>
                    <a:gd name="T7" fmla="*/ 88 h 125"/>
                    <a:gd name="T8" fmla="*/ 131 w 184"/>
                    <a:gd name="T9" fmla="*/ 88 h 125"/>
                    <a:gd name="T10" fmla="*/ 138 w 184"/>
                    <a:gd name="T11" fmla="*/ 60 h 125"/>
                    <a:gd name="T12" fmla="*/ 138 w 184"/>
                    <a:gd name="T13" fmla="*/ 29 h 125"/>
                    <a:gd name="T14" fmla="*/ 138 w 184"/>
                    <a:gd name="T15" fmla="*/ 29 h 125"/>
                    <a:gd name="T16" fmla="*/ 138 w 184"/>
                    <a:gd name="T17" fmla="*/ 23 h 125"/>
                    <a:gd name="T18" fmla="*/ 137 w 184"/>
                    <a:gd name="T19" fmla="*/ 18 h 125"/>
                    <a:gd name="T20" fmla="*/ 134 w 184"/>
                    <a:gd name="T21" fmla="*/ 12 h 125"/>
                    <a:gd name="T22" fmla="*/ 131 w 184"/>
                    <a:gd name="T23" fmla="*/ 9 h 125"/>
                    <a:gd name="T24" fmla="*/ 126 w 184"/>
                    <a:gd name="T25" fmla="*/ 5 h 125"/>
                    <a:gd name="T26" fmla="*/ 122 w 184"/>
                    <a:gd name="T27" fmla="*/ 3 h 125"/>
                    <a:gd name="T28" fmla="*/ 116 w 184"/>
                    <a:gd name="T29" fmla="*/ 0 h 125"/>
                    <a:gd name="T30" fmla="*/ 110 w 184"/>
                    <a:gd name="T31" fmla="*/ 0 h 125"/>
                    <a:gd name="T32" fmla="*/ 101 w 184"/>
                    <a:gd name="T33" fmla="*/ 0 h 125"/>
                    <a:gd name="T34" fmla="*/ 101 w 184"/>
                    <a:gd name="T35" fmla="*/ 0 h 125"/>
                    <a:gd name="T36" fmla="*/ 100 w 184"/>
                    <a:gd name="T37" fmla="*/ 0 h 125"/>
                    <a:gd name="T38" fmla="*/ 100 w 184"/>
                    <a:gd name="T39" fmla="*/ 43 h 125"/>
                    <a:gd name="T40" fmla="*/ 89 w 184"/>
                    <a:gd name="T41" fmla="*/ 58 h 125"/>
                    <a:gd name="T42" fmla="*/ 49 w 184"/>
                    <a:gd name="T43" fmla="*/ 103 h 125"/>
                    <a:gd name="T44" fmla="*/ 49 w 184"/>
                    <a:gd name="T45" fmla="*/ 103 h 125"/>
                    <a:gd name="T46" fmla="*/ 42 w 184"/>
                    <a:gd name="T47" fmla="*/ 113 h 125"/>
                    <a:gd name="T48" fmla="*/ 37 w 184"/>
                    <a:gd name="T49" fmla="*/ 125 h 125"/>
                    <a:gd name="T50" fmla="*/ 0 w 184"/>
                    <a:gd name="T51" fmla="*/ 12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25">
                      <a:moveTo>
                        <a:pt x="184" y="88"/>
                      </a:moveTo>
                      <a:lnTo>
                        <a:pt x="166" y="88"/>
                      </a:lnTo>
                      <a:lnTo>
                        <a:pt x="166" y="88"/>
                      </a:lnTo>
                      <a:lnTo>
                        <a:pt x="163" y="88"/>
                      </a:lnTo>
                      <a:lnTo>
                        <a:pt x="131" y="88"/>
                      </a:lnTo>
                      <a:lnTo>
                        <a:pt x="138" y="60"/>
                      </a:lnTo>
                      <a:lnTo>
                        <a:pt x="138" y="29"/>
                      </a:lnTo>
                      <a:lnTo>
                        <a:pt x="138" y="29"/>
                      </a:lnTo>
                      <a:lnTo>
                        <a:pt x="138" y="23"/>
                      </a:lnTo>
                      <a:lnTo>
                        <a:pt x="137" y="18"/>
                      </a:lnTo>
                      <a:lnTo>
                        <a:pt x="134" y="12"/>
                      </a:lnTo>
                      <a:lnTo>
                        <a:pt x="131" y="9"/>
                      </a:lnTo>
                      <a:lnTo>
                        <a:pt x="126" y="5"/>
                      </a:lnTo>
                      <a:lnTo>
                        <a:pt x="122" y="3"/>
                      </a:lnTo>
                      <a:lnTo>
                        <a:pt x="116" y="0"/>
                      </a:lnTo>
                      <a:lnTo>
                        <a:pt x="110" y="0"/>
                      </a:lnTo>
                      <a:lnTo>
                        <a:pt x="101" y="0"/>
                      </a:lnTo>
                      <a:lnTo>
                        <a:pt x="101" y="0"/>
                      </a:lnTo>
                      <a:lnTo>
                        <a:pt x="100" y="0"/>
                      </a:lnTo>
                      <a:lnTo>
                        <a:pt x="100" y="43"/>
                      </a:lnTo>
                      <a:lnTo>
                        <a:pt x="89" y="58"/>
                      </a:lnTo>
                      <a:lnTo>
                        <a:pt x="49" y="103"/>
                      </a:lnTo>
                      <a:lnTo>
                        <a:pt x="49" y="103"/>
                      </a:lnTo>
                      <a:lnTo>
                        <a:pt x="42" y="113"/>
                      </a:lnTo>
                      <a:lnTo>
                        <a:pt x="37" y="125"/>
                      </a:lnTo>
                      <a:lnTo>
                        <a:pt x="0" y="12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06" name="PA-任意多边形 173"/>
                <p:cNvSpPr/>
                <p:nvPr>
                  <p:custDataLst>
                    <p:tags r:id="rId65"/>
                  </p:custDataLst>
                </p:nvPr>
              </p:nvSpPr>
              <p:spPr bwMode="auto">
                <a:xfrm>
                  <a:off x="10414000" y="6122988"/>
                  <a:ext cx="225425" cy="30163"/>
                </a:xfrm>
                <a:custGeom>
                  <a:avLst/>
                  <a:gdLst>
                    <a:gd name="T0" fmla="*/ 0 w 142"/>
                    <a:gd name="T1" fmla="*/ 0 h 19"/>
                    <a:gd name="T2" fmla="*/ 24 w 142"/>
                    <a:gd name="T3" fmla="*/ 0 h 19"/>
                    <a:gd name="T4" fmla="*/ 24 w 142"/>
                    <a:gd name="T5" fmla="*/ 0 h 19"/>
                    <a:gd name="T6" fmla="*/ 31 w 142"/>
                    <a:gd name="T7" fmla="*/ 9 h 19"/>
                    <a:gd name="T8" fmla="*/ 42 w 142"/>
                    <a:gd name="T9" fmla="*/ 15 h 19"/>
                    <a:gd name="T10" fmla="*/ 52 w 142"/>
                    <a:gd name="T11" fmla="*/ 19 h 19"/>
                    <a:gd name="T12" fmla="*/ 64 w 142"/>
                    <a:gd name="T13" fmla="*/ 19 h 19"/>
                    <a:gd name="T14" fmla="*/ 96 w 142"/>
                    <a:gd name="T15" fmla="*/ 19 h 19"/>
                    <a:gd name="T16" fmla="*/ 142 w 14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9">
                      <a:moveTo>
                        <a:pt x="0" y="0"/>
                      </a:moveTo>
                      <a:lnTo>
                        <a:pt x="24" y="0"/>
                      </a:lnTo>
                      <a:lnTo>
                        <a:pt x="24" y="0"/>
                      </a:lnTo>
                      <a:lnTo>
                        <a:pt x="31" y="9"/>
                      </a:lnTo>
                      <a:lnTo>
                        <a:pt x="42" y="15"/>
                      </a:lnTo>
                      <a:lnTo>
                        <a:pt x="52" y="19"/>
                      </a:lnTo>
                      <a:lnTo>
                        <a:pt x="64" y="19"/>
                      </a:lnTo>
                      <a:lnTo>
                        <a:pt x="96" y="19"/>
                      </a:lnTo>
                      <a:lnTo>
                        <a:pt x="142" y="19"/>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07" name="PA-任意多边形 174"/>
                <p:cNvSpPr/>
                <p:nvPr>
                  <p:custDataLst>
                    <p:tags r:id="rId66"/>
                  </p:custDataLst>
                </p:nvPr>
              </p:nvSpPr>
              <p:spPr bwMode="auto">
                <a:xfrm>
                  <a:off x="10639425" y="5497513"/>
                  <a:ext cx="350837" cy="314325"/>
                </a:xfrm>
                <a:custGeom>
                  <a:avLst/>
                  <a:gdLst>
                    <a:gd name="T0" fmla="*/ 0 w 221"/>
                    <a:gd name="T1" fmla="*/ 109 h 198"/>
                    <a:gd name="T2" fmla="*/ 0 w 221"/>
                    <a:gd name="T3" fmla="*/ 157 h 198"/>
                    <a:gd name="T4" fmla="*/ 138 w 221"/>
                    <a:gd name="T5" fmla="*/ 157 h 198"/>
                    <a:gd name="T6" fmla="*/ 138 w 221"/>
                    <a:gd name="T7" fmla="*/ 198 h 198"/>
                    <a:gd name="T8" fmla="*/ 180 w 221"/>
                    <a:gd name="T9" fmla="*/ 157 h 198"/>
                    <a:gd name="T10" fmla="*/ 221 w 221"/>
                    <a:gd name="T11" fmla="*/ 157 h 198"/>
                    <a:gd name="T12" fmla="*/ 221 w 221"/>
                    <a:gd name="T13" fmla="*/ 0 h 198"/>
                    <a:gd name="T14" fmla="*/ 67 w 221"/>
                    <a:gd name="T15" fmla="*/ 0 h 1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1" h="198">
                      <a:moveTo>
                        <a:pt x="0" y="109"/>
                      </a:moveTo>
                      <a:lnTo>
                        <a:pt x="0" y="157"/>
                      </a:lnTo>
                      <a:lnTo>
                        <a:pt x="138" y="157"/>
                      </a:lnTo>
                      <a:lnTo>
                        <a:pt x="138" y="198"/>
                      </a:lnTo>
                      <a:lnTo>
                        <a:pt x="180" y="157"/>
                      </a:lnTo>
                      <a:lnTo>
                        <a:pt x="221" y="157"/>
                      </a:lnTo>
                      <a:lnTo>
                        <a:pt x="221" y="0"/>
                      </a:lnTo>
                      <a:lnTo>
                        <a:pt x="67"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08" name="PA-任意多边形 175"/>
                <p:cNvSpPr/>
                <p:nvPr>
                  <p:custDataLst>
                    <p:tags r:id="rId67"/>
                  </p:custDataLst>
                </p:nvPr>
              </p:nvSpPr>
              <p:spPr bwMode="auto">
                <a:xfrm>
                  <a:off x="10188575" y="5273676"/>
                  <a:ext cx="552450" cy="493713"/>
                </a:xfrm>
                <a:custGeom>
                  <a:avLst/>
                  <a:gdLst>
                    <a:gd name="T0" fmla="*/ 348 w 348"/>
                    <a:gd name="T1" fmla="*/ 0 h 311"/>
                    <a:gd name="T2" fmla="*/ 0 w 348"/>
                    <a:gd name="T3" fmla="*/ 0 h 311"/>
                    <a:gd name="T4" fmla="*/ 0 w 348"/>
                    <a:gd name="T5" fmla="*/ 246 h 311"/>
                    <a:gd name="T6" fmla="*/ 65 w 348"/>
                    <a:gd name="T7" fmla="*/ 246 h 311"/>
                    <a:gd name="T8" fmla="*/ 130 w 348"/>
                    <a:gd name="T9" fmla="*/ 311 h 311"/>
                    <a:gd name="T10" fmla="*/ 130 w 348"/>
                    <a:gd name="T11" fmla="*/ 246 h 311"/>
                    <a:gd name="T12" fmla="*/ 348 w 348"/>
                    <a:gd name="T13" fmla="*/ 246 h 311"/>
                    <a:gd name="T14" fmla="*/ 348 w 348"/>
                    <a:gd name="T15" fmla="*/ 0 h 3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 h="311">
                      <a:moveTo>
                        <a:pt x="348" y="0"/>
                      </a:moveTo>
                      <a:lnTo>
                        <a:pt x="0" y="0"/>
                      </a:lnTo>
                      <a:lnTo>
                        <a:pt x="0" y="246"/>
                      </a:lnTo>
                      <a:lnTo>
                        <a:pt x="65" y="246"/>
                      </a:lnTo>
                      <a:lnTo>
                        <a:pt x="130" y="311"/>
                      </a:lnTo>
                      <a:lnTo>
                        <a:pt x="130" y="246"/>
                      </a:lnTo>
                      <a:lnTo>
                        <a:pt x="348" y="246"/>
                      </a:lnTo>
                      <a:lnTo>
                        <a:pt x="348" y="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09" name="PA-任意多边形 176"/>
                <p:cNvSpPr/>
                <p:nvPr>
                  <p:custDataLst>
                    <p:tags r:id="rId68"/>
                  </p:custDataLst>
                </p:nvPr>
              </p:nvSpPr>
              <p:spPr bwMode="auto">
                <a:xfrm>
                  <a:off x="10466387" y="5875338"/>
                  <a:ext cx="123825" cy="155575"/>
                </a:xfrm>
                <a:custGeom>
                  <a:avLst/>
                  <a:gdLst>
                    <a:gd name="T0" fmla="*/ 74 w 78"/>
                    <a:gd name="T1" fmla="*/ 0 h 98"/>
                    <a:gd name="T2" fmla="*/ 74 w 78"/>
                    <a:gd name="T3" fmla="*/ 0 h 98"/>
                    <a:gd name="T4" fmla="*/ 77 w 78"/>
                    <a:gd name="T5" fmla="*/ 11 h 98"/>
                    <a:gd name="T6" fmla="*/ 78 w 78"/>
                    <a:gd name="T7" fmla="*/ 23 h 98"/>
                    <a:gd name="T8" fmla="*/ 78 w 78"/>
                    <a:gd name="T9" fmla="*/ 35 h 98"/>
                    <a:gd name="T10" fmla="*/ 75 w 78"/>
                    <a:gd name="T11" fmla="*/ 46 h 98"/>
                    <a:gd name="T12" fmla="*/ 75 w 78"/>
                    <a:gd name="T13" fmla="*/ 46 h 98"/>
                    <a:gd name="T14" fmla="*/ 71 w 78"/>
                    <a:gd name="T15" fmla="*/ 58 h 98"/>
                    <a:gd name="T16" fmla="*/ 63 w 78"/>
                    <a:gd name="T17" fmla="*/ 70 h 98"/>
                    <a:gd name="T18" fmla="*/ 54 w 78"/>
                    <a:gd name="T19" fmla="*/ 81 h 98"/>
                    <a:gd name="T20" fmla="*/ 46 w 78"/>
                    <a:gd name="T21" fmla="*/ 88 h 98"/>
                    <a:gd name="T22" fmla="*/ 35 w 78"/>
                    <a:gd name="T23" fmla="*/ 94 h 98"/>
                    <a:gd name="T24" fmla="*/ 23 w 78"/>
                    <a:gd name="T25" fmla="*/ 97 h 98"/>
                    <a:gd name="T26" fmla="*/ 11 w 78"/>
                    <a:gd name="T27" fmla="*/ 98 h 98"/>
                    <a:gd name="T28" fmla="*/ 0 w 78"/>
                    <a:gd name="T29" fmla="*/ 9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98">
                      <a:moveTo>
                        <a:pt x="74" y="0"/>
                      </a:moveTo>
                      <a:lnTo>
                        <a:pt x="74" y="0"/>
                      </a:lnTo>
                      <a:lnTo>
                        <a:pt x="77" y="11"/>
                      </a:lnTo>
                      <a:lnTo>
                        <a:pt x="78" y="23"/>
                      </a:lnTo>
                      <a:lnTo>
                        <a:pt x="78" y="35"/>
                      </a:lnTo>
                      <a:lnTo>
                        <a:pt x="75" y="46"/>
                      </a:lnTo>
                      <a:lnTo>
                        <a:pt x="75" y="46"/>
                      </a:lnTo>
                      <a:lnTo>
                        <a:pt x="71" y="58"/>
                      </a:lnTo>
                      <a:lnTo>
                        <a:pt x="63" y="70"/>
                      </a:lnTo>
                      <a:lnTo>
                        <a:pt x="54" y="81"/>
                      </a:lnTo>
                      <a:lnTo>
                        <a:pt x="46" y="88"/>
                      </a:lnTo>
                      <a:lnTo>
                        <a:pt x="35" y="94"/>
                      </a:lnTo>
                      <a:lnTo>
                        <a:pt x="23" y="97"/>
                      </a:lnTo>
                      <a:lnTo>
                        <a:pt x="11" y="98"/>
                      </a:lnTo>
                      <a:lnTo>
                        <a:pt x="0" y="9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0" name="PA-任意多边形 177"/>
                <p:cNvSpPr/>
                <p:nvPr>
                  <p:custDataLst>
                    <p:tags r:id="rId69"/>
                  </p:custDataLst>
                </p:nvPr>
              </p:nvSpPr>
              <p:spPr bwMode="auto">
                <a:xfrm>
                  <a:off x="10598150" y="5870576"/>
                  <a:ext cx="168275" cy="71438"/>
                </a:xfrm>
                <a:custGeom>
                  <a:avLst/>
                  <a:gdLst>
                    <a:gd name="T0" fmla="*/ 106 w 106"/>
                    <a:gd name="T1" fmla="*/ 23 h 45"/>
                    <a:gd name="T2" fmla="*/ 106 w 106"/>
                    <a:gd name="T3" fmla="*/ 23 h 45"/>
                    <a:gd name="T4" fmla="*/ 106 w 106"/>
                    <a:gd name="T5" fmla="*/ 27 h 45"/>
                    <a:gd name="T6" fmla="*/ 105 w 106"/>
                    <a:gd name="T7" fmla="*/ 32 h 45"/>
                    <a:gd name="T8" fmla="*/ 101 w 106"/>
                    <a:gd name="T9" fmla="*/ 39 h 45"/>
                    <a:gd name="T10" fmla="*/ 93 w 106"/>
                    <a:gd name="T11" fmla="*/ 43 h 45"/>
                    <a:gd name="T12" fmla="*/ 89 w 106"/>
                    <a:gd name="T13" fmla="*/ 45 h 45"/>
                    <a:gd name="T14" fmla="*/ 84 w 106"/>
                    <a:gd name="T15" fmla="*/ 45 h 45"/>
                    <a:gd name="T16" fmla="*/ 22 w 106"/>
                    <a:gd name="T17" fmla="*/ 45 h 45"/>
                    <a:gd name="T18" fmla="*/ 22 w 106"/>
                    <a:gd name="T19" fmla="*/ 45 h 45"/>
                    <a:gd name="T20" fmla="*/ 17 w 106"/>
                    <a:gd name="T21" fmla="*/ 45 h 45"/>
                    <a:gd name="T22" fmla="*/ 13 w 106"/>
                    <a:gd name="T23" fmla="*/ 43 h 45"/>
                    <a:gd name="T24" fmla="*/ 7 w 106"/>
                    <a:gd name="T25" fmla="*/ 39 h 45"/>
                    <a:gd name="T26" fmla="*/ 1 w 106"/>
                    <a:gd name="T27" fmla="*/ 32 h 45"/>
                    <a:gd name="T28" fmla="*/ 0 w 106"/>
                    <a:gd name="T29" fmla="*/ 27 h 45"/>
                    <a:gd name="T30" fmla="*/ 0 w 106"/>
                    <a:gd name="T31" fmla="*/ 23 h 45"/>
                    <a:gd name="T32" fmla="*/ 0 w 106"/>
                    <a:gd name="T33" fmla="*/ 23 h 45"/>
                    <a:gd name="T34" fmla="*/ 0 w 106"/>
                    <a:gd name="T35" fmla="*/ 23 h 45"/>
                    <a:gd name="T36" fmla="*/ 0 w 106"/>
                    <a:gd name="T37" fmla="*/ 18 h 45"/>
                    <a:gd name="T38" fmla="*/ 1 w 106"/>
                    <a:gd name="T39" fmla="*/ 15 h 45"/>
                    <a:gd name="T40" fmla="*/ 7 w 106"/>
                    <a:gd name="T41" fmla="*/ 8 h 45"/>
                    <a:gd name="T42" fmla="*/ 13 w 106"/>
                    <a:gd name="T43" fmla="*/ 3 h 45"/>
                    <a:gd name="T44" fmla="*/ 17 w 106"/>
                    <a:gd name="T45" fmla="*/ 2 h 45"/>
                    <a:gd name="T46" fmla="*/ 22 w 106"/>
                    <a:gd name="T47" fmla="*/ 0 h 45"/>
                    <a:gd name="T48" fmla="*/ 84 w 106"/>
                    <a:gd name="T49" fmla="*/ 0 h 45"/>
                    <a:gd name="T50" fmla="*/ 84 w 106"/>
                    <a:gd name="T51" fmla="*/ 0 h 45"/>
                    <a:gd name="T52" fmla="*/ 89 w 106"/>
                    <a:gd name="T53" fmla="*/ 2 h 45"/>
                    <a:gd name="T54" fmla="*/ 93 w 106"/>
                    <a:gd name="T55" fmla="*/ 3 h 45"/>
                    <a:gd name="T56" fmla="*/ 101 w 106"/>
                    <a:gd name="T57" fmla="*/ 8 h 45"/>
                    <a:gd name="T58" fmla="*/ 105 w 106"/>
                    <a:gd name="T59" fmla="*/ 15 h 45"/>
                    <a:gd name="T60" fmla="*/ 106 w 106"/>
                    <a:gd name="T61" fmla="*/ 18 h 45"/>
                    <a:gd name="T62" fmla="*/ 106 w 106"/>
                    <a:gd name="T63" fmla="*/ 23 h 45"/>
                    <a:gd name="T64" fmla="*/ 106 w 106"/>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45">
                      <a:moveTo>
                        <a:pt x="106" y="23"/>
                      </a:moveTo>
                      <a:lnTo>
                        <a:pt x="106" y="23"/>
                      </a:lnTo>
                      <a:lnTo>
                        <a:pt x="106" y="27"/>
                      </a:lnTo>
                      <a:lnTo>
                        <a:pt x="105" y="32"/>
                      </a:lnTo>
                      <a:lnTo>
                        <a:pt x="101" y="39"/>
                      </a:lnTo>
                      <a:lnTo>
                        <a:pt x="93" y="43"/>
                      </a:lnTo>
                      <a:lnTo>
                        <a:pt x="89" y="45"/>
                      </a:lnTo>
                      <a:lnTo>
                        <a:pt x="84" y="45"/>
                      </a:lnTo>
                      <a:lnTo>
                        <a:pt x="22" y="45"/>
                      </a:lnTo>
                      <a:lnTo>
                        <a:pt x="22" y="45"/>
                      </a:lnTo>
                      <a:lnTo>
                        <a:pt x="17" y="45"/>
                      </a:lnTo>
                      <a:lnTo>
                        <a:pt x="13" y="43"/>
                      </a:lnTo>
                      <a:lnTo>
                        <a:pt x="7" y="39"/>
                      </a:lnTo>
                      <a:lnTo>
                        <a:pt x="1" y="32"/>
                      </a:lnTo>
                      <a:lnTo>
                        <a:pt x="0" y="27"/>
                      </a:lnTo>
                      <a:lnTo>
                        <a:pt x="0" y="23"/>
                      </a:lnTo>
                      <a:lnTo>
                        <a:pt x="0" y="23"/>
                      </a:lnTo>
                      <a:lnTo>
                        <a:pt x="0" y="23"/>
                      </a:lnTo>
                      <a:lnTo>
                        <a:pt x="0" y="18"/>
                      </a:lnTo>
                      <a:lnTo>
                        <a:pt x="1" y="15"/>
                      </a:lnTo>
                      <a:lnTo>
                        <a:pt x="7" y="8"/>
                      </a:lnTo>
                      <a:lnTo>
                        <a:pt x="13" y="3"/>
                      </a:lnTo>
                      <a:lnTo>
                        <a:pt x="17" y="2"/>
                      </a:lnTo>
                      <a:lnTo>
                        <a:pt x="22" y="0"/>
                      </a:lnTo>
                      <a:lnTo>
                        <a:pt x="84" y="0"/>
                      </a:lnTo>
                      <a:lnTo>
                        <a:pt x="84" y="0"/>
                      </a:lnTo>
                      <a:lnTo>
                        <a:pt x="89" y="2"/>
                      </a:lnTo>
                      <a:lnTo>
                        <a:pt x="93" y="3"/>
                      </a:lnTo>
                      <a:lnTo>
                        <a:pt x="101" y="8"/>
                      </a:lnTo>
                      <a:lnTo>
                        <a:pt x="105" y="15"/>
                      </a:lnTo>
                      <a:lnTo>
                        <a:pt x="106" y="18"/>
                      </a:lnTo>
                      <a:lnTo>
                        <a:pt x="106" y="23"/>
                      </a:lnTo>
                      <a:lnTo>
                        <a:pt x="106"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1" name="PA-任意多边形 178"/>
                <p:cNvSpPr/>
                <p:nvPr>
                  <p:custDataLst>
                    <p:tags r:id="rId70"/>
                  </p:custDataLst>
                </p:nvPr>
              </p:nvSpPr>
              <p:spPr bwMode="auto">
                <a:xfrm>
                  <a:off x="10579100" y="5942013"/>
                  <a:ext cx="169862" cy="69850"/>
                </a:xfrm>
                <a:custGeom>
                  <a:avLst/>
                  <a:gdLst>
                    <a:gd name="T0" fmla="*/ 107 w 107"/>
                    <a:gd name="T1" fmla="*/ 22 h 44"/>
                    <a:gd name="T2" fmla="*/ 107 w 107"/>
                    <a:gd name="T3" fmla="*/ 22 h 44"/>
                    <a:gd name="T4" fmla="*/ 107 w 107"/>
                    <a:gd name="T5" fmla="*/ 27 h 44"/>
                    <a:gd name="T6" fmla="*/ 105 w 107"/>
                    <a:gd name="T7" fmla="*/ 31 h 44"/>
                    <a:gd name="T8" fmla="*/ 101 w 107"/>
                    <a:gd name="T9" fmla="*/ 39 h 44"/>
                    <a:gd name="T10" fmla="*/ 93 w 107"/>
                    <a:gd name="T11" fmla="*/ 43 h 44"/>
                    <a:gd name="T12" fmla="*/ 89 w 107"/>
                    <a:gd name="T13" fmla="*/ 44 h 44"/>
                    <a:gd name="T14" fmla="*/ 84 w 107"/>
                    <a:gd name="T15" fmla="*/ 44 h 44"/>
                    <a:gd name="T16" fmla="*/ 22 w 107"/>
                    <a:gd name="T17" fmla="*/ 44 h 44"/>
                    <a:gd name="T18" fmla="*/ 22 w 107"/>
                    <a:gd name="T19" fmla="*/ 44 h 44"/>
                    <a:gd name="T20" fmla="*/ 18 w 107"/>
                    <a:gd name="T21" fmla="*/ 44 h 44"/>
                    <a:gd name="T22" fmla="*/ 13 w 107"/>
                    <a:gd name="T23" fmla="*/ 43 h 44"/>
                    <a:gd name="T24" fmla="*/ 7 w 107"/>
                    <a:gd name="T25" fmla="*/ 39 h 44"/>
                    <a:gd name="T26" fmla="*/ 1 w 107"/>
                    <a:gd name="T27" fmla="*/ 31 h 44"/>
                    <a:gd name="T28" fmla="*/ 0 w 107"/>
                    <a:gd name="T29" fmla="*/ 27 h 44"/>
                    <a:gd name="T30" fmla="*/ 0 w 107"/>
                    <a:gd name="T31" fmla="*/ 22 h 44"/>
                    <a:gd name="T32" fmla="*/ 0 w 107"/>
                    <a:gd name="T33" fmla="*/ 22 h 44"/>
                    <a:gd name="T34" fmla="*/ 0 w 107"/>
                    <a:gd name="T35" fmla="*/ 22 h 44"/>
                    <a:gd name="T36" fmla="*/ 0 w 107"/>
                    <a:gd name="T37" fmla="*/ 18 h 44"/>
                    <a:gd name="T38" fmla="*/ 1 w 107"/>
                    <a:gd name="T39" fmla="*/ 15 h 44"/>
                    <a:gd name="T40" fmla="*/ 7 w 107"/>
                    <a:gd name="T41" fmla="*/ 7 h 44"/>
                    <a:gd name="T42" fmla="*/ 13 w 107"/>
                    <a:gd name="T43" fmla="*/ 3 h 44"/>
                    <a:gd name="T44" fmla="*/ 18 w 107"/>
                    <a:gd name="T45" fmla="*/ 1 h 44"/>
                    <a:gd name="T46" fmla="*/ 22 w 107"/>
                    <a:gd name="T47" fmla="*/ 0 h 44"/>
                    <a:gd name="T48" fmla="*/ 84 w 107"/>
                    <a:gd name="T49" fmla="*/ 0 h 44"/>
                    <a:gd name="T50" fmla="*/ 84 w 107"/>
                    <a:gd name="T51" fmla="*/ 0 h 44"/>
                    <a:gd name="T52" fmla="*/ 89 w 107"/>
                    <a:gd name="T53" fmla="*/ 1 h 44"/>
                    <a:gd name="T54" fmla="*/ 93 w 107"/>
                    <a:gd name="T55" fmla="*/ 3 h 44"/>
                    <a:gd name="T56" fmla="*/ 101 w 107"/>
                    <a:gd name="T57" fmla="*/ 7 h 44"/>
                    <a:gd name="T58" fmla="*/ 105 w 107"/>
                    <a:gd name="T59" fmla="*/ 15 h 44"/>
                    <a:gd name="T60" fmla="*/ 107 w 107"/>
                    <a:gd name="T61" fmla="*/ 18 h 44"/>
                    <a:gd name="T62" fmla="*/ 107 w 107"/>
                    <a:gd name="T63" fmla="*/ 22 h 44"/>
                    <a:gd name="T64" fmla="*/ 107 w 107"/>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4">
                      <a:moveTo>
                        <a:pt x="107" y="22"/>
                      </a:moveTo>
                      <a:lnTo>
                        <a:pt x="107" y="22"/>
                      </a:lnTo>
                      <a:lnTo>
                        <a:pt x="107" y="27"/>
                      </a:lnTo>
                      <a:lnTo>
                        <a:pt x="105" y="31"/>
                      </a:lnTo>
                      <a:lnTo>
                        <a:pt x="101" y="39"/>
                      </a:lnTo>
                      <a:lnTo>
                        <a:pt x="93" y="43"/>
                      </a:lnTo>
                      <a:lnTo>
                        <a:pt x="89" y="44"/>
                      </a:lnTo>
                      <a:lnTo>
                        <a:pt x="84"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84" y="0"/>
                      </a:lnTo>
                      <a:lnTo>
                        <a:pt x="84" y="0"/>
                      </a:lnTo>
                      <a:lnTo>
                        <a:pt x="89" y="1"/>
                      </a:lnTo>
                      <a:lnTo>
                        <a:pt x="93" y="3"/>
                      </a:lnTo>
                      <a:lnTo>
                        <a:pt x="101" y="7"/>
                      </a:lnTo>
                      <a:lnTo>
                        <a:pt x="105" y="15"/>
                      </a:lnTo>
                      <a:lnTo>
                        <a:pt x="107" y="18"/>
                      </a:lnTo>
                      <a:lnTo>
                        <a:pt x="107" y="22"/>
                      </a:lnTo>
                      <a:lnTo>
                        <a:pt x="107"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2" name="PA-任意多边形 179"/>
                <p:cNvSpPr/>
                <p:nvPr>
                  <p:custDataLst>
                    <p:tags r:id="rId71"/>
                  </p:custDataLst>
                </p:nvPr>
              </p:nvSpPr>
              <p:spPr bwMode="auto">
                <a:xfrm>
                  <a:off x="10569575" y="6011863"/>
                  <a:ext cx="169862" cy="71438"/>
                </a:xfrm>
                <a:custGeom>
                  <a:avLst/>
                  <a:gdLst>
                    <a:gd name="T0" fmla="*/ 107 w 107"/>
                    <a:gd name="T1" fmla="*/ 23 h 45"/>
                    <a:gd name="T2" fmla="*/ 107 w 107"/>
                    <a:gd name="T3" fmla="*/ 23 h 45"/>
                    <a:gd name="T4" fmla="*/ 107 w 107"/>
                    <a:gd name="T5" fmla="*/ 27 h 45"/>
                    <a:gd name="T6" fmla="*/ 105 w 107"/>
                    <a:gd name="T7" fmla="*/ 32 h 45"/>
                    <a:gd name="T8" fmla="*/ 101 w 107"/>
                    <a:gd name="T9" fmla="*/ 39 h 45"/>
                    <a:gd name="T10" fmla="*/ 93 w 107"/>
                    <a:gd name="T11" fmla="*/ 43 h 45"/>
                    <a:gd name="T12" fmla="*/ 89 w 107"/>
                    <a:gd name="T13" fmla="*/ 45 h 45"/>
                    <a:gd name="T14" fmla="*/ 84 w 107"/>
                    <a:gd name="T15" fmla="*/ 45 h 45"/>
                    <a:gd name="T16" fmla="*/ 22 w 107"/>
                    <a:gd name="T17" fmla="*/ 45 h 45"/>
                    <a:gd name="T18" fmla="*/ 22 w 107"/>
                    <a:gd name="T19" fmla="*/ 45 h 45"/>
                    <a:gd name="T20" fmla="*/ 18 w 107"/>
                    <a:gd name="T21" fmla="*/ 45 h 45"/>
                    <a:gd name="T22" fmla="*/ 13 w 107"/>
                    <a:gd name="T23" fmla="*/ 43 h 45"/>
                    <a:gd name="T24" fmla="*/ 7 w 107"/>
                    <a:gd name="T25" fmla="*/ 39 h 45"/>
                    <a:gd name="T26" fmla="*/ 1 w 107"/>
                    <a:gd name="T27" fmla="*/ 32 h 45"/>
                    <a:gd name="T28" fmla="*/ 0 w 107"/>
                    <a:gd name="T29" fmla="*/ 27 h 45"/>
                    <a:gd name="T30" fmla="*/ 0 w 107"/>
                    <a:gd name="T31" fmla="*/ 23 h 45"/>
                    <a:gd name="T32" fmla="*/ 0 w 107"/>
                    <a:gd name="T33" fmla="*/ 23 h 45"/>
                    <a:gd name="T34" fmla="*/ 0 w 107"/>
                    <a:gd name="T35" fmla="*/ 23 h 45"/>
                    <a:gd name="T36" fmla="*/ 0 w 107"/>
                    <a:gd name="T37" fmla="*/ 18 h 45"/>
                    <a:gd name="T38" fmla="*/ 1 w 107"/>
                    <a:gd name="T39" fmla="*/ 15 h 45"/>
                    <a:gd name="T40" fmla="*/ 7 w 107"/>
                    <a:gd name="T41" fmla="*/ 8 h 45"/>
                    <a:gd name="T42" fmla="*/ 13 w 107"/>
                    <a:gd name="T43" fmla="*/ 3 h 45"/>
                    <a:gd name="T44" fmla="*/ 18 w 107"/>
                    <a:gd name="T45" fmla="*/ 2 h 45"/>
                    <a:gd name="T46" fmla="*/ 22 w 107"/>
                    <a:gd name="T47" fmla="*/ 0 h 45"/>
                    <a:gd name="T48" fmla="*/ 84 w 107"/>
                    <a:gd name="T49" fmla="*/ 0 h 45"/>
                    <a:gd name="T50" fmla="*/ 84 w 107"/>
                    <a:gd name="T51" fmla="*/ 0 h 45"/>
                    <a:gd name="T52" fmla="*/ 89 w 107"/>
                    <a:gd name="T53" fmla="*/ 2 h 45"/>
                    <a:gd name="T54" fmla="*/ 93 w 107"/>
                    <a:gd name="T55" fmla="*/ 3 h 45"/>
                    <a:gd name="T56" fmla="*/ 101 w 107"/>
                    <a:gd name="T57" fmla="*/ 8 h 45"/>
                    <a:gd name="T58" fmla="*/ 105 w 107"/>
                    <a:gd name="T59" fmla="*/ 15 h 45"/>
                    <a:gd name="T60" fmla="*/ 107 w 107"/>
                    <a:gd name="T61" fmla="*/ 18 h 45"/>
                    <a:gd name="T62" fmla="*/ 107 w 107"/>
                    <a:gd name="T63" fmla="*/ 23 h 45"/>
                    <a:gd name="T64" fmla="*/ 107 w 107"/>
                    <a:gd name="T65" fmla="*/ 2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7" h="45">
                      <a:moveTo>
                        <a:pt x="107" y="23"/>
                      </a:moveTo>
                      <a:lnTo>
                        <a:pt x="107" y="23"/>
                      </a:lnTo>
                      <a:lnTo>
                        <a:pt x="107" y="27"/>
                      </a:lnTo>
                      <a:lnTo>
                        <a:pt x="105" y="32"/>
                      </a:lnTo>
                      <a:lnTo>
                        <a:pt x="101" y="39"/>
                      </a:lnTo>
                      <a:lnTo>
                        <a:pt x="93" y="43"/>
                      </a:lnTo>
                      <a:lnTo>
                        <a:pt x="89" y="45"/>
                      </a:lnTo>
                      <a:lnTo>
                        <a:pt x="84" y="45"/>
                      </a:lnTo>
                      <a:lnTo>
                        <a:pt x="22" y="45"/>
                      </a:lnTo>
                      <a:lnTo>
                        <a:pt x="22" y="45"/>
                      </a:lnTo>
                      <a:lnTo>
                        <a:pt x="18" y="45"/>
                      </a:lnTo>
                      <a:lnTo>
                        <a:pt x="13" y="43"/>
                      </a:lnTo>
                      <a:lnTo>
                        <a:pt x="7" y="39"/>
                      </a:lnTo>
                      <a:lnTo>
                        <a:pt x="1" y="32"/>
                      </a:lnTo>
                      <a:lnTo>
                        <a:pt x="0" y="27"/>
                      </a:lnTo>
                      <a:lnTo>
                        <a:pt x="0" y="23"/>
                      </a:lnTo>
                      <a:lnTo>
                        <a:pt x="0" y="23"/>
                      </a:lnTo>
                      <a:lnTo>
                        <a:pt x="0" y="23"/>
                      </a:lnTo>
                      <a:lnTo>
                        <a:pt x="0" y="18"/>
                      </a:lnTo>
                      <a:lnTo>
                        <a:pt x="1" y="15"/>
                      </a:lnTo>
                      <a:lnTo>
                        <a:pt x="7" y="8"/>
                      </a:lnTo>
                      <a:lnTo>
                        <a:pt x="13" y="3"/>
                      </a:lnTo>
                      <a:lnTo>
                        <a:pt x="18" y="2"/>
                      </a:lnTo>
                      <a:lnTo>
                        <a:pt x="22" y="0"/>
                      </a:lnTo>
                      <a:lnTo>
                        <a:pt x="84" y="0"/>
                      </a:lnTo>
                      <a:lnTo>
                        <a:pt x="84" y="0"/>
                      </a:lnTo>
                      <a:lnTo>
                        <a:pt x="89" y="2"/>
                      </a:lnTo>
                      <a:lnTo>
                        <a:pt x="93" y="3"/>
                      </a:lnTo>
                      <a:lnTo>
                        <a:pt x="101" y="8"/>
                      </a:lnTo>
                      <a:lnTo>
                        <a:pt x="105" y="15"/>
                      </a:lnTo>
                      <a:lnTo>
                        <a:pt x="107" y="18"/>
                      </a:lnTo>
                      <a:lnTo>
                        <a:pt x="107" y="23"/>
                      </a:lnTo>
                      <a:lnTo>
                        <a:pt x="107" y="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3" name="PA-任意多边形 180"/>
                <p:cNvSpPr/>
                <p:nvPr>
                  <p:custDataLst>
                    <p:tags r:id="rId72"/>
                  </p:custDataLst>
                </p:nvPr>
              </p:nvSpPr>
              <p:spPr bwMode="auto">
                <a:xfrm>
                  <a:off x="10569575" y="6083301"/>
                  <a:ext cx="141287" cy="69850"/>
                </a:xfrm>
                <a:custGeom>
                  <a:avLst/>
                  <a:gdLst>
                    <a:gd name="T0" fmla="*/ 89 w 89"/>
                    <a:gd name="T1" fmla="*/ 22 h 44"/>
                    <a:gd name="T2" fmla="*/ 89 w 89"/>
                    <a:gd name="T3" fmla="*/ 22 h 44"/>
                    <a:gd name="T4" fmla="*/ 89 w 89"/>
                    <a:gd name="T5" fmla="*/ 27 h 44"/>
                    <a:gd name="T6" fmla="*/ 87 w 89"/>
                    <a:gd name="T7" fmla="*/ 31 h 44"/>
                    <a:gd name="T8" fmla="*/ 83 w 89"/>
                    <a:gd name="T9" fmla="*/ 39 h 44"/>
                    <a:gd name="T10" fmla="*/ 75 w 89"/>
                    <a:gd name="T11" fmla="*/ 43 h 44"/>
                    <a:gd name="T12" fmla="*/ 71 w 89"/>
                    <a:gd name="T13" fmla="*/ 44 h 44"/>
                    <a:gd name="T14" fmla="*/ 67 w 89"/>
                    <a:gd name="T15" fmla="*/ 44 h 44"/>
                    <a:gd name="T16" fmla="*/ 22 w 89"/>
                    <a:gd name="T17" fmla="*/ 44 h 44"/>
                    <a:gd name="T18" fmla="*/ 22 w 89"/>
                    <a:gd name="T19" fmla="*/ 44 h 44"/>
                    <a:gd name="T20" fmla="*/ 18 w 89"/>
                    <a:gd name="T21" fmla="*/ 44 h 44"/>
                    <a:gd name="T22" fmla="*/ 13 w 89"/>
                    <a:gd name="T23" fmla="*/ 43 h 44"/>
                    <a:gd name="T24" fmla="*/ 7 w 89"/>
                    <a:gd name="T25" fmla="*/ 39 h 44"/>
                    <a:gd name="T26" fmla="*/ 1 w 89"/>
                    <a:gd name="T27" fmla="*/ 31 h 44"/>
                    <a:gd name="T28" fmla="*/ 0 w 89"/>
                    <a:gd name="T29" fmla="*/ 27 h 44"/>
                    <a:gd name="T30" fmla="*/ 0 w 89"/>
                    <a:gd name="T31" fmla="*/ 22 h 44"/>
                    <a:gd name="T32" fmla="*/ 0 w 89"/>
                    <a:gd name="T33" fmla="*/ 22 h 44"/>
                    <a:gd name="T34" fmla="*/ 0 w 89"/>
                    <a:gd name="T35" fmla="*/ 22 h 44"/>
                    <a:gd name="T36" fmla="*/ 0 w 89"/>
                    <a:gd name="T37" fmla="*/ 18 h 44"/>
                    <a:gd name="T38" fmla="*/ 1 w 89"/>
                    <a:gd name="T39" fmla="*/ 15 h 44"/>
                    <a:gd name="T40" fmla="*/ 7 w 89"/>
                    <a:gd name="T41" fmla="*/ 7 h 44"/>
                    <a:gd name="T42" fmla="*/ 13 w 89"/>
                    <a:gd name="T43" fmla="*/ 3 h 44"/>
                    <a:gd name="T44" fmla="*/ 18 w 89"/>
                    <a:gd name="T45" fmla="*/ 1 h 44"/>
                    <a:gd name="T46" fmla="*/ 22 w 89"/>
                    <a:gd name="T47" fmla="*/ 0 h 44"/>
                    <a:gd name="T48" fmla="*/ 67 w 89"/>
                    <a:gd name="T49" fmla="*/ 0 h 44"/>
                    <a:gd name="T50" fmla="*/ 67 w 89"/>
                    <a:gd name="T51" fmla="*/ 0 h 44"/>
                    <a:gd name="T52" fmla="*/ 71 w 89"/>
                    <a:gd name="T53" fmla="*/ 1 h 44"/>
                    <a:gd name="T54" fmla="*/ 75 w 89"/>
                    <a:gd name="T55" fmla="*/ 3 h 44"/>
                    <a:gd name="T56" fmla="*/ 83 w 89"/>
                    <a:gd name="T57" fmla="*/ 7 h 44"/>
                    <a:gd name="T58" fmla="*/ 87 w 89"/>
                    <a:gd name="T59" fmla="*/ 15 h 44"/>
                    <a:gd name="T60" fmla="*/ 89 w 89"/>
                    <a:gd name="T61" fmla="*/ 18 h 44"/>
                    <a:gd name="T62" fmla="*/ 89 w 89"/>
                    <a:gd name="T63" fmla="*/ 22 h 44"/>
                    <a:gd name="T64" fmla="*/ 89 w 89"/>
                    <a:gd name="T65"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9" h="44">
                      <a:moveTo>
                        <a:pt x="89" y="22"/>
                      </a:moveTo>
                      <a:lnTo>
                        <a:pt x="89" y="22"/>
                      </a:lnTo>
                      <a:lnTo>
                        <a:pt x="89" y="27"/>
                      </a:lnTo>
                      <a:lnTo>
                        <a:pt x="87" y="31"/>
                      </a:lnTo>
                      <a:lnTo>
                        <a:pt x="83" y="39"/>
                      </a:lnTo>
                      <a:lnTo>
                        <a:pt x="75" y="43"/>
                      </a:lnTo>
                      <a:lnTo>
                        <a:pt x="71" y="44"/>
                      </a:lnTo>
                      <a:lnTo>
                        <a:pt x="67" y="44"/>
                      </a:lnTo>
                      <a:lnTo>
                        <a:pt x="22" y="44"/>
                      </a:lnTo>
                      <a:lnTo>
                        <a:pt x="22" y="44"/>
                      </a:lnTo>
                      <a:lnTo>
                        <a:pt x="18" y="44"/>
                      </a:lnTo>
                      <a:lnTo>
                        <a:pt x="13" y="43"/>
                      </a:lnTo>
                      <a:lnTo>
                        <a:pt x="7" y="39"/>
                      </a:lnTo>
                      <a:lnTo>
                        <a:pt x="1" y="31"/>
                      </a:lnTo>
                      <a:lnTo>
                        <a:pt x="0" y="27"/>
                      </a:lnTo>
                      <a:lnTo>
                        <a:pt x="0" y="22"/>
                      </a:lnTo>
                      <a:lnTo>
                        <a:pt x="0" y="22"/>
                      </a:lnTo>
                      <a:lnTo>
                        <a:pt x="0" y="22"/>
                      </a:lnTo>
                      <a:lnTo>
                        <a:pt x="0" y="18"/>
                      </a:lnTo>
                      <a:lnTo>
                        <a:pt x="1" y="15"/>
                      </a:lnTo>
                      <a:lnTo>
                        <a:pt x="7" y="7"/>
                      </a:lnTo>
                      <a:lnTo>
                        <a:pt x="13" y="3"/>
                      </a:lnTo>
                      <a:lnTo>
                        <a:pt x="18" y="1"/>
                      </a:lnTo>
                      <a:lnTo>
                        <a:pt x="22" y="0"/>
                      </a:lnTo>
                      <a:lnTo>
                        <a:pt x="67" y="0"/>
                      </a:lnTo>
                      <a:lnTo>
                        <a:pt x="67" y="0"/>
                      </a:lnTo>
                      <a:lnTo>
                        <a:pt x="71" y="1"/>
                      </a:lnTo>
                      <a:lnTo>
                        <a:pt x="75" y="3"/>
                      </a:lnTo>
                      <a:lnTo>
                        <a:pt x="83" y="7"/>
                      </a:lnTo>
                      <a:lnTo>
                        <a:pt x="87" y="15"/>
                      </a:lnTo>
                      <a:lnTo>
                        <a:pt x="89" y="18"/>
                      </a:lnTo>
                      <a:lnTo>
                        <a:pt x="89" y="22"/>
                      </a:lnTo>
                      <a:lnTo>
                        <a:pt x="89" y="2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4" name="PA-任意多边形 181"/>
                <p:cNvSpPr/>
                <p:nvPr>
                  <p:custDataLst>
                    <p:tags r:id="rId73"/>
                  </p:custDataLst>
                </p:nvPr>
              </p:nvSpPr>
              <p:spPr bwMode="auto">
                <a:xfrm>
                  <a:off x="10371137" y="5918201"/>
                  <a:ext cx="53975" cy="244475"/>
                </a:xfrm>
                <a:custGeom>
                  <a:avLst/>
                  <a:gdLst>
                    <a:gd name="T0" fmla="*/ 0 w 34"/>
                    <a:gd name="T1" fmla="*/ 0 h 154"/>
                    <a:gd name="T2" fmla="*/ 34 w 34"/>
                    <a:gd name="T3" fmla="*/ 0 h 154"/>
                    <a:gd name="T4" fmla="*/ 34 w 34"/>
                    <a:gd name="T5" fmla="*/ 154 h 154"/>
                    <a:gd name="T6" fmla="*/ 0 w 34"/>
                    <a:gd name="T7" fmla="*/ 154 h 154"/>
                  </a:gdLst>
                  <a:ahLst/>
                  <a:cxnLst>
                    <a:cxn ang="0">
                      <a:pos x="T0" y="T1"/>
                    </a:cxn>
                    <a:cxn ang="0">
                      <a:pos x="T2" y="T3"/>
                    </a:cxn>
                    <a:cxn ang="0">
                      <a:pos x="T4" y="T5"/>
                    </a:cxn>
                    <a:cxn ang="0">
                      <a:pos x="T6" y="T7"/>
                    </a:cxn>
                  </a:cxnLst>
                  <a:rect l="0" t="0" r="r" b="b"/>
                  <a:pathLst>
                    <a:path w="34" h="154">
                      <a:moveTo>
                        <a:pt x="0" y="0"/>
                      </a:moveTo>
                      <a:lnTo>
                        <a:pt x="34" y="0"/>
                      </a:lnTo>
                      <a:lnTo>
                        <a:pt x="34" y="154"/>
                      </a:lnTo>
                      <a:lnTo>
                        <a:pt x="0" y="15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5" name="PA-任意多边形 182"/>
                <p:cNvSpPr/>
                <p:nvPr>
                  <p:custDataLst>
                    <p:tags r:id="rId74"/>
                  </p:custDataLst>
                </p:nvPr>
              </p:nvSpPr>
              <p:spPr bwMode="auto">
                <a:xfrm>
                  <a:off x="10302875" y="6126163"/>
                  <a:ext cx="41275" cy="36513"/>
                </a:xfrm>
                <a:custGeom>
                  <a:avLst/>
                  <a:gdLst>
                    <a:gd name="T0" fmla="*/ 26 w 26"/>
                    <a:gd name="T1" fmla="*/ 12 h 23"/>
                    <a:gd name="T2" fmla="*/ 26 w 26"/>
                    <a:gd name="T3" fmla="*/ 12 h 23"/>
                    <a:gd name="T4" fmla="*/ 24 w 26"/>
                    <a:gd name="T5" fmla="*/ 16 h 23"/>
                    <a:gd name="T6" fmla="*/ 23 w 26"/>
                    <a:gd name="T7" fmla="*/ 20 h 23"/>
                    <a:gd name="T8" fmla="*/ 18 w 26"/>
                    <a:gd name="T9" fmla="*/ 23 h 23"/>
                    <a:gd name="T10" fmla="*/ 14 w 26"/>
                    <a:gd name="T11" fmla="*/ 23 h 23"/>
                    <a:gd name="T12" fmla="*/ 14 w 26"/>
                    <a:gd name="T13" fmla="*/ 23 h 23"/>
                    <a:gd name="T14" fmla="*/ 8 w 26"/>
                    <a:gd name="T15" fmla="*/ 23 h 23"/>
                    <a:gd name="T16" fmla="*/ 5 w 26"/>
                    <a:gd name="T17" fmla="*/ 20 h 23"/>
                    <a:gd name="T18" fmla="*/ 2 w 26"/>
                    <a:gd name="T19" fmla="*/ 16 h 23"/>
                    <a:gd name="T20" fmla="*/ 0 w 26"/>
                    <a:gd name="T21" fmla="*/ 12 h 23"/>
                    <a:gd name="T22" fmla="*/ 0 w 26"/>
                    <a:gd name="T23" fmla="*/ 12 h 23"/>
                    <a:gd name="T24" fmla="*/ 2 w 26"/>
                    <a:gd name="T25" fmla="*/ 7 h 23"/>
                    <a:gd name="T26" fmla="*/ 5 w 26"/>
                    <a:gd name="T27" fmla="*/ 3 h 23"/>
                    <a:gd name="T28" fmla="*/ 8 w 26"/>
                    <a:gd name="T29" fmla="*/ 0 h 23"/>
                    <a:gd name="T30" fmla="*/ 14 w 26"/>
                    <a:gd name="T31" fmla="*/ 0 h 23"/>
                    <a:gd name="T32" fmla="*/ 14 w 26"/>
                    <a:gd name="T33" fmla="*/ 0 h 23"/>
                    <a:gd name="T34" fmla="*/ 18 w 26"/>
                    <a:gd name="T35" fmla="*/ 0 h 23"/>
                    <a:gd name="T36" fmla="*/ 23 w 26"/>
                    <a:gd name="T37" fmla="*/ 3 h 23"/>
                    <a:gd name="T38" fmla="*/ 24 w 26"/>
                    <a:gd name="T39" fmla="*/ 7 h 23"/>
                    <a:gd name="T40" fmla="*/ 26 w 26"/>
                    <a:gd name="T41" fmla="*/ 12 h 23"/>
                    <a:gd name="T42" fmla="*/ 26 w 26"/>
                    <a:gd name="T43"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26" y="12"/>
                      </a:moveTo>
                      <a:lnTo>
                        <a:pt x="26" y="12"/>
                      </a:lnTo>
                      <a:lnTo>
                        <a:pt x="24" y="16"/>
                      </a:lnTo>
                      <a:lnTo>
                        <a:pt x="23" y="20"/>
                      </a:lnTo>
                      <a:lnTo>
                        <a:pt x="18" y="23"/>
                      </a:lnTo>
                      <a:lnTo>
                        <a:pt x="14" y="23"/>
                      </a:lnTo>
                      <a:lnTo>
                        <a:pt x="14" y="23"/>
                      </a:lnTo>
                      <a:lnTo>
                        <a:pt x="8" y="23"/>
                      </a:lnTo>
                      <a:lnTo>
                        <a:pt x="5" y="20"/>
                      </a:lnTo>
                      <a:lnTo>
                        <a:pt x="2" y="16"/>
                      </a:lnTo>
                      <a:lnTo>
                        <a:pt x="0" y="12"/>
                      </a:lnTo>
                      <a:lnTo>
                        <a:pt x="0" y="12"/>
                      </a:lnTo>
                      <a:lnTo>
                        <a:pt x="2" y="7"/>
                      </a:lnTo>
                      <a:lnTo>
                        <a:pt x="5" y="3"/>
                      </a:lnTo>
                      <a:lnTo>
                        <a:pt x="8" y="0"/>
                      </a:lnTo>
                      <a:lnTo>
                        <a:pt x="14" y="0"/>
                      </a:lnTo>
                      <a:lnTo>
                        <a:pt x="14" y="0"/>
                      </a:lnTo>
                      <a:lnTo>
                        <a:pt x="18" y="0"/>
                      </a:lnTo>
                      <a:lnTo>
                        <a:pt x="23" y="3"/>
                      </a:lnTo>
                      <a:lnTo>
                        <a:pt x="24" y="7"/>
                      </a:lnTo>
                      <a:lnTo>
                        <a:pt x="26" y="12"/>
                      </a:lnTo>
                      <a:lnTo>
                        <a:pt x="26"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6" name="PA-任意多边形 183"/>
                <p:cNvSpPr/>
                <p:nvPr>
                  <p:custDataLst>
                    <p:tags r:id="rId75"/>
                  </p:custDataLst>
                </p:nvPr>
              </p:nvSpPr>
              <p:spPr bwMode="auto">
                <a:xfrm>
                  <a:off x="10166350" y="5918201"/>
                  <a:ext cx="212725" cy="277813"/>
                </a:xfrm>
                <a:custGeom>
                  <a:avLst/>
                  <a:gdLst>
                    <a:gd name="T0" fmla="*/ 0 w 134"/>
                    <a:gd name="T1" fmla="*/ 0 h 175"/>
                    <a:gd name="T2" fmla="*/ 134 w 134"/>
                    <a:gd name="T3" fmla="*/ 0 h 175"/>
                    <a:gd name="T4" fmla="*/ 134 w 134"/>
                    <a:gd name="T5" fmla="*/ 175 h 175"/>
                    <a:gd name="T6" fmla="*/ 0 w 134"/>
                    <a:gd name="T7" fmla="*/ 175 h 175"/>
                  </a:gdLst>
                  <a:ahLst/>
                  <a:cxnLst>
                    <a:cxn ang="0">
                      <a:pos x="T0" y="T1"/>
                    </a:cxn>
                    <a:cxn ang="0">
                      <a:pos x="T2" y="T3"/>
                    </a:cxn>
                    <a:cxn ang="0">
                      <a:pos x="T4" y="T5"/>
                    </a:cxn>
                    <a:cxn ang="0">
                      <a:pos x="T6" y="T7"/>
                    </a:cxn>
                  </a:cxnLst>
                  <a:rect l="0" t="0" r="r" b="b"/>
                  <a:pathLst>
                    <a:path w="134" h="175">
                      <a:moveTo>
                        <a:pt x="0" y="0"/>
                      </a:moveTo>
                      <a:lnTo>
                        <a:pt x="134" y="0"/>
                      </a:lnTo>
                      <a:lnTo>
                        <a:pt x="134" y="175"/>
                      </a:lnTo>
                      <a:lnTo>
                        <a:pt x="0" y="175"/>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7" name="PA-Line 184"/>
                <p:cNvSpPr>
                  <a:spLocks noChangeShapeType="1"/>
                </p:cNvSpPr>
                <p:nvPr>
                  <p:custDataLst>
                    <p:tags r:id="rId76"/>
                  </p:custDataLst>
                </p:nvPr>
              </p:nvSpPr>
              <p:spPr bwMode="auto">
                <a:xfrm>
                  <a:off x="10298112" y="5411788"/>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8" name="PA-Line 185"/>
                <p:cNvSpPr>
                  <a:spLocks noChangeShapeType="1"/>
                </p:cNvSpPr>
                <p:nvPr>
                  <p:custDataLst>
                    <p:tags r:id="rId77"/>
                  </p:custDataLst>
                </p:nvPr>
              </p:nvSpPr>
              <p:spPr bwMode="auto">
                <a:xfrm>
                  <a:off x="10298112" y="5470526"/>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19" name="PA-Line 186"/>
                <p:cNvSpPr>
                  <a:spLocks noChangeShapeType="1"/>
                </p:cNvSpPr>
                <p:nvPr>
                  <p:custDataLst>
                    <p:tags r:id="rId78"/>
                  </p:custDataLst>
                </p:nvPr>
              </p:nvSpPr>
              <p:spPr bwMode="auto">
                <a:xfrm>
                  <a:off x="10298112" y="5529263"/>
                  <a:ext cx="33020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grpSp>
        </p:grpSp>
        <p:grpSp>
          <p:nvGrpSpPr>
            <p:cNvPr id="35" name="组合 34"/>
            <p:cNvGrpSpPr/>
            <p:nvPr/>
          </p:nvGrpSpPr>
          <p:grpSpPr>
            <a:xfrm>
              <a:off x="5775007" y="3811799"/>
              <a:ext cx="862800" cy="862800"/>
              <a:chOff x="5775007" y="3811799"/>
              <a:chExt cx="862800" cy="862800"/>
            </a:xfrm>
          </p:grpSpPr>
          <p:sp>
            <p:nvSpPr>
              <p:cNvPr id="88" name="PA-椭圆 87"/>
              <p:cNvSpPr/>
              <p:nvPr>
                <p:custDataLst>
                  <p:tags r:id="rId49"/>
                </p:custDataLst>
              </p:nvPr>
            </p:nvSpPr>
            <p:spPr>
              <a:xfrm>
                <a:off x="5775007" y="3811799"/>
                <a:ext cx="862800" cy="862800"/>
              </a:xfrm>
              <a:prstGeom prst="ellipse">
                <a:avLst/>
              </a:prstGeom>
              <a:gradFill>
                <a:gsLst>
                  <a:gs pos="0">
                    <a:srgbClr val="839E6F"/>
                  </a:gs>
                  <a:gs pos="100000">
                    <a:srgbClr val="4D73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cs typeface="+mn-ea"/>
                  <a:sym typeface="+mn-lt"/>
                </a:endParaRPr>
              </a:p>
            </p:txBody>
          </p:sp>
          <p:grpSp>
            <p:nvGrpSpPr>
              <p:cNvPr id="89" name="Group 86"/>
              <p:cNvGrpSpPr/>
              <p:nvPr/>
            </p:nvGrpSpPr>
            <p:grpSpPr>
              <a:xfrm>
                <a:off x="5958498" y="4017308"/>
                <a:ext cx="495818" cy="451782"/>
                <a:chOff x="7245350" y="3721101"/>
                <a:chExt cx="965200" cy="879475"/>
              </a:xfrm>
            </p:grpSpPr>
            <p:sp>
              <p:nvSpPr>
                <p:cNvPr id="90" name="PA-Line 146"/>
                <p:cNvSpPr>
                  <a:spLocks noChangeShapeType="1"/>
                </p:cNvSpPr>
                <p:nvPr>
                  <p:custDataLst>
                    <p:tags r:id="rId50"/>
                  </p:custDataLst>
                </p:nvPr>
              </p:nvSpPr>
              <p:spPr bwMode="auto">
                <a:xfrm>
                  <a:off x="7816850" y="4206876"/>
                  <a:ext cx="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1" name="PA-任意多边形 147"/>
                <p:cNvSpPr/>
                <p:nvPr>
                  <p:custDataLst>
                    <p:tags r:id="rId51"/>
                  </p:custDataLst>
                </p:nvPr>
              </p:nvSpPr>
              <p:spPr bwMode="auto">
                <a:xfrm>
                  <a:off x="7332662" y="3721101"/>
                  <a:ext cx="598487" cy="598488"/>
                </a:xfrm>
                <a:custGeom>
                  <a:avLst/>
                  <a:gdLst>
                    <a:gd name="T0" fmla="*/ 322 w 377"/>
                    <a:gd name="T1" fmla="*/ 57 h 377"/>
                    <a:gd name="T2" fmla="*/ 292 w 377"/>
                    <a:gd name="T3" fmla="*/ 33 h 377"/>
                    <a:gd name="T4" fmla="*/ 259 w 377"/>
                    <a:gd name="T5" fmla="*/ 15 h 377"/>
                    <a:gd name="T6" fmla="*/ 225 w 377"/>
                    <a:gd name="T7" fmla="*/ 5 h 377"/>
                    <a:gd name="T8" fmla="*/ 188 w 377"/>
                    <a:gd name="T9" fmla="*/ 0 h 377"/>
                    <a:gd name="T10" fmla="*/ 169 w 377"/>
                    <a:gd name="T11" fmla="*/ 2 h 377"/>
                    <a:gd name="T12" fmla="*/ 133 w 377"/>
                    <a:gd name="T13" fmla="*/ 9 h 377"/>
                    <a:gd name="T14" fmla="*/ 99 w 377"/>
                    <a:gd name="T15" fmla="*/ 23 h 377"/>
                    <a:gd name="T16" fmla="*/ 68 w 377"/>
                    <a:gd name="T17" fmla="*/ 43 h 377"/>
                    <a:gd name="T18" fmla="*/ 55 w 377"/>
                    <a:gd name="T19" fmla="*/ 57 h 377"/>
                    <a:gd name="T20" fmla="*/ 31 w 377"/>
                    <a:gd name="T21" fmla="*/ 85 h 377"/>
                    <a:gd name="T22" fmla="*/ 13 w 377"/>
                    <a:gd name="T23" fmla="*/ 118 h 377"/>
                    <a:gd name="T24" fmla="*/ 3 w 377"/>
                    <a:gd name="T25" fmla="*/ 153 h 377"/>
                    <a:gd name="T26" fmla="*/ 0 w 377"/>
                    <a:gd name="T27" fmla="*/ 189 h 377"/>
                    <a:gd name="T28" fmla="*/ 1 w 377"/>
                    <a:gd name="T29" fmla="*/ 208 h 377"/>
                    <a:gd name="T30" fmla="*/ 9 w 377"/>
                    <a:gd name="T31" fmla="*/ 245 h 377"/>
                    <a:gd name="T32" fmla="*/ 22 w 377"/>
                    <a:gd name="T33" fmla="*/ 279 h 377"/>
                    <a:gd name="T34" fmla="*/ 43 w 377"/>
                    <a:gd name="T35" fmla="*/ 309 h 377"/>
                    <a:gd name="T36" fmla="*/ 68 w 377"/>
                    <a:gd name="T37" fmla="*/ 334 h 377"/>
                    <a:gd name="T38" fmla="*/ 98 w 377"/>
                    <a:gd name="T39" fmla="*/ 355 h 377"/>
                    <a:gd name="T40" fmla="*/ 132 w 377"/>
                    <a:gd name="T41" fmla="*/ 370 h 377"/>
                    <a:gd name="T42" fmla="*/ 169 w 377"/>
                    <a:gd name="T43" fmla="*/ 377 h 377"/>
                    <a:gd name="T44" fmla="*/ 188 w 377"/>
                    <a:gd name="T45" fmla="*/ 377 h 377"/>
                    <a:gd name="T46" fmla="*/ 225 w 377"/>
                    <a:gd name="T47" fmla="*/ 374 h 377"/>
                    <a:gd name="T48" fmla="*/ 261 w 377"/>
                    <a:gd name="T49" fmla="*/ 364 h 377"/>
                    <a:gd name="T50" fmla="*/ 292 w 377"/>
                    <a:gd name="T51" fmla="*/ 346 h 377"/>
                    <a:gd name="T52" fmla="*/ 322 w 377"/>
                    <a:gd name="T53" fmla="*/ 322 h 377"/>
                    <a:gd name="T54" fmla="*/ 334 w 377"/>
                    <a:gd name="T55" fmla="*/ 309 h 377"/>
                    <a:gd name="T56" fmla="*/ 354 w 377"/>
                    <a:gd name="T57" fmla="*/ 278 h 377"/>
                    <a:gd name="T58" fmla="*/ 368 w 377"/>
                    <a:gd name="T59" fmla="*/ 244 h 377"/>
                    <a:gd name="T60" fmla="*/ 375 w 377"/>
                    <a:gd name="T61" fmla="*/ 208 h 377"/>
                    <a:gd name="T62" fmla="*/ 377 w 377"/>
                    <a:gd name="T63" fmla="*/ 189 h 377"/>
                    <a:gd name="T64" fmla="*/ 372 w 377"/>
                    <a:gd name="T65" fmla="*/ 152 h 377"/>
                    <a:gd name="T66" fmla="*/ 362 w 377"/>
                    <a:gd name="T67" fmla="*/ 118 h 377"/>
                    <a:gd name="T68" fmla="*/ 345 w 377"/>
                    <a:gd name="T69" fmla="*/ 85 h 377"/>
                    <a:gd name="T70" fmla="*/ 322 w 377"/>
                    <a:gd name="T71" fmla="*/ 5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7" h="377">
                      <a:moveTo>
                        <a:pt x="322" y="57"/>
                      </a:moveTo>
                      <a:lnTo>
                        <a:pt x="322" y="57"/>
                      </a:lnTo>
                      <a:lnTo>
                        <a:pt x="307" y="43"/>
                      </a:lnTo>
                      <a:lnTo>
                        <a:pt x="292" y="33"/>
                      </a:lnTo>
                      <a:lnTo>
                        <a:pt x="277" y="23"/>
                      </a:lnTo>
                      <a:lnTo>
                        <a:pt x="259" y="15"/>
                      </a:lnTo>
                      <a:lnTo>
                        <a:pt x="243" y="9"/>
                      </a:lnTo>
                      <a:lnTo>
                        <a:pt x="225" y="5"/>
                      </a:lnTo>
                      <a:lnTo>
                        <a:pt x="206" y="2"/>
                      </a:lnTo>
                      <a:lnTo>
                        <a:pt x="188" y="0"/>
                      </a:lnTo>
                      <a:lnTo>
                        <a:pt x="188" y="0"/>
                      </a:lnTo>
                      <a:lnTo>
                        <a:pt x="169" y="2"/>
                      </a:lnTo>
                      <a:lnTo>
                        <a:pt x="151" y="5"/>
                      </a:lnTo>
                      <a:lnTo>
                        <a:pt x="133" y="9"/>
                      </a:lnTo>
                      <a:lnTo>
                        <a:pt x="116" y="15"/>
                      </a:lnTo>
                      <a:lnTo>
                        <a:pt x="99" y="23"/>
                      </a:lnTo>
                      <a:lnTo>
                        <a:pt x="83" y="33"/>
                      </a:lnTo>
                      <a:lnTo>
                        <a:pt x="68" y="43"/>
                      </a:lnTo>
                      <a:lnTo>
                        <a:pt x="55" y="57"/>
                      </a:lnTo>
                      <a:lnTo>
                        <a:pt x="55" y="57"/>
                      </a:lnTo>
                      <a:lnTo>
                        <a:pt x="41" y="70"/>
                      </a:lnTo>
                      <a:lnTo>
                        <a:pt x="31" y="85"/>
                      </a:lnTo>
                      <a:lnTo>
                        <a:pt x="22" y="101"/>
                      </a:lnTo>
                      <a:lnTo>
                        <a:pt x="13" y="118"/>
                      </a:lnTo>
                      <a:lnTo>
                        <a:pt x="7" y="135"/>
                      </a:lnTo>
                      <a:lnTo>
                        <a:pt x="3" y="153"/>
                      </a:lnTo>
                      <a:lnTo>
                        <a:pt x="0" y="171"/>
                      </a:lnTo>
                      <a:lnTo>
                        <a:pt x="0" y="189"/>
                      </a:lnTo>
                      <a:lnTo>
                        <a:pt x="0" y="189"/>
                      </a:lnTo>
                      <a:lnTo>
                        <a:pt x="1" y="208"/>
                      </a:lnTo>
                      <a:lnTo>
                        <a:pt x="3" y="227"/>
                      </a:lnTo>
                      <a:lnTo>
                        <a:pt x="9" y="245"/>
                      </a:lnTo>
                      <a:lnTo>
                        <a:pt x="15" y="263"/>
                      </a:lnTo>
                      <a:lnTo>
                        <a:pt x="22" y="279"/>
                      </a:lnTo>
                      <a:lnTo>
                        <a:pt x="33" y="294"/>
                      </a:lnTo>
                      <a:lnTo>
                        <a:pt x="43" y="309"/>
                      </a:lnTo>
                      <a:lnTo>
                        <a:pt x="55" y="322"/>
                      </a:lnTo>
                      <a:lnTo>
                        <a:pt x="68" y="334"/>
                      </a:lnTo>
                      <a:lnTo>
                        <a:pt x="83" y="346"/>
                      </a:lnTo>
                      <a:lnTo>
                        <a:pt x="98" y="355"/>
                      </a:lnTo>
                      <a:lnTo>
                        <a:pt x="116" y="362"/>
                      </a:lnTo>
                      <a:lnTo>
                        <a:pt x="132" y="370"/>
                      </a:lnTo>
                      <a:lnTo>
                        <a:pt x="150" y="374"/>
                      </a:lnTo>
                      <a:lnTo>
                        <a:pt x="169" y="377"/>
                      </a:lnTo>
                      <a:lnTo>
                        <a:pt x="188" y="377"/>
                      </a:lnTo>
                      <a:lnTo>
                        <a:pt x="188" y="377"/>
                      </a:lnTo>
                      <a:lnTo>
                        <a:pt x="208" y="377"/>
                      </a:lnTo>
                      <a:lnTo>
                        <a:pt x="225" y="374"/>
                      </a:lnTo>
                      <a:lnTo>
                        <a:pt x="243" y="370"/>
                      </a:lnTo>
                      <a:lnTo>
                        <a:pt x="261" y="364"/>
                      </a:lnTo>
                      <a:lnTo>
                        <a:pt x="277" y="355"/>
                      </a:lnTo>
                      <a:lnTo>
                        <a:pt x="292" y="346"/>
                      </a:lnTo>
                      <a:lnTo>
                        <a:pt x="308" y="334"/>
                      </a:lnTo>
                      <a:lnTo>
                        <a:pt x="322" y="322"/>
                      </a:lnTo>
                      <a:lnTo>
                        <a:pt x="322" y="322"/>
                      </a:lnTo>
                      <a:lnTo>
                        <a:pt x="334" y="309"/>
                      </a:lnTo>
                      <a:lnTo>
                        <a:pt x="345" y="294"/>
                      </a:lnTo>
                      <a:lnTo>
                        <a:pt x="354" y="278"/>
                      </a:lnTo>
                      <a:lnTo>
                        <a:pt x="362" y="261"/>
                      </a:lnTo>
                      <a:lnTo>
                        <a:pt x="368" y="244"/>
                      </a:lnTo>
                      <a:lnTo>
                        <a:pt x="372" y="226"/>
                      </a:lnTo>
                      <a:lnTo>
                        <a:pt x="375" y="208"/>
                      </a:lnTo>
                      <a:lnTo>
                        <a:pt x="377" y="189"/>
                      </a:lnTo>
                      <a:lnTo>
                        <a:pt x="377" y="189"/>
                      </a:lnTo>
                      <a:lnTo>
                        <a:pt x="375" y="171"/>
                      </a:lnTo>
                      <a:lnTo>
                        <a:pt x="372" y="152"/>
                      </a:lnTo>
                      <a:lnTo>
                        <a:pt x="368" y="134"/>
                      </a:lnTo>
                      <a:lnTo>
                        <a:pt x="362" y="118"/>
                      </a:lnTo>
                      <a:lnTo>
                        <a:pt x="354" y="101"/>
                      </a:lnTo>
                      <a:lnTo>
                        <a:pt x="345" y="85"/>
                      </a:lnTo>
                      <a:lnTo>
                        <a:pt x="334" y="70"/>
                      </a:lnTo>
                      <a:lnTo>
                        <a:pt x="322" y="57"/>
                      </a:lnTo>
                      <a:lnTo>
                        <a:pt x="322" y="57"/>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2" name="PA-任意多边形 148"/>
                <p:cNvSpPr/>
                <p:nvPr>
                  <p:custDataLst>
                    <p:tags r:id="rId52"/>
                  </p:custDataLst>
                </p:nvPr>
              </p:nvSpPr>
              <p:spPr bwMode="auto">
                <a:xfrm>
                  <a:off x="7388225" y="3778251"/>
                  <a:ext cx="485775" cy="487363"/>
                </a:xfrm>
                <a:custGeom>
                  <a:avLst/>
                  <a:gdLst>
                    <a:gd name="T0" fmla="*/ 261 w 306"/>
                    <a:gd name="T1" fmla="*/ 261 h 307"/>
                    <a:gd name="T2" fmla="*/ 238 w 306"/>
                    <a:gd name="T3" fmla="*/ 280 h 307"/>
                    <a:gd name="T4" fmla="*/ 211 w 306"/>
                    <a:gd name="T5" fmla="*/ 295 h 307"/>
                    <a:gd name="T6" fmla="*/ 183 w 306"/>
                    <a:gd name="T7" fmla="*/ 304 h 307"/>
                    <a:gd name="T8" fmla="*/ 153 w 306"/>
                    <a:gd name="T9" fmla="*/ 307 h 307"/>
                    <a:gd name="T10" fmla="*/ 137 w 306"/>
                    <a:gd name="T11" fmla="*/ 306 h 307"/>
                    <a:gd name="T12" fmla="*/ 107 w 306"/>
                    <a:gd name="T13" fmla="*/ 300 h 307"/>
                    <a:gd name="T14" fmla="*/ 81 w 306"/>
                    <a:gd name="T15" fmla="*/ 288 h 307"/>
                    <a:gd name="T16" fmla="*/ 55 w 306"/>
                    <a:gd name="T17" fmla="*/ 271 h 307"/>
                    <a:gd name="T18" fmla="*/ 35 w 306"/>
                    <a:gd name="T19" fmla="*/ 251 h 307"/>
                    <a:gd name="T20" fmla="*/ 18 w 306"/>
                    <a:gd name="T21" fmla="*/ 227 h 307"/>
                    <a:gd name="T22" fmla="*/ 6 w 306"/>
                    <a:gd name="T23" fmla="*/ 199 h 307"/>
                    <a:gd name="T24" fmla="*/ 0 w 306"/>
                    <a:gd name="T25" fmla="*/ 169 h 307"/>
                    <a:gd name="T26" fmla="*/ 0 w 306"/>
                    <a:gd name="T27" fmla="*/ 153 h 307"/>
                    <a:gd name="T28" fmla="*/ 3 w 306"/>
                    <a:gd name="T29" fmla="*/ 123 h 307"/>
                    <a:gd name="T30" fmla="*/ 11 w 306"/>
                    <a:gd name="T31" fmla="*/ 95 h 307"/>
                    <a:gd name="T32" fmla="*/ 26 w 306"/>
                    <a:gd name="T33" fmla="*/ 68 h 307"/>
                    <a:gd name="T34" fmla="*/ 45 w 306"/>
                    <a:gd name="T35" fmla="*/ 45 h 307"/>
                    <a:gd name="T36" fmla="*/ 55 w 306"/>
                    <a:gd name="T37" fmla="*/ 36 h 307"/>
                    <a:gd name="T38" fmla="*/ 81 w 306"/>
                    <a:gd name="T39" fmla="*/ 18 h 307"/>
                    <a:gd name="T40" fmla="*/ 109 w 306"/>
                    <a:gd name="T41" fmla="*/ 7 h 307"/>
                    <a:gd name="T42" fmla="*/ 138 w 306"/>
                    <a:gd name="T43" fmla="*/ 2 h 307"/>
                    <a:gd name="T44" fmla="*/ 153 w 306"/>
                    <a:gd name="T45" fmla="*/ 0 h 307"/>
                    <a:gd name="T46" fmla="*/ 183 w 306"/>
                    <a:gd name="T47" fmla="*/ 3 h 307"/>
                    <a:gd name="T48" fmla="*/ 211 w 306"/>
                    <a:gd name="T49" fmla="*/ 12 h 307"/>
                    <a:gd name="T50" fmla="*/ 238 w 306"/>
                    <a:gd name="T51" fmla="*/ 25 h 307"/>
                    <a:gd name="T52" fmla="*/ 261 w 306"/>
                    <a:gd name="T53" fmla="*/ 45 h 307"/>
                    <a:gd name="T54" fmla="*/ 272 w 306"/>
                    <a:gd name="T55" fmla="*/ 56 h 307"/>
                    <a:gd name="T56" fmla="*/ 288 w 306"/>
                    <a:gd name="T57" fmla="*/ 82 h 307"/>
                    <a:gd name="T58" fmla="*/ 300 w 306"/>
                    <a:gd name="T59" fmla="*/ 108 h 307"/>
                    <a:gd name="T60" fmla="*/ 306 w 306"/>
                    <a:gd name="T61" fmla="*/ 138 h 307"/>
                    <a:gd name="T62" fmla="*/ 306 w 306"/>
                    <a:gd name="T63" fmla="*/ 153 h 307"/>
                    <a:gd name="T64" fmla="*/ 303 w 306"/>
                    <a:gd name="T65" fmla="*/ 184 h 307"/>
                    <a:gd name="T66" fmla="*/ 294 w 306"/>
                    <a:gd name="T67" fmla="*/ 212 h 307"/>
                    <a:gd name="T68" fmla="*/ 281 w 306"/>
                    <a:gd name="T69" fmla="*/ 237 h 307"/>
                    <a:gd name="T70" fmla="*/ 261 w 306"/>
                    <a:gd name="T71" fmla="*/ 261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6" h="307">
                      <a:moveTo>
                        <a:pt x="261" y="261"/>
                      </a:moveTo>
                      <a:lnTo>
                        <a:pt x="261" y="261"/>
                      </a:lnTo>
                      <a:lnTo>
                        <a:pt x="250" y="271"/>
                      </a:lnTo>
                      <a:lnTo>
                        <a:pt x="238" y="280"/>
                      </a:lnTo>
                      <a:lnTo>
                        <a:pt x="226" y="288"/>
                      </a:lnTo>
                      <a:lnTo>
                        <a:pt x="211" y="295"/>
                      </a:lnTo>
                      <a:lnTo>
                        <a:pt x="198" y="300"/>
                      </a:lnTo>
                      <a:lnTo>
                        <a:pt x="183" y="304"/>
                      </a:lnTo>
                      <a:lnTo>
                        <a:pt x="168" y="306"/>
                      </a:lnTo>
                      <a:lnTo>
                        <a:pt x="153" y="307"/>
                      </a:lnTo>
                      <a:lnTo>
                        <a:pt x="153" y="307"/>
                      </a:lnTo>
                      <a:lnTo>
                        <a:pt x="137" y="306"/>
                      </a:lnTo>
                      <a:lnTo>
                        <a:pt x="122" y="304"/>
                      </a:lnTo>
                      <a:lnTo>
                        <a:pt x="107" y="300"/>
                      </a:lnTo>
                      <a:lnTo>
                        <a:pt x="94" y="295"/>
                      </a:lnTo>
                      <a:lnTo>
                        <a:pt x="81" y="288"/>
                      </a:lnTo>
                      <a:lnTo>
                        <a:pt x="67" y="280"/>
                      </a:lnTo>
                      <a:lnTo>
                        <a:pt x="55" y="271"/>
                      </a:lnTo>
                      <a:lnTo>
                        <a:pt x="45" y="261"/>
                      </a:lnTo>
                      <a:lnTo>
                        <a:pt x="35" y="251"/>
                      </a:lnTo>
                      <a:lnTo>
                        <a:pt x="26" y="239"/>
                      </a:lnTo>
                      <a:lnTo>
                        <a:pt x="18" y="227"/>
                      </a:lnTo>
                      <a:lnTo>
                        <a:pt x="12" y="214"/>
                      </a:lnTo>
                      <a:lnTo>
                        <a:pt x="6" y="199"/>
                      </a:lnTo>
                      <a:lnTo>
                        <a:pt x="3" y="184"/>
                      </a:lnTo>
                      <a:lnTo>
                        <a:pt x="0" y="169"/>
                      </a:lnTo>
                      <a:lnTo>
                        <a:pt x="0" y="153"/>
                      </a:lnTo>
                      <a:lnTo>
                        <a:pt x="0" y="153"/>
                      </a:lnTo>
                      <a:lnTo>
                        <a:pt x="0" y="138"/>
                      </a:lnTo>
                      <a:lnTo>
                        <a:pt x="3" y="123"/>
                      </a:lnTo>
                      <a:lnTo>
                        <a:pt x="6" y="108"/>
                      </a:lnTo>
                      <a:lnTo>
                        <a:pt x="11" y="95"/>
                      </a:lnTo>
                      <a:lnTo>
                        <a:pt x="18" y="82"/>
                      </a:lnTo>
                      <a:lnTo>
                        <a:pt x="26" y="68"/>
                      </a:lnTo>
                      <a:lnTo>
                        <a:pt x="35" y="56"/>
                      </a:lnTo>
                      <a:lnTo>
                        <a:pt x="45" y="45"/>
                      </a:lnTo>
                      <a:lnTo>
                        <a:pt x="45" y="45"/>
                      </a:lnTo>
                      <a:lnTo>
                        <a:pt x="55" y="36"/>
                      </a:lnTo>
                      <a:lnTo>
                        <a:pt x="69" y="25"/>
                      </a:lnTo>
                      <a:lnTo>
                        <a:pt x="81" y="18"/>
                      </a:lnTo>
                      <a:lnTo>
                        <a:pt x="94" y="12"/>
                      </a:lnTo>
                      <a:lnTo>
                        <a:pt x="109" y="7"/>
                      </a:lnTo>
                      <a:lnTo>
                        <a:pt x="124" y="3"/>
                      </a:lnTo>
                      <a:lnTo>
                        <a:pt x="138" y="2"/>
                      </a:lnTo>
                      <a:lnTo>
                        <a:pt x="153" y="0"/>
                      </a:lnTo>
                      <a:lnTo>
                        <a:pt x="153" y="0"/>
                      </a:lnTo>
                      <a:lnTo>
                        <a:pt x="168" y="2"/>
                      </a:lnTo>
                      <a:lnTo>
                        <a:pt x="183" y="3"/>
                      </a:lnTo>
                      <a:lnTo>
                        <a:pt x="198" y="6"/>
                      </a:lnTo>
                      <a:lnTo>
                        <a:pt x="211" y="12"/>
                      </a:lnTo>
                      <a:lnTo>
                        <a:pt x="224" y="18"/>
                      </a:lnTo>
                      <a:lnTo>
                        <a:pt x="238" y="25"/>
                      </a:lnTo>
                      <a:lnTo>
                        <a:pt x="250" y="34"/>
                      </a:lnTo>
                      <a:lnTo>
                        <a:pt x="261" y="45"/>
                      </a:lnTo>
                      <a:lnTo>
                        <a:pt x="261" y="45"/>
                      </a:lnTo>
                      <a:lnTo>
                        <a:pt x="272" y="56"/>
                      </a:lnTo>
                      <a:lnTo>
                        <a:pt x="281" y="68"/>
                      </a:lnTo>
                      <a:lnTo>
                        <a:pt x="288" y="82"/>
                      </a:lnTo>
                      <a:lnTo>
                        <a:pt x="294" y="95"/>
                      </a:lnTo>
                      <a:lnTo>
                        <a:pt x="300" y="108"/>
                      </a:lnTo>
                      <a:lnTo>
                        <a:pt x="303" y="123"/>
                      </a:lnTo>
                      <a:lnTo>
                        <a:pt x="306" y="138"/>
                      </a:lnTo>
                      <a:lnTo>
                        <a:pt x="306" y="153"/>
                      </a:lnTo>
                      <a:lnTo>
                        <a:pt x="306" y="153"/>
                      </a:lnTo>
                      <a:lnTo>
                        <a:pt x="306" y="169"/>
                      </a:lnTo>
                      <a:lnTo>
                        <a:pt x="303" y="184"/>
                      </a:lnTo>
                      <a:lnTo>
                        <a:pt x="300" y="197"/>
                      </a:lnTo>
                      <a:lnTo>
                        <a:pt x="294" y="212"/>
                      </a:lnTo>
                      <a:lnTo>
                        <a:pt x="288" y="225"/>
                      </a:lnTo>
                      <a:lnTo>
                        <a:pt x="281" y="237"/>
                      </a:lnTo>
                      <a:lnTo>
                        <a:pt x="272" y="251"/>
                      </a:lnTo>
                      <a:lnTo>
                        <a:pt x="261" y="261"/>
                      </a:lnTo>
                      <a:lnTo>
                        <a:pt x="261" y="26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3" name="PA-任意多边形 149"/>
                <p:cNvSpPr/>
                <p:nvPr>
                  <p:custDataLst>
                    <p:tags r:id="rId53"/>
                  </p:custDataLst>
                </p:nvPr>
              </p:nvSpPr>
              <p:spPr bwMode="auto">
                <a:xfrm>
                  <a:off x="7815262" y="4203701"/>
                  <a:ext cx="88900" cy="92075"/>
                </a:xfrm>
                <a:custGeom>
                  <a:avLst/>
                  <a:gdLst>
                    <a:gd name="T0" fmla="*/ 56 w 56"/>
                    <a:gd name="T1" fmla="*/ 24 h 58"/>
                    <a:gd name="T2" fmla="*/ 56 w 56"/>
                    <a:gd name="T3" fmla="*/ 24 h 58"/>
                    <a:gd name="T4" fmla="*/ 33 w 56"/>
                    <a:gd name="T5" fmla="*/ 0 h 58"/>
                    <a:gd name="T6" fmla="*/ 33 w 56"/>
                    <a:gd name="T7" fmla="*/ 0 h 58"/>
                    <a:gd name="T8" fmla="*/ 18 w 56"/>
                    <a:gd name="T9" fmla="*/ 18 h 58"/>
                    <a:gd name="T10" fmla="*/ 18 w 56"/>
                    <a:gd name="T11" fmla="*/ 18 h 58"/>
                    <a:gd name="T12" fmla="*/ 0 w 56"/>
                    <a:gd name="T13" fmla="*/ 35 h 58"/>
                    <a:gd name="T14" fmla="*/ 0 w 56"/>
                    <a:gd name="T15" fmla="*/ 35 h 58"/>
                    <a:gd name="T16" fmla="*/ 24 w 56"/>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8">
                      <a:moveTo>
                        <a:pt x="56" y="24"/>
                      </a:moveTo>
                      <a:lnTo>
                        <a:pt x="56" y="24"/>
                      </a:lnTo>
                      <a:lnTo>
                        <a:pt x="33" y="0"/>
                      </a:lnTo>
                      <a:lnTo>
                        <a:pt x="33" y="0"/>
                      </a:lnTo>
                      <a:lnTo>
                        <a:pt x="18" y="18"/>
                      </a:lnTo>
                      <a:lnTo>
                        <a:pt x="18" y="18"/>
                      </a:lnTo>
                      <a:lnTo>
                        <a:pt x="0" y="35"/>
                      </a:lnTo>
                      <a:lnTo>
                        <a:pt x="0" y="35"/>
                      </a:lnTo>
                      <a:lnTo>
                        <a:pt x="24" y="58"/>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4" name="PA-任意多边形 150"/>
                <p:cNvSpPr/>
                <p:nvPr>
                  <p:custDataLst>
                    <p:tags r:id="rId54"/>
                  </p:custDataLst>
                </p:nvPr>
              </p:nvSpPr>
              <p:spPr bwMode="auto">
                <a:xfrm>
                  <a:off x="7834312" y="4222751"/>
                  <a:ext cx="355600" cy="355600"/>
                </a:xfrm>
                <a:custGeom>
                  <a:avLst/>
                  <a:gdLst>
                    <a:gd name="T0" fmla="*/ 224 w 224"/>
                    <a:gd name="T1" fmla="*/ 171 h 224"/>
                    <a:gd name="T2" fmla="*/ 169 w 224"/>
                    <a:gd name="T3" fmla="*/ 224 h 224"/>
                    <a:gd name="T4" fmla="*/ 0 w 224"/>
                    <a:gd name="T5" fmla="*/ 55 h 224"/>
                    <a:gd name="T6" fmla="*/ 53 w 224"/>
                    <a:gd name="T7" fmla="*/ 0 h 224"/>
                    <a:gd name="T8" fmla="*/ 224 w 224"/>
                    <a:gd name="T9" fmla="*/ 171 h 224"/>
                  </a:gdLst>
                  <a:ahLst/>
                  <a:cxnLst>
                    <a:cxn ang="0">
                      <a:pos x="T0" y="T1"/>
                    </a:cxn>
                    <a:cxn ang="0">
                      <a:pos x="T2" y="T3"/>
                    </a:cxn>
                    <a:cxn ang="0">
                      <a:pos x="T4" y="T5"/>
                    </a:cxn>
                    <a:cxn ang="0">
                      <a:pos x="T6" y="T7"/>
                    </a:cxn>
                    <a:cxn ang="0">
                      <a:pos x="T8" y="T9"/>
                    </a:cxn>
                  </a:cxnLst>
                  <a:rect l="0" t="0" r="r" b="b"/>
                  <a:pathLst>
                    <a:path w="224" h="224">
                      <a:moveTo>
                        <a:pt x="224" y="171"/>
                      </a:moveTo>
                      <a:lnTo>
                        <a:pt x="169" y="224"/>
                      </a:lnTo>
                      <a:lnTo>
                        <a:pt x="0" y="55"/>
                      </a:lnTo>
                      <a:lnTo>
                        <a:pt x="53" y="0"/>
                      </a:lnTo>
                      <a:lnTo>
                        <a:pt x="224" y="171"/>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5" name="PA-任意多边形 151"/>
                <p:cNvSpPr/>
                <p:nvPr>
                  <p:custDataLst>
                    <p:tags r:id="rId55"/>
                  </p:custDataLst>
                </p:nvPr>
              </p:nvSpPr>
              <p:spPr bwMode="auto">
                <a:xfrm>
                  <a:off x="7834312" y="4222751"/>
                  <a:ext cx="117475" cy="117475"/>
                </a:xfrm>
                <a:custGeom>
                  <a:avLst/>
                  <a:gdLst>
                    <a:gd name="T0" fmla="*/ 74 w 74"/>
                    <a:gd name="T1" fmla="*/ 20 h 74"/>
                    <a:gd name="T2" fmla="*/ 19 w 74"/>
                    <a:gd name="T3" fmla="*/ 74 h 74"/>
                    <a:gd name="T4" fmla="*/ 0 w 74"/>
                    <a:gd name="T5" fmla="*/ 55 h 74"/>
                    <a:gd name="T6" fmla="*/ 53 w 74"/>
                    <a:gd name="T7" fmla="*/ 0 h 74"/>
                    <a:gd name="T8" fmla="*/ 74 w 74"/>
                    <a:gd name="T9" fmla="*/ 20 h 74"/>
                  </a:gdLst>
                  <a:ahLst/>
                  <a:cxnLst>
                    <a:cxn ang="0">
                      <a:pos x="T0" y="T1"/>
                    </a:cxn>
                    <a:cxn ang="0">
                      <a:pos x="T2" y="T3"/>
                    </a:cxn>
                    <a:cxn ang="0">
                      <a:pos x="T4" y="T5"/>
                    </a:cxn>
                    <a:cxn ang="0">
                      <a:pos x="T6" y="T7"/>
                    </a:cxn>
                    <a:cxn ang="0">
                      <a:pos x="T8" y="T9"/>
                    </a:cxn>
                  </a:cxnLst>
                  <a:rect l="0" t="0" r="r" b="b"/>
                  <a:pathLst>
                    <a:path w="74" h="74">
                      <a:moveTo>
                        <a:pt x="74" y="20"/>
                      </a:moveTo>
                      <a:lnTo>
                        <a:pt x="19" y="74"/>
                      </a:lnTo>
                      <a:lnTo>
                        <a:pt x="0" y="55"/>
                      </a:lnTo>
                      <a:lnTo>
                        <a:pt x="53" y="0"/>
                      </a:lnTo>
                      <a:lnTo>
                        <a:pt x="74" y="2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6" name="PA-任意多边形 152"/>
                <p:cNvSpPr/>
                <p:nvPr>
                  <p:custDataLst>
                    <p:tags r:id="rId56"/>
                  </p:custDataLst>
                </p:nvPr>
              </p:nvSpPr>
              <p:spPr bwMode="auto">
                <a:xfrm>
                  <a:off x="8102600" y="4494213"/>
                  <a:ext cx="107950" cy="106363"/>
                </a:xfrm>
                <a:custGeom>
                  <a:avLst/>
                  <a:gdLst>
                    <a:gd name="T0" fmla="*/ 68 w 68"/>
                    <a:gd name="T1" fmla="*/ 12 h 67"/>
                    <a:gd name="T2" fmla="*/ 68 w 68"/>
                    <a:gd name="T3" fmla="*/ 12 h 67"/>
                    <a:gd name="T4" fmla="*/ 67 w 68"/>
                    <a:gd name="T5" fmla="*/ 24 h 67"/>
                    <a:gd name="T6" fmla="*/ 64 w 68"/>
                    <a:gd name="T7" fmla="*/ 34 h 67"/>
                    <a:gd name="T8" fmla="*/ 58 w 68"/>
                    <a:gd name="T9" fmla="*/ 43 h 67"/>
                    <a:gd name="T10" fmla="*/ 52 w 68"/>
                    <a:gd name="T11" fmla="*/ 50 h 67"/>
                    <a:gd name="T12" fmla="*/ 43 w 68"/>
                    <a:gd name="T13" fmla="*/ 58 h 67"/>
                    <a:gd name="T14" fmla="*/ 34 w 68"/>
                    <a:gd name="T15" fmla="*/ 62 h 67"/>
                    <a:gd name="T16" fmla="*/ 24 w 68"/>
                    <a:gd name="T17" fmla="*/ 65 h 67"/>
                    <a:gd name="T18" fmla="*/ 13 w 68"/>
                    <a:gd name="T19" fmla="*/ 67 h 67"/>
                    <a:gd name="T20" fmla="*/ 13 w 68"/>
                    <a:gd name="T21" fmla="*/ 67 h 67"/>
                    <a:gd name="T22" fmla="*/ 0 w 68"/>
                    <a:gd name="T23" fmla="*/ 53 h 67"/>
                    <a:gd name="T24" fmla="*/ 0 w 68"/>
                    <a:gd name="T25" fmla="*/ 53 h 67"/>
                    <a:gd name="T26" fmla="*/ 55 w 68"/>
                    <a:gd name="T27" fmla="*/ 0 h 67"/>
                    <a:gd name="T28" fmla="*/ 55 w 68"/>
                    <a:gd name="T29" fmla="*/ 0 h 67"/>
                    <a:gd name="T30" fmla="*/ 68 w 68"/>
                    <a:gd name="T31" fmla="*/ 12 h 67"/>
                    <a:gd name="T32" fmla="*/ 68 w 68"/>
                    <a:gd name="T33" fmla="*/ 1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7">
                      <a:moveTo>
                        <a:pt x="68" y="12"/>
                      </a:moveTo>
                      <a:lnTo>
                        <a:pt x="68" y="12"/>
                      </a:lnTo>
                      <a:lnTo>
                        <a:pt x="67" y="24"/>
                      </a:lnTo>
                      <a:lnTo>
                        <a:pt x="64" y="34"/>
                      </a:lnTo>
                      <a:lnTo>
                        <a:pt x="58" y="43"/>
                      </a:lnTo>
                      <a:lnTo>
                        <a:pt x="52" y="50"/>
                      </a:lnTo>
                      <a:lnTo>
                        <a:pt x="43" y="58"/>
                      </a:lnTo>
                      <a:lnTo>
                        <a:pt x="34" y="62"/>
                      </a:lnTo>
                      <a:lnTo>
                        <a:pt x="24" y="65"/>
                      </a:lnTo>
                      <a:lnTo>
                        <a:pt x="13" y="67"/>
                      </a:lnTo>
                      <a:lnTo>
                        <a:pt x="13" y="67"/>
                      </a:lnTo>
                      <a:lnTo>
                        <a:pt x="0" y="53"/>
                      </a:lnTo>
                      <a:lnTo>
                        <a:pt x="0" y="53"/>
                      </a:lnTo>
                      <a:lnTo>
                        <a:pt x="55" y="0"/>
                      </a:lnTo>
                      <a:lnTo>
                        <a:pt x="55" y="0"/>
                      </a:lnTo>
                      <a:lnTo>
                        <a:pt x="68" y="12"/>
                      </a:lnTo>
                      <a:lnTo>
                        <a:pt x="68" y="12"/>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7" name="PA-任意多边形 153"/>
                <p:cNvSpPr/>
                <p:nvPr>
                  <p:custDataLst>
                    <p:tags r:id="rId57"/>
                  </p:custDataLst>
                </p:nvPr>
              </p:nvSpPr>
              <p:spPr bwMode="auto">
                <a:xfrm>
                  <a:off x="7259637" y="3871913"/>
                  <a:ext cx="927100" cy="485775"/>
                </a:xfrm>
                <a:custGeom>
                  <a:avLst/>
                  <a:gdLst>
                    <a:gd name="T0" fmla="*/ 0 w 584"/>
                    <a:gd name="T1" fmla="*/ 252 h 306"/>
                    <a:gd name="T2" fmla="*/ 86 w 584"/>
                    <a:gd name="T3" fmla="*/ 306 h 306"/>
                    <a:gd name="T4" fmla="*/ 234 w 584"/>
                    <a:gd name="T5" fmla="*/ 95 h 306"/>
                    <a:gd name="T6" fmla="*/ 477 w 584"/>
                    <a:gd name="T7" fmla="*/ 125 h 306"/>
                    <a:gd name="T8" fmla="*/ 584 w 584"/>
                    <a:gd name="T9" fmla="*/ 0 h 306"/>
                  </a:gdLst>
                  <a:ahLst/>
                  <a:cxnLst>
                    <a:cxn ang="0">
                      <a:pos x="T0" y="T1"/>
                    </a:cxn>
                    <a:cxn ang="0">
                      <a:pos x="T2" y="T3"/>
                    </a:cxn>
                    <a:cxn ang="0">
                      <a:pos x="T4" y="T5"/>
                    </a:cxn>
                    <a:cxn ang="0">
                      <a:pos x="T6" y="T7"/>
                    </a:cxn>
                    <a:cxn ang="0">
                      <a:pos x="T8" y="T9"/>
                    </a:cxn>
                  </a:cxnLst>
                  <a:rect l="0" t="0" r="r" b="b"/>
                  <a:pathLst>
                    <a:path w="584" h="306">
                      <a:moveTo>
                        <a:pt x="0" y="252"/>
                      </a:moveTo>
                      <a:lnTo>
                        <a:pt x="86" y="306"/>
                      </a:lnTo>
                      <a:lnTo>
                        <a:pt x="234" y="95"/>
                      </a:lnTo>
                      <a:lnTo>
                        <a:pt x="477" y="125"/>
                      </a:lnTo>
                      <a:lnTo>
                        <a:pt x="584" y="0"/>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8" name="PA-任意多边形 154"/>
                <p:cNvSpPr/>
                <p:nvPr>
                  <p:custDataLst>
                    <p:tags r:id="rId58"/>
                  </p:custDataLst>
                </p:nvPr>
              </p:nvSpPr>
              <p:spPr bwMode="auto">
                <a:xfrm>
                  <a:off x="7615237" y="399732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30 h 30"/>
                    <a:gd name="T10" fmla="*/ 15 w 30"/>
                    <a:gd name="T11" fmla="*/ 30 h 30"/>
                    <a:gd name="T12" fmla="*/ 15 w 30"/>
                    <a:gd name="T13" fmla="*/ 30 h 30"/>
                    <a:gd name="T14" fmla="*/ 9 w 30"/>
                    <a:gd name="T15" fmla="*/ 30 h 30"/>
                    <a:gd name="T16" fmla="*/ 4 w 30"/>
                    <a:gd name="T17" fmla="*/ 25 h 30"/>
                    <a:gd name="T18" fmla="*/ 0 w 30"/>
                    <a:gd name="T19" fmla="*/ 21 h 30"/>
                    <a:gd name="T20" fmla="*/ 0 w 30"/>
                    <a:gd name="T21" fmla="*/ 15 h 30"/>
                    <a:gd name="T22" fmla="*/ 0 w 30"/>
                    <a:gd name="T23" fmla="*/ 15 h 30"/>
                    <a:gd name="T24" fmla="*/ 0 w 30"/>
                    <a:gd name="T25" fmla="*/ 10 h 30"/>
                    <a:gd name="T26" fmla="*/ 4 w 30"/>
                    <a:gd name="T27" fmla="*/ 4 h 30"/>
                    <a:gd name="T28" fmla="*/ 9 w 30"/>
                    <a:gd name="T29" fmla="*/ 1 h 30"/>
                    <a:gd name="T30" fmla="*/ 15 w 30"/>
                    <a:gd name="T31" fmla="*/ 0 h 30"/>
                    <a:gd name="T32" fmla="*/ 15 w 30"/>
                    <a:gd name="T33" fmla="*/ 0 h 30"/>
                    <a:gd name="T34" fmla="*/ 21 w 30"/>
                    <a:gd name="T35" fmla="*/ 1 h 30"/>
                    <a:gd name="T36" fmla="*/ 25 w 30"/>
                    <a:gd name="T37" fmla="*/ 4 h 30"/>
                    <a:gd name="T38" fmla="*/ 28 w 30"/>
                    <a:gd name="T39" fmla="*/ 10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30"/>
                      </a:lnTo>
                      <a:lnTo>
                        <a:pt x="15" y="30"/>
                      </a:lnTo>
                      <a:lnTo>
                        <a:pt x="15" y="30"/>
                      </a:lnTo>
                      <a:lnTo>
                        <a:pt x="9" y="30"/>
                      </a:lnTo>
                      <a:lnTo>
                        <a:pt x="4" y="25"/>
                      </a:lnTo>
                      <a:lnTo>
                        <a:pt x="0" y="21"/>
                      </a:lnTo>
                      <a:lnTo>
                        <a:pt x="0" y="15"/>
                      </a:lnTo>
                      <a:lnTo>
                        <a:pt x="0" y="15"/>
                      </a:lnTo>
                      <a:lnTo>
                        <a:pt x="0" y="10"/>
                      </a:lnTo>
                      <a:lnTo>
                        <a:pt x="4" y="4"/>
                      </a:lnTo>
                      <a:lnTo>
                        <a:pt x="9" y="1"/>
                      </a:lnTo>
                      <a:lnTo>
                        <a:pt x="15" y="0"/>
                      </a:lnTo>
                      <a:lnTo>
                        <a:pt x="15" y="0"/>
                      </a:lnTo>
                      <a:lnTo>
                        <a:pt x="21" y="1"/>
                      </a:lnTo>
                      <a:lnTo>
                        <a:pt x="25" y="4"/>
                      </a:lnTo>
                      <a:lnTo>
                        <a:pt x="28" y="10"/>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99" name="PA-任意多边形 155"/>
                <p:cNvSpPr/>
                <p:nvPr>
                  <p:custDataLst>
                    <p:tags r:id="rId59"/>
                  </p:custDataLst>
                </p:nvPr>
              </p:nvSpPr>
              <p:spPr bwMode="auto">
                <a:xfrm>
                  <a:off x="7372350" y="4333876"/>
                  <a:ext cx="47625" cy="47625"/>
                </a:xfrm>
                <a:custGeom>
                  <a:avLst/>
                  <a:gdLst>
                    <a:gd name="T0" fmla="*/ 30 w 30"/>
                    <a:gd name="T1" fmla="*/ 15 h 30"/>
                    <a:gd name="T2" fmla="*/ 30 w 30"/>
                    <a:gd name="T3" fmla="*/ 15 h 30"/>
                    <a:gd name="T4" fmla="*/ 28 w 30"/>
                    <a:gd name="T5" fmla="*/ 21 h 30"/>
                    <a:gd name="T6" fmla="*/ 25 w 30"/>
                    <a:gd name="T7" fmla="*/ 25 h 30"/>
                    <a:gd name="T8" fmla="*/ 21 w 30"/>
                    <a:gd name="T9" fmla="*/ 28 h 30"/>
                    <a:gd name="T10" fmla="*/ 15 w 30"/>
                    <a:gd name="T11" fmla="*/ 30 h 30"/>
                    <a:gd name="T12" fmla="*/ 15 w 30"/>
                    <a:gd name="T13" fmla="*/ 30 h 30"/>
                    <a:gd name="T14" fmla="*/ 9 w 30"/>
                    <a:gd name="T15" fmla="*/ 28 h 30"/>
                    <a:gd name="T16" fmla="*/ 5 w 30"/>
                    <a:gd name="T17" fmla="*/ 25 h 30"/>
                    <a:gd name="T18" fmla="*/ 2 w 30"/>
                    <a:gd name="T19" fmla="*/ 21 h 30"/>
                    <a:gd name="T20" fmla="*/ 0 w 30"/>
                    <a:gd name="T21" fmla="*/ 15 h 30"/>
                    <a:gd name="T22" fmla="*/ 0 w 30"/>
                    <a:gd name="T23" fmla="*/ 15 h 30"/>
                    <a:gd name="T24" fmla="*/ 2 w 30"/>
                    <a:gd name="T25" fmla="*/ 9 h 30"/>
                    <a:gd name="T26" fmla="*/ 5 w 30"/>
                    <a:gd name="T27" fmla="*/ 4 h 30"/>
                    <a:gd name="T28" fmla="*/ 9 w 30"/>
                    <a:gd name="T29" fmla="*/ 2 h 30"/>
                    <a:gd name="T30" fmla="*/ 15 w 30"/>
                    <a:gd name="T31" fmla="*/ 0 h 30"/>
                    <a:gd name="T32" fmla="*/ 15 w 30"/>
                    <a:gd name="T33" fmla="*/ 0 h 30"/>
                    <a:gd name="T34" fmla="*/ 21 w 30"/>
                    <a:gd name="T35" fmla="*/ 2 h 30"/>
                    <a:gd name="T36" fmla="*/ 25 w 30"/>
                    <a:gd name="T37" fmla="*/ 4 h 30"/>
                    <a:gd name="T38" fmla="*/ 28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8" y="21"/>
                      </a:lnTo>
                      <a:lnTo>
                        <a:pt x="25" y="25"/>
                      </a:lnTo>
                      <a:lnTo>
                        <a:pt x="21" y="28"/>
                      </a:lnTo>
                      <a:lnTo>
                        <a:pt x="15" y="30"/>
                      </a:lnTo>
                      <a:lnTo>
                        <a:pt x="15" y="30"/>
                      </a:lnTo>
                      <a:lnTo>
                        <a:pt x="9" y="28"/>
                      </a:lnTo>
                      <a:lnTo>
                        <a:pt x="5" y="25"/>
                      </a:lnTo>
                      <a:lnTo>
                        <a:pt x="2" y="21"/>
                      </a:lnTo>
                      <a:lnTo>
                        <a:pt x="0" y="15"/>
                      </a:lnTo>
                      <a:lnTo>
                        <a:pt x="0" y="15"/>
                      </a:lnTo>
                      <a:lnTo>
                        <a:pt x="2" y="9"/>
                      </a:lnTo>
                      <a:lnTo>
                        <a:pt x="5" y="4"/>
                      </a:lnTo>
                      <a:lnTo>
                        <a:pt x="9" y="2"/>
                      </a:lnTo>
                      <a:lnTo>
                        <a:pt x="15" y="0"/>
                      </a:lnTo>
                      <a:lnTo>
                        <a:pt x="15" y="0"/>
                      </a:lnTo>
                      <a:lnTo>
                        <a:pt x="21" y="2"/>
                      </a:lnTo>
                      <a:lnTo>
                        <a:pt x="25" y="4"/>
                      </a:lnTo>
                      <a:lnTo>
                        <a:pt x="28"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00" name="PA-任意多边形 156"/>
                <p:cNvSpPr/>
                <p:nvPr>
                  <p:custDataLst>
                    <p:tags r:id="rId60"/>
                  </p:custDataLst>
                </p:nvPr>
              </p:nvSpPr>
              <p:spPr bwMode="auto">
                <a:xfrm>
                  <a:off x="7245350" y="4254501"/>
                  <a:ext cx="47625" cy="46038"/>
                </a:xfrm>
                <a:custGeom>
                  <a:avLst/>
                  <a:gdLst>
                    <a:gd name="T0" fmla="*/ 30 w 30"/>
                    <a:gd name="T1" fmla="*/ 14 h 29"/>
                    <a:gd name="T2" fmla="*/ 30 w 30"/>
                    <a:gd name="T3" fmla="*/ 14 h 29"/>
                    <a:gd name="T4" fmla="*/ 28 w 30"/>
                    <a:gd name="T5" fmla="*/ 20 h 29"/>
                    <a:gd name="T6" fmla="*/ 25 w 30"/>
                    <a:gd name="T7" fmla="*/ 25 h 29"/>
                    <a:gd name="T8" fmla="*/ 21 w 30"/>
                    <a:gd name="T9" fmla="*/ 28 h 29"/>
                    <a:gd name="T10" fmla="*/ 15 w 30"/>
                    <a:gd name="T11" fmla="*/ 29 h 29"/>
                    <a:gd name="T12" fmla="*/ 15 w 30"/>
                    <a:gd name="T13" fmla="*/ 29 h 29"/>
                    <a:gd name="T14" fmla="*/ 9 w 30"/>
                    <a:gd name="T15" fmla="*/ 28 h 29"/>
                    <a:gd name="T16" fmla="*/ 4 w 30"/>
                    <a:gd name="T17" fmla="*/ 25 h 29"/>
                    <a:gd name="T18" fmla="*/ 2 w 30"/>
                    <a:gd name="T19" fmla="*/ 20 h 29"/>
                    <a:gd name="T20" fmla="*/ 0 w 30"/>
                    <a:gd name="T21" fmla="*/ 14 h 29"/>
                    <a:gd name="T22" fmla="*/ 0 w 30"/>
                    <a:gd name="T23" fmla="*/ 14 h 29"/>
                    <a:gd name="T24" fmla="*/ 2 w 30"/>
                    <a:gd name="T25" fmla="*/ 9 h 29"/>
                    <a:gd name="T26" fmla="*/ 4 w 30"/>
                    <a:gd name="T27" fmla="*/ 4 h 29"/>
                    <a:gd name="T28" fmla="*/ 9 w 30"/>
                    <a:gd name="T29" fmla="*/ 1 h 29"/>
                    <a:gd name="T30" fmla="*/ 15 w 30"/>
                    <a:gd name="T31" fmla="*/ 0 h 29"/>
                    <a:gd name="T32" fmla="*/ 15 w 30"/>
                    <a:gd name="T33" fmla="*/ 0 h 29"/>
                    <a:gd name="T34" fmla="*/ 21 w 30"/>
                    <a:gd name="T35" fmla="*/ 1 h 29"/>
                    <a:gd name="T36" fmla="*/ 25 w 30"/>
                    <a:gd name="T37" fmla="*/ 4 h 29"/>
                    <a:gd name="T38" fmla="*/ 28 w 30"/>
                    <a:gd name="T39" fmla="*/ 9 h 29"/>
                    <a:gd name="T40" fmla="*/ 30 w 30"/>
                    <a:gd name="T41" fmla="*/ 14 h 29"/>
                    <a:gd name="T42" fmla="*/ 30 w 30"/>
                    <a:gd name="T43"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9">
                      <a:moveTo>
                        <a:pt x="30" y="14"/>
                      </a:moveTo>
                      <a:lnTo>
                        <a:pt x="30" y="14"/>
                      </a:lnTo>
                      <a:lnTo>
                        <a:pt x="28" y="20"/>
                      </a:lnTo>
                      <a:lnTo>
                        <a:pt x="25" y="25"/>
                      </a:lnTo>
                      <a:lnTo>
                        <a:pt x="21" y="28"/>
                      </a:lnTo>
                      <a:lnTo>
                        <a:pt x="15" y="29"/>
                      </a:lnTo>
                      <a:lnTo>
                        <a:pt x="15" y="29"/>
                      </a:lnTo>
                      <a:lnTo>
                        <a:pt x="9" y="28"/>
                      </a:lnTo>
                      <a:lnTo>
                        <a:pt x="4" y="25"/>
                      </a:lnTo>
                      <a:lnTo>
                        <a:pt x="2" y="20"/>
                      </a:lnTo>
                      <a:lnTo>
                        <a:pt x="0" y="14"/>
                      </a:lnTo>
                      <a:lnTo>
                        <a:pt x="0" y="14"/>
                      </a:lnTo>
                      <a:lnTo>
                        <a:pt x="2" y="9"/>
                      </a:lnTo>
                      <a:lnTo>
                        <a:pt x="4" y="4"/>
                      </a:lnTo>
                      <a:lnTo>
                        <a:pt x="9" y="1"/>
                      </a:lnTo>
                      <a:lnTo>
                        <a:pt x="15" y="0"/>
                      </a:lnTo>
                      <a:lnTo>
                        <a:pt x="15" y="0"/>
                      </a:lnTo>
                      <a:lnTo>
                        <a:pt x="21" y="1"/>
                      </a:lnTo>
                      <a:lnTo>
                        <a:pt x="25" y="4"/>
                      </a:lnTo>
                      <a:lnTo>
                        <a:pt x="28" y="9"/>
                      </a:lnTo>
                      <a:lnTo>
                        <a:pt x="30" y="14"/>
                      </a:lnTo>
                      <a:lnTo>
                        <a:pt x="30" y="1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01" name="PA-任意多边形 157"/>
                <p:cNvSpPr/>
                <p:nvPr>
                  <p:custDataLst>
                    <p:tags r:id="rId61"/>
                  </p:custDataLst>
                </p:nvPr>
              </p:nvSpPr>
              <p:spPr bwMode="auto">
                <a:xfrm>
                  <a:off x="7994650" y="4046538"/>
                  <a:ext cx="46037" cy="47625"/>
                </a:xfrm>
                <a:custGeom>
                  <a:avLst/>
                  <a:gdLst>
                    <a:gd name="T0" fmla="*/ 29 w 29"/>
                    <a:gd name="T1" fmla="*/ 15 h 30"/>
                    <a:gd name="T2" fmla="*/ 29 w 29"/>
                    <a:gd name="T3" fmla="*/ 15 h 30"/>
                    <a:gd name="T4" fmla="*/ 28 w 29"/>
                    <a:gd name="T5" fmla="*/ 21 h 30"/>
                    <a:gd name="T6" fmla="*/ 25 w 29"/>
                    <a:gd name="T7" fmla="*/ 25 h 30"/>
                    <a:gd name="T8" fmla="*/ 20 w 29"/>
                    <a:gd name="T9" fmla="*/ 28 h 30"/>
                    <a:gd name="T10" fmla="*/ 14 w 29"/>
                    <a:gd name="T11" fmla="*/ 30 h 30"/>
                    <a:gd name="T12" fmla="*/ 14 w 29"/>
                    <a:gd name="T13" fmla="*/ 30 h 30"/>
                    <a:gd name="T14" fmla="*/ 8 w 29"/>
                    <a:gd name="T15" fmla="*/ 28 h 30"/>
                    <a:gd name="T16" fmla="*/ 4 w 29"/>
                    <a:gd name="T17" fmla="*/ 25 h 30"/>
                    <a:gd name="T18" fmla="*/ 1 w 29"/>
                    <a:gd name="T19" fmla="*/ 21 h 30"/>
                    <a:gd name="T20" fmla="*/ 0 w 29"/>
                    <a:gd name="T21" fmla="*/ 15 h 30"/>
                    <a:gd name="T22" fmla="*/ 0 w 29"/>
                    <a:gd name="T23" fmla="*/ 15 h 30"/>
                    <a:gd name="T24" fmla="*/ 1 w 29"/>
                    <a:gd name="T25" fmla="*/ 9 h 30"/>
                    <a:gd name="T26" fmla="*/ 4 w 29"/>
                    <a:gd name="T27" fmla="*/ 5 h 30"/>
                    <a:gd name="T28" fmla="*/ 8 w 29"/>
                    <a:gd name="T29" fmla="*/ 2 h 30"/>
                    <a:gd name="T30" fmla="*/ 14 w 29"/>
                    <a:gd name="T31" fmla="*/ 0 h 30"/>
                    <a:gd name="T32" fmla="*/ 14 w 29"/>
                    <a:gd name="T33" fmla="*/ 0 h 30"/>
                    <a:gd name="T34" fmla="*/ 20 w 29"/>
                    <a:gd name="T35" fmla="*/ 2 h 30"/>
                    <a:gd name="T36" fmla="*/ 25 w 29"/>
                    <a:gd name="T37" fmla="*/ 5 h 30"/>
                    <a:gd name="T38" fmla="*/ 28 w 29"/>
                    <a:gd name="T39" fmla="*/ 9 h 30"/>
                    <a:gd name="T40" fmla="*/ 29 w 29"/>
                    <a:gd name="T41" fmla="*/ 15 h 30"/>
                    <a:gd name="T42" fmla="*/ 29 w 29"/>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 h="30">
                      <a:moveTo>
                        <a:pt x="29" y="15"/>
                      </a:moveTo>
                      <a:lnTo>
                        <a:pt x="29" y="15"/>
                      </a:lnTo>
                      <a:lnTo>
                        <a:pt x="28" y="21"/>
                      </a:lnTo>
                      <a:lnTo>
                        <a:pt x="25" y="25"/>
                      </a:lnTo>
                      <a:lnTo>
                        <a:pt x="20" y="28"/>
                      </a:lnTo>
                      <a:lnTo>
                        <a:pt x="14" y="30"/>
                      </a:lnTo>
                      <a:lnTo>
                        <a:pt x="14" y="30"/>
                      </a:lnTo>
                      <a:lnTo>
                        <a:pt x="8" y="28"/>
                      </a:lnTo>
                      <a:lnTo>
                        <a:pt x="4" y="25"/>
                      </a:lnTo>
                      <a:lnTo>
                        <a:pt x="1" y="21"/>
                      </a:lnTo>
                      <a:lnTo>
                        <a:pt x="0" y="15"/>
                      </a:lnTo>
                      <a:lnTo>
                        <a:pt x="0" y="15"/>
                      </a:lnTo>
                      <a:lnTo>
                        <a:pt x="1" y="9"/>
                      </a:lnTo>
                      <a:lnTo>
                        <a:pt x="4" y="5"/>
                      </a:lnTo>
                      <a:lnTo>
                        <a:pt x="8" y="2"/>
                      </a:lnTo>
                      <a:lnTo>
                        <a:pt x="14" y="0"/>
                      </a:lnTo>
                      <a:lnTo>
                        <a:pt x="14" y="0"/>
                      </a:lnTo>
                      <a:lnTo>
                        <a:pt x="20" y="2"/>
                      </a:lnTo>
                      <a:lnTo>
                        <a:pt x="25" y="5"/>
                      </a:lnTo>
                      <a:lnTo>
                        <a:pt x="28" y="9"/>
                      </a:lnTo>
                      <a:lnTo>
                        <a:pt x="29" y="15"/>
                      </a:lnTo>
                      <a:lnTo>
                        <a:pt x="29"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102" name="PA-任意多边形 158"/>
                <p:cNvSpPr/>
                <p:nvPr>
                  <p:custDataLst>
                    <p:tags r:id="rId62"/>
                  </p:custDataLst>
                </p:nvPr>
              </p:nvSpPr>
              <p:spPr bwMode="auto">
                <a:xfrm>
                  <a:off x="8158162" y="3857626"/>
                  <a:ext cx="47625" cy="47625"/>
                </a:xfrm>
                <a:custGeom>
                  <a:avLst/>
                  <a:gdLst>
                    <a:gd name="T0" fmla="*/ 30 w 30"/>
                    <a:gd name="T1" fmla="*/ 15 h 30"/>
                    <a:gd name="T2" fmla="*/ 30 w 30"/>
                    <a:gd name="T3" fmla="*/ 15 h 30"/>
                    <a:gd name="T4" fmla="*/ 29 w 30"/>
                    <a:gd name="T5" fmla="*/ 20 h 30"/>
                    <a:gd name="T6" fmla="*/ 26 w 30"/>
                    <a:gd name="T7" fmla="*/ 26 h 30"/>
                    <a:gd name="T8" fmla="*/ 21 w 30"/>
                    <a:gd name="T9" fmla="*/ 29 h 30"/>
                    <a:gd name="T10" fmla="*/ 15 w 30"/>
                    <a:gd name="T11" fmla="*/ 30 h 30"/>
                    <a:gd name="T12" fmla="*/ 15 w 30"/>
                    <a:gd name="T13" fmla="*/ 30 h 30"/>
                    <a:gd name="T14" fmla="*/ 9 w 30"/>
                    <a:gd name="T15" fmla="*/ 29 h 30"/>
                    <a:gd name="T16" fmla="*/ 5 w 30"/>
                    <a:gd name="T17" fmla="*/ 26 h 30"/>
                    <a:gd name="T18" fmla="*/ 2 w 30"/>
                    <a:gd name="T19" fmla="*/ 20 h 30"/>
                    <a:gd name="T20" fmla="*/ 0 w 30"/>
                    <a:gd name="T21" fmla="*/ 15 h 30"/>
                    <a:gd name="T22" fmla="*/ 0 w 30"/>
                    <a:gd name="T23" fmla="*/ 15 h 30"/>
                    <a:gd name="T24" fmla="*/ 2 w 30"/>
                    <a:gd name="T25" fmla="*/ 9 h 30"/>
                    <a:gd name="T26" fmla="*/ 5 w 30"/>
                    <a:gd name="T27" fmla="*/ 3 h 30"/>
                    <a:gd name="T28" fmla="*/ 9 w 30"/>
                    <a:gd name="T29" fmla="*/ 0 h 30"/>
                    <a:gd name="T30" fmla="*/ 15 w 30"/>
                    <a:gd name="T31" fmla="*/ 0 h 30"/>
                    <a:gd name="T32" fmla="*/ 15 w 30"/>
                    <a:gd name="T33" fmla="*/ 0 h 30"/>
                    <a:gd name="T34" fmla="*/ 21 w 30"/>
                    <a:gd name="T35" fmla="*/ 0 h 30"/>
                    <a:gd name="T36" fmla="*/ 26 w 30"/>
                    <a:gd name="T37" fmla="*/ 3 h 30"/>
                    <a:gd name="T38" fmla="*/ 29 w 30"/>
                    <a:gd name="T39" fmla="*/ 9 h 30"/>
                    <a:gd name="T40" fmla="*/ 30 w 30"/>
                    <a:gd name="T41" fmla="*/ 15 h 30"/>
                    <a:gd name="T42" fmla="*/ 30 w 30"/>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30">
                      <a:moveTo>
                        <a:pt x="30" y="15"/>
                      </a:moveTo>
                      <a:lnTo>
                        <a:pt x="30" y="15"/>
                      </a:lnTo>
                      <a:lnTo>
                        <a:pt x="29" y="20"/>
                      </a:lnTo>
                      <a:lnTo>
                        <a:pt x="26" y="26"/>
                      </a:lnTo>
                      <a:lnTo>
                        <a:pt x="21" y="29"/>
                      </a:lnTo>
                      <a:lnTo>
                        <a:pt x="15" y="30"/>
                      </a:lnTo>
                      <a:lnTo>
                        <a:pt x="15" y="30"/>
                      </a:lnTo>
                      <a:lnTo>
                        <a:pt x="9" y="29"/>
                      </a:lnTo>
                      <a:lnTo>
                        <a:pt x="5" y="26"/>
                      </a:lnTo>
                      <a:lnTo>
                        <a:pt x="2" y="20"/>
                      </a:lnTo>
                      <a:lnTo>
                        <a:pt x="0" y="15"/>
                      </a:lnTo>
                      <a:lnTo>
                        <a:pt x="0" y="15"/>
                      </a:lnTo>
                      <a:lnTo>
                        <a:pt x="2" y="9"/>
                      </a:lnTo>
                      <a:lnTo>
                        <a:pt x="5" y="3"/>
                      </a:lnTo>
                      <a:lnTo>
                        <a:pt x="9" y="0"/>
                      </a:lnTo>
                      <a:lnTo>
                        <a:pt x="15" y="0"/>
                      </a:lnTo>
                      <a:lnTo>
                        <a:pt x="15" y="0"/>
                      </a:lnTo>
                      <a:lnTo>
                        <a:pt x="21" y="0"/>
                      </a:lnTo>
                      <a:lnTo>
                        <a:pt x="26" y="3"/>
                      </a:lnTo>
                      <a:lnTo>
                        <a:pt x="29" y="9"/>
                      </a:lnTo>
                      <a:lnTo>
                        <a:pt x="30" y="15"/>
                      </a:lnTo>
                      <a:lnTo>
                        <a:pt x="30" y="15"/>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grpSp>
        </p:grpSp>
        <p:grpSp>
          <p:nvGrpSpPr>
            <p:cNvPr id="36" name="组合 35"/>
            <p:cNvGrpSpPr/>
            <p:nvPr/>
          </p:nvGrpSpPr>
          <p:grpSpPr>
            <a:xfrm>
              <a:off x="5775007" y="2564384"/>
              <a:ext cx="862800" cy="862800"/>
              <a:chOff x="5775007" y="2564384"/>
              <a:chExt cx="862800" cy="862800"/>
            </a:xfrm>
          </p:grpSpPr>
          <p:sp>
            <p:nvSpPr>
              <p:cNvPr id="68" name="PA-椭圆 103"/>
              <p:cNvSpPr/>
              <p:nvPr>
                <p:custDataLst>
                  <p:tags r:id="rId30"/>
                </p:custDataLst>
              </p:nvPr>
            </p:nvSpPr>
            <p:spPr>
              <a:xfrm>
                <a:off x="5775007" y="2564384"/>
                <a:ext cx="862800" cy="862800"/>
              </a:xfrm>
              <a:prstGeom prst="ellipse">
                <a:avLst/>
              </a:prstGeom>
              <a:gradFill>
                <a:gsLst>
                  <a:gs pos="0">
                    <a:srgbClr val="839E6F"/>
                  </a:gs>
                  <a:gs pos="100000">
                    <a:srgbClr val="4D73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cs typeface="+mn-ea"/>
                  <a:sym typeface="+mn-lt"/>
                </a:endParaRPr>
              </a:p>
            </p:txBody>
          </p:sp>
          <p:grpSp>
            <p:nvGrpSpPr>
              <p:cNvPr id="69" name="Group 102"/>
              <p:cNvGrpSpPr/>
              <p:nvPr/>
            </p:nvGrpSpPr>
            <p:grpSpPr>
              <a:xfrm>
                <a:off x="5974401" y="2758885"/>
                <a:ext cx="464012" cy="473798"/>
                <a:chOff x="8702675" y="5268913"/>
                <a:chExt cx="903287" cy="922338"/>
              </a:xfrm>
            </p:grpSpPr>
            <p:sp>
              <p:nvSpPr>
                <p:cNvPr id="70" name="PA-任意多边形 306"/>
                <p:cNvSpPr/>
                <p:nvPr>
                  <p:custDataLst>
                    <p:tags r:id="rId31"/>
                  </p:custDataLst>
                </p:nvPr>
              </p:nvSpPr>
              <p:spPr bwMode="auto">
                <a:xfrm>
                  <a:off x="9029700" y="5395913"/>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1 h 123"/>
                    <a:gd name="T24" fmla="*/ 79 w 156"/>
                    <a:gd name="T25" fmla="*/ 0 h 123"/>
                    <a:gd name="T26" fmla="*/ 64 w 156"/>
                    <a:gd name="T27" fmla="*/ 1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1"/>
                      </a:lnTo>
                      <a:lnTo>
                        <a:pt x="79" y="0"/>
                      </a:lnTo>
                      <a:lnTo>
                        <a:pt x="64" y="1"/>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1" name="PA-任意多边形 307"/>
                <p:cNvSpPr/>
                <p:nvPr>
                  <p:custDataLst>
                    <p:tags r:id="rId32"/>
                  </p:custDataLst>
                </p:nvPr>
              </p:nvSpPr>
              <p:spPr bwMode="auto">
                <a:xfrm>
                  <a:off x="9091613" y="5268913"/>
                  <a:ext cx="123825" cy="123825"/>
                </a:xfrm>
                <a:custGeom>
                  <a:avLst/>
                  <a:gdLst>
                    <a:gd name="T0" fmla="*/ 78 w 78"/>
                    <a:gd name="T1" fmla="*/ 40 h 78"/>
                    <a:gd name="T2" fmla="*/ 78 w 78"/>
                    <a:gd name="T3" fmla="*/ 40 h 78"/>
                    <a:gd name="T4" fmla="*/ 78 w 78"/>
                    <a:gd name="T5" fmla="*/ 47 h 78"/>
                    <a:gd name="T6" fmla="*/ 75 w 78"/>
                    <a:gd name="T7" fmla="*/ 55 h 78"/>
                    <a:gd name="T8" fmla="*/ 72 w 78"/>
                    <a:gd name="T9" fmla="*/ 62 h 78"/>
                    <a:gd name="T10" fmla="*/ 68 w 78"/>
                    <a:gd name="T11" fmla="*/ 68 h 78"/>
                    <a:gd name="T12" fmla="*/ 62 w 78"/>
                    <a:gd name="T13" fmla="*/ 72 h 78"/>
                    <a:gd name="T14" fmla="*/ 54 w 78"/>
                    <a:gd name="T15" fmla="*/ 75 h 78"/>
                    <a:gd name="T16" fmla="*/ 47 w 78"/>
                    <a:gd name="T17" fmla="*/ 78 h 78"/>
                    <a:gd name="T18" fmla="*/ 40 w 78"/>
                    <a:gd name="T19" fmla="*/ 78 h 78"/>
                    <a:gd name="T20" fmla="*/ 40 w 78"/>
                    <a:gd name="T21" fmla="*/ 78 h 78"/>
                    <a:gd name="T22" fmla="*/ 31 w 78"/>
                    <a:gd name="T23" fmla="*/ 78 h 78"/>
                    <a:gd name="T24" fmla="*/ 23 w 78"/>
                    <a:gd name="T25" fmla="*/ 75 h 78"/>
                    <a:gd name="T26" fmla="*/ 17 w 78"/>
                    <a:gd name="T27" fmla="*/ 72 h 78"/>
                    <a:gd name="T28" fmla="*/ 11 w 78"/>
                    <a:gd name="T29" fmla="*/ 68 h 78"/>
                    <a:gd name="T30" fmla="*/ 7 w 78"/>
                    <a:gd name="T31" fmla="*/ 62 h 78"/>
                    <a:gd name="T32" fmla="*/ 3 w 78"/>
                    <a:gd name="T33" fmla="*/ 55 h 78"/>
                    <a:gd name="T34" fmla="*/ 1 w 78"/>
                    <a:gd name="T35" fmla="*/ 47 h 78"/>
                    <a:gd name="T36" fmla="*/ 0 w 78"/>
                    <a:gd name="T37" fmla="*/ 40 h 78"/>
                    <a:gd name="T38" fmla="*/ 0 w 78"/>
                    <a:gd name="T39" fmla="*/ 40 h 78"/>
                    <a:gd name="T40" fmla="*/ 1 w 78"/>
                    <a:gd name="T41" fmla="*/ 31 h 78"/>
                    <a:gd name="T42" fmla="*/ 3 w 78"/>
                    <a:gd name="T43" fmla="*/ 24 h 78"/>
                    <a:gd name="T44" fmla="*/ 7 w 78"/>
                    <a:gd name="T45" fmla="*/ 18 h 78"/>
                    <a:gd name="T46" fmla="*/ 11 w 78"/>
                    <a:gd name="T47" fmla="*/ 12 h 78"/>
                    <a:gd name="T48" fmla="*/ 17 w 78"/>
                    <a:gd name="T49" fmla="*/ 7 h 78"/>
                    <a:gd name="T50" fmla="*/ 23 w 78"/>
                    <a:gd name="T51" fmla="*/ 3 h 78"/>
                    <a:gd name="T52" fmla="*/ 31 w 78"/>
                    <a:gd name="T53" fmla="*/ 1 h 78"/>
                    <a:gd name="T54" fmla="*/ 40 w 78"/>
                    <a:gd name="T55" fmla="*/ 0 h 78"/>
                    <a:gd name="T56" fmla="*/ 40 w 78"/>
                    <a:gd name="T57" fmla="*/ 0 h 78"/>
                    <a:gd name="T58" fmla="*/ 47 w 78"/>
                    <a:gd name="T59" fmla="*/ 1 h 78"/>
                    <a:gd name="T60" fmla="*/ 54 w 78"/>
                    <a:gd name="T61" fmla="*/ 3 h 78"/>
                    <a:gd name="T62" fmla="*/ 62 w 78"/>
                    <a:gd name="T63" fmla="*/ 7 h 78"/>
                    <a:gd name="T64" fmla="*/ 68 w 78"/>
                    <a:gd name="T65" fmla="*/ 12 h 78"/>
                    <a:gd name="T66" fmla="*/ 72 w 78"/>
                    <a:gd name="T67" fmla="*/ 18 h 78"/>
                    <a:gd name="T68" fmla="*/ 75 w 78"/>
                    <a:gd name="T69" fmla="*/ 24 h 78"/>
                    <a:gd name="T70" fmla="*/ 78 w 78"/>
                    <a:gd name="T71" fmla="*/ 31 h 78"/>
                    <a:gd name="T72" fmla="*/ 78 w 78"/>
                    <a:gd name="T73" fmla="*/ 40 h 78"/>
                    <a:gd name="T74" fmla="*/ 78 w 78"/>
                    <a:gd name="T75"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8">
                      <a:moveTo>
                        <a:pt x="78" y="40"/>
                      </a:moveTo>
                      <a:lnTo>
                        <a:pt x="78" y="40"/>
                      </a:lnTo>
                      <a:lnTo>
                        <a:pt x="78" y="47"/>
                      </a:lnTo>
                      <a:lnTo>
                        <a:pt x="75" y="55"/>
                      </a:lnTo>
                      <a:lnTo>
                        <a:pt x="72" y="62"/>
                      </a:lnTo>
                      <a:lnTo>
                        <a:pt x="68" y="68"/>
                      </a:lnTo>
                      <a:lnTo>
                        <a:pt x="62" y="72"/>
                      </a:lnTo>
                      <a:lnTo>
                        <a:pt x="54" y="75"/>
                      </a:lnTo>
                      <a:lnTo>
                        <a:pt x="47" y="78"/>
                      </a:lnTo>
                      <a:lnTo>
                        <a:pt x="40" y="78"/>
                      </a:lnTo>
                      <a:lnTo>
                        <a:pt x="40" y="78"/>
                      </a:lnTo>
                      <a:lnTo>
                        <a:pt x="31" y="78"/>
                      </a:lnTo>
                      <a:lnTo>
                        <a:pt x="23" y="75"/>
                      </a:lnTo>
                      <a:lnTo>
                        <a:pt x="17" y="72"/>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2" name="PA-Line 308"/>
                <p:cNvSpPr>
                  <a:spLocks noChangeShapeType="1"/>
                </p:cNvSpPr>
                <p:nvPr>
                  <p:custDataLst>
                    <p:tags r:id="rId33"/>
                  </p:custDataLst>
                </p:nvPr>
              </p:nvSpPr>
              <p:spPr bwMode="auto">
                <a:xfrm>
                  <a:off x="908685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3" name="PA-Line 309"/>
                <p:cNvSpPr>
                  <a:spLocks noChangeShapeType="1"/>
                </p:cNvSpPr>
                <p:nvPr>
                  <p:custDataLst>
                    <p:tags r:id="rId34"/>
                  </p:custDataLst>
                </p:nvPr>
              </p:nvSpPr>
              <p:spPr bwMode="auto">
                <a:xfrm>
                  <a:off x="9220200" y="5464176"/>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4" name="PA-任意多边形 310"/>
                <p:cNvSpPr/>
                <p:nvPr>
                  <p:custDataLst>
                    <p:tags r:id="rId35"/>
                  </p:custDataLst>
                </p:nvPr>
              </p:nvSpPr>
              <p:spPr bwMode="auto">
                <a:xfrm>
                  <a:off x="9029700"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1 w 156"/>
                    <a:gd name="T11" fmla="*/ 19 h 123"/>
                    <a:gd name="T12" fmla="*/ 144 w 156"/>
                    <a:gd name="T13" fmla="*/ 13 h 123"/>
                    <a:gd name="T14" fmla="*/ 136 w 156"/>
                    <a:gd name="T15" fmla="*/ 9 h 123"/>
                    <a:gd name="T16" fmla="*/ 136 w 156"/>
                    <a:gd name="T17" fmla="*/ 9 h 123"/>
                    <a:gd name="T18" fmla="*/ 122 w 156"/>
                    <a:gd name="T19" fmla="*/ 6 h 123"/>
                    <a:gd name="T20" fmla="*/ 108 w 156"/>
                    <a:gd name="T21" fmla="*/ 3 h 123"/>
                    <a:gd name="T22" fmla="*/ 93 w 156"/>
                    <a:gd name="T23" fmla="*/ 2 h 123"/>
                    <a:gd name="T24" fmla="*/ 79 w 156"/>
                    <a:gd name="T25" fmla="*/ 0 h 123"/>
                    <a:gd name="T26" fmla="*/ 64 w 156"/>
                    <a:gd name="T27" fmla="*/ 2 h 123"/>
                    <a:gd name="T28" fmla="*/ 49 w 156"/>
                    <a:gd name="T29" fmla="*/ 3 h 123"/>
                    <a:gd name="T30" fmla="*/ 34 w 156"/>
                    <a:gd name="T31" fmla="*/ 6 h 123"/>
                    <a:gd name="T32" fmla="*/ 19 w 156"/>
                    <a:gd name="T33" fmla="*/ 9 h 123"/>
                    <a:gd name="T34" fmla="*/ 19 w 156"/>
                    <a:gd name="T35" fmla="*/ 9 h 123"/>
                    <a:gd name="T36" fmla="*/ 12 w 156"/>
                    <a:gd name="T37" fmla="*/ 13 h 123"/>
                    <a:gd name="T38" fmla="*/ 6 w 156"/>
                    <a:gd name="T39" fmla="*/ 19 h 123"/>
                    <a:gd name="T40" fmla="*/ 2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1" y="19"/>
                      </a:lnTo>
                      <a:lnTo>
                        <a:pt x="144" y="13"/>
                      </a:lnTo>
                      <a:lnTo>
                        <a:pt x="136" y="9"/>
                      </a:lnTo>
                      <a:lnTo>
                        <a:pt x="136" y="9"/>
                      </a:lnTo>
                      <a:lnTo>
                        <a:pt x="122" y="6"/>
                      </a:lnTo>
                      <a:lnTo>
                        <a:pt x="108" y="3"/>
                      </a:lnTo>
                      <a:lnTo>
                        <a:pt x="93" y="2"/>
                      </a:lnTo>
                      <a:lnTo>
                        <a:pt x="79" y="0"/>
                      </a:lnTo>
                      <a:lnTo>
                        <a:pt x="64" y="2"/>
                      </a:lnTo>
                      <a:lnTo>
                        <a:pt x="49" y="3"/>
                      </a:lnTo>
                      <a:lnTo>
                        <a:pt x="34" y="6"/>
                      </a:lnTo>
                      <a:lnTo>
                        <a:pt x="19" y="9"/>
                      </a:lnTo>
                      <a:lnTo>
                        <a:pt x="19" y="9"/>
                      </a:lnTo>
                      <a:lnTo>
                        <a:pt x="12" y="13"/>
                      </a:lnTo>
                      <a:lnTo>
                        <a:pt x="6" y="19"/>
                      </a:lnTo>
                      <a:lnTo>
                        <a:pt x="2"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5" name="PA-任意多边形 311"/>
                <p:cNvSpPr/>
                <p:nvPr>
                  <p:custDataLst>
                    <p:tags r:id="rId36"/>
                  </p:custDataLst>
                </p:nvPr>
              </p:nvSpPr>
              <p:spPr bwMode="auto">
                <a:xfrm>
                  <a:off x="9091613" y="5868988"/>
                  <a:ext cx="123825" cy="125413"/>
                </a:xfrm>
                <a:custGeom>
                  <a:avLst/>
                  <a:gdLst>
                    <a:gd name="T0" fmla="*/ 78 w 78"/>
                    <a:gd name="T1" fmla="*/ 40 h 79"/>
                    <a:gd name="T2" fmla="*/ 78 w 78"/>
                    <a:gd name="T3" fmla="*/ 40 h 79"/>
                    <a:gd name="T4" fmla="*/ 78 w 78"/>
                    <a:gd name="T5" fmla="*/ 47 h 79"/>
                    <a:gd name="T6" fmla="*/ 75 w 78"/>
                    <a:gd name="T7" fmla="*/ 55 h 79"/>
                    <a:gd name="T8" fmla="*/ 72 w 78"/>
                    <a:gd name="T9" fmla="*/ 62 h 79"/>
                    <a:gd name="T10" fmla="*/ 68 w 78"/>
                    <a:gd name="T11" fmla="*/ 68 h 79"/>
                    <a:gd name="T12" fmla="*/ 62 w 78"/>
                    <a:gd name="T13" fmla="*/ 73 h 79"/>
                    <a:gd name="T14" fmla="*/ 54 w 78"/>
                    <a:gd name="T15" fmla="*/ 76 h 79"/>
                    <a:gd name="T16" fmla="*/ 47 w 78"/>
                    <a:gd name="T17" fmla="*/ 79 h 79"/>
                    <a:gd name="T18" fmla="*/ 40 w 78"/>
                    <a:gd name="T19" fmla="*/ 79 h 79"/>
                    <a:gd name="T20" fmla="*/ 40 w 78"/>
                    <a:gd name="T21" fmla="*/ 79 h 79"/>
                    <a:gd name="T22" fmla="*/ 31 w 78"/>
                    <a:gd name="T23" fmla="*/ 79 h 79"/>
                    <a:gd name="T24" fmla="*/ 23 w 78"/>
                    <a:gd name="T25" fmla="*/ 76 h 79"/>
                    <a:gd name="T26" fmla="*/ 17 w 78"/>
                    <a:gd name="T27" fmla="*/ 73 h 79"/>
                    <a:gd name="T28" fmla="*/ 11 w 78"/>
                    <a:gd name="T29" fmla="*/ 68 h 79"/>
                    <a:gd name="T30" fmla="*/ 7 w 78"/>
                    <a:gd name="T31" fmla="*/ 62 h 79"/>
                    <a:gd name="T32" fmla="*/ 3 w 78"/>
                    <a:gd name="T33" fmla="*/ 55 h 79"/>
                    <a:gd name="T34" fmla="*/ 1 w 78"/>
                    <a:gd name="T35" fmla="*/ 47 h 79"/>
                    <a:gd name="T36" fmla="*/ 0 w 78"/>
                    <a:gd name="T37" fmla="*/ 40 h 79"/>
                    <a:gd name="T38" fmla="*/ 0 w 78"/>
                    <a:gd name="T39" fmla="*/ 40 h 79"/>
                    <a:gd name="T40" fmla="*/ 1 w 78"/>
                    <a:gd name="T41" fmla="*/ 31 h 79"/>
                    <a:gd name="T42" fmla="*/ 3 w 78"/>
                    <a:gd name="T43" fmla="*/ 24 h 79"/>
                    <a:gd name="T44" fmla="*/ 7 w 78"/>
                    <a:gd name="T45" fmla="*/ 18 h 79"/>
                    <a:gd name="T46" fmla="*/ 11 w 78"/>
                    <a:gd name="T47" fmla="*/ 12 h 79"/>
                    <a:gd name="T48" fmla="*/ 17 w 78"/>
                    <a:gd name="T49" fmla="*/ 7 h 79"/>
                    <a:gd name="T50" fmla="*/ 23 w 78"/>
                    <a:gd name="T51" fmla="*/ 3 h 79"/>
                    <a:gd name="T52" fmla="*/ 31 w 78"/>
                    <a:gd name="T53" fmla="*/ 1 h 79"/>
                    <a:gd name="T54" fmla="*/ 40 w 78"/>
                    <a:gd name="T55" fmla="*/ 0 h 79"/>
                    <a:gd name="T56" fmla="*/ 40 w 78"/>
                    <a:gd name="T57" fmla="*/ 0 h 79"/>
                    <a:gd name="T58" fmla="*/ 47 w 78"/>
                    <a:gd name="T59" fmla="*/ 1 h 79"/>
                    <a:gd name="T60" fmla="*/ 54 w 78"/>
                    <a:gd name="T61" fmla="*/ 3 h 79"/>
                    <a:gd name="T62" fmla="*/ 62 w 78"/>
                    <a:gd name="T63" fmla="*/ 7 h 79"/>
                    <a:gd name="T64" fmla="*/ 68 w 78"/>
                    <a:gd name="T65" fmla="*/ 12 h 79"/>
                    <a:gd name="T66" fmla="*/ 72 w 78"/>
                    <a:gd name="T67" fmla="*/ 18 h 79"/>
                    <a:gd name="T68" fmla="*/ 75 w 78"/>
                    <a:gd name="T69" fmla="*/ 24 h 79"/>
                    <a:gd name="T70" fmla="*/ 78 w 78"/>
                    <a:gd name="T71" fmla="*/ 31 h 79"/>
                    <a:gd name="T72" fmla="*/ 78 w 78"/>
                    <a:gd name="T73" fmla="*/ 40 h 79"/>
                    <a:gd name="T74" fmla="*/ 78 w 78"/>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8" h="79">
                      <a:moveTo>
                        <a:pt x="78" y="40"/>
                      </a:moveTo>
                      <a:lnTo>
                        <a:pt x="78" y="40"/>
                      </a:lnTo>
                      <a:lnTo>
                        <a:pt x="78" y="47"/>
                      </a:lnTo>
                      <a:lnTo>
                        <a:pt x="75" y="55"/>
                      </a:lnTo>
                      <a:lnTo>
                        <a:pt x="72" y="62"/>
                      </a:lnTo>
                      <a:lnTo>
                        <a:pt x="68" y="68"/>
                      </a:lnTo>
                      <a:lnTo>
                        <a:pt x="62" y="73"/>
                      </a:lnTo>
                      <a:lnTo>
                        <a:pt x="54" y="76"/>
                      </a:lnTo>
                      <a:lnTo>
                        <a:pt x="47" y="79"/>
                      </a:lnTo>
                      <a:lnTo>
                        <a:pt x="40" y="79"/>
                      </a:lnTo>
                      <a:lnTo>
                        <a:pt x="40" y="79"/>
                      </a:lnTo>
                      <a:lnTo>
                        <a:pt x="31" y="79"/>
                      </a:lnTo>
                      <a:lnTo>
                        <a:pt x="23" y="76"/>
                      </a:lnTo>
                      <a:lnTo>
                        <a:pt x="17" y="73"/>
                      </a:lnTo>
                      <a:lnTo>
                        <a:pt x="11" y="68"/>
                      </a:lnTo>
                      <a:lnTo>
                        <a:pt x="7" y="62"/>
                      </a:lnTo>
                      <a:lnTo>
                        <a:pt x="3" y="55"/>
                      </a:lnTo>
                      <a:lnTo>
                        <a:pt x="1" y="47"/>
                      </a:lnTo>
                      <a:lnTo>
                        <a:pt x="0" y="40"/>
                      </a:lnTo>
                      <a:lnTo>
                        <a:pt x="0" y="40"/>
                      </a:lnTo>
                      <a:lnTo>
                        <a:pt x="1" y="31"/>
                      </a:lnTo>
                      <a:lnTo>
                        <a:pt x="3" y="24"/>
                      </a:lnTo>
                      <a:lnTo>
                        <a:pt x="7" y="18"/>
                      </a:lnTo>
                      <a:lnTo>
                        <a:pt x="11" y="12"/>
                      </a:lnTo>
                      <a:lnTo>
                        <a:pt x="17" y="7"/>
                      </a:lnTo>
                      <a:lnTo>
                        <a:pt x="23" y="3"/>
                      </a:lnTo>
                      <a:lnTo>
                        <a:pt x="31" y="1"/>
                      </a:lnTo>
                      <a:lnTo>
                        <a:pt x="40" y="0"/>
                      </a:lnTo>
                      <a:lnTo>
                        <a:pt x="40" y="0"/>
                      </a:lnTo>
                      <a:lnTo>
                        <a:pt x="47" y="1"/>
                      </a:lnTo>
                      <a:lnTo>
                        <a:pt x="54" y="3"/>
                      </a:lnTo>
                      <a:lnTo>
                        <a:pt x="62" y="7"/>
                      </a:lnTo>
                      <a:lnTo>
                        <a:pt x="68" y="12"/>
                      </a:lnTo>
                      <a:lnTo>
                        <a:pt x="72" y="18"/>
                      </a:lnTo>
                      <a:lnTo>
                        <a:pt x="75" y="24"/>
                      </a:lnTo>
                      <a:lnTo>
                        <a:pt x="78" y="31"/>
                      </a:lnTo>
                      <a:lnTo>
                        <a:pt x="78" y="40"/>
                      </a:lnTo>
                      <a:lnTo>
                        <a:pt x="78"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6" name="PA-Line 312"/>
                <p:cNvSpPr>
                  <a:spLocks noChangeShapeType="1"/>
                </p:cNvSpPr>
                <p:nvPr>
                  <p:custDataLst>
                    <p:tags r:id="rId37"/>
                  </p:custDataLst>
                </p:nvPr>
              </p:nvSpPr>
              <p:spPr bwMode="auto">
                <a:xfrm>
                  <a:off x="908685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7" name="PA-Line 313"/>
                <p:cNvSpPr>
                  <a:spLocks noChangeShapeType="1"/>
                </p:cNvSpPr>
                <p:nvPr>
                  <p:custDataLst>
                    <p:tags r:id="rId38"/>
                  </p:custDataLst>
                </p:nvPr>
              </p:nvSpPr>
              <p:spPr bwMode="auto">
                <a:xfrm>
                  <a:off x="92202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8" name="PA-任意多边形 314"/>
                <p:cNvSpPr/>
                <p:nvPr>
                  <p:custDataLst>
                    <p:tags r:id="rId39"/>
                  </p:custDataLst>
                </p:nvPr>
              </p:nvSpPr>
              <p:spPr bwMode="auto">
                <a:xfrm>
                  <a:off x="8702675" y="5995988"/>
                  <a:ext cx="247650" cy="195263"/>
                </a:xfrm>
                <a:custGeom>
                  <a:avLst/>
                  <a:gdLst>
                    <a:gd name="T0" fmla="*/ 156 w 156"/>
                    <a:gd name="T1" fmla="*/ 123 h 123"/>
                    <a:gd name="T2" fmla="*/ 156 w 156"/>
                    <a:gd name="T3" fmla="*/ 123 h 123"/>
                    <a:gd name="T4" fmla="*/ 156 w 156"/>
                    <a:gd name="T5" fmla="*/ 37 h 123"/>
                    <a:gd name="T6" fmla="*/ 156 w 156"/>
                    <a:gd name="T7" fmla="*/ 37 h 123"/>
                    <a:gd name="T8" fmla="*/ 154 w 156"/>
                    <a:gd name="T9" fmla="*/ 28 h 123"/>
                    <a:gd name="T10" fmla="*/ 150 w 156"/>
                    <a:gd name="T11" fmla="*/ 19 h 123"/>
                    <a:gd name="T12" fmla="*/ 144 w 156"/>
                    <a:gd name="T13" fmla="*/ 13 h 123"/>
                    <a:gd name="T14" fmla="*/ 136 w 156"/>
                    <a:gd name="T15" fmla="*/ 9 h 123"/>
                    <a:gd name="T16" fmla="*/ 136 w 156"/>
                    <a:gd name="T17" fmla="*/ 9 h 123"/>
                    <a:gd name="T18" fmla="*/ 122 w 156"/>
                    <a:gd name="T19" fmla="*/ 6 h 123"/>
                    <a:gd name="T20" fmla="*/ 107 w 156"/>
                    <a:gd name="T21" fmla="*/ 3 h 123"/>
                    <a:gd name="T22" fmla="*/ 92 w 156"/>
                    <a:gd name="T23" fmla="*/ 2 h 123"/>
                    <a:gd name="T24" fmla="*/ 77 w 156"/>
                    <a:gd name="T25" fmla="*/ 0 h 123"/>
                    <a:gd name="T26" fmla="*/ 62 w 156"/>
                    <a:gd name="T27" fmla="*/ 2 h 123"/>
                    <a:gd name="T28" fmla="*/ 47 w 156"/>
                    <a:gd name="T29" fmla="*/ 3 h 123"/>
                    <a:gd name="T30" fmla="*/ 34 w 156"/>
                    <a:gd name="T31" fmla="*/ 6 h 123"/>
                    <a:gd name="T32" fmla="*/ 19 w 156"/>
                    <a:gd name="T33" fmla="*/ 9 h 123"/>
                    <a:gd name="T34" fmla="*/ 19 w 156"/>
                    <a:gd name="T35" fmla="*/ 9 h 123"/>
                    <a:gd name="T36" fmla="*/ 12 w 156"/>
                    <a:gd name="T37" fmla="*/ 13 h 123"/>
                    <a:gd name="T38" fmla="*/ 4 w 156"/>
                    <a:gd name="T39" fmla="*/ 19 h 123"/>
                    <a:gd name="T40" fmla="*/ 1 w 156"/>
                    <a:gd name="T41" fmla="*/ 28 h 123"/>
                    <a:gd name="T42" fmla="*/ 0 w 156"/>
                    <a:gd name="T43" fmla="*/ 37 h 123"/>
                    <a:gd name="T44" fmla="*/ 0 w 156"/>
                    <a:gd name="T45" fmla="*/ 37 h 123"/>
                    <a:gd name="T46" fmla="*/ 0 w 156"/>
                    <a:gd name="T47" fmla="*/ 123 h 123"/>
                    <a:gd name="T48" fmla="*/ 156 w 156"/>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6" h="123">
                      <a:moveTo>
                        <a:pt x="156" y="123"/>
                      </a:moveTo>
                      <a:lnTo>
                        <a:pt x="156" y="123"/>
                      </a:lnTo>
                      <a:lnTo>
                        <a:pt x="156" y="37"/>
                      </a:lnTo>
                      <a:lnTo>
                        <a:pt x="156" y="37"/>
                      </a:lnTo>
                      <a:lnTo>
                        <a:pt x="154" y="28"/>
                      </a:lnTo>
                      <a:lnTo>
                        <a:pt x="150" y="19"/>
                      </a:lnTo>
                      <a:lnTo>
                        <a:pt x="144" y="13"/>
                      </a:lnTo>
                      <a:lnTo>
                        <a:pt x="136" y="9"/>
                      </a:lnTo>
                      <a:lnTo>
                        <a:pt x="136" y="9"/>
                      </a:lnTo>
                      <a:lnTo>
                        <a:pt x="122" y="6"/>
                      </a:lnTo>
                      <a:lnTo>
                        <a:pt x="107"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6"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79" name="PA-任意多边形 315"/>
                <p:cNvSpPr/>
                <p:nvPr>
                  <p:custDataLst>
                    <p:tags r:id="rId40"/>
                  </p:custDataLst>
                </p:nvPr>
              </p:nvSpPr>
              <p:spPr bwMode="auto">
                <a:xfrm>
                  <a:off x="8761413" y="5868988"/>
                  <a:ext cx="127000" cy="125413"/>
                </a:xfrm>
                <a:custGeom>
                  <a:avLst/>
                  <a:gdLst>
                    <a:gd name="T0" fmla="*/ 80 w 80"/>
                    <a:gd name="T1" fmla="*/ 40 h 79"/>
                    <a:gd name="T2" fmla="*/ 80 w 80"/>
                    <a:gd name="T3" fmla="*/ 40 h 79"/>
                    <a:gd name="T4" fmla="*/ 79 w 80"/>
                    <a:gd name="T5" fmla="*/ 47 h 79"/>
                    <a:gd name="T6" fmla="*/ 77 w 80"/>
                    <a:gd name="T7" fmla="*/ 55 h 79"/>
                    <a:gd name="T8" fmla="*/ 73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3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3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3 w 80"/>
                    <a:gd name="T67" fmla="*/ 18 h 79"/>
                    <a:gd name="T68" fmla="*/ 77 w 80"/>
                    <a:gd name="T69" fmla="*/ 24 h 79"/>
                    <a:gd name="T70" fmla="*/ 79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9" y="47"/>
                      </a:lnTo>
                      <a:lnTo>
                        <a:pt x="77" y="55"/>
                      </a:lnTo>
                      <a:lnTo>
                        <a:pt x="73" y="62"/>
                      </a:lnTo>
                      <a:lnTo>
                        <a:pt x="68" y="68"/>
                      </a:lnTo>
                      <a:lnTo>
                        <a:pt x="62" y="73"/>
                      </a:lnTo>
                      <a:lnTo>
                        <a:pt x="56" y="76"/>
                      </a:lnTo>
                      <a:lnTo>
                        <a:pt x="49" y="79"/>
                      </a:lnTo>
                      <a:lnTo>
                        <a:pt x="40" y="79"/>
                      </a:lnTo>
                      <a:lnTo>
                        <a:pt x="40" y="79"/>
                      </a:lnTo>
                      <a:lnTo>
                        <a:pt x="33"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3" y="1"/>
                      </a:lnTo>
                      <a:lnTo>
                        <a:pt x="40" y="0"/>
                      </a:lnTo>
                      <a:lnTo>
                        <a:pt x="40" y="0"/>
                      </a:lnTo>
                      <a:lnTo>
                        <a:pt x="49" y="1"/>
                      </a:lnTo>
                      <a:lnTo>
                        <a:pt x="56" y="3"/>
                      </a:lnTo>
                      <a:lnTo>
                        <a:pt x="62" y="7"/>
                      </a:lnTo>
                      <a:lnTo>
                        <a:pt x="68" y="12"/>
                      </a:lnTo>
                      <a:lnTo>
                        <a:pt x="73" y="18"/>
                      </a:lnTo>
                      <a:lnTo>
                        <a:pt x="77" y="24"/>
                      </a:lnTo>
                      <a:lnTo>
                        <a:pt x="79"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0" name="PA-Line 316"/>
                <p:cNvSpPr>
                  <a:spLocks noChangeShapeType="1"/>
                </p:cNvSpPr>
                <p:nvPr>
                  <p:custDataLst>
                    <p:tags r:id="rId41"/>
                  </p:custDataLst>
                </p:nvPr>
              </p:nvSpPr>
              <p:spPr bwMode="auto">
                <a:xfrm>
                  <a:off x="875982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1" name="PA-Line 317"/>
                <p:cNvSpPr>
                  <a:spLocks noChangeShapeType="1"/>
                </p:cNvSpPr>
                <p:nvPr>
                  <p:custDataLst>
                    <p:tags r:id="rId42"/>
                  </p:custDataLst>
                </p:nvPr>
              </p:nvSpPr>
              <p:spPr bwMode="auto">
                <a:xfrm>
                  <a:off x="8893175"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2" name="PA-任意多边形 318"/>
                <p:cNvSpPr/>
                <p:nvPr>
                  <p:custDataLst>
                    <p:tags r:id="rId43"/>
                  </p:custDataLst>
                </p:nvPr>
              </p:nvSpPr>
              <p:spPr bwMode="auto">
                <a:xfrm>
                  <a:off x="9359900" y="5995988"/>
                  <a:ext cx="246062" cy="195263"/>
                </a:xfrm>
                <a:custGeom>
                  <a:avLst/>
                  <a:gdLst>
                    <a:gd name="T0" fmla="*/ 155 w 155"/>
                    <a:gd name="T1" fmla="*/ 123 h 123"/>
                    <a:gd name="T2" fmla="*/ 155 w 155"/>
                    <a:gd name="T3" fmla="*/ 123 h 123"/>
                    <a:gd name="T4" fmla="*/ 155 w 155"/>
                    <a:gd name="T5" fmla="*/ 37 h 123"/>
                    <a:gd name="T6" fmla="*/ 155 w 155"/>
                    <a:gd name="T7" fmla="*/ 37 h 123"/>
                    <a:gd name="T8" fmla="*/ 154 w 155"/>
                    <a:gd name="T9" fmla="*/ 28 h 123"/>
                    <a:gd name="T10" fmla="*/ 149 w 155"/>
                    <a:gd name="T11" fmla="*/ 19 h 123"/>
                    <a:gd name="T12" fmla="*/ 144 w 155"/>
                    <a:gd name="T13" fmla="*/ 13 h 123"/>
                    <a:gd name="T14" fmla="*/ 136 w 155"/>
                    <a:gd name="T15" fmla="*/ 9 h 123"/>
                    <a:gd name="T16" fmla="*/ 136 w 155"/>
                    <a:gd name="T17" fmla="*/ 9 h 123"/>
                    <a:gd name="T18" fmla="*/ 121 w 155"/>
                    <a:gd name="T19" fmla="*/ 6 h 123"/>
                    <a:gd name="T20" fmla="*/ 106 w 155"/>
                    <a:gd name="T21" fmla="*/ 3 h 123"/>
                    <a:gd name="T22" fmla="*/ 92 w 155"/>
                    <a:gd name="T23" fmla="*/ 2 h 123"/>
                    <a:gd name="T24" fmla="*/ 77 w 155"/>
                    <a:gd name="T25" fmla="*/ 0 h 123"/>
                    <a:gd name="T26" fmla="*/ 62 w 155"/>
                    <a:gd name="T27" fmla="*/ 2 h 123"/>
                    <a:gd name="T28" fmla="*/ 47 w 155"/>
                    <a:gd name="T29" fmla="*/ 3 h 123"/>
                    <a:gd name="T30" fmla="*/ 34 w 155"/>
                    <a:gd name="T31" fmla="*/ 6 h 123"/>
                    <a:gd name="T32" fmla="*/ 19 w 155"/>
                    <a:gd name="T33" fmla="*/ 9 h 123"/>
                    <a:gd name="T34" fmla="*/ 19 w 155"/>
                    <a:gd name="T35" fmla="*/ 9 h 123"/>
                    <a:gd name="T36" fmla="*/ 12 w 155"/>
                    <a:gd name="T37" fmla="*/ 13 h 123"/>
                    <a:gd name="T38" fmla="*/ 4 w 155"/>
                    <a:gd name="T39" fmla="*/ 19 h 123"/>
                    <a:gd name="T40" fmla="*/ 1 w 155"/>
                    <a:gd name="T41" fmla="*/ 28 h 123"/>
                    <a:gd name="T42" fmla="*/ 0 w 155"/>
                    <a:gd name="T43" fmla="*/ 37 h 123"/>
                    <a:gd name="T44" fmla="*/ 0 w 155"/>
                    <a:gd name="T45" fmla="*/ 37 h 123"/>
                    <a:gd name="T46" fmla="*/ 0 w 155"/>
                    <a:gd name="T47" fmla="*/ 123 h 123"/>
                    <a:gd name="T48" fmla="*/ 155 w 155"/>
                    <a:gd name="T49" fmla="*/ 12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5" h="123">
                      <a:moveTo>
                        <a:pt x="155" y="123"/>
                      </a:moveTo>
                      <a:lnTo>
                        <a:pt x="155" y="123"/>
                      </a:lnTo>
                      <a:lnTo>
                        <a:pt x="155" y="37"/>
                      </a:lnTo>
                      <a:lnTo>
                        <a:pt x="155" y="37"/>
                      </a:lnTo>
                      <a:lnTo>
                        <a:pt x="154" y="28"/>
                      </a:lnTo>
                      <a:lnTo>
                        <a:pt x="149" y="19"/>
                      </a:lnTo>
                      <a:lnTo>
                        <a:pt x="144" y="13"/>
                      </a:lnTo>
                      <a:lnTo>
                        <a:pt x="136" y="9"/>
                      </a:lnTo>
                      <a:lnTo>
                        <a:pt x="136" y="9"/>
                      </a:lnTo>
                      <a:lnTo>
                        <a:pt x="121" y="6"/>
                      </a:lnTo>
                      <a:lnTo>
                        <a:pt x="106" y="3"/>
                      </a:lnTo>
                      <a:lnTo>
                        <a:pt x="92" y="2"/>
                      </a:lnTo>
                      <a:lnTo>
                        <a:pt x="77" y="0"/>
                      </a:lnTo>
                      <a:lnTo>
                        <a:pt x="62" y="2"/>
                      </a:lnTo>
                      <a:lnTo>
                        <a:pt x="47" y="3"/>
                      </a:lnTo>
                      <a:lnTo>
                        <a:pt x="34" y="6"/>
                      </a:lnTo>
                      <a:lnTo>
                        <a:pt x="19" y="9"/>
                      </a:lnTo>
                      <a:lnTo>
                        <a:pt x="19" y="9"/>
                      </a:lnTo>
                      <a:lnTo>
                        <a:pt x="12" y="13"/>
                      </a:lnTo>
                      <a:lnTo>
                        <a:pt x="4" y="19"/>
                      </a:lnTo>
                      <a:lnTo>
                        <a:pt x="1" y="28"/>
                      </a:lnTo>
                      <a:lnTo>
                        <a:pt x="0" y="37"/>
                      </a:lnTo>
                      <a:lnTo>
                        <a:pt x="0" y="37"/>
                      </a:lnTo>
                      <a:lnTo>
                        <a:pt x="0" y="123"/>
                      </a:lnTo>
                      <a:lnTo>
                        <a:pt x="155" y="123"/>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3" name="PA-任意多边形 319"/>
                <p:cNvSpPr/>
                <p:nvPr>
                  <p:custDataLst>
                    <p:tags r:id="rId44"/>
                  </p:custDataLst>
                </p:nvPr>
              </p:nvSpPr>
              <p:spPr bwMode="auto">
                <a:xfrm>
                  <a:off x="9418638" y="5868988"/>
                  <a:ext cx="127000" cy="125413"/>
                </a:xfrm>
                <a:custGeom>
                  <a:avLst/>
                  <a:gdLst>
                    <a:gd name="T0" fmla="*/ 80 w 80"/>
                    <a:gd name="T1" fmla="*/ 40 h 79"/>
                    <a:gd name="T2" fmla="*/ 80 w 80"/>
                    <a:gd name="T3" fmla="*/ 40 h 79"/>
                    <a:gd name="T4" fmla="*/ 78 w 80"/>
                    <a:gd name="T5" fmla="*/ 47 h 79"/>
                    <a:gd name="T6" fmla="*/ 77 w 80"/>
                    <a:gd name="T7" fmla="*/ 55 h 79"/>
                    <a:gd name="T8" fmla="*/ 72 w 80"/>
                    <a:gd name="T9" fmla="*/ 62 h 79"/>
                    <a:gd name="T10" fmla="*/ 68 w 80"/>
                    <a:gd name="T11" fmla="*/ 68 h 79"/>
                    <a:gd name="T12" fmla="*/ 62 w 80"/>
                    <a:gd name="T13" fmla="*/ 73 h 79"/>
                    <a:gd name="T14" fmla="*/ 56 w 80"/>
                    <a:gd name="T15" fmla="*/ 76 h 79"/>
                    <a:gd name="T16" fmla="*/ 49 w 80"/>
                    <a:gd name="T17" fmla="*/ 79 h 79"/>
                    <a:gd name="T18" fmla="*/ 40 w 80"/>
                    <a:gd name="T19" fmla="*/ 79 h 79"/>
                    <a:gd name="T20" fmla="*/ 40 w 80"/>
                    <a:gd name="T21" fmla="*/ 79 h 79"/>
                    <a:gd name="T22" fmla="*/ 32 w 80"/>
                    <a:gd name="T23" fmla="*/ 79 h 79"/>
                    <a:gd name="T24" fmla="*/ 25 w 80"/>
                    <a:gd name="T25" fmla="*/ 76 h 79"/>
                    <a:gd name="T26" fmla="*/ 18 w 80"/>
                    <a:gd name="T27" fmla="*/ 73 h 79"/>
                    <a:gd name="T28" fmla="*/ 12 w 80"/>
                    <a:gd name="T29" fmla="*/ 68 h 79"/>
                    <a:gd name="T30" fmla="*/ 7 w 80"/>
                    <a:gd name="T31" fmla="*/ 62 h 79"/>
                    <a:gd name="T32" fmla="*/ 4 w 80"/>
                    <a:gd name="T33" fmla="*/ 55 h 79"/>
                    <a:gd name="T34" fmla="*/ 1 w 80"/>
                    <a:gd name="T35" fmla="*/ 47 h 79"/>
                    <a:gd name="T36" fmla="*/ 0 w 80"/>
                    <a:gd name="T37" fmla="*/ 40 h 79"/>
                    <a:gd name="T38" fmla="*/ 0 w 80"/>
                    <a:gd name="T39" fmla="*/ 40 h 79"/>
                    <a:gd name="T40" fmla="*/ 1 w 80"/>
                    <a:gd name="T41" fmla="*/ 31 h 79"/>
                    <a:gd name="T42" fmla="*/ 4 w 80"/>
                    <a:gd name="T43" fmla="*/ 24 h 79"/>
                    <a:gd name="T44" fmla="*/ 7 w 80"/>
                    <a:gd name="T45" fmla="*/ 18 h 79"/>
                    <a:gd name="T46" fmla="*/ 12 w 80"/>
                    <a:gd name="T47" fmla="*/ 12 h 79"/>
                    <a:gd name="T48" fmla="*/ 18 w 80"/>
                    <a:gd name="T49" fmla="*/ 7 h 79"/>
                    <a:gd name="T50" fmla="*/ 25 w 80"/>
                    <a:gd name="T51" fmla="*/ 3 h 79"/>
                    <a:gd name="T52" fmla="*/ 32 w 80"/>
                    <a:gd name="T53" fmla="*/ 1 h 79"/>
                    <a:gd name="T54" fmla="*/ 40 w 80"/>
                    <a:gd name="T55" fmla="*/ 0 h 79"/>
                    <a:gd name="T56" fmla="*/ 40 w 80"/>
                    <a:gd name="T57" fmla="*/ 0 h 79"/>
                    <a:gd name="T58" fmla="*/ 49 w 80"/>
                    <a:gd name="T59" fmla="*/ 1 h 79"/>
                    <a:gd name="T60" fmla="*/ 56 w 80"/>
                    <a:gd name="T61" fmla="*/ 3 h 79"/>
                    <a:gd name="T62" fmla="*/ 62 w 80"/>
                    <a:gd name="T63" fmla="*/ 7 h 79"/>
                    <a:gd name="T64" fmla="*/ 68 w 80"/>
                    <a:gd name="T65" fmla="*/ 12 h 79"/>
                    <a:gd name="T66" fmla="*/ 72 w 80"/>
                    <a:gd name="T67" fmla="*/ 18 h 79"/>
                    <a:gd name="T68" fmla="*/ 77 w 80"/>
                    <a:gd name="T69" fmla="*/ 24 h 79"/>
                    <a:gd name="T70" fmla="*/ 78 w 80"/>
                    <a:gd name="T71" fmla="*/ 31 h 79"/>
                    <a:gd name="T72" fmla="*/ 80 w 80"/>
                    <a:gd name="T73" fmla="*/ 40 h 79"/>
                    <a:gd name="T74" fmla="*/ 80 w 80"/>
                    <a:gd name="T75"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80" y="40"/>
                      </a:moveTo>
                      <a:lnTo>
                        <a:pt x="80" y="40"/>
                      </a:lnTo>
                      <a:lnTo>
                        <a:pt x="78" y="47"/>
                      </a:lnTo>
                      <a:lnTo>
                        <a:pt x="77" y="55"/>
                      </a:lnTo>
                      <a:lnTo>
                        <a:pt x="72" y="62"/>
                      </a:lnTo>
                      <a:lnTo>
                        <a:pt x="68" y="68"/>
                      </a:lnTo>
                      <a:lnTo>
                        <a:pt x="62" y="73"/>
                      </a:lnTo>
                      <a:lnTo>
                        <a:pt x="56" y="76"/>
                      </a:lnTo>
                      <a:lnTo>
                        <a:pt x="49" y="79"/>
                      </a:lnTo>
                      <a:lnTo>
                        <a:pt x="40" y="79"/>
                      </a:lnTo>
                      <a:lnTo>
                        <a:pt x="40" y="79"/>
                      </a:lnTo>
                      <a:lnTo>
                        <a:pt x="32" y="79"/>
                      </a:lnTo>
                      <a:lnTo>
                        <a:pt x="25" y="76"/>
                      </a:lnTo>
                      <a:lnTo>
                        <a:pt x="18" y="73"/>
                      </a:lnTo>
                      <a:lnTo>
                        <a:pt x="12" y="68"/>
                      </a:lnTo>
                      <a:lnTo>
                        <a:pt x="7" y="62"/>
                      </a:lnTo>
                      <a:lnTo>
                        <a:pt x="4" y="55"/>
                      </a:lnTo>
                      <a:lnTo>
                        <a:pt x="1" y="47"/>
                      </a:lnTo>
                      <a:lnTo>
                        <a:pt x="0" y="40"/>
                      </a:lnTo>
                      <a:lnTo>
                        <a:pt x="0" y="40"/>
                      </a:lnTo>
                      <a:lnTo>
                        <a:pt x="1" y="31"/>
                      </a:lnTo>
                      <a:lnTo>
                        <a:pt x="4" y="24"/>
                      </a:lnTo>
                      <a:lnTo>
                        <a:pt x="7" y="18"/>
                      </a:lnTo>
                      <a:lnTo>
                        <a:pt x="12" y="12"/>
                      </a:lnTo>
                      <a:lnTo>
                        <a:pt x="18" y="7"/>
                      </a:lnTo>
                      <a:lnTo>
                        <a:pt x="25" y="3"/>
                      </a:lnTo>
                      <a:lnTo>
                        <a:pt x="32" y="1"/>
                      </a:lnTo>
                      <a:lnTo>
                        <a:pt x="40" y="0"/>
                      </a:lnTo>
                      <a:lnTo>
                        <a:pt x="40" y="0"/>
                      </a:lnTo>
                      <a:lnTo>
                        <a:pt x="49" y="1"/>
                      </a:lnTo>
                      <a:lnTo>
                        <a:pt x="56" y="3"/>
                      </a:lnTo>
                      <a:lnTo>
                        <a:pt x="62" y="7"/>
                      </a:lnTo>
                      <a:lnTo>
                        <a:pt x="68" y="12"/>
                      </a:lnTo>
                      <a:lnTo>
                        <a:pt x="72" y="18"/>
                      </a:lnTo>
                      <a:lnTo>
                        <a:pt x="77" y="24"/>
                      </a:lnTo>
                      <a:lnTo>
                        <a:pt x="78" y="31"/>
                      </a:lnTo>
                      <a:lnTo>
                        <a:pt x="80" y="40"/>
                      </a:lnTo>
                      <a:lnTo>
                        <a:pt x="80" y="40"/>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4" name="PA-Line 320"/>
                <p:cNvSpPr>
                  <a:spLocks noChangeShapeType="1"/>
                </p:cNvSpPr>
                <p:nvPr>
                  <p:custDataLst>
                    <p:tags r:id="rId45"/>
                  </p:custDataLst>
                </p:nvPr>
              </p:nvSpPr>
              <p:spPr bwMode="auto">
                <a:xfrm>
                  <a:off x="9415463"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5" name="PA-Line 321"/>
                <p:cNvSpPr>
                  <a:spLocks noChangeShapeType="1"/>
                </p:cNvSpPr>
                <p:nvPr>
                  <p:custDataLst>
                    <p:tags r:id="rId46"/>
                  </p:custDataLst>
                </p:nvPr>
              </p:nvSpPr>
              <p:spPr bwMode="auto">
                <a:xfrm>
                  <a:off x="9550400" y="6064251"/>
                  <a:ext cx="0" cy="125413"/>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6" name="PA-任意多边形 322"/>
                <p:cNvSpPr/>
                <p:nvPr>
                  <p:custDataLst>
                    <p:tags r:id="rId47"/>
                  </p:custDataLst>
                </p:nvPr>
              </p:nvSpPr>
              <p:spPr bwMode="auto">
                <a:xfrm>
                  <a:off x="8818563" y="5703888"/>
                  <a:ext cx="669925" cy="101600"/>
                </a:xfrm>
                <a:custGeom>
                  <a:avLst/>
                  <a:gdLst>
                    <a:gd name="T0" fmla="*/ 0 w 422"/>
                    <a:gd name="T1" fmla="*/ 64 h 64"/>
                    <a:gd name="T2" fmla="*/ 0 w 422"/>
                    <a:gd name="T3" fmla="*/ 24 h 64"/>
                    <a:gd name="T4" fmla="*/ 0 w 422"/>
                    <a:gd name="T5" fmla="*/ 24 h 64"/>
                    <a:gd name="T6" fmla="*/ 1 w 422"/>
                    <a:gd name="T7" fmla="*/ 19 h 64"/>
                    <a:gd name="T8" fmla="*/ 1 w 422"/>
                    <a:gd name="T9" fmla="*/ 15 h 64"/>
                    <a:gd name="T10" fmla="*/ 7 w 422"/>
                    <a:gd name="T11" fmla="*/ 8 h 64"/>
                    <a:gd name="T12" fmla="*/ 14 w 422"/>
                    <a:gd name="T13" fmla="*/ 3 h 64"/>
                    <a:gd name="T14" fmla="*/ 19 w 422"/>
                    <a:gd name="T15" fmla="*/ 2 h 64"/>
                    <a:gd name="T16" fmla="*/ 23 w 422"/>
                    <a:gd name="T17" fmla="*/ 0 h 64"/>
                    <a:gd name="T18" fmla="*/ 398 w 422"/>
                    <a:gd name="T19" fmla="*/ 0 h 64"/>
                    <a:gd name="T20" fmla="*/ 398 w 422"/>
                    <a:gd name="T21" fmla="*/ 0 h 64"/>
                    <a:gd name="T22" fmla="*/ 403 w 422"/>
                    <a:gd name="T23" fmla="*/ 2 h 64"/>
                    <a:gd name="T24" fmla="*/ 407 w 422"/>
                    <a:gd name="T25" fmla="*/ 3 h 64"/>
                    <a:gd name="T26" fmla="*/ 416 w 422"/>
                    <a:gd name="T27" fmla="*/ 8 h 64"/>
                    <a:gd name="T28" fmla="*/ 421 w 422"/>
                    <a:gd name="T29" fmla="*/ 15 h 64"/>
                    <a:gd name="T30" fmla="*/ 422 w 422"/>
                    <a:gd name="T31" fmla="*/ 19 h 64"/>
                    <a:gd name="T32" fmla="*/ 422 w 422"/>
                    <a:gd name="T33" fmla="*/ 24 h 64"/>
                    <a:gd name="T34" fmla="*/ 422 w 422"/>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2" h="64">
                      <a:moveTo>
                        <a:pt x="0" y="64"/>
                      </a:moveTo>
                      <a:lnTo>
                        <a:pt x="0" y="24"/>
                      </a:lnTo>
                      <a:lnTo>
                        <a:pt x="0" y="24"/>
                      </a:lnTo>
                      <a:lnTo>
                        <a:pt x="1" y="19"/>
                      </a:lnTo>
                      <a:lnTo>
                        <a:pt x="1" y="15"/>
                      </a:lnTo>
                      <a:lnTo>
                        <a:pt x="7" y="8"/>
                      </a:lnTo>
                      <a:lnTo>
                        <a:pt x="14" y="3"/>
                      </a:lnTo>
                      <a:lnTo>
                        <a:pt x="19" y="2"/>
                      </a:lnTo>
                      <a:lnTo>
                        <a:pt x="23" y="0"/>
                      </a:lnTo>
                      <a:lnTo>
                        <a:pt x="398" y="0"/>
                      </a:lnTo>
                      <a:lnTo>
                        <a:pt x="398" y="0"/>
                      </a:lnTo>
                      <a:lnTo>
                        <a:pt x="403" y="2"/>
                      </a:lnTo>
                      <a:lnTo>
                        <a:pt x="407" y="3"/>
                      </a:lnTo>
                      <a:lnTo>
                        <a:pt x="416" y="8"/>
                      </a:lnTo>
                      <a:lnTo>
                        <a:pt x="421" y="15"/>
                      </a:lnTo>
                      <a:lnTo>
                        <a:pt x="422" y="19"/>
                      </a:lnTo>
                      <a:lnTo>
                        <a:pt x="422" y="24"/>
                      </a:lnTo>
                      <a:lnTo>
                        <a:pt x="422" y="64"/>
                      </a:lnTo>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87" name="PA-Line 323"/>
                <p:cNvSpPr>
                  <a:spLocks noChangeShapeType="1"/>
                </p:cNvSpPr>
                <p:nvPr>
                  <p:custDataLst>
                    <p:tags r:id="rId48"/>
                  </p:custDataLst>
                </p:nvPr>
              </p:nvSpPr>
              <p:spPr bwMode="auto">
                <a:xfrm flipV="1">
                  <a:off x="9155113" y="5630863"/>
                  <a:ext cx="0" cy="17145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grpSp>
        </p:grpSp>
        <p:grpSp>
          <p:nvGrpSpPr>
            <p:cNvPr id="37" name="组合 36"/>
            <p:cNvGrpSpPr/>
            <p:nvPr/>
          </p:nvGrpSpPr>
          <p:grpSpPr>
            <a:xfrm>
              <a:off x="5775007" y="1315065"/>
              <a:ext cx="862800" cy="862800"/>
              <a:chOff x="5775007" y="1315065"/>
              <a:chExt cx="862800" cy="862800"/>
            </a:xfrm>
          </p:grpSpPr>
          <p:sp>
            <p:nvSpPr>
              <p:cNvPr id="53" name="PA-椭圆 124"/>
              <p:cNvSpPr/>
              <p:nvPr>
                <p:custDataLst>
                  <p:tags r:id="rId16"/>
                </p:custDataLst>
              </p:nvPr>
            </p:nvSpPr>
            <p:spPr>
              <a:xfrm>
                <a:off x="5775007" y="1315065"/>
                <a:ext cx="862800" cy="862800"/>
              </a:xfrm>
              <a:prstGeom prst="ellipse">
                <a:avLst/>
              </a:prstGeom>
              <a:gradFill>
                <a:gsLst>
                  <a:gs pos="0">
                    <a:srgbClr val="839E6F"/>
                  </a:gs>
                  <a:gs pos="100000">
                    <a:srgbClr val="4D734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lumMod val="65000"/>
                      <a:lumOff val="35000"/>
                    </a:schemeClr>
                  </a:solidFill>
                  <a:cs typeface="+mn-ea"/>
                  <a:sym typeface="+mn-lt"/>
                </a:endParaRPr>
              </a:p>
            </p:txBody>
          </p:sp>
          <p:grpSp>
            <p:nvGrpSpPr>
              <p:cNvPr id="54" name="Group 123"/>
              <p:cNvGrpSpPr/>
              <p:nvPr/>
            </p:nvGrpSpPr>
            <p:grpSpPr>
              <a:xfrm>
                <a:off x="6033931" y="1509974"/>
                <a:ext cx="344952" cy="472984"/>
                <a:chOff x="10282237" y="3676651"/>
                <a:chExt cx="671512" cy="920750"/>
              </a:xfrm>
            </p:grpSpPr>
            <p:sp>
              <p:nvSpPr>
                <p:cNvPr id="55" name="PA-任意多边形 159"/>
                <p:cNvSpPr/>
                <p:nvPr>
                  <p:custDataLst>
                    <p:tags r:id="rId17"/>
                  </p:custDataLst>
                </p:nvPr>
              </p:nvSpPr>
              <p:spPr bwMode="auto">
                <a:xfrm>
                  <a:off x="10282237" y="3676651"/>
                  <a:ext cx="671512" cy="920750"/>
                </a:xfrm>
                <a:custGeom>
                  <a:avLst/>
                  <a:gdLst>
                    <a:gd name="T0" fmla="*/ 423 w 423"/>
                    <a:gd name="T1" fmla="*/ 574 h 580"/>
                    <a:gd name="T2" fmla="*/ 423 w 423"/>
                    <a:gd name="T3" fmla="*/ 574 h 580"/>
                    <a:gd name="T4" fmla="*/ 421 w 423"/>
                    <a:gd name="T5" fmla="*/ 576 h 580"/>
                    <a:gd name="T6" fmla="*/ 420 w 423"/>
                    <a:gd name="T7" fmla="*/ 579 h 580"/>
                    <a:gd name="T8" fmla="*/ 418 w 423"/>
                    <a:gd name="T9" fmla="*/ 580 h 580"/>
                    <a:gd name="T10" fmla="*/ 415 w 423"/>
                    <a:gd name="T11" fmla="*/ 580 h 580"/>
                    <a:gd name="T12" fmla="*/ 6 w 423"/>
                    <a:gd name="T13" fmla="*/ 580 h 580"/>
                    <a:gd name="T14" fmla="*/ 6 w 423"/>
                    <a:gd name="T15" fmla="*/ 580 h 580"/>
                    <a:gd name="T16" fmla="*/ 3 w 423"/>
                    <a:gd name="T17" fmla="*/ 580 h 580"/>
                    <a:gd name="T18" fmla="*/ 1 w 423"/>
                    <a:gd name="T19" fmla="*/ 579 h 580"/>
                    <a:gd name="T20" fmla="*/ 0 w 423"/>
                    <a:gd name="T21" fmla="*/ 576 h 580"/>
                    <a:gd name="T22" fmla="*/ 0 w 423"/>
                    <a:gd name="T23" fmla="*/ 574 h 580"/>
                    <a:gd name="T24" fmla="*/ 0 w 423"/>
                    <a:gd name="T25" fmla="*/ 6 h 580"/>
                    <a:gd name="T26" fmla="*/ 0 w 423"/>
                    <a:gd name="T27" fmla="*/ 6 h 580"/>
                    <a:gd name="T28" fmla="*/ 0 w 423"/>
                    <a:gd name="T29" fmla="*/ 3 h 580"/>
                    <a:gd name="T30" fmla="*/ 1 w 423"/>
                    <a:gd name="T31" fmla="*/ 2 h 580"/>
                    <a:gd name="T32" fmla="*/ 3 w 423"/>
                    <a:gd name="T33" fmla="*/ 0 h 580"/>
                    <a:gd name="T34" fmla="*/ 6 w 423"/>
                    <a:gd name="T35" fmla="*/ 0 h 580"/>
                    <a:gd name="T36" fmla="*/ 415 w 423"/>
                    <a:gd name="T37" fmla="*/ 0 h 580"/>
                    <a:gd name="T38" fmla="*/ 415 w 423"/>
                    <a:gd name="T39" fmla="*/ 0 h 580"/>
                    <a:gd name="T40" fmla="*/ 418 w 423"/>
                    <a:gd name="T41" fmla="*/ 0 h 580"/>
                    <a:gd name="T42" fmla="*/ 420 w 423"/>
                    <a:gd name="T43" fmla="*/ 2 h 580"/>
                    <a:gd name="T44" fmla="*/ 421 w 423"/>
                    <a:gd name="T45" fmla="*/ 3 h 580"/>
                    <a:gd name="T46" fmla="*/ 423 w 423"/>
                    <a:gd name="T47" fmla="*/ 6 h 580"/>
                    <a:gd name="T48" fmla="*/ 423 w 423"/>
                    <a:gd name="T49" fmla="*/ 574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3" h="580">
                      <a:moveTo>
                        <a:pt x="423" y="574"/>
                      </a:moveTo>
                      <a:lnTo>
                        <a:pt x="423" y="574"/>
                      </a:lnTo>
                      <a:lnTo>
                        <a:pt x="421" y="576"/>
                      </a:lnTo>
                      <a:lnTo>
                        <a:pt x="420" y="579"/>
                      </a:lnTo>
                      <a:lnTo>
                        <a:pt x="418" y="580"/>
                      </a:lnTo>
                      <a:lnTo>
                        <a:pt x="415" y="580"/>
                      </a:lnTo>
                      <a:lnTo>
                        <a:pt x="6" y="580"/>
                      </a:lnTo>
                      <a:lnTo>
                        <a:pt x="6" y="580"/>
                      </a:lnTo>
                      <a:lnTo>
                        <a:pt x="3" y="580"/>
                      </a:lnTo>
                      <a:lnTo>
                        <a:pt x="1" y="579"/>
                      </a:lnTo>
                      <a:lnTo>
                        <a:pt x="0" y="576"/>
                      </a:lnTo>
                      <a:lnTo>
                        <a:pt x="0" y="574"/>
                      </a:lnTo>
                      <a:lnTo>
                        <a:pt x="0" y="6"/>
                      </a:lnTo>
                      <a:lnTo>
                        <a:pt x="0" y="6"/>
                      </a:lnTo>
                      <a:lnTo>
                        <a:pt x="0" y="3"/>
                      </a:lnTo>
                      <a:lnTo>
                        <a:pt x="1" y="2"/>
                      </a:lnTo>
                      <a:lnTo>
                        <a:pt x="3" y="0"/>
                      </a:lnTo>
                      <a:lnTo>
                        <a:pt x="6" y="0"/>
                      </a:lnTo>
                      <a:lnTo>
                        <a:pt x="415" y="0"/>
                      </a:lnTo>
                      <a:lnTo>
                        <a:pt x="415" y="0"/>
                      </a:lnTo>
                      <a:lnTo>
                        <a:pt x="418" y="0"/>
                      </a:lnTo>
                      <a:lnTo>
                        <a:pt x="420" y="2"/>
                      </a:lnTo>
                      <a:lnTo>
                        <a:pt x="421" y="3"/>
                      </a:lnTo>
                      <a:lnTo>
                        <a:pt x="423" y="6"/>
                      </a:lnTo>
                      <a:lnTo>
                        <a:pt x="423" y="574"/>
                      </a:lnTo>
                      <a:close/>
                    </a:path>
                  </a:pathLst>
                </a:custGeom>
                <a:noFill/>
                <a:ln w="19050">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56" name="PA-矩形 160"/>
                <p:cNvSpPr>
                  <a:spLocks noChangeArrowheads="1"/>
                </p:cNvSpPr>
                <p:nvPr>
                  <p:custDataLst>
                    <p:tags r:id="rId18"/>
                  </p:custDataLst>
                </p:nvPr>
              </p:nvSpPr>
              <p:spPr bwMode="auto">
                <a:xfrm>
                  <a:off x="10374312" y="3813176"/>
                  <a:ext cx="487362" cy="115888"/>
                </a:xfrm>
                <a:prstGeom prst="rect">
                  <a:avLst/>
                </a:prstGeom>
                <a:noFill/>
                <a:ln w="19050">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57" name="PA-Line 161"/>
                <p:cNvSpPr>
                  <a:spLocks noChangeShapeType="1"/>
                </p:cNvSpPr>
                <p:nvPr>
                  <p:custDataLst>
                    <p:tags r:id="rId19"/>
                  </p:custDataLst>
                </p:nvPr>
              </p:nvSpPr>
              <p:spPr bwMode="auto">
                <a:xfrm flipV="1">
                  <a:off x="10374312"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58" name="PA-Line 162"/>
                <p:cNvSpPr>
                  <a:spLocks noChangeShapeType="1"/>
                </p:cNvSpPr>
                <p:nvPr>
                  <p:custDataLst>
                    <p:tags r:id="rId20"/>
                  </p:custDataLst>
                </p:nvPr>
              </p:nvSpPr>
              <p:spPr bwMode="auto">
                <a:xfrm flipV="1">
                  <a:off x="10493375" y="4017963"/>
                  <a:ext cx="0" cy="384175"/>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59" name="PA-Line 163"/>
                <p:cNvSpPr>
                  <a:spLocks noChangeShapeType="1"/>
                </p:cNvSpPr>
                <p:nvPr>
                  <p:custDataLst>
                    <p:tags r:id="rId21"/>
                  </p:custDataLst>
                </p:nvPr>
              </p:nvSpPr>
              <p:spPr bwMode="auto">
                <a:xfrm flipV="1">
                  <a:off x="10617200"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60" name="PA-Line 164"/>
                <p:cNvSpPr>
                  <a:spLocks noChangeShapeType="1"/>
                </p:cNvSpPr>
                <p:nvPr>
                  <p:custDataLst>
                    <p:tags r:id="rId22"/>
                  </p:custDataLst>
                </p:nvPr>
              </p:nvSpPr>
              <p:spPr bwMode="auto">
                <a:xfrm flipV="1">
                  <a:off x="10739437"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61" name="PA-Line 165"/>
                <p:cNvSpPr>
                  <a:spLocks noChangeShapeType="1"/>
                </p:cNvSpPr>
                <p:nvPr>
                  <p:custDataLst>
                    <p:tags r:id="rId23"/>
                  </p:custDataLst>
                </p:nvPr>
              </p:nvSpPr>
              <p:spPr bwMode="auto">
                <a:xfrm flipV="1">
                  <a:off x="10861675" y="4017963"/>
                  <a:ext cx="0" cy="48260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dirty="0">
                    <a:solidFill>
                      <a:schemeClr val="tx1">
                        <a:lumMod val="65000"/>
                        <a:lumOff val="35000"/>
                      </a:schemeClr>
                    </a:solidFill>
                    <a:cs typeface="+mn-ea"/>
                    <a:sym typeface="+mn-lt"/>
                  </a:endParaRPr>
                </a:p>
              </p:txBody>
            </p:sp>
            <p:sp>
              <p:nvSpPr>
                <p:cNvPr id="62" name="PA-Line 166"/>
                <p:cNvSpPr>
                  <a:spLocks noChangeShapeType="1"/>
                </p:cNvSpPr>
                <p:nvPr>
                  <p:custDataLst>
                    <p:tags r:id="rId24"/>
                  </p:custDataLst>
                </p:nvPr>
              </p:nvSpPr>
              <p:spPr bwMode="auto">
                <a:xfrm>
                  <a:off x="10364787" y="40179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63" name="PA-Line 167"/>
                <p:cNvSpPr>
                  <a:spLocks noChangeShapeType="1"/>
                </p:cNvSpPr>
                <p:nvPr>
                  <p:custDataLst>
                    <p:tags r:id="rId25"/>
                  </p:custDataLst>
                </p:nvPr>
              </p:nvSpPr>
              <p:spPr bwMode="auto">
                <a:xfrm>
                  <a:off x="10364787" y="4114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64" name="PA-Line 168"/>
                <p:cNvSpPr>
                  <a:spLocks noChangeShapeType="1"/>
                </p:cNvSpPr>
                <p:nvPr>
                  <p:custDataLst>
                    <p:tags r:id="rId26"/>
                  </p:custDataLst>
                </p:nvPr>
              </p:nvSpPr>
              <p:spPr bwMode="auto">
                <a:xfrm>
                  <a:off x="10364787" y="4208463"/>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65" name="PA-Line 169"/>
                <p:cNvSpPr>
                  <a:spLocks noChangeShapeType="1"/>
                </p:cNvSpPr>
                <p:nvPr>
                  <p:custDataLst>
                    <p:tags r:id="rId27"/>
                  </p:custDataLst>
                </p:nvPr>
              </p:nvSpPr>
              <p:spPr bwMode="auto">
                <a:xfrm>
                  <a:off x="10364787" y="43053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66" name="PA-Line 170"/>
                <p:cNvSpPr>
                  <a:spLocks noChangeShapeType="1"/>
                </p:cNvSpPr>
                <p:nvPr>
                  <p:custDataLst>
                    <p:tags r:id="rId28"/>
                  </p:custDataLst>
                </p:nvPr>
              </p:nvSpPr>
              <p:spPr bwMode="auto">
                <a:xfrm>
                  <a:off x="10364787" y="4402138"/>
                  <a:ext cx="374650"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sp>
              <p:nvSpPr>
                <p:cNvPr id="67" name="PA-Line 171"/>
                <p:cNvSpPr>
                  <a:spLocks noChangeShapeType="1"/>
                </p:cNvSpPr>
                <p:nvPr>
                  <p:custDataLst>
                    <p:tags r:id="rId29"/>
                  </p:custDataLst>
                </p:nvPr>
              </p:nvSpPr>
              <p:spPr bwMode="auto">
                <a:xfrm>
                  <a:off x="10364787" y="4495801"/>
                  <a:ext cx="506412" cy="0"/>
                </a:xfrm>
                <a:prstGeom prst="line">
                  <a:avLst/>
                </a:prstGeom>
                <a:noFill/>
                <a:ln w="19050">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ko-KR" altLang="en-US" sz="2000">
                    <a:solidFill>
                      <a:schemeClr val="tx1">
                        <a:lumMod val="65000"/>
                        <a:lumOff val="35000"/>
                      </a:schemeClr>
                    </a:solidFill>
                    <a:cs typeface="+mn-ea"/>
                    <a:sym typeface="+mn-lt"/>
                  </a:endParaRPr>
                </a:p>
              </p:txBody>
            </p:sp>
          </p:grpSp>
        </p:grpSp>
        <p:grpSp>
          <p:nvGrpSpPr>
            <p:cNvPr id="38" name="组合 37"/>
            <p:cNvGrpSpPr/>
            <p:nvPr/>
          </p:nvGrpSpPr>
          <p:grpSpPr>
            <a:xfrm>
              <a:off x="6140713" y="2274654"/>
              <a:ext cx="147720" cy="154874"/>
              <a:chOff x="6140713" y="2274654"/>
              <a:chExt cx="147720" cy="154874"/>
            </a:xfrm>
          </p:grpSpPr>
          <p:cxnSp>
            <p:nvCxnSpPr>
              <p:cNvPr id="51" name="PA-直接连接符 140"/>
              <p:cNvCxnSpPr/>
              <p:nvPr>
                <p:custDataLst>
                  <p:tags r:id="rId14"/>
                </p:custDataLst>
              </p:nvPr>
            </p:nvCxnSpPr>
            <p:spPr>
              <a:xfrm flipH="1">
                <a:off x="6174362" y="2296367"/>
                <a:ext cx="114071" cy="11407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2" name="PA-直接连接符 144"/>
              <p:cNvCxnSpPr/>
              <p:nvPr>
                <p:custDataLst>
                  <p:tags r:id="rId15"/>
                </p:custDataLst>
              </p:nvPr>
            </p:nvCxnSpPr>
            <p:spPr>
              <a:xfrm rot="8100000">
                <a:off x="6140713" y="2274654"/>
                <a:ext cx="0" cy="15487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6085957" y="3554859"/>
              <a:ext cx="225156" cy="109512"/>
              <a:chOff x="6085957" y="3554859"/>
              <a:chExt cx="225156" cy="109512"/>
            </a:xfrm>
          </p:grpSpPr>
          <p:cxnSp>
            <p:nvCxnSpPr>
              <p:cNvPr id="49" name="PA-直接连接符 147"/>
              <p:cNvCxnSpPr/>
              <p:nvPr>
                <p:custDataLst>
                  <p:tags r:id="rId12"/>
                </p:custDataLst>
              </p:nvPr>
            </p:nvCxnSpPr>
            <p:spPr>
              <a:xfrm rot="8100000">
                <a:off x="6156238" y="3608648"/>
                <a:ext cx="154875"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0" name="PA-直接连接符 148"/>
              <p:cNvCxnSpPr/>
              <p:nvPr>
                <p:custDataLst>
                  <p:tags r:id="rId13"/>
                </p:custDataLst>
              </p:nvPr>
            </p:nvCxnSpPr>
            <p:spPr>
              <a:xfrm flipH="1" flipV="1">
                <a:off x="6085957" y="3554859"/>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6085957" y="4834598"/>
              <a:ext cx="202474" cy="110479"/>
              <a:chOff x="6085957" y="4834598"/>
              <a:chExt cx="202474" cy="110479"/>
            </a:xfrm>
          </p:grpSpPr>
          <p:cxnSp>
            <p:nvCxnSpPr>
              <p:cNvPr id="47" name="PA-直接连接符 150"/>
              <p:cNvCxnSpPr/>
              <p:nvPr>
                <p:custDataLst>
                  <p:tags r:id="rId10"/>
                </p:custDataLst>
              </p:nvPr>
            </p:nvCxnSpPr>
            <p:spPr>
              <a:xfrm flipH="1">
                <a:off x="6178917" y="4834598"/>
                <a:ext cx="109514" cy="109514"/>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PA-直接连接符 151"/>
              <p:cNvCxnSpPr/>
              <p:nvPr>
                <p:custDataLst>
                  <p:tags r:id="rId11"/>
                </p:custDataLst>
              </p:nvPr>
            </p:nvCxnSpPr>
            <p:spPr>
              <a:xfrm flipH="1" flipV="1">
                <a:off x="6085957" y="4835565"/>
                <a:ext cx="109512" cy="109512"/>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41" name="PA-speed "/>
            <p:cNvSpPr txBox="1">
              <a:spLocks noChangeArrowheads="1"/>
            </p:cNvSpPr>
            <p:nvPr>
              <p:custDataLst>
                <p:tags r:id="rId4"/>
              </p:custDataLst>
            </p:nvPr>
          </p:nvSpPr>
          <p:spPr bwMode="auto">
            <a:xfrm>
              <a:off x="6846901" y="3746716"/>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chemeClr val="tx1">
                      <a:lumMod val="85000"/>
                      <a:lumOff val="15000"/>
                    </a:schemeClr>
                  </a:solidFill>
                  <a:latin typeface="+mn-lt"/>
                  <a:ea typeface="+mn-ea"/>
                  <a:cs typeface="+mn-ea"/>
                  <a:sym typeface="+mn-lt"/>
                </a:rPr>
                <a:t>输入标题</a:t>
              </a:r>
            </a:p>
          </p:txBody>
        </p:sp>
        <p:sp>
          <p:nvSpPr>
            <p:cNvPr id="42" name="PA-矩形 3"/>
            <p:cNvSpPr txBox="1">
              <a:spLocks noChangeArrowheads="1"/>
            </p:cNvSpPr>
            <p:nvPr>
              <p:custDataLst>
                <p:tags r:id="rId5"/>
              </p:custDataLst>
            </p:nvPr>
          </p:nvSpPr>
          <p:spPr bwMode="auto">
            <a:xfrm>
              <a:off x="6846901" y="4042989"/>
              <a:ext cx="4406911"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latin typeface="+mn-lt"/>
                <a:ea typeface="+mn-ea"/>
                <a:cs typeface="+mn-ea"/>
                <a:sym typeface="+mn-lt"/>
              </a:endParaRPr>
            </a:p>
          </p:txBody>
        </p:sp>
        <p:sp>
          <p:nvSpPr>
            <p:cNvPr id="43" name="PA-speed "/>
            <p:cNvSpPr txBox="1">
              <a:spLocks noChangeArrowheads="1"/>
            </p:cNvSpPr>
            <p:nvPr>
              <p:custDataLst>
                <p:tags r:id="rId6"/>
              </p:custDataLst>
            </p:nvPr>
          </p:nvSpPr>
          <p:spPr bwMode="auto">
            <a:xfrm>
              <a:off x="1489524" y="2553400"/>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chemeClr val="tx1">
                      <a:lumMod val="85000"/>
                      <a:lumOff val="15000"/>
                    </a:schemeClr>
                  </a:solidFill>
                  <a:latin typeface="+mn-lt"/>
                  <a:ea typeface="+mn-ea"/>
                  <a:cs typeface="+mn-ea"/>
                  <a:sym typeface="+mn-lt"/>
                </a:rPr>
                <a:t>输入标题</a:t>
              </a:r>
            </a:p>
          </p:txBody>
        </p:sp>
        <p:sp>
          <p:nvSpPr>
            <p:cNvPr id="44" name="PA-矩形 3"/>
            <p:cNvSpPr txBox="1">
              <a:spLocks noChangeArrowheads="1"/>
            </p:cNvSpPr>
            <p:nvPr>
              <p:custDataLst>
                <p:tags r:id="rId7"/>
              </p:custDataLst>
            </p:nvPr>
          </p:nvSpPr>
          <p:spPr bwMode="auto">
            <a:xfrm>
              <a:off x="1462112" y="2859190"/>
              <a:ext cx="4406907"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latin typeface="+mn-lt"/>
                <a:ea typeface="+mn-ea"/>
                <a:cs typeface="+mn-ea"/>
                <a:sym typeface="+mn-lt"/>
              </a:endParaRPr>
            </a:p>
          </p:txBody>
        </p:sp>
        <p:sp>
          <p:nvSpPr>
            <p:cNvPr id="45" name="PA-speed "/>
            <p:cNvSpPr txBox="1">
              <a:spLocks noChangeArrowheads="1"/>
            </p:cNvSpPr>
            <p:nvPr>
              <p:custDataLst>
                <p:tags r:id="rId8"/>
              </p:custDataLst>
            </p:nvPr>
          </p:nvSpPr>
          <p:spPr bwMode="auto">
            <a:xfrm>
              <a:off x="1489524" y="4980077"/>
              <a:ext cx="3925295" cy="371513"/>
            </a:xfrm>
            <a:prstGeom prst="rect">
              <a:avLst/>
            </a:prstGeom>
            <a:noFill/>
            <a:scene3d>
              <a:camera prst="orthographicFront">
                <a:rot lat="0" lon="0" rev="0"/>
              </a:camera>
              <a:lightRig rig="threePt" dir="t"/>
            </a:scene3d>
            <a:sp3d prstMaterial="matte">
              <a:bevelT w="1270" h="1270"/>
            </a:sp3d>
          </p:spPr>
          <p:txBody>
            <a:bodyPr wrap="square" lIns="90000" tIns="46800" rIns="90000" bIns="46800" anchor="t" anchorCtr="0">
              <a:spAutoFit/>
            </a:bodyPr>
            <a:lstStyle>
              <a:defPPr>
                <a:defRPr lang="ko-KR"/>
              </a:defPPr>
              <a:lvl1pPr fontAlgn="base">
                <a:lnSpc>
                  <a:spcPct val="90000"/>
                </a:lnSpc>
                <a:spcBef>
                  <a:spcPct val="0"/>
                </a:spcBef>
                <a:spcAft>
                  <a:spcPct val="0"/>
                </a:spcAft>
                <a:buClr>
                  <a:prstClr val="white"/>
                </a:buClr>
                <a:defRPr kumimoji="1" sz="1400" b="1">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fontAlgn="base">
                <a:spcBef>
                  <a:spcPct val="0"/>
                </a:spcBef>
                <a:spcAft>
                  <a:spcPct val="0"/>
                </a:spcAft>
                <a:defRPr kumimoji="1">
                  <a:latin typeface="Gulim" panose="020B0600000101010101" pitchFamily="50" charset="-127"/>
                  <a:ea typeface="Gulim" panose="020B0600000101010101" pitchFamily="50" charset="-127"/>
                </a:defRPr>
              </a:lvl2pPr>
              <a:lvl3pPr fontAlgn="base">
                <a:spcBef>
                  <a:spcPct val="0"/>
                </a:spcBef>
                <a:spcAft>
                  <a:spcPct val="0"/>
                </a:spcAft>
                <a:defRPr kumimoji="1">
                  <a:latin typeface="Gulim" panose="020B0600000101010101" pitchFamily="50" charset="-127"/>
                  <a:ea typeface="Gulim" panose="020B0600000101010101" pitchFamily="50" charset="-127"/>
                </a:defRPr>
              </a:lvl3pPr>
              <a:lvl4pPr fontAlgn="base">
                <a:spcBef>
                  <a:spcPct val="0"/>
                </a:spcBef>
                <a:spcAft>
                  <a:spcPct val="0"/>
                </a:spcAft>
                <a:defRPr kumimoji="1">
                  <a:latin typeface="Gulim" panose="020B0600000101010101" pitchFamily="50" charset="-127"/>
                  <a:ea typeface="Gulim" panose="020B0600000101010101" pitchFamily="50" charset="-127"/>
                </a:defRPr>
              </a:lvl4pPr>
              <a:lvl5pPr fontAlgn="base">
                <a:spcBef>
                  <a:spcPct val="0"/>
                </a:spcBef>
                <a:spcAft>
                  <a:spcPct val="0"/>
                </a:spcAft>
                <a:defRPr kumimoji="1">
                  <a:latin typeface="Gulim" panose="020B0600000101010101" pitchFamily="50" charset="-127"/>
                  <a:ea typeface="Gulim" panose="020B0600000101010101" pitchFamily="50" charset="-127"/>
                </a:defRPr>
              </a:lvl5pPr>
              <a:lvl6pPr>
                <a:defRPr kumimoji="1">
                  <a:latin typeface="Gulim" panose="020B0600000101010101" pitchFamily="50" charset="-127"/>
                  <a:ea typeface="Gulim" panose="020B0600000101010101" pitchFamily="50" charset="-127"/>
                </a:defRPr>
              </a:lvl6pPr>
              <a:lvl7pPr>
                <a:defRPr kumimoji="1">
                  <a:latin typeface="Gulim" panose="020B0600000101010101" pitchFamily="50" charset="-127"/>
                  <a:ea typeface="Gulim" panose="020B0600000101010101" pitchFamily="50" charset="-127"/>
                </a:defRPr>
              </a:lvl7pPr>
              <a:lvl8pPr>
                <a:defRPr kumimoji="1">
                  <a:latin typeface="Gulim" panose="020B0600000101010101" pitchFamily="50" charset="-127"/>
                  <a:ea typeface="Gulim" panose="020B0600000101010101" pitchFamily="50" charset="-127"/>
                </a:defRPr>
              </a:lvl8pPr>
              <a:lvl9pPr>
                <a:defRPr kumimoji="1">
                  <a:latin typeface="Gulim" panose="020B0600000101010101" pitchFamily="50" charset="-127"/>
                  <a:ea typeface="Gulim" panose="020B0600000101010101" pitchFamily="50" charset="-127"/>
                </a:defRPr>
              </a:lvl9pPr>
            </a:lstStyle>
            <a:p>
              <a:r>
                <a:rPr lang="zh-CN" altLang="en-US" sz="2000" b="0" dirty="0">
                  <a:solidFill>
                    <a:schemeClr val="tx1">
                      <a:lumMod val="85000"/>
                      <a:lumOff val="15000"/>
                    </a:schemeClr>
                  </a:solidFill>
                  <a:latin typeface="+mn-lt"/>
                  <a:ea typeface="+mn-ea"/>
                  <a:cs typeface="+mn-ea"/>
                  <a:sym typeface="+mn-lt"/>
                </a:rPr>
                <a:t>输入标题</a:t>
              </a:r>
            </a:p>
          </p:txBody>
        </p:sp>
        <p:sp>
          <p:nvSpPr>
            <p:cNvPr id="46" name="PA-矩形 3"/>
            <p:cNvSpPr txBox="1">
              <a:spLocks noChangeArrowheads="1"/>
            </p:cNvSpPr>
            <p:nvPr>
              <p:custDataLst>
                <p:tags r:id="rId9"/>
              </p:custDataLst>
            </p:nvPr>
          </p:nvSpPr>
          <p:spPr bwMode="auto">
            <a:xfrm>
              <a:off x="1462112" y="5285867"/>
              <a:ext cx="4406907" cy="1171732"/>
            </a:xfrm>
            <a:prstGeom prst="rect">
              <a:avLst/>
            </a:prstGeom>
          </p:spPr>
          <p:txBody>
            <a:bodyPr wrap="square" lIns="90000" tIns="46800" rIns="90000" bIns="46800" anchor="t" anchorCtr="0">
              <a:spAutoFit/>
            </a:bodyPr>
            <a:lstStyle>
              <a:lvl1pPr marL="342900" indent="-342900" eaLnBrk="0" hangingPunct="0">
                <a:spcBef>
                  <a:spcPct val="20000"/>
                </a:spcBef>
                <a:buFont typeface="Arial" panose="020B0604020202020204" pitchFamily="34" charset="0"/>
                <a:buNone/>
                <a:defRPr lang="en-US" altLang="ko-KR" sz="2000" dirty="0" smtClean="0">
                  <a:latin typeface="Microsoft Sans Serif" panose="020B0604020202020204" pitchFamily="34" charset="0"/>
                  <a:ea typeface="+mj-ea"/>
                  <a:cs typeface="Microsoft Sans Serif" panose="020B0604020202020204" pitchFamily="34" charset="0"/>
                </a:defRPr>
              </a:lvl1pPr>
              <a:lvl2pPr marL="742950" indent="-285750" eaLnBrk="0" hangingPunct="0">
                <a:spcBef>
                  <a:spcPct val="20000"/>
                </a:spcBef>
                <a:buFont typeface="Arial" panose="020B0604020202020204" pitchFamily="34" charset="0"/>
                <a:buChar char="–"/>
                <a:defRPr sz="2800">
                  <a:latin typeface="+mn-lt"/>
                  <a:ea typeface="+mn-ea"/>
                </a:defRPr>
              </a:lvl2pPr>
              <a:lvl3pPr marL="1143000" indent="-228600" eaLnBrk="0" hangingPunct="0">
                <a:spcBef>
                  <a:spcPct val="20000"/>
                </a:spcBef>
                <a:buFont typeface="Arial" panose="020B0604020202020204" pitchFamily="34" charset="0"/>
                <a:buChar char="•"/>
                <a:defRPr sz="2400">
                  <a:latin typeface="+mn-lt"/>
                  <a:ea typeface="+mn-ea"/>
                </a:defRPr>
              </a:lvl3pPr>
              <a:lvl4pPr marL="1600200" indent="-228600" eaLnBrk="0" hangingPunct="0">
                <a:spcBef>
                  <a:spcPct val="20000"/>
                </a:spcBef>
                <a:buFont typeface="Arial" panose="020B0604020202020204" pitchFamily="34" charset="0"/>
                <a:buChar char="–"/>
                <a:defRPr sz="2000">
                  <a:latin typeface="+mn-lt"/>
                  <a:ea typeface="+mn-ea"/>
                </a:defRPr>
              </a:lvl4pPr>
              <a:lvl5pPr marL="2057400" indent="-228600" eaLnBrk="0" hangingPunct="0">
                <a:spcBef>
                  <a:spcPct val="20000"/>
                </a:spcBef>
                <a:buFont typeface="Arial" panose="020B0604020202020204" pitchFamily="34" charset="0"/>
                <a:buChar char="»"/>
                <a:defRPr sz="2000">
                  <a:latin typeface="+mn-lt"/>
                  <a:ea typeface="+mn-ea"/>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pPr marL="0" indent="0">
                <a:lnSpc>
                  <a:spcPct val="120000"/>
                </a:lnSpc>
              </a:pPr>
              <a:r>
                <a:rPr lang="zh-CN" altLang="en-US" sz="1400" spc="300" dirty="0">
                  <a:latin typeface="+mn-lt"/>
                  <a:ea typeface="+mn-ea"/>
                  <a:cs typeface="+mn-ea"/>
                  <a:sym typeface="+mn-lt"/>
                </a:rPr>
                <a:t>在此录入上述图表的描述说明，在此录入上述图表的描述说明。在此录入上述图表的描述说明，在此录入上述图表的描述说明。</a:t>
              </a:r>
            </a:p>
            <a:p>
              <a:pPr marL="0" indent="0">
                <a:lnSpc>
                  <a:spcPct val="120000"/>
                </a:lnSpc>
              </a:pPr>
              <a:endParaRPr lang="zh-CN" altLang="en-US" sz="1400" spc="300" dirty="0">
                <a:latin typeface="+mn-lt"/>
                <a:ea typeface="+mn-ea"/>
                <a:cs typeface="+mn-ea"/>
                <a:sym typeface="+mn-lt"/>
              </a:endParaRPr>
            </a:p>
          </p:txBody>
        </p:sp>
      </p:grpSp>
      <p:sp>
        <p:nvSpPr>
          <p:cNvPr id="121" name="TextBox 120"/>
          <p:cNvSpPr txBox="1"/>
          <p:nvPr/>
        </p:nvSpPr>
        <p:spPr>
          <a:xfrm>
            <a:off x="3285459" y="6739172"/>
            <a:ext cx="1440159" cy="121920"/>
          </a:xfrm>
          <a:prstGeom prst="rect">
            <a:avLst/>
          </a:prstGeom>
          <a:noFill/>
        </p:spPr>
        <p:txBody>
          <a:bodyPr wrap="square" rtlCol="0">
            <a:spAutoFit/>
          </a:bodyPr>
          <a:lstStyle/>
          <a:p>
            <a:pPr>
              <a:lnSpc>
                <a:spcPct val="200000"/>
              </a:lnSpc>
            </a:pPr>
            <a:r>
              <a:rPr lang="zh-CN" altLang="en-US" sz="100" smtClean="0">
                <a:solidFill>
                  <a:srgbClr val="D0E4DD"/>
                </a:solidFill>
                <a:cs typeface="+mn-ea"/>
                <a:sym typeface="+mn-lt"/>
              </a:rPr>
              <a:t>节日</a:t>
            </a:r>
            <a:r>
              <a:rPr lang="en-US" altLang="zh-CN" sz="100" smtClean="0">
                <a:solidFill>
                  <a:srgbClr val="D0E4DD"/>
                </a:solidFill>
                <a:cs typeface="+mn-ea"/>
                <a:sym typeface="+mn-lt"/>
              </a:rPr>
              <a:t>PPT</a:t>
            </a:r>
            <a:r>
              <a:rPr lang="zh-CN" altLang="en-US" sz="100" smtClean="0">
                <a:solidFill>
                  <a:srgbClr val="D0E4DD"/>
                </a:solidFill>
                <a:cs typeface="+mn-ea"/>
                <a:sym typeface="+mn-lt"/>
              </a:rPr>
              <a:t>模板 </a:t>
            </a:r>
            <a:r>
              <a:rPr lang="en-US" altLang="zh-CN" sz="100" smtClean="0">
                <a:solidFill>
                  <a:srgbClr val="D0E4DD"/>
                </a:solidFill>
                <a:cs typeface="+mn-ea"/>
                <a:sym typeface="+mn-lt"/>
              </a:rPr>
              <a:t>http:// www.PPT818.com/jieri/</a:t>
            </a:r>
            <a:endParaRPr lang="en-US" altLang="zh-CN" sz="100" dirty="0" smtClean="0">
              <a:solidFill>
                <a:srgbClr val="D0E4DD"/>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10.xml><?xml version="1.0" encoding="utf-8"?>
<p:tagLst xmlns:a="http://schemas.openxmlformats.org/drawingml/2006/main" xmlns:r="http://schemas.openxmlformats.org/officeDocument/2006/relationships" xmlns:p="http://schemas.openxmlformats.org/presentationml/2006/main">
  <p:tag name="PA" val="v5.2.4"/>
</p:tagLst>
</file>

<file path=ppt/tags/tag11.xml><?xml version="1.0" encoding="utf-8"?>
<p:tagLst xmlns:a="http://schemas.openxmlformats.org/drawingml/2006/main" xmlns:r="http://schemas.openxmlformats.org/officeDocument/2006/relationships" xmlns:p="http://schemas.openxmlformats.org/presentationml/2006/main">
  <p:tag name="PA" val="v5.2.4"/>
</p:tagLst>
</file>

<file path=ppt/tags/tag12.xml><?xml version="1.0" encoding="utf-8"?>
<p:tagLst xmlns:a="http://schemas.openxmlformats.org/drawingml/2006/main" xmlns:r="http://schemas.openxmlformats.org/officeDocument/2006/relationships" xmlns:p="http://schemas.openxmlformats.org/presentationml/2006/main">
  <p:tag name="PA" val="v5.2.4"/>
</p:tagLst>
</file>

<file path=ppt/tags/tag13.xml><?xml version="1.0" encoding="utf-8"?>
<p:tagLst xmlns:a="http://schemas.openxmlformats.org/drawingml/2006/main" xmlns:r="http://schemas.openxmlformats.org/officeDocument/2006/relationships" xmlns:p="http://schemas.openxmlformats.org/presentationml/2006/main">
  <p:tag name="PA" val="v5.2.4"/>
</p:tagLst>
</file>

<file path=ppt/tags/tag14.xml><?xml version="1.0" encoding="utf-8"?>
<p:tagLst xmlns:a="http://schemas.openxmlformats.org/drawingml/2006/main" xmlns:r="http://schemas.openxmlformats.org/officeDocument/2006/relationships" xmlns:p="http://schemas.openxmlformats.org/presentationml/2006/main">
  <p:tag name="PA" val="v5.2.4"/>
</p:tagLst>
</file>

<file path=ppt/tags/tag15.xml><?xml version="1.0" encoding="utf-8"?>
<p:tagLst xmlns:a="http://schemas.openxmlformats.org/drawingml/2006/main" xmlns:r="http://schemas.openxmlformats.org/officeDocument/2006/relationships" xmlns:p="http://schemas.openxmlformats.org/presentationml/2006/main">
  <p:tag name="PA" val="v5.2.4"/>
</p:tagLst>
</file>

<file path=ppt/tags/tag16.xml><?xml version="1.0" encoding="utf-8"?>
<p:tagLst xmlns:a="http://schemas.openxmlformats.org/drawingml/2006/main" xmlns:r="http://schemas.openxmlformats.org/officeDocument/2006/relationships" xmlns:p="http://schemas.openxmlformats.org/presentationml/2006/main">
  <p:tag name="PA" val="v5.2.4"/>
</p:tagLst>
</file>

<file path=ppt/tags/tag17.xml><?xml version="1.0" encoding="utf-8"?>
<p:tagLst xmlns:a="http://schemas.openxmlformats.org/drawingml/2006/main" xmlns:r="http://schemas.openxmlformats.org/officeDocument/2006/relationships" xmlns:p="http://schemas.openxmlformats.org/presentationml/2006/main">
  <p:tag name="PA" val="v5.2.4"/>
</p:tagLst>
</file>

<file path=ppt/tags/tag18.xml><?xml version="1.0" encoding="utf-8"?>
<p:tagLst xmlns:a="http://schemas.openxmlformats.org/drawingml/2006/main" xmlns:r="http://schemas.openxmlformats.org/officeDocument/2006/relationships" xmlns:p="http://schemas.openxmlformats.org/presentationml/2006/main">
  <p:tag name="PA" val="v5.2.4"/>
</p:tagLst>
</file>

<file path=ppt/tags/tag19.xml><?xml version="1.0" encoding="utf-8"?>
<p:tagLst xmlns:a="http://schemas.openxmlformats.org/drawingml/2006/main" xmlns:r="http://schemas.openxmlformats.org/officeDocument/2006/relationships" xmlns:p="http://schemas.openxmlformats.org/presentationml/2006/main">
  <p:tag name="PA" val="v5.2.4"/>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0.xml><?xml version="1.0" encoding="utf-8"?>
<p:tagLst xmlns:a="http://schemas.openxmlformats.org/drawingml/2006/main" xmlns:r="http://schemas.openxmlformats.org/officeDocument/2006/relationships" xmlns:p="http://schemas.openxmlformats.org/presentationml/2006/main">
  <p:tag name="PA" val="v5.2.4"/>
</p:tagLst>
</file>

<file path=ppt/tags/tag21.xml><?xml version="1.0" encoding="utf-8"?>
<p:tagLst xmlns:a="http://schemas.openxmlformats.org/drawingml/2006/main" xmlns:r="http://schemas.openxmlformats.org/officeDocument/2006/relationships" xmlns:p="http://schemas.openxmlformats.org/presentationml/2006/main">
  <p:tag name="PA" val="v5.2.4"/>
</p:tagLst>
</file>

<file path=ppt/tags/tag22.xml><?xml version="1.0" encoding="utf-8"?>
<p:tagLst xmlns:a="http://schemas.openxmlformats.org/drawingml/2006/main" xmlns:r="http://schemas.openxmlformats.org/officeDocument/2006/relationships" xmlns:p="http://schemas.openxmlformats.org/presentationml/2006/main">
  <p:tag name="PA" val="v5.2.4"/>
</p:tagLst>
</file>

<file path=ppt/tags/tag23.xml><?xml version="1.0" encoding="utf-8"?>
<p:tagLst xmlns:a="http://schemas.openxmlformats.org/drawingml/2006/main" xmlns:r="http://schemas.openxmlformats.org/officeDocument/2006/relationships" xmlns:p="http://schemas.openxmlformats.org/presentationml/2006/main">
  <p:tag name="PA" val="v5.2.4"/>
</p:tagLst>
</file>

<file path=ppt/tags/tag24.xml><?xml version="1.0" encoding="utf-8"?>
<p:tagLst xmlns:a="http://schemas.openxmlformats.org/drawingml/2006/main" xmlns:r="http://schemas.openxmlformats.org/officeDocument/2006/relationships" xmlns:p="http://schemas.openxmlformats.org/presentationml/2006/main">
  <p:tag name="PA" val="v5.2.4"/>
</p:tagLst>
</file>

<file path=ppt/tags/tag25.xml><?xml version="1.0" encoding="utf-8"?>
<p:tagLst xmlns:a="http://schemas.openxmlformats.org/drawingml/2006/main" xmlns:r="http://schemas.openxmlformats.org/officeDocument/2006/relationships" xmlns:p="http://schemas.openxmlformats.org/presentationml/2006/main">
  <p:tag name="PA" val="v5.2.4"/>
</p:tagLst>
</file>

<file path=ppt/tags/tag26.xml><?xml version="1.0" encoding="utf-8"?>
<p:tagLst xmlns:a="http://schemas.openxmlformats.org/drawingml/2006/main" xmlns:r="http://schemas.openxmlformats.org/officeDocument/2006/relationships" xmlns:p="http://schemas.openxmlformats.org/presentationml/2006/main">
  <p:tag name="PA" val="v5.2.4"/>
</p:tagLst>
</file>

<file path=ppt/tags/tag27.xml><?xml version="1.0" encoding="utf-8"?>
<p:tagLst xmlns:a="http://schemas.openxmlformats.org/drawingml/2006/main" xmlns:r="http://schemas.openxmlformats.org/officeDocument/2006/relationships" xmlns:p="http://schemas.openxmlformats.org/presentationml/2006/main">
  <p:tag name="PA" val="v5.2.4"/>
</p:tagLst>
</file>

<file path=ppt/tags/tag28.xml><?xml version="1.0" encoding="utf-8"?>
<p:tagLst xmlns:a="http://schemas.openxmlformats.org/drawingml/2006/main" xmlns:r="http://schemas.openxmlformats.org/officeDocument/2006/relationships" xmlns:p="http://schemas.openxmlformats.org/presentationml/2006/main">
  <p:tag name="PA" val="v5.2.4"/>
</p:tagLst>
</file>

<file path=ppt/tags/tag29.xml><?xml version="1.0" encoding="utf-8"?>
<p:tagLst xmlns:a="http://schemas.openxmlformats.org/drawingml/2006/main" xmlns:r="http://schemas.openxmlformats.org/officeDocument/2006/relationships" xmlns:p="http://schemas.openxmlformats.org/presentationml/2006/main">
  <p:tag name="PA" val="v5.2.4"/>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30.xml><?xml version="1.0" encoding="utf-8"?>
<p:tagLst xmlns:a="http://schemas.openxmlformats.org/drawingml/2006/main" xmlns:r="http://schemas.openxmlformats.org/officeDocument/2006/relationships" xmlns:p="http://schemas.openxmlformats.org/presentationml/2006/main">
  <p:tag name="PA" val="v5.2.4"/>
</p:tagLst>
</file>

<file path=ppt/tags/tag31.xml><?xml version="1.0" encoding="utf-8"?>
<p:tagLst xmlns:a="http://schemas.openxmlformats.org/drawingml/2006/main" xmlns:r="http://schemas.openxmlformats.org/officeDocument/2006/relationships" xmlns:p="http://schemas.openxmlformats.org/presentationml/2006/main">
  <p:tag name="PA" val="v5.2.4"/>
</p:tagLst>
</file>

<file path=ppt/tags/tag32.xml><?xml version="1.0" encoding="utf-8"?>
<p:tagLst xmlns:a="http://schemas.openxmlformats.org/drawingml/2006/main" xmlns:r="http://schemas.openxmlformats.org/officeDocument/2006/relationships" xmlns:p="http://schemas.openxmlformats.org/presentationml/2006/main">
  <p:tag name="PA" val="v5.2.4"/>
</p:tagLst>
</file>

<file path=ppt/tags/tag33.xml><?xml version="1.0" encoding="utf-8"?>
<p:tagLst xmlns:a="http://schemas.openxmlformats.org/drawingml/2006/main" xmlns:r="http://schemas.openxmlformats.org/officeDocument/2006/relationships" xmlns:p="http://schemas.openxmlformats.org/presentationml/2006/main">
  <p:tag name="PA" val="v5.2.4"/>
</p:tagLst>
</file>

<file path=ppt/tags/tag34.xml><?xml version="1.0" encoding="utf-8"?>
<p:tagLst xmlns:a="http://schemas.openxmlformats.org/drawingml/2006/main" xmlns:r="http://schemas.openxmlformats.org/officeDocument/2006/relationships" xmlns:p="http://schemas.openxmlformats.org/presentationml/2006/main">
  <p:tag name="PA" val="v5.2.4"/>
</p:tagLst>
</file>

<file path=ppt/tags/tag35.xml><?xml version="1.0" encoding="utf-8"?>
<p:tagLst xmlns:a="http://schemas.openxmlformats.org/drawingml/2006/main" xmlns:r="http://schemas.openxmlformats.org/officeDocument/2006/relationships" xmlns:p="http://schemas.openxmlformats.org/presentationml/2006/main">
  <p:tag name="PA" val="v5.2.4"/>
</p:tagLst>
</file>

<file path=ppt/tags/tag36.xml><?xml version="1.0" encoding="utf-8"?>
<p:tagLst xmlns:a="http://schemas.openxmlformats.org/drawingml/2006/main" xmlns:r="http://schemas.openxmlformats.org/officeDocument/2006/relationships" xmlns:p="http://schemas.openxmlformats.org/presentationml/2006/main">
  <p:tag name="PA" val="v5.2.4"/>
</p:tagLst>
</file>

<file path=ppt/tags/tag37.xml><?xml version="1.0" encoding="utf-8"?>
<p:tagLst xmlns:a="http://schemas.openxmlformats.org/drawingml/2006/main" xmlns:r="http://schemas.openxmlformats.org/officeDocument/2006/relationships" xmlns:p="http://schemas.openxmlformats.org/presentationml/2006/main">
  <p:tag name="PA" val="v5.2.4"/>
</p:tagLst>
</file>

<file path=ppt/tags/tag38.xml><?xml version="1.0" encoding="utf-8"?>
<p:tagLst xmlns:a="http://schemas.openxmlformats.org/drawingml/2006/main" xmlns:r="http://schemas.openxmlformats.org/officeDocument/2006/relationships" xmlns:p="http://schemas.openxmlformats.org/presentationml/2006/main">
  <p:tag name="PA" val="v5.2.4"/>
</p:tagLst>
</file>

<file path=ppt/tags/tag39.xml><?xml version="1.0" encoding="utf-8"?>
<p:tagLst xmlns:a="http://schemas.openxmlformats.org/drawingml/2006/main" xmlns:r="http://schemas.openxmlformats.org/officeDocument/2006/relationships" xmlns:p="http://schemas.openxmlformats.org/presentationml/2006/main">
  <p:tag name="PA" val="v5.2.4"/>
</p:tagLst>
</file>

<file path=ppt/tags/tag4.xml><?xml version="1.0" encoding="utf-8"?>
<p:tagLst xmlns:a="http://schemas.openxmlformats.org/drawingml/2006/main" xmlns:r="http://schemas.openxmlformats.org/officeDocument/2006/relationships" xmlns:p="http://schemas.openxmlformats.org/presentationml/2006/main">
  <p:tag name="PA" val="v5.2.4"/>
</p:tagLst>
</file>

<file path=ppt/tags/tag40.xml><?xml version="1.0" encoding="utf-8"?>
<p:tagLst xmlns:a="http://schemas.openxmlformats.org/drawingml/2006/main" xmlns:r="http://schemas.openxmlformats.org/officeDocument/2006/relationships" xmlns:p="http://schemas.openxmlformats.org/presentationml/2006/main">
  <p:tag name="PA" val="v5.2.4"/>
</p:tagLst>
</file>

<file path=ppt/tags/tag41.xml><?xml version="1.0" encoding="utf-8"?>
<p:tagLst xmlns:a="http://schemas.openxmlformats.org/drawingml/2006/main" xmlns:r="http://schemas.openxmlformats.org/officeDocument/2006/relationships" xmlns:p="http://schemas.openxmlformats.org/presentationml/2006/main">
  <p:tag name="PA" val="v5.2.4"/>
</p:tagLst>
</file>

<file path=ppt/tags/tag42.xml><?xml version="1.0" encoding="utf-8"?>
<p:tagLst xmlns:a="http://schemas.openxmlformats.org/drawingml/2006/main" xmlns:r="http://schemas.openxmlformats.org/officeDocument/2006/relationships" xmlns:p="http://schemas.openxmlformats.org/presentationml/2006/main">
  <p:tag name="PA" val="v5.2.4"/>
</p:tagLst>
</file>

<file path=ppt/tags/tag43.xml><?xml version="1.0" encoding="utf-8"?>
<p:tagLst xmlns:a="http://schemas.openxmlformats.org/drawingml/2006/main" xmlns:r="http://schemas.openxmlformats.org/officeDocument/2006/relationships" xmlns:p="http://schemas.openxmlformats.org/presentationml/2006/main">
  <p:tag name="PA" val="v5.2.4"/>
</p:tagLst>
</file>

<file path=ppt/tags/tag44.xml><?xml version="1.0" encoding="utf-8"?>
<p:tagLst xmlns:a="http://schemas.openxmlformats.org/drawingml/2006/main" xmlns:r="http://schemas.openxmlformats.org/officeDocument/2006/relationships" xmlns:p="http://schemas.openxmlformats.org/presentationml/2006/main">
  <p:tag name="PA" val="v5.2.4"/>
</p:tagLst>
</file>

<file path=ppt/tags/tag45.xml><?xml version="1.0" encoding="utf-8"?>
<p:tagLst xmlns:a="http://schemas.openxmlformats.org/drawingml/2006/main" xmlns:r="http://schemas.openxmlformats.org/officeDocument/2006/relationships" xmlns:p="http://schemas.openxmlformats.org/presentationml/2006/main">
  <p:tag name="PA" val="v5.2.4"/>
</p:tagLst>
</file>

<file path=ppt/tags/tag46.xml><?xml version="1.0" encoding="utf-8"?>
<p:tagLst xmlns:a="http://schemas.openxmlformats.org/drawingml/2006/main" xmlns:r="http://schemas.openxmlformats.org/officeDocument/2006/relationships" xmlns:p="http://schemas.openxmlformats.org/presentationml/2006/main">
  <p:tag name="PA" val="v5.2.4"/>
</p:tagLst>
</file>

<file path=ppt/tags/tag47.xml><?xml version="1.0" encoding="utf-8"?>
<p:tagLst xmlns:a="http://schemas.openxmlformats.org/drawingml/2006/main" xmlns:r="http://schemas.openxmlformats.org/officeDocument/2006/relationships" xmlns:p="http://schemas.openxmlformats.org/presentationml/2006/main">
  <p:tag name="PA" val="v5.2.4"/>
</p:tagLst>
</file>

<file path=ppt/tags/tag48.xml><?xml version="1.0" encoding="utf-8"?>
<p:tagLst xmlns:a="http://schemas.openxmlformats.org/drawingml/2006/main" xmlns:r="http://schemas.openxmlformats.org/officeDocument/2006/relationships" xmlns:p="http://schemas.openxmlformats.org/presentationml/2006/main">
  <p:tag name="PA" val="v5.2.4"/>
</p:tagLst>
</file>

<file path=ppt/tags/tag49.xml><?xml version="1.0" encoding="utf-8"?>
<p:tagLst xmlns:a="http://schemas.openxmlformats.org/drawingml/2006/main" xmlns:r="http://schemas.openxmlformats.org/officeDocument/2006/relationships" xmlns:p="http://schemas.openxmlformats.org/presentationml/2006/main">
  <p:tag name="PA" val="v5.2.4"/>
</p:tagLst>
</file>

<file path=ppt/tags/tag5.xml><?xml version="1.0" encoding="utf-8"?>
<p:tagLst xmlns:a="http://schemas.openxmlformats.org/drawingml/2006/main" xmlns:r="http://schemas.openxmlformats.org/officeDocument/2006/relationships" xmlns:p="http://schemas.openxmlformats.org/presentationml/2006/main">
  <p:tag name="PA" val="v5.2.4"/>
</p:tagLst>
</file>

<file path=ppt/tags/tag50.xml><?xml version="1.0" encoding="utf-8"?>
<p:tagLst xmlns:a="http://schemas.openxmlformats.org/drawingml/2006/main" xmlns:r="http://schemas.openxmlformats.org/officeDocument/2006/relationships" xmlns:p="http://schemas.openxmlformats.org/presentationml/2006/main">
  <p:tag name="PA" val="v5.2.4"/>
</p:tagLst>
</file>

<file path=ppt/tags/tag51.xml><?xml version="1.0" encoding="utf-8"?>
<p:tagLst xmlns:a="http://schemas.openxmlformats.org/drawingml/2006/main" xmlns:r="http://schemas.openxmlformats.org/officeDocument/2006/relationships" xmlns:p="http://schemas.openxmlformats.org/presentationml/2006/main">
  <p:tag name="PA" val="v5.2.4"/>
</p:tagLst>
</file>

<file path=ppt/tags/tag52.xml><?xml version="1.0" encoding="utf-8"?>
<p:tagLst xmlns:a="http://schemas.openxmlformats.org/drawingml/2006/main" xmlns:r="http://schemas.openxmlformats.org/officeDocument/2006/relationships" xmlns:p="http://schemas.openxmlformats.org/presentationml/2006/main">
  <p:tag name="PA" val="v5.2.4"/>
</p:tagLst>
</file>

<file path=ppt/tags/tag53.xml><?xml version="1.0" encoding="utf-8"?>
<p:tagLst xmlns:a="http://schemas.openxmlformats.org/drawingml/2006/main" xmlns:r="http://schemas.openxmlformats.org/officeDocument/2006/relationships" xmlns:p="http://schemas.openxmlformats.org/presentationml/2006/main">
  <p:tag name="PA" val="v5.2.4"/>
</p:tagLst>
</file>

<file path=ppt/tags/tag54.xml><?xml version="1.0" encoding="utf-8"?>
<p:tagLst xmlns:a="http://schemas.openxmlformats.org/drawingml/2006/main" xmlns:r="http://schemas.openxmlformats.org/officeDocument/2006/relationships" xmlns:p="http://schemas.openxmlformats.org/presentationml/2006/main">
  <p:tag name="PA" val="v5.2.4"/>
</p:tagLst>
</file>

<file path=ppt/tags/tag55.xml><?xml version="1.0" encoding="utf-8"?>
<p:tagLst xmlns:a="http://schemas.openxmlformats.org/drawingml/2006/main" xmlns:r="http://schemas.openxmlformats.org/officeDocument/2006/relationships" xmlns:p="http://schemas.openxmlformats.org/presentationml/2006/main">
  <p:tag name="PA" val="v5.2.4"/>
</p:tagLst>
</file>

<file path=ppt/tags/tag56.xml><?xml version="1.0" encoding="utf-8"?>
<p:tagLst xmlns:a="http://schemas.openxmlformats.org/drawingml/2006/main" xmlns:r="http://schemas.openxmlformats.org/officeDocument/2006/relationships" xmlns:p="http://schemas.openxmlformats.org/presentationml/2006/main">
  <p:tag name="PA" val="v5.2.4"/>
</p:tagLst>
</file>

<file path=ppt/tags/tag57.xml><?xml version="1.0" encoding="utf-8"?>
<p:tagLst xmlns:a="http://schemas.openxmlformats.org/drawingml/2006/main" xmlns:r="http://schemas.openxmlformats.org/officeDocument/2006/relationships" xmlns:p="http://schemas.openxmlformats.org/presentationml/2006/main">
  <p:tag name="PA" val="v5.2.4"/>
</p:tagLst>
</file>

<file path=ppt/tags/tag58.xml><?xml version="1.0" encoding="utf-8"?>
<p:tagLst xmlns:a="http://schemas.openxmlformats.org/drawingml/2006/main" xmlns:r="http://schemas.openxmlformats.org/officeDocument/2006/relationships" xmlns:p="http://schemas.openxmlformats.org/presentationml/2006/main">
  <p:tag name="PA" val="v5.2.4"/>
</p:tagLst>
</file>

<file path=ppt/tags/tag59.xml><?xml version="1.0" encoding="utf-8"?>
<p:tagLst xmlns:a="http://schemas.openxmlformats.org/drawingml/2006/main" xmlns:r="http://schemas.openxmlformats.org/officeDocument/2006/relationships" xmlns:p="http://schemas.openxmlformats.org/presentationml/2006/main">
  <p:tag name="PA" val="v5.2.4"/>
</p:tagLst>
</file>

<file path=ppt/tags/tag6.xml><?xml version="1.0" encoding="utf-8"?>
<p:tagLst xmlns:a="http://schemas.openxmlformats.org/drawingml/2006/main" xmlns:r="http://schemas.openxmlformats.org/officeDocument/2006/relationships" xmlns:p="http://schemas.openxmlformats.org/presentationml/2006/main">
  <p:tag name="PA" val="v5.2.4"/>
</p:tagLst>
</file>

<file path=ppt/tags/tag60.xml><?xml version="1.0" encoding="utf-8"?>
<p:tagLst xmlns:a="http://schemas.openxmlformats.org/drawingml/2006/main" xmlns:r="http://schemas.openxmlformats.org/officeDocument/2006/relationships" xmlns:p="http://schemas.openxmlformats.org/presentationml/2006/main">
  <p:tag name="PA" val="v5.2.4"/>
</p:tagLst>
</file>

<file path=ppt/tags/tag61.xml><?xml version="1.0" encoding="utf-8"?>
<p:tagLst xmlns:a="http://schemas.openxmlformats.org/drawingml/2006/main" xmlns:r="http://schemas.openxmlformats.org/officeDocument/2006/relationships" xmlns:p="http://schemas.openxmlformats.org/presentationml/2006/main">
  <p:tag name="PA" val="v5.2.4"/>
</p:tagLst>
</file>

<file path=ppt/tags/tag62.xml><?xml version="1.0" encoding="utf-8"?>
<p:tagLst xmlns:a="http://schemas.openxmlformats.org/drawingml/2006/main" xmlns:r="http://schemas.openxmlformats.org/officeDocument/2006/relationships" xmlns:p="http://schemas.openxmlformats.org/presentationml/2006/main">
  <p:tag name="PA" val="v5.2.4"/>
</p:tagLst>
</file>

<file path=ppt/tags/tag63.xml><?xml version="1.0" encoding="utf-8"?>
<p:tagLst xmlns:a="http://schemas.openxmlformats.org/drawingml/2006/main" xmlns:r="http://schemas.openxmlformats.org/officeDocument/2006/relationships" xmlns:p="http://schemas.openxmlformats.org/presentationml/2006/main">
  <p:tag name="PA" val="v5.2.4"/>
</p:tagLst>
</file>

<file path=ppt/tags/tag64.xml><?xml version="1.0" encoding="utf-8"?>
<p:tagLst xmlns:a="http://schemas.openxmlformats.org/drawingml/2006/main" xmlns:r="http://schemas.openxmlformats.org/officeDocument/2006/relationships" xmlns:p="http://schemas.openxmlformats.org/presentationml/2006/main">
  <p:tag name="PA" val="v5.2.4"/>
</p:tagLst>
</file>

<file path=ppt/tags/tag65.xml><?xml version="1.0" encoding="utf-8"?>
<p:tagLst xmlns:a="http://schemas.openxmlformats.org/drawingml/2006/main" xmlns:r="http://schemas.openxmlformats.org/officeDocument/2006/relationships" xmlns:p="http://schemas.openxmlformats.org/presentationml/2006/main">
  <p:tag name="PA" val="v5.2.4"/>
</p:tagLst>
</file>

<file path=ppt/tags/tag66.xml><?xml version="1.0" encoding="utf-8"?>
<p:tagLst xmlns:a="http://schemas.openxmlformats.org/drawingml/2006/main" xmlns:r="http://schemas.openxmlformats.org/officeDocument/2006/relationships" xmlns:p="http://schemas.openxmlformats.org/presentationml/2006/main">
  <p:tag name="PA" val="v5.2.4"/>
</p:tagLst>
</file>

<file path=ppt/tags/tag67.xml><?xml version="1.0" encoding="utf-8"?>
<p:tagLst xmlns:a="http://schemas.openxmlformats.org/drawingml/2006/main" xmlns:r="http://schemas.openxmlformats.org/officeDocument/2006/relationships" xmlns:p="http://schemas.openxmlformats.org/presentationml/2006/main">
  <p:tag name="PA" val="v5.2.4"/>
</p:tagLst>
</file>

<file path=ppt/tags/tag68.xml><?xml version="1.0" encoding="utf-8"?>
<p:tagLst xmlns:a="http://schemas.openxmlformats.org/drawingml/2006/main" xmlns:r="http://schemas.openxmlformats.org/officeDocument/2006/relationships" xmlns:p="http://schemas.openxmlformats.org/presentationml/2006/main">
  <p:tag name="PA" val="v5.2.4"/>
</p:tagLst>
</file>

<file path=ppt/tags/tag69.xml><?xml version="1.0" encoding="utf-8"?>
<p:tagLst xmlns:a="http://schemas.openxmlformats.org/drawingml/2006/main" xmlns:r="http://schemas.openxmlformats.org/officeDocument/2006/relationships" xmlns:p="http://schemas.openxmlformats.org/presentationml/2006/main">
  <p:tag name="PA" val="v5.2.4"/>
</p:tagLst>
</file>

<file path=ppt/tags/tag7.xml><?xml version="1.0" encoding="utf-8"?>
<p:tagLst xmlns:a="http://schemas.openxmlformats.org/drawingml/2006/main" xmlns:r="http://schemas.openxmlformats.org/officeDocument/2006/relationships" xmlns:p="http://schemas.openxmlformats.org/presentationml/2006/main">
  <p:tag name="PA" val="v5.2.4"/>
</p:tagLst>
</file>

<file path=ppt/tags/tag70.xml><?xml version="1.0" encoding="utf-8"?>
<p:tagLst xmlns:a="http://schemas.openxmlformats.org/drawingml/2006/main" xmlns:r="http://schemas.openxmlformats.org/officeDocument/2006/relationships" xmlns:p="http://schemas.openxmlformats.org/presentationml/2006/main">
  <p:tag name="PA" val="v5.2.4"/>
</p:tagLst>
</file>

<file path=ppt/tags/tag71.xml><?xml version="1.0" encoding="utf-8"?>
<p:tagLst xmlns:a="http://schemas.openxmlformats.org/drawingml/2006/main" xmlns:r="http://schemas.openxmlformats.org/officeDocument/2006/relationships" xmlns:p="http://schemas.openxmlformats.org/presentationml/2006/main">
  <p:tag name="PA" val="v5.2.4"/>
</p:tagLst>
</file>

<file path=ppt/tags/tag72.xml><?xml version="1.0" encoding="utf-8"?>
<p:tagLst xmlns:a="http://schemas.openxmlformats.org/drawingml/2006/main" xmlns:r="http://schemas.openxmlformats.org/officeDocument/2006/relationships" xmlns:p="http://schemas.openxmlformats.org/presentationml/2006/main">
  <p:tag name="PA" val="v5.2.4"/>
</p:tagLst>
</file>

<file path=ppt/tags/tag73.xml><?xml version="1.0" encoding="utf-8"?>
<p:tagLst xmlns:a="http://schemas.openxmlformats.org/drawingml/2006/main" xmlns:r="http://schemas.openxmlformats.org/officeDocument/2006/relationships" xmlns:p="http://schemas.openxmlformats.org/presentationml/2006/main">
  <p:tag name="PA" val="v5.2.4"/>
</p:tagLst>
</file>

<file path=ppt/tags/tag74.xml><?xml version="1.0" encoding="utf-8"?>
<p:tagLst xmlns:a="http://schemas.openxmlformats.org/drawingml/2006/main" xmlns:r="http://schemas.openxmlformats.org/officeDocument/2006/relationships" xmlns:p="http://schemas.openxmlformats.org/presentationml/2006/main">
  <p:tag name="PA" val="v5.2.4"/>
</p:tagLst>
</file>

<file path=ppt/tags/tag75.xml><?xml version="1.0" encoding="utf-8"?>
<p:tagLst xmlns:a="http://schemas.openxmlformats.org/drawingml/2006/main" xmlns:r="http://schemas.openxmlformats.org/officeDocument/2006/relationships" xmlns:p="http://schemas.openxmlformats.org/presentationml/2006/main">
  <p:tag name="PA" val="v5.2.4"/>
</p:tagLst>
</file>

<file path=ppt/tags/tag76.xml><?xml version="1.0" encoding="utf-8"?>
<p:tagLst xmlns:a="http://schemas.openxmlformats.org/drawingml/2006/main" xmlns:r="http://schemas.openxmlformats.org/officeDocument/2006/relationships" xmlns:p="http://schemas.openxmlformats.org/presentationml/2006/main">
  <p:tag name="PA" val="v5.2.4"/>
</p:tagLst>
</file>

<file path=ppt/tags/tag77.xml><?xml version="1.0" encoding="utf-8"?>
<p:tagLst xmlns:a="http://schemas.openxmlformats.org/drawingml/2006/main" xmlns:r="http://schemas.openxmlformats.org/officeDocument/2006/relationships" xmlns:p="http://schemas.openxmlformats.org/presentationml/2006/main">
  <p:tag name="PA" val="v5.2.4"/>
</p:tagLst>
</file>

<file path=ppt/tags/tag78.xml><?xml version="1.0" encoding="utf-8"?>
<p:tagLst xmlns:a="http://schemas.openxmlformats.org/drawingml/2006/main" xmlns:r="http://schemas.openxmlformats.org/officeDocument/2006/relationships" xmlns:p="http://schemas.openxmlformats.org/presentationml/2006/main">
  <p:tag name="PA" val="v5.2.4"/>
</p:tagLst>
</file>

<file path=ppt/tags/tag79.xml><?xml version="1.0" encoding="utf-8"?>
<p:tagLst xmlns:a="http://schemas.openxmlformats.org/drawingml/2006/main" xmlns:r="http://schemas.openxmlformats.org/officeDocument/2006/relationships" xmlns:p="http://schemas.openxmlformats.org/presentationml/2006/main">
  <p:tag name="PA" val="v5.2.4"/>
</p:tagLst>
</file>

<file path=ppt/tags/tag8.xml><?xml version="1.0" encoding="utf-8"?>
<p:tagLst xmlns:a="http://schemas.openxmlformats.org/drawingml/2006/main" xmlns:r="http://schemas.openxmlformats.org/officeDocument/2006/relationships" xmlns:p="http://schemas.openxmlformats.org/presentationml/2006/main">
  <p:tag name="PA" val="v5.2.4"/>
</p:tagLst>
</file>

<file path=ppt/tags/tag80.xml><?xml version="1.0" encoding="utf-8"?>
<p:tagLst xmlns:a="http://schemas.openxmlformats.org/drawingml/2006/main" xmlns:r="http://schemas.openxmlformats.org/officeDocument/2006/relationships" xmlns:p="http://schemas.openxmlformats.org/presentationml/2006/main">
  <p:tag name="PA" val="v5.2.4"/>
</p:tagLst>
</file>

<file path=ppt/tags/tag81.xml><?xml version="1.0" encoding="utf-8"?>
<p:tagLst xmlns:a="http://schemas.openxmlformats.org/drawingml/2006/main" xmlns:r="http://schemas.openxmlformats.org/officeDocument/2006/relationships" xmlns:p="http://schemas.openxmlformats.org/presentationml/2006/main">
  <p:tag name="PA" val="v5.2.4"/>
</p:tagLst>
</file>

<file path=ppt/tags/tag82.xml><?xml version="1.0" encoding="utf-8"?>
<p:tagLst xmlns:a="http://schemas.openxmlformats.org/drawingml/2006/main" xmlns:r="http://schemas.openxmlformats.org/officeDocument/2006/relationships" xmlns:p="http://schemas.openxmlformats.org/presentationml/2006/main">
  <p:tag name="PA" val="v5.2.4"/>
</p:tagLst>
</file>

<file path=ppt/tags/tag83.xml><?xml version="1.0" encoding="utf-8"?>
<p:tagLst xmlns:a="http://schemas.openxmlformats.org/drawingml/2006/main" xmlns:r="http://schemas.openxmlformats.org/officeDocument/2006/relationships" xmlns:p="http://schemas.openxmlformats.org/presentationml/2006/main">
  <p:tag name="PA" val="v5.2.4"/>
</p:tagLst>
</file>

<file path=ppt/tags/tag84.xml><?xml version="1.0" encoding="utf-8"?>
<p:tagLst xmlns:a="http://schemas.openxmlformats.org/drawingml/2006/main" xmlns:r="http://schemas.openxmlformats.org/officeDocument/2006/relationships" xmlns:p="http://schemas.openxmlformats.org/presentationml/2006/main">
  <p:tag name="PA" val="v5.2.4"/>
</p:tagLst>
</file>

<file path=ppt/tags/tag85.xml><?xml version="1.0" encoding="utf-8"?>
<p:tagLst xmlns:a="http://schemas.openxmlformats.org/drawingml/2006/main" xmlns:r="http://schemas.openxmlformats.org/officeDocument/2006/relationships" xmlns:p="http://schemas.openxmlformats.org/presentationml/2006/main">
  <p:tag name="PA" val="v5.2.4"/>
</p:tagLst>
</file>

<file path=ppt/tags/tag86.xml><?xml version="1.0" encoding="utf-8"?>
<p:tagLst xmlns:a="http://schemas.openxmlformats.org/drawingml/2006/main" xmlns:r="http://schemas.openxmlformats.org/officeDocument/2006/relationships" xmlns:p="http://schemas.openxmlformats.org/presentationml/2006/main">
  <p:tag name="PA" val="v5.2.4"/>
</p:tagLst>
</file>

<file path=ppt/tags/tag87.xml><?xml version="1.0" encoding="utf-8"?>
<p:tagLst xmlns:a="http://schemas.openxmlformats.org/drawingml/2006/main" xmlns:r="http://schemas.openxmlformats.org/officeDocument/2006/relationships" xmlns:p="http://schemas.openxmlformats.org/presentationml/2006/main">
  <p:tag name="PA" val="v5.2.4"/>
</p:tagLst>
</file>

<file path=ppt/tags/tag88.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89.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9.xml><?xml version="1.0" encoding="utf-8"?>
<p:tagLst xmlns:a="http://schemas.openxmlformats.org/drawingml/2006/main" xmlns:r="http://schemas.openxmlformats.org/officeDocument/2006/relationships" xmlns:p="http://schemas.openxmlformats.org/presentationml/2006/main">
  <p:tag name="PA" val="v5.2.4"/>
</p:tagLst>
</file>

<file path=ppt/tags/tag90.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1vj5lre5">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vj5lre5">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1492</Words>
  <Application>Microsoft Office PowerPoint</Application>
  <PresentationFormat>宽屏</PresentationFormat>
  <Paragraphs>185</Paragraphs>
  <Slides>20</Slides>
  <Notes>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20</vt:i4>
      </vt:variant>
    </vt:vector>
  </HeadingPairs>
  <TitlesOfParts>
    <vt:vector size="29" baseType="lpstr">
      <vt:lpstr>宋体</vt:lpstr>
      <vt:lpstr>微软雅黑</vt:lpstr>
      <vt:lpstr>义启小魏楷</vt:lpstr>
      <vt:lpstr>字魂216号-文艺先锋体</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2022-03-09T06:15:41Z</dcterms:created>
  <dcterms:modified xsi:type="dcterms:W3CDTF">2023-01-10T10:18:19Z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8C0426F3B93646B88C328A4FAA49E486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