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4" r:id="rId2"/>
    <p:sldId id="256" r:id="rId3"/>
    <p:sldId id="268" r:id="rId4"/>
    <p:sldId id="286" r:id="rId5"/>
    <p:sldId id="271" r:id="rId6"/>
    <p:sldId id="287" r:id="rId7"/>
    <p:sldId id="302" r:id="rId8"/>
    <p:sldId id="264" r:id="rId9"/>
    <p:sldId id="303" r:id="rId10"/>
    <p:sldId id="280" r:id="rId11"/>
    <p:sldId id="257" r:id="rId12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4783883"/>
            <a:ext cx="8482819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22031" y="1970251"/>
            <a:ext cx="8482819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-1" y="120033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3  What Will You Do This Summer?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16437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16 Li Ming’s Summer Holiday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2" y="56590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3431" y="2195334"/>
            <a:ext cx="7455359" cy="24865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35476" y="809520"/>
            <a:ext cx="3205417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Homework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1107" y="2456172"/>
            <a:ext cx="75627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1.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学生扮演小记者，采访同学周末打算做什么。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  <a:cs typeface="全字库正楷体" panose="0201060400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2.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做完相应的配套练习题。 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22031" y="4783883"/>
            <a:ext cx="8482819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2031" y="1970251"/>
            <a:ext cx="8482819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6254" y="647115"/>
            <a:ext cx="5061602" cy="599893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9019" y="2418466"/>
            <a:ext cx="5412502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  <a:ea typeface="汉仪黑荔枝体简" panose="00020600040101010101" pitchFamily="18" charset="-122"/>
                <a:cs typeface="Times New Roman" panose="02020603050405020304" pitchFamily="18" charset="0"/>
              </a:rPr>
              <a:t>THANK  YOU!</a:t>
            </a:r>
            <a:endParaRPr lang="zh-CN" altLang="en-US" sz="4800" b="1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466175" y="-340271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77164" y="1606037"/>
            <a:ext cx="2186873" cy="586268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Greetings!</a:t>
            </a:r>
            <a:endParaRPr lang="zh-CN" altLang="en-US" sz="32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  <p:sp>
        <p:nvSpPr>
          <p:cNvPr id="16" name="文本框 22"/>
          <p:cNvSpPr txBox="1">
            <a:spLocks noChangeArrowheads="1"/>
          </p:cNvSpPr>
          <p:nvPr/>
        </p:nvSpPr>
        <p:spPr bwMode="auto">
          <a:xfrm>
            <a:off x="1647473" y="677031"/>
            <a:ext cx="3094104" cy="647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8772" y="2531932"/>
            <a:ext cx="5495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morning, boys and girls.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14139" y="3372274"/>
            <a:ext cx="4185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morning, Miss…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3057" y="4234439"/>
            <a:ext cx="2616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4140" y="5085693"/>
            <a:ext cx="4809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Fine, thank you. And you?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23058" y="5904205"/>
            <a:ext cx="5092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Fine, too. Let’s play a game.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1689141" y="1300368"/>
            <a:ext cx="6301292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will you do for the summer holiday?</a:t>
            </a:r>
          </a:p>
        </p:txBody>
      </p:sp>
      <p:pic>
        <p:nvPicPr>
          <p:cNvPr id="9" name="图片 8" descr="20f226f0ca4c904bdfd3f8187c39ca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28663" y="1920322"/>
            <a:ext cx="2520225" cy="2240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图片 9" descr="6c49a9530e927e9d0bb41bd884202ca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35347" y="4171950"/>
            <a:ext cx="2608016" cy="23660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图片 10" descr="5555d4056ac76ad22b02f859aed7165b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60862" y="2066092"/>
            <a:ext cx="2698142" cy="2254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图片 11" descr="c8817bd76d7f96aa9224108aa7b09c4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825194" y="4330658"/>
            <a:ext cx="2714582" cy="22873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文本框 4"/>
          <p:cNvSpPr txBox="1"/>
          <p:nvPr/>
        </p:nvSpPr>
        <p:spPr>
          <a:xfrm>
            <a:off x="1640725" y="260551"/>
            <a:ext cx="2474075" cy="64633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Review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55894" y="1593527"/>
            <a:ext cx="7003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will Li Ming do for the summer holiday?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 descr="99519fb2b307a6522e936bfa22638b6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8303" y="3317704"/>
            <a:ext cx="2432737" cy="30890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560992" y="2910617"/>
            <a:ext cx="5718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visit his cousin, aunt and uncle.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4"/>
          <p:cNvSpPr txBox="1"/>
          <p:nvPr/>
        </p:nvSpPr>
        <p:spPr>
          <a:xfrm>
            <a:off x="1578299" y="304205"/>
            <a:ext cx="4298611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QQ截图201811121008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935" y="1600651"/>
            <a:ext cx="4878404" cy="478916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47470" y="667523"/>
            <a:ext cx="7315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will Li Ming do this summer?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30090" y="1737665"/>
            <a:ext cx="5814426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When will Li Ming fly home?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864" y="2677625"/>
            <a:ext cx="5553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fly home on June 25.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545" y="686251"/>
            <a:ext cx="5356087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697" y="3672079"/>
            <a:ext cx="6290187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will he say to his parents?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506" y="4651980"/>
            <a:ext cx="736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say hello to his mother and father.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0345" y="671015"/>
            <a:ext cx="6048521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does he do in the summer?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797" y="1397283"/>
            <a:ext cx="8009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be in China for the summer holiday.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5396" y="2266411"/>
            <a:ext cx="6290187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will he will to see China again?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76" y="3172911"/>
            <a:ext cx="7065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feel happy to see China again.</a:t>
            </a:r>
          </a:p>
        </p:txBody>
      </p:sp>
      <p:sp>
        <p:nvSpPr>
          <p:cNvPr id="12" name="矩形 11"/>
          <p:cNvSpPr/>
          <p:nvPr/>
        </p:nvSpPr>
        <p:spPr>
          <a:xfrm>
            <a:off x="701469" y="3995784"/>
            <a:ext cx="6367026" cy="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will he do with his friends?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047" y="4856783"/>
            <a:ext cx="8122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will meet his friends and play ping-pong with them.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0"/>
          <p:cNvSpPr/>
          <p:nvPr/>
        </p:nvSpPr>
        <p:spPr>
          <a:xfrm>
            <a:off x="1481169" y="1711635"/>
            <a:ext cx="5604536" cy="71400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Let’s play! What will you do?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4"/>
          <p:cNvSpPr txBox="1"/>
          <p:nvPr/>
        </p:nvSpPr>
        <p:spPr>
          <a:xfrm>
            <a:off x="1653186" y="894717"/>
            <a:ext cx="4544845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Practice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  <p:pic>
        <p:nvPicPr>
          <p:cNvPr id="11" name="图片 10" descr="buy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8775" y="2676524"/>
            <a:ext cx="3189912" cy="2496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0645" y="5486521"/>
            <a:ext cx="8097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the supermarket with my parents.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fly a kit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6678" y="534761"/>
            <a:ext cx="3139098" cy="2608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2149" y="1684456"/>
            <a:ext cx="4855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fly a kite in the park.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schoo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9924" y="3503234"/>
            <a:ext cx="3148016" cy="2793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2149" y="4315387"/>
            <a:ext cx="3342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school.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db141c3-d98e-4730-b861-2506a40ac170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全屏显示(4:3)</PresentationFormat>
  <Paragraphs>39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等线</vt:lpstr>
      <vt:lpstr>等线 Light</vt:lpstr>
      <vt:lpstr>汉仪黑荔枝体简</vt:lpstr>
      <vt:lpstr>全字库正楷体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2017-11-05T02:32:00Z</dcterms:created>
  <dcterms:modified xsi:type="dcterms:W3CDTF">2023-01-16T15:39:22Z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C48D795E00964773BE6B7040A92718BD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