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1" r:id="rId2"/>
    <p:sldId id="273" r:id="rId3"/>
    <p:sldId id="266" r:id="rId4"/>
    <p:sldId id="260" r:id="rId5"/>
    <p:sldId id="264" r:id="rId6"/>
    <p:sldId id="261" r:id="rId7"/>
    <p:sldId id="263" r:id="rId8"/>
    <p:sldId id="265" r:id="rId9"/>
    <p:sldId id="267" r:id="rId10"/>
    <p:sldId id="268" r:id="rId11"/>
    <p:sldId id="272" r:id="rId12"/>
    <p:sldId id="283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409"/>
    <a:srgbClr val="3063CA"/>
    <a:srgbClr val="254C9E"/>
    <a:srgbClr val="2E9FD1"/>
    <a:srgbClr val="FE768A"/>
    <a:srgbClr val="FE4C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361950" y="364516"/>
            <a:ext cx="11480800" cy="6154368"/>
          </a:xfrm>
          <a:prstGeom prst="rect">
            <a:avLst/>
          </a:prstGeom>
          <a:noFill/>
          <a:ln w="9525">
            <a:solidFill>
              <a:srgbClr val="2E9F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241300" y="254000"/>
            <a:ext cx="11722100" cy="6375400"/>
          </a:xfrm>
          <a:prstGeom prst="rect">
            <a:avLst/>
          </a:prstGeom>
          <a:noFill/>
          <a:ln w="38100">
            <a:solidFill>
              <a:srgbClr val="254C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感谢您下载小芥末平台上提供的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作品，为了您和小芥末以及原创作者的利益，请勿复制、传播、销售，否则将承担法律责任！小芥末将对作品进行维权，按照传播下载次数进行十倍的索取赔偿！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241300" y="254000"/>
            <a:ext cx="11722100" cy="6375400"/>
          </a:xfrm>
          <a:prstGeom prst="rect">
            <a:avLst/>
          </a:prstGeom>
          <a:noFill/>
          <a:ln w="38100">
            <a:solidFill>
              <a:srgbClr val="254C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61950" y="364516"/>
            <a:ext cx="11480800" cy="6154368"/>
          </a:xfrm>
          <a:prstGeom prst="rect">
            <a:avLst/>
          </a:prstGeom>
          <a:noFill/>
          <a:ln w="9525">
            <a:solidFill>
              <a:srgbClr val="2E9FD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49" y="5577585"/>
            <a:ext cx="1296032" cy="8662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4" y="608768"/>
            <a:ext cx="935450" cy="8425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.baidu.com/i?ct=503316480&amp;z=&amp;tn=baiduimagedetail&amp;word=%C8%CB%D0%D0%BA%E1%B5%C0%B1%EA%D6%BE&amp;in=23427&amp;cl=2&amp;lm=-1&amp;pn=1&amp;rn=1&amp;di=1742885490&amp;ln=2000&amp;fr=ala0&amp;fmq=&amp;ic=&amp;s=&amp;se=&amp;sme=0&amp;tab=&amp;width=&amp;height=&amp;face=&amp;is=&amp;istype=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917336"/>
            <a:ext cx="4516961" cy="5173103"/>
          </a:xfrm>
          <a:prstGeom prst="rect">
            <a:avLst/>
          </a:prstGeom>
        </p:spPr>
      </p:pic>
      <p:pic>
        <p:nvPicPr>
          <p:cNvPr id="2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0062" y="-2244720"/>
            <a:ext cx="1806303" cy="18063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72" y="1443096"/>
            <a:ext cx="1683073" cy="2031171"/>
          </a:xfrm>
          <a:prstGeom prst="rect">
            <a:avLst/>
          </a:prstGeom>
        </p:spPr>
      </p:pic>
      <p:sp>
        <p:nvSpPr>
          <p:cNvPr id="31" name="TextBox 261"/>
          <p:cNvSpPr txBox="1"/>
          <p:nvPr/>
        </p:nvSpPr>
        <p:spPr>
          <a:xfrm rot="21480000">
            <a:off x="4793629" y="1900243"/>
            <a:ext cx="35424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4000" b="1" spc="0">
                <a:ln w="9525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defRPr>
            </a:lvl1pPr>
          </a:lstStyle>
          <a:p>
            <a:pPr algn="dist"/>
            <a:r>
              <a:rPr lang="zh-CN" altLang="en-US" sz="12800" dirty="0">
                <a:solidFill>
                  <a:srgbClr val="F294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安全</a:t>
            </a:r>
            <a:endParaRPr lang="en-US" altLang="zh-CN" sz="12800" dirty="0">
              <a:solidFill>
                <a:srgbClr val="F29400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8016899" y="2643436"/>
            <a:ext cx="4025535" cy="1889139"/>
            <a:chOff x="4023384" y="2019942"/>
            <a:chExt cx="3019151" cy="1416854"/>
          </a:xfrm>
        </p:grpSpPr>
        <p:sp>
          <p:nvSpPr>
            <p:cNvPr id="39" name="TextBox 261"/>
            <p:cNvSpPr txBox="1"/>
            <p:nvPr/>
          </p:nvSpPr>
          <p:spPr>
            <a:xfrm rot="21480000">
              <a:off x="4023384" y="2443449"/>
              <a:ext cx="876267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4000" b="1" spc="0">
                  <a:ln w="9525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方正综艺简体" pitchFamily="65" charset="-122"/>
                  <a:ea typeface="方正综艺简体" pitchFamily="65" charset="-122"/>
                </a:defRPr>
              </a:lvl1pPr>
            </a:lstStyle>
            <a:p>
              <a:pPr algn="ctr"/>
              <a:r>
                <a:rPr lang="zh-CN" altLang="en-US" sz="8000" dirty="0">
                  <a:solidFill>
                    <a:srgbClr val="F29400"/>
                  </a:solidFill>
                  <a:effectLst/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那</a:t>
              </a:r>
              <a:endParaRPr lang="en-US" altLang="zh-CN" sz="8000" dirty="0">
                <a:solidFill>
                  <a:srgbClr val="F29400"/>
                </a:solidFill>
                <a:effectLst/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40" name="TextBox 261"/>
            <p:cNvSpPr txBox="1"/>
            <p:nvPr/>
          </p:nvSpPr>
          <p:spPr>
            <a:xfrm rot="21480000">
              <a:off x="4695253" y="2628882"/>
              <a:ext cx="876267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4000" b="1" spc="0">
                  <a:ln w="9525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方正综艺简体" pitchFamily="65" charset="-122"/>
                  <a:ea typeface="方正综艺简体" pitchFamily="65" charset="-122"/>
                </a:defRPr>
              </a:lvl1pPr>
            </a:lstStyle>
            <a:p>
              <a:pPr algn="ctr"/>
              <a:r>
                <a:rPr lang="zh-CN" altLang="en-US" sz="6400" dirty="0">
                  <a:solidFill>
                    <a:srgbClr val="F29400"/>
                  </a:solidFill>
                  <a:effectLst/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点</a:t>
              </a:r>
              <a:endParaRPr lang="en-US" altLang="zh-CN" sz="6400" dirty="0">
                <a:solidFill>
                  <a:srgbClr val="F29400"/>
                </a:solidFill>
                <a:effectLst/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6" name="TextBox 261"/>
            <p:cNvSpPr txBox="1"/>
            <p:nvPr/>
          </p:nvSpPr>
          <p:spPr>
            <a:xfrm rot="21480000">
              <a:off x="5375971" y="2019942"/>
              <a:ext cx="876267" cy="1223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4000" b="1" spc="0">
                  <a:ln w="9525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方正综艺简体" pitchFamily="65" charset="-122"/>
                  <a:ea typeface="方正综艺简体" pitchFamily="65" charset="-122"/>
                </a:defRPr>
              </a:lvl1pPr>
            </a:lstStyle>
            <a:p>
              <a:pPr algn="ctr"/>
              <a:r>
                <a:rPr lang="zh-CN" altLang="en-US" sz="10000" dirty="0">
                  <a:solidFill>
                    <a:srgbClr val="F294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事</a:t>
              </a:r>
              <a:endParaRPr lang="en-US" altLang="zh-CN" sz="10000" dirty="0">
                <a:solidFill>
                  <a:srgbClr val="F2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42" name="TextBox 261"/>
            <p:cNvSpPr txBox="1"/>
            <p:nvPr/>
          </p:nvSpPr>
          <p:spPr>
            <a:xfrm rot="21480000">
              <a:off x="6166268" y="2571214"/>
              <a:ext cx="876267" cy="807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4000" b="1" spc="0">
                  <a:ln w="9525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方正综艺简体" pitchFamily="65" charset="-122"/>
                  <a:ea typeface="方正综艺简体" pitchFamily="65" charset="-122"/>
                </a:defRPr>
              </a:lvl1pPr>
            </a:lstStyle>
            <a:p>
              <a:pPr algn="ctr"/>
              <a:r>
                <a:rPr lang="zh-CN" altLang="en-US" sz="6400" dirty="0">
                  <a:solidFill>
                    <a:srgbClr val="F29400"/>
                  </a:solidFill>
                  <a:effectLst/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儿</a:t>
              </a:r>
              <a:endParaRPr lang="en-US" altLang="zh-CN" sz="6400" dirty="0">
                <a:solidFill>
                  <a:srgbClr val="F29400"/>
                </a:solidFill>
                <a:effectLst/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 rot="273513">
            <a:off x="6516828" y="4617734"/>
            <a:ext cx="3617887" cy="1125056"/>
            <a:chOff x="3355328" y="3298348"/>
            <a:chExt cx="2713415" cy="843792"/>
          </a:xfrm>
        </p:grpSpPr>
        <p:cxnSp>
          <p:nvCxnSpPr>
            <p:cNvPr id="44" name="直接连接符 43"/>
            <p:cNvCxnSpPr/>
            <p:nvPr/>
          </p:nvCxnSpPr>
          <p:spPr>
            <a:xfrm flipV="1">
              <a:off x="3355328" y="3385584"/>
              <a:ext cx="2713415" cy="239770"/>
            </a:xfrm>
            <a:prstGeom prst="line">
              <a:avLst/>
            </a:prstGeom>
            <a:ln w="19050">
              <a:solidFill>
                <a:srgbClr val="F29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3415126" y="3829383"/>
              <a:ext cx="2653617" cy="248969"/>
            </a:xfrm>
            <a:prstGeom prst="line">
              <a:avLst/>
            </a:prstGeom>
            <a:ln w="28575">
              <a:solidFill>
                <a:srgbClr val="F29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524524" y="3516625"/>
              <a:ext cx="53788" cy="625515"/>
            </a:xfrm>
            <a:prstGeom prst="line">
              <a:avLst/>
            </a:prstGeom>
            <a:ln w="19050">
              <a:solidFill>
                <a:srgbClr val="F29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5895607" y="3298348"/>
              <a:ext cx="53788" cy="625515"/>
            </a:xfrm>
            <a:prstGeom prst="line">
              <a:avLst/>
            </a:prstGeom>
            <a:ln w="19050">
              <a:solidFill>
                <a:srgbClr val="F29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/>
        </p:nvSpPr>
        <p:spPr>
          <a:xfrm>
            <a:off x="7013327" y="4893895"/>
            <a:ext cx="2675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交通安全教育</a:t>
            </a:r>
          </a:p>
        </p:txBody>
      </p:sp>
      <p:sp>
        <p:nvSpPr>
          <p:cNvPr id="49" name="文本框 48"/>
          <p:cNvSpPr txBox="1"/>
          <p:nvPr/>
        </p:nvSpPr>
        <p:spPr>
          <a:xfrm rot="20002133">
            <a:off x="6897028" y="1477157"/>
            <a:ext cx="1663404" cy="45140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lvl="1" algn="ctr"/>
            <a:r>
              <a:rPr lang="en-US" altLang="zh-CN" sz="7200" dirty="0">
                <a:solidFill>
                  <a:srgbClr val="F294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2020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26361" y="1327720"/>
            <a:ext cx="5741988" cy="501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一、不在机动车道内骑自行车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二、自行车不逆向行驶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三、骑自行车时不带人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四、骑自行车不闯红灯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五、骑自行车不撑伞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六、骑自行车不攀扶其它车辆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七、骑自行车不双手离把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八、未满</a:t>
            </a:r>
            <a:r>
              <a:rPr kumimoji="1"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周岁不骑车上路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九、骑自行车不突然强行猛拐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82" y="2608012"/>
            <a:ext cx="5433258" cy="34432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06303" y="1617243"/>
            <a:ext cx="4465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>
                <a:solidFill>
                  <a:srgbClr val="F294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骑自行车九不准</a:t>
            </a:r>
            <a:endParaRPr lang="en-US" altLang="zh-CN" sz="4400" dirty="0">
              <a:solidFill>
                <a:srgbClr val="F29400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21660" y="641076"/>
            <a:ext cx="5293699" cy="557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/>
              <a:t>你拍一，我拍一，交通安全是第一， 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你拍二，我拍二，红绿黄灯要看清， 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你拍三，我拍三，不穿红灯保安全， 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你拍四，我拍四，车辆行驶往右开， 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你拍五，我拍五，大小拐弯要注意， 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你拍六，我拍六，自行车上别载人， 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你拍七，我拍七，不要边走边玩耍， 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你拍八，我拍八，生命才是第一位， 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你拍九，我拍九，遵纪守法最重要，</a:t>
            </a:r>
          </a:p>
          <a:p>
            <a:pPr algn="ctr">
              <a:lnSpc>
                <a:spcPct val="150000"/>
              </a:lnSpc>
            </a:pPr>
            <a:r>
              <a:rPr lang="zh-CN" altLang="en-US" sz="2400" dirty="0"/>
              <a:t>你拍十，我拍十，做个文明小公民。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2" y="869395"/>
            <a:ext cx="5119377" cy="51193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917336"/>
            <a:ext cx="4516961" cy="5173103"/>
          </a:xfrm>
          <a:prstGeom prst="rect">
            <a:avLst/>
          </a:prstGeom>
        </p:spPr>
      </p:pic>
      <p:pic>
        <p:nvPicPr>
          <p:cNvPr id="2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0062" y="-2244720"/>
            <a:ext cx="1806303" cy="18063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72" y="1443096"/>
            <a:ext cx="1683073" cy="2031171"/>
          </a:xfrm>
          <a:prstGeom prst="rect">
            <a:avLst/>
          </a:prstGeom>
        </p:spPr>
      </p:pic>
      <p:sp>
        <p:nvSpPr>
          <p:cNvPr id="31" name="TextBox 261"/>
          <p:cNvSpPr txBox="1"/>
          <p:nvPr/>
        </p:nvSpPr>
        <p:spPr>
          <a:xfrm rot="21480000">
            <a:off x="4561219" y="2244413"/>
            <a:ext cx="354244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4000" b="1" spc="0">
                <a:ln w="9525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defRPr>
            </a:lvl1pPr>
          </a:lstStyle>
          <a:p>
            <a:pPr algn="dist"/>
            <a:r>
              <a:rPr lang="zh-CN" altLang="en-US" sz="12800" dirty="0">
                <a:solidFill>
                  <a:srgbClr val="F294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安全</a:t>
            </a:r>
            <a:endParaRPr lang="en-US" altLang="zh-CN" sz="12800" dirty="0">
              <a:solidFill>
                <a:srgbClr val="F29400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8016899" y="2643436"/>
            <a:ext cx="4025535" cy="1889139"/>
            <a:chOff x="4023384" y="2019942"/>
            <a:chExt cx="3019151" cy="1416854"/>
          </a:xfrm>
        </p:grpSpPr>
        <p:sp>
          <p:nvSpPr>
            <p:cNvPr id="39" name="TextBox 261"/>
            <p:cNvSpPr txBox="1"/>
            <p:nvPr/>
          </p:nvSpPr>
          <p:spPr>
            <a:xfrm rot="21480000">
              <a:off x="4023384" y="2443449"/>
              <a:ext cx="876267" cy="9925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4000" b="1" spc="0">
                  <a:ln w="9525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方正综艺简体" pitchFamily="65" charset="-122"/>
                  <a:ea typeface="方正综艺简体" pitchFamily="65" charset="-122"/>
                </a:defRPr>
              </a:lvl1pPr>
            </a:lstStyle>
            <a:p>
              <a:pPr algn="ctr"/>
              <a:r>
                <a:rPr lang="zh-CN" altLang="en-US" sz="8000" dirty="0">
                  <a:solidFill>
                    <a:srgbClr val="F29400"/>
                  </a:solidFill>
                  <a:effectLst/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那</a:t>
              </a:r>
              <a:endParaRPr lang="en-US" altLang="zh-CN" sz="8000" dirty="0">
                <a:solidFill>
                  <a:srgbClr val="F29400"/>
                </a:solidFill>
                <a:effectLst/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40" name="TextBox 261"/>
            <p:cNvSpPr txBox="1"/>
            <p:nvPr/>
          </p:nvSpPr>
          <p:spPr>
            <a:xfrm rot="21480000">
              <a:off x="4695253" y="2628882"/>
              <a:ext cx="876267" cy="807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4000" b="1" spc="0">
                  <a:ln w="9525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方正综艺简体" pitchFamily="65" charset="-122"/>
                  <a:ea typeface="方正综艺简体" pitchFamily="65" charset="-122"/>
                </a:defRPr>
              </a:lvl1pPr>
            </a:lstStyle>
            <a:p>
              <a:pPr algn="ctr"/>
              <a:r>
                <a:rPr lang="zh-CN" altLang="en-US" sz="6400" dirty="0">
                  <a:solidFill>
                    <a:srgbClr val="F29400"/>
                  </a:solidFill>
                  <a:effectLst/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点</a:t>
              </a:r>
              <a:endParaRPr lang="en-US" altLang="zh-CN" sz="6400" dirty="0">
                <a:solidFill>
                  <a:srgbClr val="F29400"/>
                </a:solidFill>
                <a:effectLst/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6" name="TextBox 261"/>
            <p:cNvSpPr txBox="1"/>
            <p:nvPr/>
          </p:nvSpPr>
          <p:spPr>
            <a:xfrm rot="21480000">
              <a:off x="5375971" y="2019942"/>
              <a:ext cx="876267" cy="1223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4000" b="1" spc="0">
                  <a:ln w="9525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方正综艺简体" pitchFamily="65" charset="-122"/>
                  <a:ea typeface="方正综艺简体" pitchFamily="65" charset="-122"/>
                </a:defRPr>
              </a:lvl1pPr>
            </a:lstStyle>
            <a:p>
              <a:pPr algn="ctr"/>
              <a:r>
                <a:rPr lang="zh-CN" altLang="en-US" sz="10000" dirty="0">
                  <a:solidFill>
                    <a:srgbClr val="F294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事</a:t>
              </a:r>
              <a:endParaRPr lang="en-US" altLang="zh-CN" sz="10000" dirty="0">
                <a:solidFill>
                  <a:srgbClr val="F2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  <p:sp>
          <p:nvSpPr>
            <p:cNvPr id="42" name="TextBox 261"/>
            <p:cNvSpPr txBox="1"/>
            <p:nvPr/>
          </p:nvSpPr>
          <p:spPr>
            <a:xfrm rot="21480000">
              <a:off x="6166268" y="2571214"/>
              <a:ext cx="876267" cy="8079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4000" b="1" spc="0">
                  <a:ln w="9525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方正综艺简体" pitchFamily="65" charset="-122"/>
                  <a:ea typeface="方正综艺简体" pitchFamily="65" charset="-122"/>
                </a:defRPr>
              </a:lvl1pPr>
            </a:lstStyle>
            <a:p>
              <a:pPr algn="ctr"/>
              <a:r>
                <a:rPr lang="zh-CN" altLang="en-US" sz="6400" dirty="0">
                  <a:solidFill>
                    <a:srgbClr val="F29400"/>
                  </a:solidFill>
                  <a:effectLst/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儿</a:t>
              </a:r>
              <a:endParaRPr lang="en-US" altLang="zh-CN" sz="6400" dirty="0">
                <a:solidFill>
                  <a:srgbClr val="F29400"/>
                </a:solidFill>
                <a:effectLst/>
                <a:latin typeface="站酷快乐体2016修订版" panose="02010600030101010101" pitchFamily="2" charset="-122"/>
                <a:ea typeface="站酷快乐体2016修订版" panose="02010600030101010101" pitchFamily="2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 rot="273513">
            <a:off x="6516828" y="4617734"/>
            <a:ext cx="3617887" cy="1125056"/>
            <a:chOff x="3355328" y="3298348"/>
            <a:chExt cx="2713415" cy="843792"/>
          </a:xfrm>
        </p:grpSpPr>
        <p:cxnSp>
          <p:nvCxnSpPr>
            <p:cNvPr id="44" name="直接连接符 43"/>
            <p:cNvCxnSpPr/>
            <p:nvPr/>
          </p:nvCxnSpPr>
          <p:spPr>
            <a:xfrm flipV="1">
              <a:off x="3355328" y="3385584"/>
              <a:ext cx="2713415" cy="239770"/>
            </a:xfrm>
            <a:prstGeom prst="line">
              <a:avLst/>
            </a:prstGeom>
            <a:ln w="19050">
              <a:solidFill>
                <a:srgbClr val="F29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V="1">
              <a:off x="3415126" y="3829383"/>
              <a:ext cx="2653617" cy="248969"/>
            </a:xfrm>
            <a:prstGeom prst="line">
              <a:avLst/>
            </a:prstGeom>
            <a:ln w="28575">
              <a:solidFill>
                <a:srgbClr val="F29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524524" y="3516625"/>
              <a:ext cx="53788" cy="625515"/>
            </a:xfrm>
            <a:prstGeom prst="line">
              <a:avLst/>
            </a:prstGeom>
            <a:ln w="19050">
              <a:solidFill>
                <a:srgbClr val="F29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5895607" y="3298348"/>
              <a:ext cx="53788" cy="625515"/>
            </a:xfrm>
            <a:prstGeom prst="line">
              <a:avLst/>
            </a:prstGeom>
            <a:ln w="19050">
              <a:solidFill>
                <a:srgbClr val="F29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框 47"/>
          <p:cNvSpPr txBox="1"/>
          <p:nvPr/>
        </p:nvSpPr>
        <p:spPr>
          <a:xfrm>
            <a:off x="7013327" y="4893895"/>
            <a:ext cx="26758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谢谢</a:t>
            </a:r>
          </a:p>
        </p:txBody>
      </p:sp>
      <p:sp>
        <p:nvSpPr>
          <p:cNvPr id="49" name="文本框 48"/>
          <p:cNvSpPr txBox="1"/>
          <p:nvPr/>
        </p:nvSpPr>
        <p:spPr>
          <a:xfrm rot="20002133">
            <a:off x="6897028" y="1477157"/>
            <a:ext cx="1663404" cy="45140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lvl="1" algn="ctr"/>
            <a:r>
              <a:rPr lang="en-US" altLang="zh-CN" sz="7200" dirty="0">
                <a:solidFill>
                  <a:srgbClr val="F294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2020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t="9624" r="25655" b="14794"/>
          <a:stretch>
            <a:fillRect/>
          </a:stretch>
        </p:blipFill>
        <p:spPr>
          <a:xfrm>
            <a:off x="1927225" y="567055"/>
            <a:ext cx="8338185" cy="57245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00475" y="1752977"/>
            <a:ext cx="8391706" cy="335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有数据显示，儿童因</a:t>
            </a:r>
            <a:r>
              <a:rPr lang="zh-CN" altLang="en-US" sz="24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道路交通事故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导致的儿童伤害和死亡率在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1985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1999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年间增长了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81%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。我国每年有超过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1.85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万名的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岁以下儿童死于交通安全事故，</a:t>
            </a:r>
            <a:r>
              <a:rPr lang="zh-CN" altLang="en-US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每天，至少有</a:t>
            </a:r>
            <a:r>
              <a:rPr lang="en-US" altLang="zh-CN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r>
              <a:rPr lang="en-US" altLang="zh-CN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岁以下的中国孩子因道路交通意外而死亡；</a:t>
            </a:r>
            <a:r>
              <a:rPr lang="en-US" altLang="zh-CN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77</a:t>
            </a:r>
            <a:r>
              <a:rPr lang="zh-CN" altLang="en-US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人因道路交通伤害而受伤。</a:t>
            </a:r>
            <a:r>
              <a:rPr lang="zh-CN" altLang="en-US" sz="24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少年儿童交通事故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死亡率居全球首位，是欧洲的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倍、美国的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2.6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倍！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28847" r="2575" b="16095"/>
          <a:stretch>
            <a:fillRect/>
          </a:stretch>
        </p:blipFill>
        <p:spPr>
          <a:xfrm>
            <a:off x="9362948" y="3079926"/>
            <a:ext cx="1435608" cy="33558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84732" y="2513947"/>
            <a:ext cx="1951330" cy="3002495"/>
            <a:chOff x="2678550" y="1537317"/>
            <a:chExt cx="1951330" cy="3002495"/>
          </a:xfrm>
        </p:grpSpPr>
        <p:sp>
          <p:nvSpPr>
            <p:cNvPr id="16" name="文本框 15"/>
            <p:cNvSpPr txBox="1"/>
            <p:nvPr/>
          </p:nvSpPr>
          <p:spPr>
            <a:xfrm>
              <a:off x="2678550" y="1537317"/>
              <a:ext cx="1538883" cy="300249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8800" b="1" dirty="0">
                  <a:solidFill>
                    <a:srgbClr val="F29400"/>
                  </a:solidFill>
                  <a:latin typeface="站酷快乐体2016修订版" panose="02010600030101010101" pitchFamily="2" charset="-122"/>
                  <a:ea typeface="站酷快乐体2016修订版" panose="02010600030101010101" pitchFamily="2" charset="-122"/>
                </a:rPr>
                <a:t>目录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891216" y="1704411"/>
              <a:ext cx="738664" cy="275141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3600" dirty="0">
                  <a:solidFill>
                    <a:srgbClr val="F294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CONTENTS</a:t>
              </a:r>
              <a:endParaRPr lang="zh-CN" altLang="en-US" sz="3600" dirty="0">
                <a:solidFill>
                  <a:srgbClr val="F294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345207" y="2520974"/>
            <a:ext cx="5502154" cy="3071547"/>
            <a:chOff x="4923851" y="988587"/>
            <a:chExt cx="5502154" cy="3071547"/>
          </a:xfrm>
        </p:grpSpPr>
        <p:grpSp>
          <p:nvGrpSpPr>
            <p:cNvPr id="25" name="组合 24"/>
            <p:cNvGrpSpPr/>
            <p:nvPr/>
          </p:nvGrpSpPr>
          <p:grpSpPr>
            <a:xfrm>
              <a:off x="4923853" y="988587"/>
              <a:ext cx="5502152" cy="830997"/>
              <a:chOff x="4923853" y="988587"/>
              <a:chExt cx="5502152" cy="830997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5930864" y="988587"/>
                <a:ext cx="449514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4800" dirty="0">
                    <a:solidFill>
                      <a:srgbClr val="F29400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  <a:cs typeface="萝莉体 第二版" panose="02000500000000000000" pitchFamily="2" charset="-122"/>
                  </a:rPr>
                  <a:t>交通标识大比拼</a:t>
                </a:r>
              </a:p>
            </p:txBody>
          </p:sp>
          <p:sp>
            <p:nvSpPr>
              <p:cNvPr id="27" name="Freeform 159"/>
              <p:cNvSpPr>
                <a:spLocks noEditPoints="1"/>
              </p:cNvSpPr>
              <p:nvPr/>
            </p:nvSpPr>
            <p:spPr bwMode="auto">
              <a:xfrm rot="502359">
                <a:off x="4923853" y="1130358"/>
                <a:ext cx="1021657" cy="547455"/>
              </a:xfrm>
              <a:custGeom>
                <a:avLst/>
                <a:gdLst>
                  <a:gd name="T0" fmla="*/ 71 w 112"/>
                  <a:gd name="T1" fmla="*/ 0 h 60"/>
                  <a:gd name="T2" fmla="*/ 11 w 112"/>
                  <a:gd name="T3" fmla="*/ 59 h 60"/>
                  <a:gd name="T4" fmla="*/ 84 w 112"/>
                  <a:gd name="T5" fmla="*/ 35 h 60"/>
                  <a:gd name="T6" fmla="*/ 82 w 112"/>
                  <a:gd name="T7" fmla="*/ 31 h 60"/>
                  <a:gd name="T8" fmla="*/ 88 w 112"/>
                  <a:gd name="T9" fmla="*/ 23 h 60"/>
                  <a:gd name="T10" fmla="*/ 7 w 112"/>
                  <a:gd name="T11" fmla="*/ 32 h 60"/>
                  <a:gd name="T12" fmla="*/ 15 w 112"/>
                  <a:gd name="T13" fmla="*/ 31 h 60"/>
                  <a:gd name="T14" fmla="*/ 14 w 112"/>
                  <a:gd name="T15" fmla="*/ 41 h 60"/>
                  <a:gd name="T16" fmla="*/ 15 w 112"/>
                  <a:gd name="T17" fmla="*/ 43 h 60"/>
                  <a:gd name="T18" fmla="*/ 25 w 112"/>
                  <a:gd name="T19" fmla="*/ 39 h 60"/>
                  <a:gd name="T20" fmla="*/ 17 w 112"/>
                  <a:gd name="T21" fmla="*/ 50 h 60"/>
                  <a:gd name="T22" fmla="*/ 49 w 112"/>
                  <a:gd name="T23" fmla="*/ 30 h 60"/>
                  <a:gd name="T24" fmla="*/ 59 w 112"/>
                  <a:gd name="T25" fmla="*/ 22 h 60"/>
                  <a:gd name="T26" fmla="*/ 39 w 112"/>
                  <a:gd name="T27" fmla="*/ 41 h 60"/>
                  <a:gd name="T28" fmla="*/ 88 w 112"/>
                  <a:gd name="T29" fmla="*/ 13 h 60"/>
                  <a:gd name="T30" fmla="*/ 77 w 112"/>
                  <a:gd name="T31" fmla="*/ 14 h 60"/>
                  <a:gd name="T32" fmla="*/ 75 w 112"/>
                  <a:gd name="T33" fmla="*/ 6 h 60"/>
                  <a:gd name="T34" fmla="*/ 51 w 112"/>
                  <a:gd name="T35" fmla="*/ 37 h 60"/>
                  <a:gd name="T36" fmla="*/ 74 w 112"/>
                  <a:gd name="T37" fmla="*/ 18 h 60"/>
                  <a:gd name="T38" fmla="*/ 78 w 112"/>
                  <a:gd name="T39" fmla="*/ 19 h 60"/>
                  <a:gd name="T40" fmla="*/ 80 w 112"/>
                  <a:gd name="T41" fmla="*/ 20 h 60"/>
                  <a:gd name="T42" fmla="*/ 78 w 112"/>
                  <a:gd name="T43" fmla="*/ 17 h 60"/>
                  <a:gd name="T44" fmla="*/ 75 w 112"/>
                  <a:gd name="T45" fmla="*/ 14 h 60"/>
                  <a:gd name="T46" fmla="*/ 73 w 112"/>
                  <a:gd name="T47" fmla="*/ 4 h 60"/>
                  <a:gd name="T48" fmla="*/ 14 w 112"/>
                  <a:gd name="T49" fmla="*/ 52 h 60"/>
                  <a:gd name="T50" fmla="*/ 13 w 112"/>
                  <a:gd name="T51" fmla="*/ 46 h 60"/>
                  <a:gd name="T52" fmla="*/ 14 w 112"/>
                  <a:gd name="T53" fmla="*/ 54 h 60"/>
                  <a:gd name="T54" fmla="*/ 36 w 112"/>
                  <a:gd name="T55" fmla="*/ 32 h 60"/>
                  <a:gd name="T56" fmla="*/ 12 w 112"/>
                  <a:gd name="T57" fmla="*/ 45 h 60"/>
                  <a:gd name="T58" fmla="*/ 11 w 112"/>
                  <a:gd name="T59" fmla="*/ 41 h 60"/>
                  <a:gd name="T60" fmla="*/ 16 w 112"/>
                  <a:gd name="T61" fmla="*/ 36 h 60"/>
                  <a:gd name="T62" fmla="*/ 8 w 112"/>
                  <a:gd name="T63" fmla="*/ 35 h 60"/>
                  <a:gd name="T64" fmla="*/ 21 w 112"/>
                  <a:gd name="T65" fmla="*/ 55 h 60"/>
                  <a:gd name="T66" fmla="*/ 66 w 112"/>
                  <a:gd name="T67" fmla="*/ 22 h 60"/>
                  <a:gd name="T68" fmla="*/ 77 w 112"/>
                  <a:gd name="T69" fmla="*/ 18 h 60"/>
                  <a:gd name="T70" fmla="*/ 51 w 112"/>
                  <a:gd name="T71" fmla="*/ 44 h 60"/>
                  <a:gd name="T72" fmla="*/ 53 w 112"/>
                  <a:gd name="T73" fmla="*/ 48 h 60"/>
                  <a:gd name="T74" fmla="*/ 93 w 112"/>
                  <a:gd name="T75" fmla="*/ 15 h 60"/>
                  <a:gd name="T76" fmla="*/ 46 w 112"/>
                  <a:gd name="T77" fmla="*/ 50 h 60"/>
                  <a:gd name="T78" fmla="*/ 69 w 112"/>
                  <a:gd name="T79" fmla="*/ 43 h 60"/>
                  <a:gd name="T80" fmla="*/ 84 w 112"/>
                  <a:gd name="T81" fmla="*/ 27 h 60"/>
                  <a:gd name="T82" fmla="*/ 76 w 112"/>
                  <a:gd name="T83" fmla="*/ 38 h 60"/>
                  <a:gd name="T84" fmla="*/ 98 w 112"/>
                  <a:gd name="T85" fmla="*/ 20 h 60"/>
                  <a:gd name="T86" fmla="*/ 47 w 112"/>
                  <a:gd name="T87" fmla="*/ 50 h 60"/>
                  <a:gd name="T88" fmla="*/ 80 w 112"/>
                  <a:gd name="T89" fmla="*/ 31 h 60"/>
                  <a:gd name="T90" fmla="*/ 83 w 112"/>
                  <a:gd name="T91" fmla="*/ 50 h 60"/>
                  <a:gd name="T92" fmla="*/ 99 w 112"/>
                  <a:gd name="T93" fmla="*/ 31 h 60"/>
                  <a:gd name="T94" fmla="*/ 82 w 112"/>
                  <a:gd name="T95" fmla="*/ 45 h 60"/>
                  <a:gd name="T96" fmla="*/ 100 w 112"/>
                  <a:gd name="T97" fmla="*/ 26 h 60"/>
                  <a:gd name="T98" fmla="*/ 99 w 112"/>
                  <a:gd name="T99" fmla="*/ 35 h 60"/>
                  <a:gd name="T100" fmla="*/ 92 w 112"/>
                  <a:gd name="T101" fmla="*/ 41 h 60"/>
                  <a:gd name="T102" fmla="*/ 107 w 112"/>
                  <a:gd name="T103" fmla="*/ 24 h 60"/>
                  <a:gd name="T104" fmla="*/ 104 w 112"/>
                  <a:gd name="T105" fmla="*/ 25 h 60"/>
                  <a:gd name="T106" fmla="*/ 81 w 112"/>
                  <a:gd name="T107" fmla="*/ 43 h 60"/>
                  <a:gd name="T108" fmla="*/ 79 w 112"/>
                  <a:gd name="T109" fmla="*/ 40 h 60"/>
                  <a:gd name="T110" fmla="*/ 93 w 112"/>
                  <a:gd name="T111" fmla="*/ 3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2" h="60">
                    <a:moveTo>
                      <a:pt x="83" y="59"/>
                    </a:moveTo>
                    <a:cubicBezTo>
                      <a:pt x="84" y="59"/>
                      <a:pt x="84" y="59"/>
                      <a:pt x="85" y="58"/>
                    </a:cubicBezTo>
                    <a:cubicBezTo>
                      <a:pt x="93" y="47"/>
                      <a:pt x="103" y="36"/>
                      <a:pt x="112" y="24"/>
                    </a:cubicBezTo>
                    <a:cubicBezTo>
                      <a:pt x="112" y="24"/>
                      <a:pt x="112" y="23"/>
                      <a:pt x="112" y="23"/>
                    </a:cubicBezTo>
                    <a:cubicBezTo>
                      <a:pt x="112" y="22"/>
                      <a:pt x="112" y="22"/>
                      <a:pt x="111" y="22"/>
                    </a:cubicBezTo>
                    <a:cubicBezTo>
                      <a:pt x="105" y="17"/>
                      <a:pt x="97" y="14"/>
                      <a:pt x="90" y="10"/>
                    </a:cubicBezTo>
                    <a:cubicBezTo>
                      <a:pt x="84" y="7"/>
                      <a:pt x="78" y="3"/>
                      <a:pt x="71" y="0"/>
                    </a:cubicBezTo>
                    <a:cubicBezTo>
                      <a:pt x="71" y="0"/>
                      <a:pt x="71" y="0"/>
                      <a:pt x="70" y="0"/>
                    </a:cubicBezTo>
                    <a:cubicBezTo>
                      <a:pt x="69" y="1"/>
                      <a:pt x="69" y="1"/>
                      <a:pt x="69" y="2"/>
                    </a:cubicBezTo>
                    <a:cubicBezTo>
                      <a:pt x="71" y="7"/>
                      <a:pt x="71" y="12"/>
                      <a:pt x="71" y="16"/>
                    </a:cubicBezTo>
                    <a:cubicBezTo>
                      <a:pt x="48" y="21"/>
                      <a:pt x="25" y="27"/>
                      <a:pt x="1" y="28"/>
                    </a:cubicBezTo>
                    <a:cubicBezTo>
                      <a:pt x="0" y="28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8" y="37"/>
                      <a:pt x="12" y="49"/>
                      <a:pt x="11" y="59"/>
                    </a:cubicBezTo>
                    <a:cubicBezTo>
                      <a:pt x="11" y="59"/>
                      <a:pt x="11" y="60"/>
                      <a:pt x="11" y="60"/>
                    </a:cubicBezTo>
                    <a:cubicBezTo>
                      <a:pt x="11" y="60"/>
                      <a:pt x="12" y="60"/>
                      <a:pt x="12" y="60"/>
                    </a:cubicBezTo>
                    <a:cubicBezTo>
                      <a:pt x="35" y="56"/>
                      <a:pt x="57" y="50"/>
                      <a:pt x="79" y="46"/>
                    </a:cubicBezTo>
                    <a:cubicBezTo>
                      <a:pt x="80" y="50"/>
                      <a:pt x="81" y="54"/>
                      <a:pt x="81" y="58"/>
                    </a:cubicBezTo>
                    <a:cubicBezTo>
                      <a:pt x="82" y="59"/>
                      <a:pt x="83" y="59"/>
                      <a:pt x="83" y="59"/>
                    </a:cubicBezTo>
                    <a:close/>
                    <a:moveTo>
                      <a:pt x="73" y="44"/>
                    </a:moveTo>
                    <a:cubicBezTo>
                      <a:pt x="77" y="42"/>
                      <a:pt x="80" y="37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1" y="37"/>
                      <a:pt x="78" y="40"/>
                      <a:pt x="76" y="43"/>
                    </a:cubicBezTo>
                    <a:cubicBezTo>
                      <a:pt x="75" y="43"/>
                      <a:pt x="74" y="44"/>
                      <a:pt x="73" y="44"/>
                    </a:cubicBezTo>
                    <a:close/>
                    <a:moveTo>
                      <a:pt x="62" y="46"/>
                    </a:moveTo>
                    <a:cubicBezTo>
                      <a:pt x="67" y="43"/>
                      <a:pt x="71" y="39"/>
                      <a:pt x="75" y="35"/>
                    </a:cubicBezTo>
                    <a:cubicBezTo>
                      <a:pt x="80" y="31"/>
                      <a:pt x="85" y="28"/>
                      <a:pt x="90" y="24"/>
                    </a:cubicBezTo>
                    <a:cubicBezTo>
                      <a:pt x="88" y="26"/>
                      <a:pt x="85" y="28"/>
                      <a:pt x="82" y="31"/>
                    </a:cubicBezTo>
                    <a:cubicBezTo>
                      <a:pt x="76" y="35"/>
                      <a:pt x="71" y="40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4" y="46"/>
                      <a:pt x="63" y="46"/>
                      <a:pt x="62" y="46"/>
                    </a:cubicBezTo>
                    <a:close/>
                    <a:moveTo>
                      <a:pt x="53" y="48"/>
                    </a:moveTo>
                    <a:cubicBezTo>
                      <a:pt x="66" y="40"/>
                      <a:pt x="78" y="29"/>
                      <a:pt x="91" y="19"/>
                    </a:cubicBezTo>
                    <a:cubicBezTo>
                      <a:pt x="92" y="19"/>
                      <a:pt x="97" y="14"/>
                      <a:pt x="93" y="18"/>
                    </a:cubicBezTo>
                    <a:cubicBezTo>
                      <a:pt x="92" y="20"/>
                      <a:pt x="90" y="21"/>
                      <a:pt x="88" y="23"/>
                    </a:cubicBezTo>
                    <a:cubicBezTo>
                      <a:pt x="85" y="26"/>
                      <a:pt x="82" y="28"/>
                      <a:pt x="78" y="31"/>
                    </a:cubicBezTo>
                    <a:cubicBezTo>
                      <a:pt x="72" y="36"/>
                      <a:pt x="66" y="42"/>
                      <a:pt x="60" y="47"/>
                    </a:cubicBezTo>
                    <a:cubicBezTo>
                      <a:pt x="57" y="47"/>
                      <a:pt x="55" y="48"/>
                      <a:pt x="53" y="48"/>
                    </a:cubicBezTo>
                    <a:close/>
                    <a:moveTo>
                      <a:pt x="5" y="31"/>
                    </a:moveTo>
                    <a:cubicBezTo>
                      <a:pt x="6" y="30"/>
                      <a:pt x="7" y="30"/>
                      <a:pt x="9" y="30"/>
                    </a:cubicBezTo>
                    <a:cubicBezTo>
                      <a:pt x="8" y="31"/>
                      <a:pt x="7" y="31"/>
                      <a:pt x="6" y="32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10" y="29"/>
                      <a:pt x="9" y="32"/>
                    </a:cubicBezTo>
                    <a:cubicBezTo>
                      <a:pt x="8" y="32"/>
                      <a:pt x="8" y="33"/>
                      <a:pt x="7" y="34"/>
                    </a:cubicBezTo>
                    <a:cubicBezTo>
                      <a:pt x="7" y="33"/>
                      <a:pt x="6" y="32"/>
                      <a:pt x="5" y="31"/>
                    </a:cubicBezTo>
                    <a:close/>
                    <a:moveTo>
                      <a:pt x="21" y="29"/>
                    </a:moveTo>
                    <a:cubicBezTo>
                      <a:pt x="18" y="31"/>
                      <a:pt x="17" y="33"/>
                      <a:pt x="15" y="34"/>
                    </a:cubicBezTo>
                    <a:cubicBezTo>
                      <a:pt x="14" y="35"/>
                      <a:pt x="10" y="38"/>
                      <a:pt x="11" y="37"/>
                    </a:cubicBezTo>
                    <a:cubicBezTo>
                      <a:pt x="12" y="35"/>
                      <a:pt x="14" y="33"/>
                      <a:pt x="15" y="31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2" y="31"/>
                      <a:pt x="10" y="32"/>
                      <a:pt x="8" y="34"/>
                    </a:cubicBezTo>
                    <a:cubicBezTo>
                      <a:pt x="7" y="34"/>
                      <a:pt x="9" y="32"/>
                      <a:pt x="10" y="32"/>
                    </a:cubicBezTo>
                    <a:cubicBezTo>
                      <a:pt x="10" y="31"/>
                      <a:pt x="10" y="31"/>
                      <a:pt x="11" y="30"/>
                    </a:cubicBezTo>
                    <a:cubicBezTo>
                      <a:pt x="14" y="30"/>
                      <a:pt x="17" y="30"/>
                      <a:pt x="21" y="29"/>
                    </a:cubicBezTo>
                    <a:close/>
                    <a:moveTo>
                      <a:pt x="31" y="28"/>
                    </a:moveTo>
                    <a:cubicBezTo>
                      <a:pt x="25" y="31"/>
                      <a:pt x="21" y="38"/>
                      <a:pt x="14" y="41"/>
                    </a:cubicBezTo>
                    <a:cubicBezTo>
                      <a:pt x="11" y="43"/>
                      <a:pt x="14" y="41"/>
                      <a:pt x="16" y="40"/>
                    </a:cubicBezTo>
                    <a:cubicBezTo>
                      <a:pt x="17" y="38"/>
                      <a:pt x="19" y="37"/>
                      <a:pt x="21" y="35"/>
                    </a:cubicBezTo>
                    <a:cubicBezTo>
                      <a:pt x="24" y="33"/>
                      <a:pt x="27" y="31"/>
                      <a:pt x="29" y="28"/>
                    </a:cubicBezTo>
                    <a:cubicBezTo>
                      <a:pt x="30" y="28"/>
                      <a:pt x="30" y="28"/>
                      <a:pt x="31" y="28"/>
                    </a:cubicBezTo>
                    <a:close/>
                    <a:moveTo>
                      <a:pt x="38" y="26"/>
                    </a:moveTo>
                    <a:cubicBezTo>
                      <a:pt x="30" y="31"/>
                      <a:pt x="23" y="39"/>
                      <a:pt x="15" y="44"/>
                    </a:cubicBezTo>
                    <a:cubicBezTo>
                      <a:pt x="12" y="46"/>
                      <a:pt x="13" y="46"/>
                      <a:pt x="15" y="43"/>
                    </a:cubicBezTo>
                    <a:cubicBezTo>
                      <a:pt x="18" y="41"/>
                      <a:pt x="20" y="39"/>
                      <a:pt x="23" y="37"/>
                    </a:cubicBezTo>
                    <a:cubicBezTo>
                      <a:pt x="27" y="34"/>
                      <a:pt x="31" y="31"/>
                      <a:pt x="34" y="27"/>
                    </a:cubicBezTo>
                    <a:cubicBezTo>
                      <a:pt x="35" y="27"/>
                      <a:pt x="37" y="26"/>
                      <a:pt x="38" y="26"/>
                    </a:cubicBezTo>
                    <a:close/>
                    <a:moveTo>
                      <a:pt x="44" y="25"/>
                    </a:moveTo>
                    <a:cubicBezTo>
                      <a:pt x="34" y="32"/>
                      <a:pt x="26" y="41"/>
                      <a:pt x="16" y="48"/>
                    </a:cubicBezTo>
                    <a:cubicBezTo>
                      <a:pt x="11" y="51"/>
                      <a:pt x="15" y="47"/>
                      <a:pt x="17" y="45"/>
                    </a:cubicBezTo>
                    <a:cubicBezTo>
                      <a:pt x="19" y="43"/>
                      <a:pt x="22" y="41"/>
                      <a:pt x="25" y="39"/>
                    </a:cubicBezTo>
                    <a:cubicBezTo>
                      <a:pt x="30" y="35"/>
                      <a:pt x="35" y="30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2" y="25"/>
                      <a:pt x="43" y="25"/>
                      <a:pt x="44" y="25"/>
                    </a:cubicBezTo>
                    <a:close/>
                    <a:moveTo>
                      <a:pt x="51" y="24"/>
                    </a:moveTo>
                    <a:cubicBezTo>
                      <a:pt x="45" y="27"/>
                      <a:pt x="41" y="32"/>
                      <a:pt x="36" y="35"/>
                    </a:cubicBezTo>
                    <a:cubicBezTo>
                      <a:pt x="33" y="38"/>
                      <a:pt x="30" y="40"/>
                      <a:pt x="27" y="42"/>
                    </a:cubicBezTo>
                    <a:cubicBezTo>
                      <a:pt x="23" y="45"/>
                      <a:pt x="20" y="47"/>
                      <a:pt x="17" y="50"/>
                    </a:cubicBezTo>
                    <a:cubicBezTo>
                      <a:pt x="16" y="51"/>
                      <a:pt x="15" y="52"/>
                      <a:pt x="14" y="53"/>
                    </a:cubicBezTo>
                    <a:cubicBezTo>
                      <a:pt x="15" y="51"/>
                      <a:pt x="17" y="49"/>
                      <a:pt x="19" y="47"/>
                    </a:cubicBezTo>
                    <a:cubicBezTo>
                      <a:pt x="22" y="44"/>
                      <a:pt x="25" y="42"/>
                      <a:pt x="28" y="39"/>
                    </a:cubicBezTo>
                    <a:cubicBezTo>
                      <a:pt x="34" y="34"/>
                      <a:pt x="40" y="30"/>
                      <a:pt x="46" y="25"/>
                    </a:cubicBezTo>
                    <a:cubicBezTo>
                      <a:pt x="47" y="24"/>
                      <a:pt x="49" y="24"/>
                      <a:pt x="51" y="24"/>
                    </a:cubicBezTo>
                    <a:close/>
                    <a:moveTo>
                      <a:pt x="59" y="22"/>
                    </a:moveTo>
                    <a:cubicBezTo>
                      <a:pt x="55" y="24"/>
                      <a:pt x="52" y="27"/>
                      <a:pt x="49" y="30"/>
                    </a:cubicBezTo>
                    <a:cubicBezTo>
                      <a:pt x="46" y="32"/>
                      <a:pt x="44" y="34"/>
                      <a:pt x="41" y="36"/>
                    </a:cubicBezTo>
                    <a:cubicBezTo>
                      <a:pt x="34" y="41"/>
                      <a:pt x="27" y="47"/>
                      <a:pt x="19" y="53"/>
                    </a:cubicBezTo>
                    <a:cubicBezTo>
                      <a:pt x="19" y="54"/>
                      <a:pt x="18" y="54"/>
                      <a:pt x="17" y="55"/>
                    </a:cubicBezTo>
                    <a:cubicBezTo>
                      <a:pt x="18" y="54"/>
                      <a:pt x="19" y="53"/>
                      <a:pt x="20" y="52"/>
                    </a:cubicBezTo>
                    <a:cubicBezTo>
                      <a:pt x="24" y="49"/>
                      <a:pt x="28" y="45"/>
                      <a:pt x="31" y="41"/>
                    </a:cubicBezTo>
                    <a:cubicBezTo>
                      <a:pt x="38" y="35"/>
                      <a:pt x="45" y="28"/>
                      <a:pt x="53" y="23"/>
                    </a:cubicBezTo>
                    <a:cubicBezTo>
                      <a:pt x="55" y="23"/>
                      <a:pt x="57" y="22"/>
                      <a:pt x="59" y="22"/>
                    </a:cubicBezTo>
                    <a:close/>
                    <a:moveTo>
                      <a:pt x="69" y="20"/>
                    </a:moveTo>
                    <a:cubicBezTo>
                      <a:pt x="63" y="23"/>
                      <a:pt x="58" y="28"/>
                      <a:pt x="53" y="32"/>
                    </a:cubicBezTo>
                    <a:cubicBezTo>
                      <a:pt x="49" y="35"/>
                      <a:pt x="46" y="37"/>
                      <a:pt x="42" y="40"/>
                    </a:cubicBezTo>
                    <a:cubicBezTo>
                      <a:pt x="38" y="43"/>
                      <a:pt x="34" y="46"/>
                      <a:pt x="30" y="50"/>
                    </a:cubicBezTo>
                    <a:cubicBezTo>
                      <a:pt x="28" y="51"/>
                      <a:pt x="26" y="53"/>
                      <a:pt x="23" y="54"/>
                    </a:cubicBezTo>
                    <a:cubicBezTo>
                      <a:pt x="24" y="54"/>
                      <a:pt x="26" y="52"/>
                      <a:pt x="27" y="51"/>
                    </a:cubicBezTo>
                    <a:cubicBezTo>
                      <a:pt x="31" y="48"/>
                      <a:pt x="35" y="44"/>
                      <a:pt x="39" y="41"/>
                    </a:cubicBezTo>
                    <a:cubicBezTo>
                      <a:pt x="42" y="38"/>
                      <a:pt x="45" y="35"/>
                      <a:pt x="48" y="32"/>
                    </a:cubicBezTo>
                    <a:cubicBezTo>
                      <a:pt x="48" y="32"/>
                      <a:pt x="48" y="32"/>
                      <a:pt x="49" y="32"/>
                    </a:cubicBezTo>
                    <a:cubicBezTo>
                      <a:pt x="53" y="28"/>
                      <a:pt x="57" y="25"/>
                      <a:pt x="61" y="21"/>
                    </a:cubicBezTo>
                    <a:cubicBezTo>
                      <a:pt x="63" y="21"/>
                      <a:pt x="66" y="20"/>
                      <a:pt x="69" y="20"/>
                    </a:cubicBezTo>
                    <a:close/>
                    <a:moveTo>
                      <a:pt x="90" y="13"/>
                    </a:moveTo>
                    <a:cubicBezTo>
                      <a:pt x="89" y="13"/>
                      <a:pt x="87" y="13"/>
                      <a:pt x="86" y="14"/>
                    </a:cubicBezTo>
                    <a:cubicBezTo>
                      <a:pt x="87" y="13"/>
                      <a:pt x="87" y="13"/>
                      <a:pt x="88" y="13"/>
                    </a:cubicBezTo>
                    <a:cubicBezTo>
                      <a:pt x="88" y="12"/>
                      <a:pt x="88" y="12"/>
                      <a:pt x="87" y="12"/>
                    </a:cubicBezTo>
                    <a:cubicBezTo>
                      <a:pt x="84" y="12"/>
                      <a:pt x="82" y="14"/>
                      <a:pt x="79" y="15"/>
                    </a:cubicBezTo>
                    <a:cubicBezTo>
                      <a:pt x="79" y="16"/>
                      <a:pt x="75" y="19"/>
                      <a:pt x="77" y="16"/>
                    </a:cubicBezTo>
                    <a:cubicBezTo>
                      <a:pt x="78" y="15"/>
                      <a:pt x="80" y="14"/>
                      <a:pt x="82" y="13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79" y="13"/>
                      <a:pt x="78" y="14"/>
                      <a:pt x="76" y="15"/>
                    </a:cubicBezTo>
                    <a:cubicBezTo>
                      <a:pt x="73" y="18"/>
                      <a:pt x="77" y="14"/>
                      <a:pt x="77" y="14"/>
                    </a:cubicBezTo>
                    <a:cubicBezTo>
                      <a:pt x="78" y="13"/>
                      <a:pt x="79" y="12"/>
                      <a:pt x="80" y="11"/>
                    </a:cubicBezTo>
                    <a:cubicBezTo>
                      <a:pt x="80" y="11"/>
                      <a:pt x="80" y="10"/>
                      <a:pt x="80" y="10"/>
                    </a:cubicBezTo>
                    <a:cubicBezTo>
                      <a:pt x="78" y="11"/>
                      <a:pt x="75" y="13"/>
                      <a:pt x="74" y="14"/>
                    </a:cubicBezTo>
                    <a:cubicBezTo>
                      <a:pt x="75" y="12"/>
                      <a:pt x="77" y="11"/>
                      <a:pt x="77" y="9"/>
                    </a:cubicBezTo>
                    <a:cubicBezTo>
                      <a:pt x="78" y="9"/>
                      <a:pt x="77" y="9"/>
                      <a:pt x="77" y="9"/>
                    </a:cubicBezTo>
                    <a:cubicBezTo>
                      <a:pt x="74" y="12"/>
                      <a:pt x="76" y="8"/>
                      <a:pt x="76" y="7"/>
                    </a:cubicBezTo>
                    <a:cubicBezTo>
                      <a:pt x="76" y="6"/>
                      <a:pt x="76" y="6"/>
                      <a:pt x="75" y="6"/>
                    </a:cubicBezTo>
                    <a:cubicBezTo>
                      <a:pt x="73" y="8"/>
                      <a:pt x="73" y="7"/>
                      <a:pt x="74" y="5"/>
                    </a:cubicBezTo>
                    <a:cubicBezTo>
                      <a:pt x="79" y="7"/>
                      <a:pt x="84" y="10"/>
                      <a:pt x="90" y="13"/>
                    </a:cubicBezTo>
                    <a:close/>
                    <a:moveTo>
                      <a:pt x="78" y="17"/>
                    </a:moveTo>
                    <a:cubicBezTo>
                      <a:pt x="64" y="26"/>
                      <a:pt x="52" y="39"/>
                      <a:pt x="38" y="49"/>
                    </a:cubicBezTo>
                    <a:cubicBezTo>
                      <a:pt x="37" y="49"/>
                      <a:pt x="32" y="54"/>
                      <a:pt x="35" y="51"/>
                    </a:cubicBezTo>
                    <a:cubicBezTo>
                      <a:pt x="37" y="49"/>
                      <a:pt x="38" y="48"/>
                      <a:pt x="40" y="46"/>
                    </a:cubicBezTo>
                    <a:cubicBezTo>
                      <a:pt x="43" y="43"/>
                      <a:pt x="47" y="39"/>
                      <a:pt x="51" y="37"/>
                    </a:cubicBezTo>
                    <a:cubicBezTo>
                      <a:pt x="58" y="31"/>
                      <a:pt x="64" y="25"/>
                      <a:pt x="71" y="19"/>
                    </a:cubicBezTo>
                    <a:cubicBezTo>
                      <a:pt x="72" y="19"/>
                      <a:pt x="72" y="19"/>
                      <a:pt x="73" y="19"/>
                    </a:cubicBezTo>
                    <a:cubicBezTo>
                      <a:pt x="74" y="19"/>
                      <a:pt x="74" y="19"/>
                      <a:pt x="74" y="18"/>
                    </a:cubicBezTo>
                    <a:cubicBezTo>
                      <a:pt x="74" y="18"/>
                      <a:pt x="74" y="18"/>
                      <a:pt x="74" y="17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4" y="17"/>
                      <a:pt x="75" y="17"/>
                      <a:pt x="76" y="16"/>
                    </a:cubicBezTo>
                    <a:cubicBezTo>
                      <a:pt x="75" y="17"/>
                      <a:pt x="75" y="17"/>
                      <a:pt x="74" y="18"/>
                    </a:cubicBezTo>
                    <a:cubicBezTo>
                      <a:pt x="74" y="18"/>
                      <a:pt x="75" y="18"/>
                      <a:pt x="75" y="18"/>
                    </a:cubicBezTo>
                    <a:cubicBezTo>
                      <a:pt x="77" y="18"/>
                      <a:pt x="78" y="17"/>
                      <a:pt x="80" y="16"/>
                    </a:cubicBezTo>
                    <a:cubicBezTo>
                      <a:pt x="81" y="15"/>
                      <a:pt x="81" y="15"/>
                      <a:pt x="82" y="14"/>
                    </a:cubicBezTo>
                    <a:cubicBezTo>
                      <a:pt x="83" y="14"/>
                      <a:pt x="87" y="13"/>
                      <a:pt x="86" y="13"/>
                    </a:cubicBezTo>
                    <a:cubicBezTo>
                      <a:pt x="85" y="14"/>
                      <a:pt x="84" y="15"/>
                      <a:pt x="83" y="16"/>
                    </a:cubicBezTo>
                    <a:cubicBezTo>
                      <a:pt x="83" y="16"/>
                      <a:pt x="83" y="16"/>
                      <a:pt x="82" y="16"/>
                    </a:cubicBezTo>
                    <a:cubicBezTo>
                      <a:pt x="81" y="17"/>
                      <a:pt x="80" y="18"/>
                      <a:pt x="78" y="19"/>
                    </a:cubicBezTo>
                    <a:cubicBezTo>
                      <a:pt x="77" y="19"/>
                      <a:pt x="77" y="19"/>
                      <a:pt x="77" y="20"/>
                    </a:cubicBezTo>
                    <a:cubicBezTo>
                      <a:pt x="77" y="20"/>
                      <a:pt x="76" y="20"/>
                      <a:pt x="76" y="20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80" y="19"/>
                      <a:pt x="83" y="17"/>
                      <a:pt x="86" y="15"/>
                    </a:cubicBezTo>
                    <a:cubicBezTo>
                      <a:pt x="87" y="14"/>
                      <a:pt x="88" y="14"/>
                      <a:pt x="90" y="14"/>
                    </a:cubicBezTo>
                    <a:cubicBezTo>
                      <a:pt x="88" y="14"/>
                      <a:pt x="87" y="16"/>
                      <a:pt x="85" y="16"/>
                    </a:cubicBezTo>
                    <a:cubicBezTo>
                      <a:pt x="84" y="17"/>
                      <a:pt x="82" y="18"/>
                      <a:pt x="80" y="20"/>
                    </a:cubicBezTo>
                    <a:cubicBezTo>
                      <a:pt x="76" y="23"/>
                      <a:pt x="73" y="27"/>
                      <a:pt x="69" y="30"/>
                    </a:cubicBezTo>
                    <a:cubicBezTo>
                      <a:pt x="64" y="34"/>
                      <a:pt x="59" y="37"/>
                      <a:pt x="54" y="40"/>
                    </a:cubicBezTo>
                    <a:cubicBezTo>
                      <a:pt x="50" y="44"/>
                      <a:pt x="46" y="47"/>
                      <a:pt x="42" y="50"/>
                    </a:cubicBezTo>
                    <a:cubicBezTo>
                      <a:pt x="38" y="52"/>
                      <a:pt x="44" y="48"/>
                      <a:pt x="44" y="47"/>
                    </a:cubicBezTo>
                    <a:cubicBezTo>
                      <a:pt x="47" y="45"/>
                      <a:pt x="49" y="43"/>
                      <a:pt x="51" y="41"/>
                    </a:cubicBezTo>
                    <a:cubicBezTo>
                      <a:pt x="60" y="33"/>
                      <a:pt x="70" y="26"/>
                      <a:pt x="79" y="18"/>
                    </a:cubicBezTo>
                    <a:cubicBezTo>
                      <a:pt x="79" y="17"/>
                      <a:pt x="79" y="17"/>
                      <a:pt x="78" y="17"/>
                    </a:cubicBezTo>
                    <a:close/>
                    <a:moveTo>
                      <a:pt x="73" y="8"/>
                    </a:move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5" y="7"/>
                    </a:cubicBezTo>
                    <a:cubicBezTo>
                      <a:pt x="74" y="8"/>
                      <a:pt x="74" y="9"/>
                      <a:pt x="73" y="10"/>
                    </a:cubicBezTo>
                    <a:cubicBezTo>
                      <a:pt x="73" y="9"/>
                      <a:pt x="73" y="9"/>
                      <a:pt x="73" y="8"/>
                    </a:cubicBezTo>
                    <a:close/>
                    <a:moveTo>
                      <a:pt x="74" y="15"/>
                    </a:moveTo>
                    <a:cubicBezTo>
                      <a:pt x="74" y="15"/>
                      <a:pt x="75" y="15"/>
                      <a:pt x="75" y="14"/>
                    </a:cubicBezTo>
                    <a:cubicBezTo>
                      <a:pt x="75" y="15"/>
                      <a:pt x="74" y="16"/>
                      <a:pt x="74" y="16"/>
                    </a:cubicBezTo>
                    <a:cubicBezTo>
                      <a:pt x="74" y="16"/>
                      <a:pt x="74" y="15"/>
                      <a:pt x="74" y="15"/>
                    </a:cubicBezTo>
                    <a:close/>
                    <a:moveTo>
                      <a:pt x="74" y="12"/>
                    </a:moveTo>
                    <a:cubicBezTo>
                      <a:pt x="75" y="12"/>
                      <a:pt x="76" y="11"/>
                      <a:pt x="76" y="10"/>
                    </a:cubicBezTo>
                    <a:cubicBezTo>
                      <a:pt x="76" y="11"/>
                      <a:pt x="75" y="12"/>
                      <a:pt x="74" y="14"/>
                    </a:cubicBezTo>
                    <a:cubicBezTo>
                      <a:pt x="74" y="13"/>
                      <a:pt x="74" y="13"/>
                      <a:pt x="74" y="12"/>
                    </a:cubicBezTo>
                    <a:close/>
                    <a:moveTo>
                      <a:pt x="73" y="4"/>
                    </a:moveTo>
                    <a:cubicBezTo>
                      <a:pt x="73" y="5"/>
                      <a:pt x="73" y="5"/>
                      <a:pt x="73" y="5"/>
                    </a:cubicBezTo>
                    <a:cubicBezTo>
                      <a:pt x="73" y="5"/>
                      <a:pt x="73" y="5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lose/>
                    <a:moveTo>
                      <a:pt x="13" y="50"/>
                    </a:moveTo>
                    <a:cubicBezTo>
                      <a:pt x="15" y="49"/>
                      <a:pt x="17" y="47"/>
                      <a:pt x="19" y="46"/>
                    </a:cubicBezTo>
                    <a:cubicBezTo>
                      <a:pt x="17" y="48"/>
                      <a:pt x="15" y="50"/>
                      <a:pt x="14" y="52"/>
                    </a:cubicBezTo>
                    <a:cubicBezTo>
                      <a:pt x="14" y="51"/>
                      <a:pt x="13" y="51"/>
                      <a:pt x="13" y="50"/>
                    </a:cubicBezTo>
                    <a:close/>
                    <a:moveTo>
                      <a:pt x="13" y="46"/>
                    </a:moveTo>
                    <a:cubicBezTo>
                      <a:pt x="22" y="41"/>
                      <a:pt x="28" y="33"/>
                      <a:pt x="37" y="28"/>
                    </a:cubicBezTo>
                    <a:cubicBezTo>
                      <a:pt x="36" y="28"/>
                      <a:pt x="35" y="29"/>
                      <a:pt x="35" y="29"/>
                    </a:cubicBezTo>
                    <a:cubicBezTo>
                      <a:pt x="32" y="32"/>
                      <a:pt x="30" y="34"/>
                      <a:pt x="27" y="36"/>
                    </a:cubicBezTo>
                    <a:cubicBezTo>
                      <a:pt x="22" y="40"/>
                      <a:pt x="18" y="44"/>
                      <a:pt x="13" y="48"/>
                    </a:cubicBezTo>
                    <a:cubicBezTo>
                      <a:pt x="13" y="48"/>
                      <a:pt x="13" y="47"/>
                      <a:pt x="13" y="46"/>
                    </a:cubicBezTo>
                    <a:close/>
                    <a:moveTo>
                      <a:pt x="10" y="38"/>
                    </a:moveTo>
                    <a:cubicBezTo>
                      <a:pt x="14" y="37"/>
                      <a:pt x="16" y="34"/>
                      <a:pt x="19" y="31"/>
                    </a:cubicBezTo>
                    <a:cubicBezTo>
                      <a:pt x="20" y="31"/>
                      <a:pt x="20" y="30"/>
                      <a:pt x="21" y="30"/>
                    </a:cubicBezTo>
                    <a:cubicBezTo>
                      <a:pt x="20" y="31"/>
                      <a:pt x="18" y="33"/>
                      <a:pt x="17" y="34"/>
                    </a:cubicBezTo>
                    <a:cubicBezTo>
                      <a:pt x="15" y="36"/>
                      <a:pt x="13" y="38"/>
                      <a:pt x="11" y="40"/>
                    </a:cubicBezTo>
                    <a:cubicBezTo>
                      <a:pt x="11" y="40"/>
                      <a:pt x="10" y="39"/>
                      <a:pt x="10" y="38"/>
                    </a:cubicBezTo>
                    <a:close/>
                    <a:moveTo>
                      <a:pt x="14" y="54"/>
                    </a:moveTo>
                    <a:cubicBezTo>
                      <a:pt x="16" y="52"/>
                      <a:pt x="18" y="50"/>
                      <a:pt x="20" y="49"/>
                    </a:cubicBezTo>
                    <a:cubicBezTo>
                      <a:pt x="23" y="46"/>
                      <a:pt x="26" y="43"/>
                      <a:pt x="30" y="41"/>
                    </a:cubicBezTo>
                    <a:cubicBezTo>
                      <a:pt x="35" y="37"/>
                      <a:pt x="39" y="34"/>
                      <a:pt x="43" y="30"/>
                    </a:cubicBezTo>
                    <a:cubicBezTo>
                      <a:pt x="40" y="33"/>
                      <a:pt x="37" y="36"/>
                      <a:pt x="33" y="39"/>
                    </a:cubicBezTo>
                    <a:cubicBezTo>
                      <a:pt x="27" y="44"/>
                      <a:pt x="21" y="51"/>
                      <a:pt x="14" y="56"/>
                    </a:cubicBezTo>
                    <a:cubicBezTo>
                      <a:pt x="14" y="55"/>
                      <a:pt x="14" y="55"/>
                      <a:pt x="14" y="54"/>
                    </a:cubicBezTo>
                    <a:close/>
                    <a:moveTo>
                      <a:pt x="36" y="32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37" y="31"/>
                      <a:pt x="39" y="30"/>
                      <a:pt x="40" y="28"/>
                    </a:cubicBezTo>
                    <a:cubicBezTo>
                      <a:pt x="41" y="28"/>
                      <a:pt x="46" y="23"/>
                      <a:pt x="43" y="26"/>
                    </a:cubicBezTo>
                    <a:cubicBezTo>
                      <a:pt x="41" y="28"/>
                      <a:pt x="38" y="30"/>
                      <a:pt x="36" y="32"/>
                    </a:cubicBezTo>
                    <a:close/>
                    <a:moveTo>
                      <a:pt x="31" y="29"/>
                    </a:moveTo>
                    <a:cubicBezTo>
                      <a:pt x="29" y="31"/>
                      <a:pt x="27" y="33"/>
                      <a:pt x="25" y="35"/>
                    </a:cubicBezTo>
                    <a:cubicBezTo>
                      <a:pt x="21" y="38"/>
                      <a:pt x="17" y="41"/>
                      <a:pt x="12" y="45"/>
                    </a:cubicBezTo>
                    <a:cubicBezTo>
                      <a:pt x="12" y="44"/>
                      <a:pt x="12" y="44"/>
                      <a:pt x="12" y="43"/>
                    </a:cubicBezTo>
                    <a:cubicBezTo>
                      <a:pt x="19" y="41"/>
                      <a:pt x="24" y="34"/>
                      <a:pt x="29" y="29"/>
                    </a:cubicBezTo>
                    <a:cubicBezTo>
                      <a:pt x="30" y="29"/>
                      <a:pt x="31" y="28"/>
                      <a:pt x="32" y="27"/>
                    </a:cubicBezTo>
                    <a:cubicBezTo>
                      <a:pt x="32" y="27"/>
                      <a:pt x="33" y="27"/>
                      <a:pt x="33" y="27"/>
                    </a:cubicBezTo>
                    <a:cubicBezTo>
                      <a:pt x="33" y="28"/>
                      <a:pt x="32" y="28"/>
                      <a:pt x="31" y="29"/>
                    </a:cubicBezTo>
                    <a:close/>
                    <a:moveTo>
                      <a:pt x="12" y="42"/>
                    </a:moveTo>
                    <a:cubicBezTo>
                      <a:pt x="11" y="42"/>
                      <a:pt x="11" y="41"/>
                      <a:pt x="11" y="41"/>
                    </a:cubicBezTo>
                    <a:cubicBezTo>
                      <a:pt x="14" y="39"/>
                      <a:pt x="17" y="37"/>
                      <a:pt x="20" y="35"/>
                    </a:cubicBezTo>
                    <a:cubicBezTo>
                      <a:pt x="21" y="33"/>
                      <a:pt x="23" y="32"/>
                      <a:pt x="25" y="30"/>
                    </a:cubicBezTo>
                    <a:cubicBezTo>
                      <a:pt x="25" y="30"/>
                      <a:pt x="27" y="29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4" y="34"/>
                      <a:pt x="17" y="37"/>
                      <a:pt x="12" y="42"/>
                    </a:cubicBezTo>
                    <a:close/>
                    <a:moveTo>
                      <a:pt x="14" y="38"/>
                    </a:moveTo>
                    <a:cubicBezTo>
                      <a:pt x="8" y="43"/>
                      <a:pt x="15" y="37"/>
                      <a:pt x="16" y="36"/>
                    </a:cubicBezTo>
                    <a:cubicBezTo>
                      <a:pt x="18" y="34"/>
                      <a:pt x="20" y="31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4" y="29"/>
                      <a:pt x="25" y="28"/>
                      <a:pt x="26" y="28"/>
                    </a:cubicBezTo>
                    <a:cubicBezTo>
                      <a:pt x="22" y="31"/>
                      <a:pt x="18" y="35"/>
                      <a:pt x="14" y="38"/>
                    </a:cubicBezTo>
                    <a:close/>
                    <a:moveTo>
                      <a:pt x="14" y="31"/>
                    </a:moveTo>
                    <a:cubicBezTo>
                      <a:pt x="13" y="32"/>
                      <a:pt x="11" y="36"/>
                      <a:pt x="10" y="37"/>
                    </a:cubicBezTo>
                    <a:cubicBezTo>
                      <a:pt x="9" y="36"/>
                      <a:pt x="9" y="35"/>
                      <a:pt x="8" y="35"/>
                    </a:cubicBezTo>
                    <a:cubicBezTo>
                      <a:pt x="10" y="33"/>
                      <a:pt x="12" y="32"/>
                      <a:pt x="14" y="31"/>
                    </a:cubicBezTo>
                    <a:close/>
                    <a:moveTo>
                      <a:pt x="23" y="51"/>
                    </a:moveTo>
                    <a:cubicBezTo>
                      <a:pt x="27" y="47"/>
                      <a:pt x="32" y="44"/>
                      <a:pt x="36" y="41"/>
                    </a:cubicBezTo>
                    <a:cubicBezTo>
                      <a:pt x="39" y="39"/>
                      <a:pt x="41" y="37"/>
                      <a:pt x="44" y="35"/>
                    </a:cubicBezTo>
                    <a:cubicBezTo>
                      <a:pt x="44" y="35"/>
                      <a:pt x="43" y="36"/>
                      <a:pt x="43" y="36"/>
                    </a:cubicBezTo>
                    <a:cubicBezTo>
                      <a:pt x="36" y="43"/>
                      <a:pt x="29" y="49"/>
                      <a:pt x="22" y="55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19" y="56"/>
                      <a:pt x="17" y="56"/>
                      <a:pt x="14" y="57"/>
                    </a:cubicBezTo>
                    <a:cubicBezTo>
                      <a:pt x="18" y="56"/>
                      <a:pt x="20" y="53"/>
                      <a:pt x="23" y="51"/>
                    </a:cubicBezTo>
                    <a:close/>
                    <a:moveTo>
                      <a:pt x="43" y="40"/>
                    </a:moveTo>
                    <a:cubicBezTo>
                      <a:pt x="46" y="38"/>
                      <a:pt x="50" y="35"/>
                      <a:pt x="53" y="33"/>
                    </a:cubicBezTo>
                    <a:cubicBezTo>
                      <a:pt x="57" y="30"/>
                      <a:pt x="61" y="27"/>
                      <a:pt x="64" y="24"/>
                    </a:cubicBezTo>
                    <a:cubicBezTo>
                      <a:pt x="66" y="22"/>
                      <a:pt x="67" y="21"/>
                      <a:pt x="69" y="20"/>
                    </a:cubicBezTo>
                    <a:cubicBezTo>
                      <a:pt x="68" y="21"/>
                      <a:pt x="67" y="22"/>
                      <a:pt x="66" y="22"/>
                    </a:cubicBezTo>
                    <a:cubicBezTo>
                      <a:pt x="62" y="26"/>
                      <a:pt x="58" y="29"/>
                      <a:pt x="54" y="33"/>
                    </a:cubicBezTo>
                    <a:cubicBezTo>
                      <a:pt x="47" y="39"/>
                      <a:pt x="39" y="46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29" y="54"/>
                      <a:pt x="26" y="55"/>
                      <a:pt x="23" y="55"/>
                    </a:cubicBezTo>
                    <a:cubicBezTo>
                      <a:pt x="30" y="51"/>
                      <a:pt x="36" y="46"/>
                      <a:pt x="43" y="40"/>
                    </a:cubicBezTo>
                    <a:close/>
                    <a:moveTo>
                      <a:pt x="73" y="21"/>
                    </a:moveTo>
                    <a:cubicBezTo>
                      <a:pt x="75" y="20"/>
                      <a:pt x="76" y="19"/>
                      <a:pt x="77" y="18"/>
                    </a:cubicBezTo>
                    <a:cubicBezTo>
                      <a:pt x="75" y="20"/>
                      <a:pt x="73" y="22"/>
                      <a:pt x="71" y="23"/>
                    </a:cubicBezTo>
                    <a:cubicBezTo>
                      <a:pt x="68" y="26"/>
                      <a:pt x="64" y="29"/>
                      <a:pt x="60" y="32"/>
                    </a:cubicBezTo>
                    <a:cubicBezTo>
                      <a:pt x="53" y="38"/>
                      <a:pt x="46" y="45"/>
                      <a:pt x="39" y="51"/>
                    </a:cubicBezTo>
                    <a:cubicBezTo>
                      <a:pt x="38" y="51"/>
                      <a:pt x="38" y="52"/>
                      <a:pt x="39" y="52"/>
                    </a:cubicBezTo>
                    <a:cubicBezTo>
                      <a:pt x="37" y="52"/>
                      <a:pt x="35" y="53"/>
                      <a:pt x="33" y="53"/>
                    </a:cubicBezTo>
                    <a:cubicBezTo>
                      <a:pt x="47" y="44"/>
                      <a:pt x="59" y="31"/>
                      <a:pt x="73" y="21"/>
                    </a:cubicBezTo>
                    <a:close/>
                    <a:moveTo>
                      <a:pt x="51" y="44"/>
                    </a:moveTo>
                    <a:cubicBezTo>
                      <a:pt x="55" y="40"/>
                      <a:pt x="60" y="37"/>
                      <a:pt x="65" y="34"/>
                    </a:cubicBezTo>
                    <a:cubicBezTo>
                      <a:pt x="69" y="31"/>
                      <a:pt x="74" y="27"/>
                      <a:pt x="78" y="23"/>
                    </a:cubicBezTo>
                    <a:cubicBezTo>
                      <a:pt x="81" y="19"/>
                      <a:pt x="87" y="17"/>
                      <a:pt x="91" y="14"/>
                    </a:cubicBezTo>
                    <a:cubicBezTo>
                      <a:pt x="92" y="14"/>
                      <a:pt x="94" y="15"/>
                      <a:pt x="95" y="16"/>
                    </a:cubicBezTo>
                    <a:cubicBezTo>
                      <a:pt x="89" y="19"/>
                      <a:pt x="84" y="24"/>
                      <a:pt x="78" y="29"/>
                    </a:cubicBezTo>
                    <a:cubicBezTo>
                      <a:pt x="71" y="35"/>
                      <a:pt x="63" y="40"/>
                      <a:pt x="56" y="46"/>
                    </a:cubicBezTo>
                    <a:cubicBezTo>
                      <a:pt x="55" y="46"/>
                      <a:pt x="54" y="47"/>
                      <a:pt x="53" y="48"/>
                    </a:cubicBezTo>
                    <a:cubicBezTo>
                      <a:pt x="54" y="47"/>
                      <a:pt x="55" y="45"/>
                      <a:pt x="56" y="44"/>
                    </a:cubicBezTo>
                    <a:cubicBezTo>
                      <a:pt x="57" y="43"/>
                      <a:pt x="58" y="42"/>
                      <a:pt x="60" y="40"/>
                    </a:cubicBezTo>
                    <a:cubicBezTo>
                      <a:pt x="63" y="38"/>
                      <a:pt x="66" y="36"/>
                      <a:pt x="69" y="34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74" y="31"/>
                      <a:pt x="78" y="27"/>
                      <a:pt x="83" y="23"/>
                    </a:cubicBezTo>
                    <a:cubicBezTo>
                      <a:pt x="86" y="20"/>
                      <a:pt x="90" y="18"/>
                      <a:pt x="93" y="16"/>
                    </a:cubicBezTo>
                    <a:cubicBezTo>
                      <a:pt x="94" y="15"/>
                      <a:pt x="93" y="15"/>
                      <a:pt x="93" y="15"/>
                    </a:cubicBezTo>
                    <a:cubicBezTo>
                      <a:pt x="92" y="15"/>
                      <a:pt x="92" y="16"/>
                      <a:pt x="91" y="16"/>
                    </a:cubicBezTo>
                    <a:cubicBezTo>
                      <a:pt x="91" y="16"/>
                      <a:pt x="91" y="16"/>
                      <a:pt x="90" y="17"/>
                    </a:cubicBezTo>
                    <a:cubicBezTo>
                      <a:pt x="88" y="18"/>
                      <a:pt x="86" y="19"/>
                      <a:pt x="85" y="21"/>
                    </a:cubicBezTo>
                    <a:cubicBezTo>
                      <a:pt x="83" y="22"/>
                      <a:pt x="82" y="23"/>
                      <a:pt x="81" y="24"/>
                    </a:cubicBezTo>
                    <a:cubicBezTo>
                      <a:pt x="77" y="27"/>
                      <a:pt x="73" y="30"/>
                      <a:pt x="69" y="33"/>
                    </a:cubicBezTo>
                    <a:cubicBezTo>
                      <a:pt x="69" y="33"/>
                      <a:pt x="69" y="33"/>
                      <a:pt x="68" y="33"/>
                    </a:cubicBezTo>
                    <a:cubicBezTo>
                      <a:pt x="61" y="38"/>
                      <a:pt x="53" y="44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4" y="50"/>
                      <a:pt x="41" y="51"/>
                      <a:pt x="39" y="51"/>
                    </a:cubicBezTo>
                    <a:cubicBezTo>
                      <a:pt x="44" y="50"/>
                      <a:pt x="47" y="47"/>
                      <a:pt x="51" y="44"/>
                    </a:cubicBezTo>
                    <a:close/>
                    <a:moveTo>
                      <a:pt x="100" y="18"/>
                    </a:moveTo>
                    <a:cubicBezTo>
                      <a:pt x="93" y="23"/>
                      <a:pt x="86" y="29"/>
                      <a:pt x="79" y="35"/>
                    </a:cubicBezTo>
                    <a:cubicBezTo>
                      <a:pt x="76" y="37"/>
                      <a:pt x="73" y="40"/>
                      <a:pt x="69" y="43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9" y="43"/>
                      <a:pt x="69" y="43"/>
                      <a:pt x="69" y="42"/>
                    </a:cubicBezTo>
                    <a:cubicBezTo>
                      <a:pt x="71" y="41"/>
                      <a:pt x="73" y="39"/>
                      <a:pt x="75" y="38"/>
                    </a:cubicBezTo>
                    <a:cubicBezTo>
                      <a:pt x="81" y="32"/>
                      <a:pt x="88" y="27"/>
                      <a:pt x="95" y="20"/>
                    </a:cubicBezTo>
                    <a:cubicBezTo>
                      <a:pt x="95" y="20"/>
                      <a:pt x="95" y="20"/>
                      <a:pt x="95" y="20"/>
                    </a:cubicBezTo>
                    <a:cubicBezTo>
                      <a:pt x="96" y="19"/>
                      <a:pt x="96" y="19"/>
                      <a:pt x="97" y="18"/>
                    </a:cubicBezTo>
                    <a:cubicBezTo>
                      <a:pt x="97" y="18"/>
                      <a:pt x="97" y="18"/>
                      <a:pt x="96" y="18"/>
                    </a:cubicBezTo>
                    <a:cubicBezTo>
                      <a:pt x="92" y="21"/>
                      <a:pt x="88" y="24"/>
                      <a:pt x="84" y="27"/>
                    </a:cubicBezTo>
                    <a:cubicBezTo>
                      <a:pt x="89" y="24"/>
                      <a:pt x="92" y="20"/>
                      <a:pt x="96" y="16"/>
                    </a:cubicBezTo>
                    <a:cubicBezTo>
                      <a:pt x="97" y="17"/>
                      <a:pt x="99" y="18"/>
                      <a:pt x="100" y="18"/>
                    </a:cubicBezTo>
                    <a:close/>
                    <a:moveTo>
                      <a:pt x="102" y="20"/>
                    </a:moveTo>
                    <a:cubicBezTo>
                      <a:pt x="97" y="23"/>
                      <a:pt x="93" y="26"/>
                      <a:pt x="88" y="30"/>
                    </a:cubicBezTo>
                    <a:cubicBezTo>
                      <a:pt x="85" y="33"/>
                      <a:pt x="82" y="35"/>
                      <a:pt x="79" y="37"/>
                    </a:cubicBezTo>
                    <a:cubicBezTo>
                      <a:pt x="78" y="39"/>
                      <a:pt x="76" y="40"/>
                      <a:pt x="75" y="42"/>
                    </a:cubicBezTo>
                    <a:cubicBezTo>
                      <a:pt x="69" y="46"/>
                      <a:pt x="75" y="40"/>
                      <a:pt x="76" y="38"/>
                    </a:cubicBezTo>
                    <a:cubicBezTo>
                      <a:pt x="77" y="37"/>
                      <a:pt x="78" y="37"/>
                      <a:pt x="79" y="36"/>
                    </a:cubicBezTo>
                    <a:cubicBezTo>
                      <a:pt x="80" y="35"/>
                      <a:pt x="82" y="34"/>
                      <a:pt x="83" y="33"/>
                    </a:cubicBezTo>
                    <a:cubicBezTo>
                      <a:pt x="89" y="28"/>
                      <a:pt x="95" y="24"/>
                      <a:pt x="101" y="19"/>
                    </a:cubicBezTo>
                    <a:cubicBezTo>
                      <a:pt x="101" y="19"/>
                      <a:pt x="102" y="19"/>
                      <a:pt x="102" y="20"/>
                    </a:cubicBezTo>
                    <a:close/>
                    <a:moveTo>
                      <a:pt x="87" y="29"/>
                    </a:moveTo>
                    <a:cubicBezTo>
                      <a:pt x="91" y="26"/>
                      <a:pt x="94" y="23"/>
                      <a:pt x="98" y="21"/>
                    </a:cubicBezTo>
                    <a:cubicBezTo>
                      <a:pt x="98" y="21"/>
                      <a:pt x="98" y="21"/>
                      <a:pt x="98" y="20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6" y="22"/>
                      <a:pt x="94" y="24"/>
                      <a:pt x="92" y="25"/>
                    </a:cubicBezTo>
                    <a:cubicBezTo>
                      <a:pt x="90" y="26"/>
                      <a:pt x="89" y="27"/>
                      <a:pt x="87" y="29"/>
                    </a:cubicBezTo>
                    <a:close/>
                    <a:moveTo>
                      <a:pt x="59" y="41"/>
                    </a:moveTo>
                    <a:cubicBezTo>
                      <a:pt x="56" y="43"/>
                      <a:pt x="53" y="45"/>
                      <a:pt x="51" y="48"/>
                    </a:cubicBezTo>
                    <a:cubicBezTo>
                      <a:pt x="51" y="48"/>
                      <a:pt x="51" y="49"/>
                      <a:pt x="51" y="49"/>
                    </a:cubicBezTo>
                    <a:cubicBezTo>
                      <a:pt x="50" y="49"/>
                      <a:pt x="48" y="49"/>
                      <a:pt x="47" y="50"/>
                    </a:cubicBezTo>
                    <a:cubicBezTo>
                      <a:pt x="51" y="46"/>
                      <a:pt x="55" y="44"/>
                      <a:pt x="59" y="41"/>
                    </a:cubicBezTo>
                    <a:close/>
                    <a:moveTo>
                      <a:pt x="80" y="30"/>
                    </a:moveTo>
                    <a:cubicBezTo>
                      <a:pt x="79" y="31"/>
                      <a:pt x="78" y="32"/>
                      <a:pt x="77" y="32"/>
                    </a:cubicBezTo>
                    <a:cubicBezTo>
                      <a:pt x="74" y="35"/>
                      <a:pt x="71" y="38"/>
                      <a:pt x="68" y="40"/>
                    </a:cubicBezTo>
                    <a:cubicBezTo>
                      <a:pt x="68" y="40"/>
                      <a:pt x="68" y="41"/>
                      <a:pt x="68" y="41"/>
                    </a:cubicBezTo>
                    <a:cubicBezTo>
                      <a:pt x="69" y="40"/>
                      <a:pt x="70" y="39"/>
                      <a:pt x="71" y="38"/>
                    </a:cubicBezTo>
                    <a:cubicBezTo>
                      <a:pt x="73" y="35"/>
                      <a:pt x="77" y="33"/>
                      <a:pt x="80" y="31"/>
                    </a:cubicBezTo>
                    <a:cubicBezTo>
                      <a:pt x="80" y="30"/>
                      <a:pt x="80" y="30"/>
                      <a:pt x="80" y="30"/>
                    </a:cubicBezTo>
                    <a:close/>
                    <a:moveTo>
                      <a:pt x="74" y="40"/>
                    </a:moveTo>
                    <a:cubicBezTo>
                      <a:pt x="73" y="41"/>
                      <a:pt x="71" y="43"/>
                      <a:pt x="70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69" y="45"/>
                      <a:pt x="68" y="45"/>
                      <a:pt x="67" y="45"/>
                    </a:cubicBezTo>
                    <a:cubicBezTo>
                      <a:pt x="69" y="43"/>
                      <a:pt x="72" y="42"/>
                      <a:pt x="74" y="40"/>
                    </a:cubicBezTo>
                    <a:close/>
                    <a:moveTo>
                      <a:pt x="83" y="50"/>
                    </a:moveTo>
                    <a:cubicBezTo>
                      <a:pt x="87" y="46"/>
                      <a:pt x="91" y="43"/>
                      <a:pt x="95" y="39"/>
                    </a:cubicBezTo>
                    <a:cubicBezTo>
                      <a:pt x="94" y="40"/>
                      <a:pt x="93" y="41"/>
                      <a:pt x="92" y="42"/>
                    </a:cubicBezTo>
                    <a:cubicBezTo>
                      <a:pt x="89" y="46"/>
                      <a:pt x="86" y="49"/>
                      <a:pt x="83" y="53"/>
                    </a:cubicBezTo>
                    <a:cubicBezTo>
                      <a:pt x="83" y="52"/>
                      <a:pt x="83" y="51"/>
                      <a:pt x="83" y="50"/>
                    </a:cubicBezTo>
                    <a:close/>
                    <a:moveTo>
                      <a:pt x="82" y="46"/>
                    </a:moveTo>
                    <a:cubicBezTo>
                      <a:pt x="87" y="44"/>
                      <a:pt x="90" y="41"/>
                      <a:pt x="93" y="37"/>
                    </a:cubicBezTo>
                    <a:cubicBezTo>
                      <a:pt x="95" y="35"/>
                      <a:pt x="97" y="33"/>
                      <a:pt x="99" y="31"/>
                    </a:cubicBezTo>
                    <a:cubicBezTo>
                      <a:pt x="100" y="31"/>
                      <a:pt x="100" y="30"/>
                      <a:pt x="100" y="30"/>
                    </a:cubicBezTo>
                    <a:cubicBezTo>
                      <a:pt x="98" y="33"/>
                      <a:pt x="95" y="35"/>
                      <a:pt x="93" y="38"/>
                    </a:cubicBezTo>
                    <a:cubicBezTo>
                      <a:pt x="90" y="42"/>
                      <a:pt x="86" y="45"/>
                      <a:pt x="83" y="49"/>
                    </a:cubicBezTo>
                    <a:cubicBezTo>
                      <a:pt x="82" y="48"/>
                      <a:pt x="82" y="47"/>
                      <a:pt x="82" y="46"/>
                    </a:cubicBezTo>
                    <a:close/>
                    <a:moveTo>
                      <a:pt x="82" y="43"/>
                    </a:moveTo>
                    <a:cubicBezTo>
                      <a:pt x="84" y="42"/>
                      <a:pt x="86" y="40"/>
                      <a:pt x="87" y="39"/>
                    </a:cubicBezTo>
                    <a:cubicBezTo>
                      <a:pt x="86" y="41"/>
                      <a:pt x="84" y="43"/>
                      <a:pt x="82" y="45"/>
                    </a:cubicBezTo>
                    <a:cubicBezTo>
                      <a:pt x="82" y="44"/>
                      <a:pt x="82" y="44"/>
                      <a:pt x="82" y="44"/>
                    </a:cubicBezTo>
                    <a:cubicBezTo>
                      <a:pt x="82" y="44"/>
                      <a:pt x="82" y="43"/>
                      <a:pt x="82" y="43"/>
                    </a:cubicBezTo>
                    <a:close/>
                    <a:moveTo>
                      <a:pt x="81" y="42"/>
                    </a:moveTo>
                    <a:cubicBezTo>
                      <a:pt x="81" y="42"/>
                      <a:pt x="80" y="42"/>
                      <a:pt x="80" y="42"/>
                    </a:cubicBezTo>
                    <a:cubicBezTo>
                      <a:pt x="79" y="43"/>
                      <a:pt x="79" y="43"/>
                      <a:pt x="78" y="43"/>
                    </a:cubicBezTo>
                    <a:cubicBezTo>
                      <a:pt x="81" y="41"/>
                      <a:pt x="84" y="38"/>
                      <a:pt x="86" y="36"/>
                    </a:cubicBezTo>
                    <a:cubicBezTo>
                      <a:pt x="91" y="32"/>
                      <a:pt x="95" y="29"/>
                      <a:pt x="100" y="26"/>
                    </a:cubicBezTo>
                    <a:cubicBezTo>
                      <a:pt x="99" y="26"/>
                      <a:pt x="98" y="27"/>
                      <a:pt x="97" y="27"/>
                    </a:cubicBezTo>
                    <a:cubicBezTo>
                      <a:pt x="95" y="29"/>
                      <a:pt x="93" y="30"/>
                      <a:pt x="91" y="32"/>
                    </a:cubicBezTo>
                    <a:cubicBezTo>
                      <a:pt x="88" y="35"/>
                      <a:pt x="84" y="39"/>
                      <a:pt x="81" y="42"/>
                    </a:cubicBezTo>
                    <a:close/>
                    <a:moveTo>
                      <a:pt x="84" y="55"/>
                    </a:moveTo>
                    <a:cubicBezTo>
                      <a:pt x="84" y="55"/>
                      <a:pt x="84" y="54"/>
                      <a:pt x="84" y="54"/>
                    </a:cubicBezTo>
                    <a:cubicBezTo>
                      <a:pt x="86" y="50"/>
                      <a:pt x="89" y="47"/>
                      <a:pt x="92" y="44"/>
                    </a:cubicBezTo>
                    <a:cubicBezTo>
                      <a:pt x="94" y="41"/>
                      <a:pt x="97" y="38"/>
                      <a:pt x="99" y="35"/>
                    </a:cubicBezTo>
                    <a:cubicBezTo>
                      <a:pt x="100" y="35"/>
                      <a:pt x="100" y="34"/>
                      <a:pt x="101" y="34"/>
                    </a:cubicBezTo>
                    <a:cubicBezTo>
                      <a:pt x="95" y="41"/>
                      <a:pt x="89" y="48"/>
                      <a:pt x="84" y="55"/>
                    </a:cubicBezTo>
                    <a:close/>
                    <a:moveTo>
                      <a:pt x="109" y="24"/>
                    </a:moveTo>
                    <a:cubicBezTo>
                      <a:pt x="108" y="25"/>
                      <a:pt x="107" y="25"/>
                      <a:pt x="106" y="26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4" y="29"/>
                      <a:pt x="102" y="31"/>
                      <a:pt x="99" y="34"/>
                    </a:cubicBezTo>
                    <a:cubicBezTo>
                      <a:pt x="97" y="37"/>
                      <a:pt x="94" y="39"/>
                      <a:pt x="92" y="41"/>
                    </a:cubicBezTo>
                    <a:cubicBezTo>
                      <a:pt x="89" y="44"/>
                      <a:pt x="86" y="46"/>
                      <a:pt x="84" y="48"/>
                    </a:cubicBezTo>
                    <a:cubicBezTo>
                      <a:pt x="84" y="47"/>
                      <a:pt x="85" y="46"/>
                      <a:pt x="86" y="46"/>
                    </a:cubicBezTo>
                    <a:cubicBezTo>
                      <a:pt x="88" y="44"/>
                      <a:pt x="89" y="43"/>
                      <a:pt x="91" y="42"/>
                    </a:cubicBezTo>
                    <a:cubicBezTo>
                      <a:pt x="93" y="40"/>
                      <a:pt x="95" y="37"/>
                      <a:pt x="97" y="35"/>
                    </a:cubicBezTo>
                    <a:cubicBezTo>
                      <a:pt x="99" y="32"/>
                      <a:pt x="102" y="29"/>
                      <a:pt x="105" y="26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7" y="25"/>
                      <a:pt x="107" y="25"/>
                      <a:pt x="107" y="24"/>
                    </a:cubicBezTo>
                    <a:cubicBezTo>
                      <a:pt x="108" y="24"/>
                      <a:pt x="107" y="23"/>
                      <a:pt x="107" y="24"/>
                    </a:cubicBezTo>
                    <a:cubicBezTo>
                      <a:pt x="103" y="27"/>
                      <a:pt x="99" y="30"/>
                      <a:pt x="95" y="33"/>
                    </a:cubicBezTo>
                    <a:cubicBezTo>
                      <a:pt x="91" y="37"/>
                      <a:pt x="88" y="41"/>
                      <a:pt x="84" y="44"/>
                    </a:cubicBezTo>
                    <a:cubicBezTo>
                      <a:pt x="83" y="45"/>
                      <a:pt x="82" y="45"/>
                      <a:pt x="83" y="45"/>
                    </a:cubicBezTo>
                    <a:cubicBezTo>
                      <a:pt x="84" y="43"/>
                      <a:pt x="86" y="41"/>
                      <a:pt x="87" y="40"/>
                    </a:cubicBezTo>
                    <a:cubicBezTo>
                      <a:pt x="89" y="38"/>
                      <a:pt x="91" y="36"/>
                      <a:pt x="93" y="34"/>
                    </a:cubicBezTo>
                    <a:cubicBezTo>
                      <a:pt x="97" y="31"/>
                      <a:pt x="100" y="28"/>
                      <a:pt x="104" y="25"/>
                    </a:cubicBezTo>
                    <a:cubicBezTo>
                      <a:pt x="105" y="25"/>
                      <a:pt x="105" y="24"/>
                      <a:pt x="105" y="24"/>
                    </a:cubicBezTo>
                    <a:cubicBezTo>
                      <a:pt x="105" y="24"/>
                      <a:pt x="106" y="23"/>
                      <a:pt x="106" y="23"/>
                    </a:cubicBezTo>
                    <a:cubicBezTo>
                      <a:pt x="107" y="23"/>
                      <a:pt x="106" y="22"/>
                      <a:pt x="106" y="23"/>
                    </a:cubicBezTo>
                    <a:cubicBezTo>
                      <a:pt x="102" y="25"/>
                      <a:pt x="98" y="28"/>
                      <a:pt x="94" y="31"/>
                    </a:cubicBezTo>
                    <a:cubicBezTo>
                      <a:pt x="90" y="34"/>
                      <a:pt x="87" y="38"/>
                      <a:pt x="83" y="42"/>
                    </a:cubicBezTo>
                    <a:cubicBezTo>
                      <a:pt x="82" y="42"/>
                      <a:pt x="82" y="42"/>
                      <a:pt x="81" y="43"/>
                    </a:cubicBezTo>
                    <a:cubicBezTo>
                      <a:pt x="81" y="43"/>
                      <a:pt x="81" y="43"/>
                      <a:pt x="81" y="43"/>
                    </a:cubicBezTo>
                    <a:cubicBezTo>
                      <a:pt x="83" y="41"/>
                      <a:pt x="84" y="40"/>
                      <a:pt x="86" y="38"/>
                    </a:cubicBezTo>
                    <a:cubicBezTo>
                      <a:pt x="88" y="36"/>
                      <a:pt x="90" y="34"/>
                      <a:pt x="92" y="32"/>
                    </a:cubicBezTo>
                    <a:cubicBezTo>
                      <a:pt x="96" y="29"/>
                      <a:pt x="100" y="27"/>
                      <a:pt x="104" y="23"/>
                    </a:cubicBezTo>
                    <a:cubicBezTo>
                      <a:pt x="104" y="23"/>
                      <a:pt x="104" y="22"/>
                      <a:pt x="103" y="22"/>
                    </a:cubicBezTo>
                    <a:cubicBezTo>
                      <a:pt x="96" y="27"/>
                      <a:pt x="90" y="32"/>
                      <a:pt x="84" y="37"/>
                    </a:cubicBezTo>
                    <a:cubicBezTo>
                      <a:pt x="82" y="39"/>
                      <a:pt x="81" y="40"/>
                      <a:pt x="79" y="41"/>
                    </a:cubicBezTo>
                    <a:cubicBezTo>
                      <a:pt x="74" y="45"/>
                      <a:pt x="78" y="41"/>
                      <a:pt x="79" y="40"/>
                    </a:cubicBezTo>
                    <a:cubicBezTo>
                      <a:pt x="82" y="37"/>
                      <a:pt x="85" y="34"/>
                      <a:pt x="88" y="32"/>
                    </a:cubicBezTo>
                    <a:cubicBezTo>
                      <a:pt x="93" y="28"/>
                      <a:pt x="98" y="24"/>
                      <a:pt x="103" y="20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105" y="21"/>
                      <a:pt x="107" y="22"/>
                      <a:pt x="109" y="24"/>
                    </a:cubicBezTo>
                    <a:close/>
                    <a:moveTo>
                      <a:pt x="90" y="36"/>
                    </a:moveTo>
                    <a:cubicBezTo>
                      <a:pt x="92" y="34"/>
                      <a:pt x="94" y="32"/>
                      <a:pt x="96" y="31"/>
                    </a:cubicBezTo>
                    <a:cubicBezTo>
                      <a:pt x="95" y="31"/>
                      <a:pt x="94" y="32"/>
                      <a:pt x="93" y="33"/>
                    </a:cubicBezTo>
                    <a:cubicBezTo>
                      <a:pt x="92" y="34"/>
                      <a:pt x="91" y="35"/>
                      <a:pt x="90" y="36"/>
                    </a:cubicBezTo>
                    <a:close/>
                  </a:path>
                </a:pathLst>
              </a:custGeom>
              <a:solidFill>
                <a:srgbClr val="F294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4923851" y="3229137"/>
              <a:ext cx="3702949" cy="830997"/>
              <a:chOff x="4923851" y="3229270"/>
              <a:chExt cx="3702949" cy="830997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5979922" y="3229270"/>
                <a:ext cx="264687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4800" dirty="0">
                    <a:solidFill>
                      <a:srgbClr val="F29400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  <a:cs typeface="萝莉体 第二版" panose="02000500000000000000" pitchFamily="2" charset="-122"/>
                  </a:rPr>
                  <a:t>乘车安全</a:t>
                </a:r>
              </a:p>
            </p:txBody>
          </p:sp>
          <p:sp>
            <p:nvSpPr>
              <p:cNvPr id="30" name="Freeform 159"/>
              <p:cNvSpPr>
                <a:spLocks noEditPoints="1"/>
              </p:cNvSpPr>
              <p:nvPr/>
            </p:nvSpPr>
            <p:spPr bwMode="auto">
              <a:xfrm rot="502359">
                <a:off x="4923851" y="3371042"/>
                <a:ext cx="1021657" cy="547455"/>
              </a:xfrm>
              <a:custGeom>
                <a:avLst/>
                <a:gdLst>
                  <a:gd name="T0" fmla="*/ 71 w 112"/>
                  <a:gd name="T1" fmla="*/ 0 h 60"/>
                  <a:gd name="T2" fmla="*/ 11 w 112"/>
                  <a:gd name="T3" fmla="*/ 59 h 60"/>
                  <a:gd name="T4" fmla="*/ 84 w 112"/>
                  <a:gd name="T5" fmla="*/ 35 h 60"/>
                  <a:gd name="T6" fmla="*/ 82 w 112"/>
                  <a:gd name="T7" fmla="*/ 31 h 60"/>
                  <a:gd name="T8" fmla="*/ 88 w 112"/>
                  <a:gd name="T9" fmla="*/ 23 h 60"/>
                  <a:gd name="T10" fmla="*/ 7 w 112"/>
                  <a:gd name="T11" fmla="*/ 32 h 60"/>
                  <a:gd name="T12" fmla="*/ 15 w 112"/>
                  <a:gd name="T13" fmla="*/ 31 h 60"/>
                  <a:gd name="T14" fmla="*/ 14 w 112"/>
                  <a:gd name="T15" fmla="*/ 41 h 60"/>
                  <a:gd name="T16" fmla="*/ 15 w 112"/>
                  <a:gd name="T17" fmla="*/ 43 h 60"/>
                  <a:gd name="T18" fmla="*/ 25 w 112"/>
                  <a:gd name="T19" fmla="*/ 39 h 60"/>
                  <a:gd name="T20" fmla="*/ 17 w 112"/>
                  <a:gd name="T21" fmla="*/ 50 h 60"/>
                  <a:gd name="T22" fmla="*/ 49 w 112"/>
                  <a:gd name="T23" fmla="*/ 30 h 60"/>
                  <a:gd name="T24" fmla="*/ 59 w 112"/>
                  <a:gd name="T25" fmla="*/ 22 h 60"/>
                  <a:gd name="T26" fmla="*/ 39 w 112"/>
                  <a:gd name="T27" fmla="*/ 41 h 60"/>
                  <a:gd name="T28" fmla="*/ 88 w 112"/>
                  <a:gd name="T29" fmla="*/ 13 h 60"/>
                  <a:gd name="T30" fmla="*/ 77 w 112"/>
                  <a:gd name="T31" fmla="*/ 14 h 60"/>
                  <a:gd name="T32" fmla="*/ 75 w 112"/>
                  <a:gd name="T33" fmla="*/ 6 h 60"/>
                  <a:gd name="T34" fmla="*/ 51 w 112"/>
                  <a:gd name="T35" fmla="*/ 37 h 60"/>
                  <a:gd name="T36" fmla="*/ 74 w 112"/>
                  <a:gd name="T37" fmla="*/ 18 h 60"/>
                  <a:gd name="T38" fmla="*/ 78 w 112"/>
                  <a:gd name="T39" fmla="*/ 19 h 60"/>
                  <a:gd name="T40" fmla="*/ 80 w 112"/>
                  <a:gd name="T41" fmla="*/ 20 h 60"/>
                  <a:gd name="T42" fmla="*/ 78 w 112"/>
                  <a:gd name="T43" fmla="*/ 17 h 60"/>
                  <a:gd name="T44" fmla="*/ 75 w 112"/>
                  <a:gd name="T45" fmla="*/ 14 h 60"/>
                  <a:gd name="T46" fmla="*/ 73 w 112"/>
                  <a:gd name="T47" fmla="*/ 4 h 60"/>
                  <a:gd name="T48" fmla="*/ 14 w 112"/>
                  <a:gd name="T49" fmla="*/ 52 h 60"/>
                  <a:gd name="T50" fmla="*/ 13 w 112"/>
                  <a:gd name="T51" fmla="*/ 46 h 60"/>
                  <a:gd name="T52" fmla="*/ 14 w 112"/>
                  <a:gd name="T53" fmla="*/ 54 h 60"/>
                  <a:gd name="T54" fmla="*/ 36 w 112"/>
                  <a:gd name="T55" fmla="*/ 32 h 60"/>
                  <a:gd name="T56" fmla="*/ 12 w 112"/>
                  <a:gd name="T57" fmla="*/ 45 h 60"/>
                  <a:gd name="T58" fmla="*/ 11 w 112"/>
                  <a:gd name="T59" fmla="*/ 41 h 60"/>
                  <a:gd name="T60" fmla="*/ 16 w 112"/>
                  <a:gd name="T61" fmla="*/ 36 h 60"/>
                  <a:gd name="T62" fmla="*/ 8 w 112"/>
                  <a:gd name="T63" fmla="*/ 35 h 60"/>
                  <a:gd name="T64" fmla="*/ 21 w 112"/>
                  <a:gd name="T65" fmla="*/ 55 h 60"/>
                  <a:gd name="T66" fmla="*/ 66 w 112"/>
                  <a:gd name="T67" fmla="*/ 22 h 60"/>
                  <a:gd name="T68" fmla="*/ 77 w 112"/>
                  <a:gd name="T69" fmla="*/ 18 h 60"/>
                  <a:gd name="T70" fmla="*/ 51 w 112"/>
                  <a:gd name="T71" fmla="*/ 44 h 60"/>
                  <a:gd name="T72" fmla="*/ 53 w 112"/>
                  <a:gd name="T73" fmla="*/ 48 h 60"/>
                  <a:gd name="T74" fmla="*/ 93 w 112"/>
                  <a:gd name="T75" fmla="*/ 15 h 60"/>
                  <a:gd name="T76" fmla="*/ 46 w 112"/>
                  <a:gd name="T77" fmla="*/ 50 h 60"/>
                  <a:gd name="T78" fmla="*/ 69 w 112"/>
                  <a:gd name="T79" fmla="*/ 43 h 60"/>
                  <a:gd name="T80" fmla="*/ 84 w 112"/>
                  <a:gd name="T81" fmla="*/ 27 h 60"/>
                  <a:gd name="T82" fmla="*/ 76 w 112"/>
                  <a:gd name="T83" fmla="*/ 38 h 60"/>
                  <a:gd name="T84" fmla="*/ 98 w 112"/>
                  <a:gd name="T85" fmla="*/ 20 h 60"/>
                  <a:gd name="T86" fmla="*/ 47 w 112"/>
                  <a:gd name="T87" fmla="*/ 50 h 60"/>
                  <a:gd name="T88" fmla="*/ 80 w 112"/>
                  <a:gd name="T89" fmla="*/ 31 h 60"/>
                  <a:gd name="T90" fmla="*/ 83 w 112"/>
                  <a:gd name="T91" fmla="*/ 50 h 60"/>
                  <a:gd name="T92" fmla="*/ 99 w 112"/>
                  <a:gd name="T93" fmla="*/ 31 h 60"/>
                  <a:gd name="T94" fmla="*/ 82 w 112"/>
                  <a:gd name="T95" fmla="*/ 45 h 60"/>
                  <a:gd name="T96" fmla="*/ 100 w 112"/>
                  <a:gd name="T97" fmla="*/ 26 h 60"/>
                  <a:gd name="T98" fmla="*/ 99 w 112"/>
                  <a:gd name="T99" fmla="*/ 35 h 60"/>
                  <a:gd name="T100" fmla="*/ 92 w 112"/>
                  <a:gd name="T101" fmla="*/ 41 h 60"/>
                  <a:gd name="T102" fmla="*/ 107 w 112"/>
                  <a:gd name="T103" fmla="*/ 24 h 60"/>
                  <a:gd name="T104" fmla="*/ 104 w 112"/>
                  <a:gd name="T105" fmla="*/ 25 h 60"/>
                  <a:gd name="T106" fmla="*/ 81 w 112"/>
                  <a:gd name="T107" fmla="*/ 43 h 60"/>
                  <a:gd name="T108" fmla="*/ 79 w 112"/>
                  <a:gd name="T109" fmla="*/ 40 h 60"/>
                  <a:gd name="T110" fmla="*/ 93 w 112"/>
                  <a:gd name="T111" fmla="*/ 3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2" h="60">
                    <a:moveTo>
                      <a:pt x="83" y="59"/>
                    </a:moveTo>
                    <a:cubicBezTo>
                      <a:pt x="84" y="59"/>
                      <a:pt x="84" y="59"/>
                      <a:pt x="85" y="58"/>
                    </a:cubicBezTo>
                    <a:cubicBezTo>
                      <a:pt x="93" y="47"/>
                      <a:pt x="103" y="36"/>
                      <a:pt x="112" y="24"/>
                    </a:cubicBezTo>
                    <a:cubicBezTo>
                      <a:pt x="112" y="24"/>
                      <a:pt x="112" y="23"/>
                      <a:pt x="112" y="23"/>
                    </a:cubicBezTo>
                    <a:cubicBezTo>
                      <a:pt x="112" y="22"/>
                      <a:pt x="112" y="22"/>
                      <a:pt x="111" y="22"/>
                    </a:cubicBezTo>
                    <a:cubicBezTo>
                      <a:pt x="105" y="17"/>
                      <a:pt x="97" y="14"/>
                      <a:pt x="90" y="10"/>
                    </a:cubicBezTo>
                    <a:cubicBezTo>
                      <a:pt x="84" y="7"/>
                      <a:pt x="78" y="3"/>
                      <a:pt x="71" y="0"/>
                    </a:cubicBezTo>
                    <a:cubicBezTo>
                      <a:pt x="71" y="0"/>
                      <a:pt x="71" y="0"/>
                      <a:pt x="70" y="0"/>
                    </a:cubicBezTo>
                    <a:cubicBezTo>
                      <a:pt x="69" y="1"/>
                      <a:pt x="69" y="1"/>
                      <a:pt x="69" y="2"/>
                    </a:cubicBezTo>
                    <a:cubicBezTo>
                      <a:pt x="71" y="7"/>
                      <a:pt x="71" y="12"/>
                      <a:pt x="71" y="16"/>
                    </a:cubicBezTo>
                    <a:cubicBezTo>
                      <a:pt x="48" y="21"/>
                      <a:pt x="25" y="27"/>
                      <a:pt x="1" y="28"/>
                    </a:cubicBezTo>
                    <a:cubicBezTo>
                      <a:pt x="0" y="28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8" y="37"/>
                      <a:pt x="12" y="49"/>
                      <a:pt x="11" y="59"/>
                    </a:cubicBezTo>
                    <a:cubicBezTo>
                      <a:pt x="11" y="59"/>
                      <a:pt x="11" y="60"/>
                      <a:pt x="11" y="60"/>
                    </a:cubicBezTo>
                    <a:cubicBezTo>
                      <a:pt x="11" y="60"/>
                      <a:pt x="12" y="60"/>
                      <a:pt x="12" y="60"/>
                    </a:cubicBezTo>
                    <a:cubicBezTo>
                      <a:pt x="35" y="56"/>
                      <a:pt x="57" y="50"/>
                      <a:pt x="79" y="46"/>
                    </a:cubicBezTo>
                    <a:cubicBezTo>
                      <a:pt x="80" y="50"/>
                      <a:pt x="81" y="54"/>
                      <a:pt x="81" y="58"/>
                    </a:cubicBezTo>
                    <a:cubicBezTo>
                      <a:pt x="82" y="59"/>
                      <a:pt x="83" y="59"/>
                      <a:pt x="83" y="59"/>
                    </a:cubicBezTo>
                    <a:close/>
                    <a:moveTo>
                      <a:pt x="73" y="44"/>
                    </a:moveTo>
                    <a:cubicBezTo>
                      <a:pt x="77" y="42"/>
                      <a:pt x="80" y="37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1" y="37"/>
                      <a:pt x="78" y="40"/>
                      <a:pt x="76" y="43"/>
                    </a:cubicBezTo>
                    <a:cubicBezTo>
                      <a:pt x="75" y="43"/>
                      <a:pt x="74" y="44"/>
                      <a:pt x="73" y="44"/>
                    </a:cubicBezTo>
                    <a:close/>
                    <a:moveTo>
                      <a:pt x="62" y="46"/>
                    </a:moveTo>
                    <a:cubicBezTo>
                      <a:pt x="67" y="43"/>
                      <a:pt x="71" y="39"/>
                      <a:pt x="75" y="35"/>
                    </a:cubicBezTo>
                    <a:cubicBezTo>
                      <a:pt x="80" y="31"/>
                      <a:pt x="85" y="28"/>
                      <a:pt x="90" y="24"/>
                    </a:cubicBezTo>
                    <a:cubicBezTo>
                      <a:pt x="88" y="26"/>
                      <a:pt x="85" y="28"/>
                      <a:pt x="82" y="31"/>
                    </a:cubicBezTo>
                    <a:cubicBezTo>
                      <a:pt x="76" y="35"/>
                      <a:pt x="71" y="40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4" y="46"/>
                      <a:pt x="63" y="46"/>
                      <a:pt x="62" y="46"/>
                    </a:cubicBezTo>
                    <a:close/>
                    <a:moveTo>
                      <a:pt x="53" y="48"/>
                    </a:moveTo>
                    <a:cubicBezTo>
                      <a:pt x="66" y="40"/>
                      <a:pt x="78" y="29"/>
                      <a:pt x="91" y="19"/>
                    </a:cubicBezTo>
                    <a:cubicBezTo>
                      <a:pt x="92" y="19"/>
                      <a:pt x="97" y="14"/>
                      <a:pt x="93" y="18"/>
                    </a:cubicBezTo>
                    <a:cubicBezTo>
                      <a:pt x="92" y="20"/>
                      <a:pt x="90" y="21"/>
                      <a:pt x="88" y="23"/>
                    </a:cubicBezTo>
                    <a:cubicBezTo>
                      <a:pt x="85" y="26"/>
                      <a:pt x="82" y="28"/>
                      <a:pt x="78" y="31"/>
                    </a:cubicBezTo>
                    <a:cubicBezTo>
                      <a:pt x="72" y="36"/>
                      <a:pt x="66" y="42"/>
                      <a:pt x="60" y="47"/>
                    </a:cubicBezTo>
                    <a:cubicBezTo>
                      <a:pt x="57" y="47"/>
                      <a:pt x="55" y="48"/>
                      <a:pt x="53" y="48"/>
                    </a:cubicBezTo>
                    <a:close/>
                    <a:moveTo>
                      <a:pt x="5" y="31"/>
                    </a:moveTo>
                    <a:cubicBezTo>
                      <a:pt x="6" y="30"/>
                      <a:pt x="7" y="30"/>
                      <a:pt x="9" y="30"/>
                    </a:cubicBezTo>
                    <a:cubicBezTo>
                      <a:pt x="8" y="31"/>
                      <a:pt x="7" y="31"/>
                      <a:pt x="6" y="32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10" y="29"/>
                      <a:pt x="9" y="32"/>
                    </a:cubicBezTo>
                    <a:cubicBezTo>
                      <a:pt x="8" y="32"/>
                      <a:pt x="8" y="33"/>
                      <a:pt x="7" y="34"/>
                    </a:cubicBezTo>
                    <a:cubicBezTo>
                      <a:pt x="7" y="33"/>
                      <a:pt x="6" y="32"/>
                      <a:pt x="5" y="31"/>
                    </a:cubicBezTo>
                    <a:close/>
                    <a:moveTo>
                      <a:pt x="21" y="29"/>
                    </a:moveTo>
                    <a:cubicBezTo>
                      <a:pt x="18" y="31"/>
                      <a:pt x="17" y="33"/>
                      <a:pt x="15" y="34"/>
                    </a:cubicBezTo>
                    <a:cubicBezTo>
                      <a:pt x="14" y="35"/>
                      <a:pt x="10" y="38"/>
                      <a:pt x="11" y="37"/>
                    </a:cubicBezTo>
                    <a:cubicBezTo>
                      <a:pt x="12" y="35"/>
                      <a:pt x="14" y="33"/>
                      <a:pt x="15" y="31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2" y="31"/>
                      <a:pt x="10" y="32"/>
                      <a:pt x="8" y="34"/>
                    </a:cubicBezTo>
                    <a:cubicBezTo>
                      <a:pt x="7" y="34"/>
                      <a:pt x="9" y="32"/>
                      <a:pt x="10" y="32"/>
                    </a:cubicBezTo>
                    <a:cubicBezTo>
                      <a:pt x="10" y="31"/>
                      <a:pt x="10" y="31"/>
                      <a:pt x="11" y="30"/>
                    </a:cubicBezTo>
                    <a:cubicBezTo>
                      <a:pt x="14" y="30"/>
                      <a:pt x="17" y="30"/>
                      <a:pt x="21" y="29"/>
                    </a:cubicBezTo>
                    <a:close/>
                    <a:moveTo>
                      <a:pt x="31" y="28"/>
                    </a:moveTo>
                    <a:cubicBezTo>
                      <a:pt x="25" y="31"/>
                      <a:pt x="21" y="38"/>
                      <a:pt x="14" y="41"/>
                    </a:cubicBezTo>
                    <a:cubicBezTo>
                      <a:pt x="11" y="43"/>
                      <a:pt x="14" y="41"/>
                      <a:pt x="16" y="40"/>
                    </a:cubicBezTo>
                    <a:cubicBezTo>
                      <a:pt x="17" y="38"/>
                      <a:pt x="19" y="37"/>
                      <a:pt x="21" y="35"/>
                    </a:cubicBezTo>
                    <a:cubicBezTo>
                      <a:pt x="24" y="33"/>
                      <a:pt x="27" y="31"/>
                      <a:pt x="29" y="28"/>
                    </a:cubicBezTo>
                    <a:cubicBezTo>
                      <a:pt x="30" y="28"/>
                      <a:pt x="30" y="28"/>
                      <a:pt x="31" y="28"/>
                    </a:cubicBezTo>
                    <a:close/>
                    <a:moveTo>
                      <a:pt x="38" y="26"/>
                    </a:moveTo>
                    <a:cubicBezTo>
                      <a:pt x="30" y="31"/>
                      <a:pt x="23" y="39"/>
                      <a:pt x="15" y="44"/>
                    </a:cubicBezTo>
                    <a:cubicBezTo>
                      <a:pt x="12" y="46"/>
                      <a:pt x="13" y="46"/>
                      <a:pt x="15" y="43"/>
                    </a:cubicBezTo>
                    <a:cubicBezTo>
                      <a:pt x="18" y="41"/>
                      <a:pt x="20" y="39"/>
                      <a:pt x="23" y="37"/>
                    </a:cubicBezTo>
                    <a:cubicBezTo>
                      <a:pt x="27" y="34"/>
                      <a:pt x="31" y="31"/>
                      <a:pt x="34" y="27"/>
                    </a:cubicBezTo>
                    <a:cubicBezTo>
                      <a:pt x="35" y="27"/>
                      <a:pt x="37" y="26"/>
                      <a:pt x="38" y="26"/>
                    </a:cubicBezTo>
                    <a:close/>
                    <a:moveTo>
                      <a:pt x="44" y="25"/>
                    </a:moveTo>
                    <a:cubicBezTo>
                      <a:pt x="34" y="32"/>
                      <a:pt x="26" y="41"/>
                      <a:pt x="16" y="48"/>
                    </a:cubicBezTo>
                    <a:cubicBezTo>
                      <a:pt x="11" y="51"/>
                      <a:pt x="15" y="47"/>
                      <a:pt x="17" y="45"/>
                    </a:cubicBezTo>
                    <a:cubicBezTo>
                      <a:pt x="19" y="43"/>
                      <a:pt x="22" y="41"/>
                      <a:pt x="25" y="39"/>
                    </a:cubicBezTo>
                    <a:cubicBezTo>
                      <a:pt x="30" y="35"/>
                      <a:pt x="35" y="30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2" y="25"/>
                      <a:pt x="43" y="25"/>
                      <a:pt x="44" y="25"/>
                    </a:cubicBezTo>
                    <a:close/>
                    <a:moveTo>
                      <a:pt x="51" y="24"/>
                    </a:moveTo>
                    <a:cubicBezTo>
                      <a:pt x="45" y="27"/>
                      <a:pt x="41" y="32"/>
                      <a:pt x="36" y="35"/>
                    </a:cubicBezTo>
                    <a:cubicBezTo>
                      <a:pt x="33" y="38"/>
                      <a:pt x="30" y="40"/>
                      <a:pt x="27" y="42"/>
                    </a:cubicBezTo>
                    <a:cubicBezTo>
                      <a:pt x="23" y="45"/>
                      <a:pt x="20" y="47"/>
                      <a:pt x="17" y="50"/>
                    </a:cubicBezTo>
                    <a:cubicBezTo>
                      <a:pt x="16" y="51"/>
                      <a:pt x="15" y="52"/>
                      <a:pt x="14" y="53"/>
                    </a:cubicBezTo>
                    <a:cubicBezTo>
                      <a:pt x="15" y="51"/>
                      <a:pt x="17" y="49"/>
                      <a:pt x="19" y="47"/>
                    </a:cubicBezTo>
                    <a:cubicBezTo>
                      <a:pt x="22" y="44"/>
                      <a:pt x="25" y="42"/>
                      <a:pt x="28" y="39"/>
                    </a:cubicBezTo>
                    <a:cubicBezTo>
                      <a:pt x="34" y="34"/>
                      <a:pt x="40" y="30"/>
                      <a:pt x="46" y="25"/>
                    </a:cubicBezTo>
                    <a:cubicBezTo>
                      <a:pt x="47" y="24"/>
                      <a:pt x="49" y="24"/>
                      <a:pt x="51" y="24"/>
                    </a:cubicBezTo>
                    <a:close/>
                    <a:moveTo>
                      <a:pt x="59" y="22"/>
                    </a:moveTo>
                    <a:cubicBezTo>
                      <a:pt x="55" y="24"/>
                      <a:pt x="52" y="27"/>
                      <a:pt x="49" y="30"/>
                    </a:cubicBezTo>
                    <a:cubicBezTo>
                      <a:pt x="46" y="32"/>
                      <a:pt x="44" y="34"/>
                      <a:pt x="41" y="36"/>
                    </a:cubicBezTo>
                    <a:cubicBezTo>
                      <a:pt x="34" y="41"/>
                      <a:pt x="27" y="47"/>
                      <a:pt x="19" y="53"/>
                    </a:cubicBezTo>
                    <a:cubicBezTo>
                      <a:pt x="19" y="54"/>
                      <a:pt x="18" y="54"/>
                      <a:pt x="17" y="55"/>
                    </a:cubicBezTo>
                    <a:cubicBezTo>
                      <a:pt x="18" y="54"/>
                      <a:pt x="19" y="53"/>
                      <a:pt x="20" y="52"/>
                    </a:cubicBezTo>
                    <a:cubicBezTo>
                      <a:pt x="24" y="49"/>
                      <a:pt x="28" y="45"/>
                      <a:pt x="31" y="41"/>
                    </a:cubicBezTo>
                    <a:cubicBezTo>
                      <a:pt x="38" y="35"/>
                      <a:pt x="45" y="28"/>
                      <a:pt x="53" y="23"/>
                    </a:cubicBezTo>
                    <a:cubicBezTo>
                      <a:pt x="55" y="23"/>
                      <a:pt x="57" y="22"/>
                      <a:pt x="59" y="22"/>
                    </a:cubicBezTo>
                    <a:close/>
                    <a:moveTo>
                      <a:pt x="69" y="20"/>
                    </a:moveTo>
                    <a:cubicBezTo>
                      <a:pt x="63" y="23"/>
                      <a:pt x="58" y="28"/>
                      <a:pt x="53" y="32"/>
                    </a:cubicBezTo>
                    <a:cubicBezTo>
                      <a:pt x="49" y="35"/>
                      <a:pt x="46" y="37"/>
                      <a:pt x="42" y="40"/>
                    </a:cubicBezTo>
                    <a:cubicBezTo>
                      <a:pt x="38" y="43"/>
                      <a:pt x="34" y="46"/>
                      <a:pt x="30" y="50"/>
                    </a:cubicBezTo>
                    <a:cubicBezTo>
                      <a:pt x="28" y="51"/>
                      <a:pt x="26" y="53"/>
                      <a:pt x="23" y="54"/>
                    </a:cubicBezTo>
                    <a:cubicBezTo>
                      <a:pt x="24" y="54"/>
                      <a:pt x="26" y="52"/>
                      <a:pt x="27" y="51"/>
                    </a:cubicBezTo>
                    <a:cubicBezTo>
                      <a:pt x="31" y="48"/>
                      <a:pt x="35" y="44"/>
                      <a:pt x="39" y="41"/>
                    </a:cubicBezTo>
                    <a:cubicBezTo>
                      <a:pt x="42" y="38"/>
                      <a:pt x="45" y="35"/>
                      <a:pt x="48" y="32"/>
                    </a:cubicBezTo>
                    <a:cubicBezTo>
                      <a:pt x="48" y="32"/>
                      <a:pt x="48" y="32"/>
                      <a:pt x="49" y="32"/>
                    </a:cubicBezTo>
                    <a:cubicBezTo>
                      <a:pt x="53" y="28"/>
                      <a:pt x="57" y="25"/>
                      <a:pt x="61" y="21"/>
                    </a:cubicBezTo>
                    <a:cubicBezTo>
                      <a:pt x="63" y="21"/>
                      <a:pt x="66" y="20"/>
                      <a:pt x="69" y="20"/>
                    </a:cubicBezTo>
                    <a:close/>
                    <a:moveTo>
                      <a:pt x="90" y="13"/>
                    </a:moveTo>
                    <a:cubicBezTo>
                      <a:pt x="89" y="13"/>
                      <a:pt x="87" y="13"/>
                      <a:pt x="86" y="14"/>
                    </a:cubicBezTo>
                    <a:cubicBezTo>
                      <a:pt x="87" y="13"/>
                      <a:pt x="87" y="13"/>
                      <a:pt x="88" y="13"/>
                    </a:cubicBezTo>
                    <a:cubicBezTo>
                      <a:pt x="88" y="12"/>
                      <a:pt x="88" y="12"/>
                      <a:pt x="87" y="12"/>
                    </a:cubicBezTo>
                    <a:cubicBezTo>
                      <a:pt x="84" y="12"/>
                      <a:pt x="82" y="14"/>
                      <a:pt x="79" y="15"/>
                    </a:cubicBezTo>
                    <a:cubicBezTo>
                      <a:pt x="79" y="16"/>
                      <a:pt x="75" y="19"/>
                      <a:pt x="77" y="16"/>
                    </a:cubicBezTo>
                    <a:cubicBezTo>
                      <a:pt x="78" y="15"/>
                      <a:pt x="80" y="14"/>
                      <a:pt x="82" y="13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79" y="13"/>
                      <a:pt x="78" y="14"/>
                      <a:pt x="76" y="15"/>
                    </a:cubicBezTo>
                    <a:cubicBezTo>
                      <a:pt x="73" y="18"/>
                      <a:pt x="77" y="14"/>
                      <a:pt x="77" y="14"/>
                    </a:cubicBezTo>
                    <a:cubicBezTo>
                      <a:pt x="78" y="13"/>
                      <a:pt x="79" y="12"/>
                      <a:pt x="80" y="11"/>
                    </a:cubicBezTo>
                    <a:cubicBezTo>
                      <a:pt x="80" y="11"/>
                      <a:pt x="80" y="10"/>
                      <a:pt x="80" y="10"/>
                    </a:cubicBezTo>
                    <a:cubicBezTo>
                      <a:pt x="78" y="11"/>
                      <a:pt x="75" y="13"/>
                      <a:pt x="74" y="14"/>
                    </a:cubicBezTo>
                    <a:cubicBezTo>
                      <a:pt x="75" y="12"/>
                      <a:pt x="77" y="11"/>
                      <a:pt x="77" y="9"/>
                    </a:cubicBezTo>
                    <a:cubicBezTo>
                      <a:pt x="78" y="9"/>
                      <a:pt x="77" y="9"/>
                      <a:pt x="77" y="9"/>
                    </a:cubicBezTo>
                    <a:cubicBezTo>
                      <a:pt x="74" y="12"/>
                      <a:pt x="76" y="8"/>
                      <a:pt x="76" y="7"/>
                    </a:cubicBezTo>
                    <a:cubicBezTo>
                      <a:pt x="76" y="6"/>
                      <a:pt x="76" y="6"/>
                      <a:pt x="75" y="6"/>
                    </a:cubicBezTo>
                    <a:cubicBezTo>
                      <a:pt x="73" y="8"/>
                      <a:pt x="73" y="7"/>
                      <a:pt x="74" y="5"/>
                    </a:cubicBezTo>
                    <a:cubicBezTo>
                      <a:pt x="79" y="7"/>
                      <a:pt x="84" y="10"/>
                      <a:pt x="90" y="13"/>
                    </a:cubicBezTo>
                    <a:close/>
                    <a:moveTo>
                      <a:pt x="78" y="17"/>
                    </a:moveTo>
                    <a:cubicBezTo>
                      <a:pt x="64" y="26"/>
                      <a:pt x="52" y="39"/>
                      <a:pt x="38" y="49"/>
                    </a:cubicBezTo>
                    <a:cubicBezTo>
                      <a:pt x="37" y="49"/>
                      <a:pt x="32" y="54"/>
                      <a:pt x="35" y="51"/>
                    </a:cubicBezTo>
                    <a:cubicBezTo>
                      <a:pt x="37" y="49"/>
                      <a:pt x="38" y="48"/>
                      <a:pt x="40" y="46"/>
                    </a:cubicBezTo>
                    <a:cubicBezTo>
                      <a:pt x="43" y="43"/>
                      <a:pt x="47" y="39"/>
                      <a:pt x="51" y="37"/>
                    </a:cubicBezTo>
                    <a:cubicBezTo>
                      <a:pt x="58" y="31"/>
                      <a:pt x="64" y="25"/>
                      <a:pt x="71" y="19"/>
                    </a:cubicBezTo>
                    <a:cubicBezTo>
                      <a:pt x="72" y="19"/>
                      <a:pt x="72" y="19"/>
                      <a:pt x="73" y="19"/>
                    </a:cubicBezTo>
                    <a:cubicBezTo>
                      <a:pt x="74" y="19"/>
                      <a:pt x="74" y="19"/>
                      <a:pt x="74" y="18"/>
                    </a:cubicBezTo>
                    <a:cubicBezTo>
                      <a:pt x="74" y="18"/>
                      <a:pt x="74" y="18"/>
                      <a:pt x="74" y="17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4" y="17"/>
                      <a:pt x="75" y="17"/>
                      <a:pt x="76" y="16"/>
                    </a:cubicBezTo>
                    <a:cubicBezTo>
                      <a:pt x="75" y="17"/>
                      <a:pt x="75" y="17"/>
                      <a:pt x="74" y="18"/>
                    </a:cubicBezTo>
                    <a:cubicBezTo>
                      <a:pt x="74" y="18"/>
                      <a:pt x="75" y="18"/>
                      <a:pt x="75" y="18"/>
                    </a:cubicBezTo>
                    <a:cubicBezTo>
                      <a:pt x="77" y="18"/>
                      <a:pt x="78" y="17"/>
                      <a:pt x="80" y="16"/>
                    </a:cubicBezTo>
                    <a:cubicBezTo>
                      <a:pt x="81" y="15"/>
                      <a:pt x="81" y="15"/>
                      <a:pt x="82" y="14"/>
                    </a:cubicBezTo>
                    <a:cubicBezTo>
                      <a:pt x="83" y="14"/>
                      <a:pt x="87" y="13"/>
                      <a:pt x="86" y="13"/>
                    </a:cubicBezTo>
                    <a:cubicBezTo>
                      <a:pt x="85" y="14"/>
                      <a:pt x="84" y="15"/>
                      <a:pt x="83" y="16"/>
                    </a:cubicBezTo>
                    <a:cubicBezTo>
                      <a:pt x="83" y="16"/>
                      <a:pt x="83" y="16"/>
                      <a:pt x="82" y="16"/>
                    </a:cubicBezTo>
                    <a:cubicBezTo>
                      <a:pt x="81" y="17"/>
                      <a:pt x="80" y="18"/>
                      <a:pt x="78" y="19"/>
                    </a:cubicBezTo>
                    <a:cubicBezTo>
                      <a:pt x="77" y="19"/>
                      <a:pt x="77" y="19"/>
                      <a:pt x="77" y="20"/>
                    </a:cubicBezTo>
                    <a:cubicBezTo>
                      <a:pt x="77" y="20"/>
                      <a:pt x="76" y="20"/>
                      <a:pt x="76" y="20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80" y="19"/>
                      <a:pt x="83" y="17"/>
                      <a:pt x="86" y="15"/>
                    </a:cubicBezTo>
                    <a:cubicBezTo>
                      <a:pt x="87" y="14"/>
                      <a:pt x="88" y="14"/>
                      <a:pt x="90" y="14"/>
                    </a:cubicBezTo>
                    <a:cubicBezTo>
                      <a:pt x="88" y="14"/>
                      <a:pt x="87" y="16"/>
                      <a:pt x="85" y="16"/>
                    </a:cubicBezTo>
                    <a:cubicBezTo>
                      <a:pt x="84" y="17"/>
                      <a:pt x="82" y="18"/>
                      <a:pt x="80" y="20"/>
                    </a:cubicBezTo>
                    <a:cubicBezTo>
                      <a:pt x="76" y="23"/>
                      <a:pt x="73" y="27"/>
                      <a:pt x="69" y="30"/>
                    </a:cubicBezTo>
                    <a:cubicBezTo>
                      <a:pt x="64" y="34"/>
                      <a:pt x="59" y="37"/>
                      <a:pt x="54" y="40"/>
                    </a:cubicBezTo>
                    <a:cubicBezTo>
                      <a:pt x="50" y="44"/>
                      <a:pt x="46" y="47"/>
                      <a:pt x="42" y="50"/>
                    </a:cubicBezTo>
                    <a:cubicBezTo>
                      <a:pt x="38" y="52"/>
                      <a:pt x="44" y="48"/>
                      <a:pt x="44" y="47"/>
                    </a:cubicBezTo>
                    <a:cubicBezTo>
                      <a:pt x="47" y="45"/>
                      <a:pt x="49" y="43"/>
                      <a:pt x="51" y="41"/>
                    </a:cubicBezTo>
                    <a:cubicBezTo>
                      <a:pt x="60" y="33"/>
                      <a:pt x="70" y="26"/>
                      <a:pt x="79" y="18"/>
                    </a:cubicBezTo>
                    <a:cubicBezTo>
                      <a:pt x="79" y="17"/>
                      <a:pt x="79" y="17"/>
                      <a:pt x="78" y="17"/>
                    </a:cubicBezTo>
                    <a:close/>
                    <a:moveTo>
                      <a:pt x="73" y="8"/>
                    </a:move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5" y="7"/>
                    </a:cubicBezTo>
                    <a:cubicBezTo>
                      <a:pt x="74" y="8"/>
                      <a:pt x="74" y="9"/>
                      <a:pt x="73" y="10"/>
                    </a:cubicBezTo>
                    <a:cubicBezTo>
                      <a:pt x="73" y="9"/>
                      <a:pt x="73" y="9"/>
                      <a:pt x="73" y="8"/>
                    </a:cubicBezTo>
                    <a:close/>
                    <a:moveTo>
                      <a:pt x="74" y="15"/>
                    </a:moveTo>
                    <a:cubicBezTo>
                      <a:pt x="74" y="15"/>
                      <a:pt x="75" y="15"/>
                      <a:pt x="75" y="14"/>
                    </a:cubicBezTo>
                    <a:cubicBezTo>
                      <a:pt x="75" y="15"/>
                      <a:pt x="74" y="16"/>
                      <a:pt x="74" y="16"/>
                    </a:cubicBezTo>
                    <a:cubicBezTo>
                      <a:pt x="74" y="16"/>
                      <a:pt x="74" y="15"/>
                      <a:pt x="74" y="15"/>
                    </a:cubicBezTo>
                    <a:close/>
                    <a:moveTo>
                      <a:pt x="74" y="12"/>
                    </a:moveTo>
                    <a:cubicBezTo>
                      <a:pt x="75" y="12"/>
                      <a:pt x="76" y="11"/>
                      <a:pt x="76" y="10"/>
                    </a:cubicBezTo>
                    <a:cubicBezTo>
                      <a:pt x="76" y="11"/>
                      <a:pt x="75" y="12"/>
                      <a:pt x="74" y="14"/>
                    </a:cubicBezTo>
                    <a:cubicBezTo>
                      <a:pt x="74" y="13"/>
                      <a:pt x="74" y="13"/>
                      <a:pt x="74" y="12"/>
                    </a:cubicBezTo>
                    <a:close/>
                    <a:moveTo>
                      <a:pt x="73" y="4"/>
                    </a:moveTo>
                    <a:cubicBezTo>
                      <a:pt x="73" y="5"/>
                      <a:pt x="73" y="5"/>
                      <a:pt x="73" y="5"/>
                    </a:cubicBezTo>
                    <a:cubicBezTo>
                      <a:pt x="73" y="5"/>
                      <a:pt x="73" y="5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lose/>
                    <a:moveTo>
                      <a:pt x="13" y="50"/>
                    </a:moveTo>
                    <a:cubicBezTo>
                      <a:pt x="15" y="49"/>
                      <a:pt x="17" y="47"/>
                      <a:pt x="19" y="46"/>
                    </a:cubicBezTo>
                    <a:cubicBezTo>
                      <a:pt x="17" y="48"/>
                      <a:pt x="15" y="50"/>
                      <a:pt x="14" y="52"/>
                    </a:cubicBezTo>
                    <a:cubicBezTo>
                      <a:pt x="14" y="51"/>
                      <a:pt x="13" y="51"/>
                      <a:pt x="13" y="50"/>
                    </a:cubicBezTo>
                    <a:close/>
                    <a:moveTo>
                      <a:pt x="13" y="46"/>
                    </a:moveTo>
                    <a:cubicBezTo>
                      <a:pt x="22" y="41"/>
                      <a:pt x="28" y="33"/>
                      <a:pt x="37" y="28"/>
                    </a:cubicBezTo>
                    <a:cubicBezTo>
                      <a:pt x="36" y="28"/>
                      <a:pt x="35" y="29"/>
                      <a:pt x="35" y="29"/>
                    </a:cubicBezTo>
                    <a:cubicBezTo>
                      <a:pt x="32" y="32"/>
                      <a:pt x="30" y="34"/>
                      <a:pt x="27" y="36"/>
                    </a:cubicBezTo>
                    <a:cubicBezTo>
                      <a:pt x="22" y="40"/>
                      <a:pt x="18" y="44"/>
                      <a:pt x="13" y="48"/>
                    </a:cubicBezTo>
                    <a:cubicBezTo>
                      <a:pt x="13" y="48"/>
                      <a:pt x="13" y="47"/>
                      <a:pt x="13" y="46"/>
                    </a:cubicBezTo>
                    <a:close/>
                    <a:moveTo>
                      <a:pt x="10" y="38"/>
                    </a:moveTo>
                    <a:cubicBezTo>
                      <a:pt x="14" y="37"/>
                      <a:pt x="16" y="34"/>
                      <a:pt x="19" y="31"/>
                    </a:cubicBezTo>
                    <a:cubicBezTo>
                      <a:pt x="20" y="31"/>
                      <a:pt x="20" y="30"/>
                      <a:pt x="21" y="30"/>
                    </a:cubicBezTo>
                    <a:cubicBezTo>
                      <a:pt x="20" y="31"/>
                      <a:pt x="18" y="33"/>
                      <a:pt x="17" y="34"/>
                    </a:cubicBezTo>
                    <a:cubicBezTo>
                      <a:pt x="15" y="36"/>
                      <a:pt x="13" y="38"/>
                      <a:pt x="11" y="40"/>
                    </a:cubicBezTo>
                    <a:cubicBezTo>
                      <a:pt x="11" y="40"/>
                      <a:pt x="10" y="39"/>
                      <a:pt x="10" y="38"/>
                    </a:cubicBezTo>
                    <a:close/>
                    <a:moveTo>
                      <a:pt x="14" y="54"/>
                    </a:moveTo>
                    <a:cubicBezTo>
                      <a:pt x="16" y="52"/>
                      <a:pt x="18" y="50"/>
                      <a:pt x="20" y="49"/>
                    </a:cubicBezTo>
                    <a:cubicBezTo>
                      <a:pt x="23" y="46"/>
                      <a:pt x="26" y="43"/>
                      <a:pt x="30" y="41"/>
                    </a:cubicBezTo>
                    <a:cubicBezTo>
                      <a:pt x="35" y="37"/>
                      <a:pt x="39" y="34"/>
                      <a:pt x="43" y="30"/>
                    </a:cubicBezTo>
                    <a:cubicBezTo>
                      <a:pt x="40" y="33"/>
                      <a:pt x="37" y="36"/>
                      <a:pt x="33" y="39"/>
                    </a:cubicBezTo>
                    <a:cubicBezTo>
                      <a:pt x="27" y="44"/>
                      <a:pt x="21" y="51"/>
                      <a:pt x="14" y="56"/>
                    </a:cubicBezTo>
                    <a:cubicBezTo>
                      <a:pt x="14" y="55"/>
                      <a:pt x="14" y="55"/>
                      <a:pt x="14" y="54"/>
                    </a:cubicBezTo>
                    <a:close/>
                    <a:moveTo>
                      <a:pt x="36" y="32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37" y="31"/>
                      <a:pt x="39" y="30"/>
                      <a:pt x="40" y="28"/>
                    </a:cubicBezTo>
                    <a:cubicBezTo>
                      <a:pt x="41" y="28"/>
                      <a:pt x="46" y="23"/>
                      <a:pt x="43" y="26"/>
                    </a:cubicBezTo>
                    <a:cubicBezTo>
                      <a:pt x="41" y="28"/>
                      <a:pt x="38" y="30"/>
                      <a:pt x="36" y="32"/>
                    </a:cubicBezTo>
                    <a:close/>
                    <a:moveTo>
                      <a:pt x="31" y="29"/>
                    </a:moveTo>
                    <a:cubicBezTo>
                      <a:pt x="29" y="31"/>
                      <a:pt x="27" y="33"/>
                      <a:pt x="25" y="35"/>
                    </a:cubicBezTo>
                    <a:cubicBezTo>
                      <a:pt x="21" y="38"/>
                      <a:pt x="17" y="41"/>
                      <a:pt x="12" y="45"/>
                    </a:cubicBezTo>
                    <a:cubicBezTo>
                      <a:pt x="12" y="44"/>
                      <a:pt x="12" y="44"/>
                      <a:pt x="12" y="43"/>
                    </a:cubicBezTo>
                    <a:cubicBezTo>
                      <a:pt x="19" y="41"/>
                      <a:pt x="24" y="34"/>
                      <a:pt x="29" y="29"/>
                    </a:cubicBezTo>
                    <a:cubicBezTo>
                      <a:pt x="30" y="29"/>
                      <a:pt x="31" y="28"/>
                      <a:pt x="32" y="27"/>
                    </a:cubicBezTo>
                    <a:cubicBezTo>
                      <a:pt x="32" y="27"/>
                      <a:pt x="33" y="27"/>
                      <a:pt x="33" y="27"/>
                    </a:cubicBezTo>
                    <a:cubicBezTo>
                      <a:pt x="33" y="28"/>
                      <a:pt x="32" y="28"/>
                      <a:pt x="31" y="29"/>
                    </a:cubicBezTo>
                    <a:close/>
                    <a:moveTo>
                      <a:pt x="12" y="42"/>
                    </a:moveTo>
                    <a:cubicBezTo>
                      <a:pt x="11" y="42"/>
                      <a:pt x="11" y="41"/>
                      <a:pt x="11" y="41"/>
                    </a:cubicBezTo>
                    <a:cubicBezTo>
                      <a:pt x="14" y="39"/>
                      <a:pt x="17" y="37"/>
                      <a:pt x="20" y="35"/>
                    </a:cubicBezTo>
                    <a:cubicBezTo>
                      <a:pt x="21" y="33"/>
                      <a:pt x="23" y="32"/>
                      <a:pt x="25" y="30"/>
                    </a:cubicBezTo>
                    <a:cubicBezTo>
                      <a:pt x="25" y="30"/>
                      <a:pt x="27" y="29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4" y="34"/>
                      <a:pt x="17" y="37"/>
                      <a:pt x="12" y="42"/>
                    </a:cubicBezTo>
                    <a:close/>
                    <a:moveTo>
                      <a:pt x="14" y="38"/>
                    </a:moveTo>
                    <a:cubicBezTo>
                      <a:pt x="8" y="43"/>
                      <a:pt x="15" y="37"/>
                      <a:pt x="16" y="36"/>
                    </a:cubicBezTo>
                    <a:cubicBezTo>
                      <a:pt x="18" y="34"/>
                      <a:pt x="20" y="31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4" y="29"/>
                      <a:pt x="25" y="28"/>
                      <a:pt x="26" y="28"/>
                    </a:cubicBezTo>
                    <a:cubicBezTo>
                      <a:pt x="22" y="31"/>
                      <a:pt x="18" y="35"/>
                      <a:pt x="14" y="38"/>
                    </a:cubicBezTo>
                    <a:close/>
                    <a:moveTo>
                      <a:pt x="14" y="31"/>
                    </a:moveTo>
                    <a:cubicBezTo>
                      <a:pt x="13" y="32"/>
                      <a:pt x="11" y="36"/>
                      <a:pt x="10" y="37"/>
                    </a:cubicBezTo>
                    <a:cubicBezTo>
                      <a:pt x="9" y="36"/>
                      <a:pt x="9" y="35"/>
                      <a:pt x="8" y="35"/>
                    </a:cubicBezTo>
                    <a:cubicBezTo>
                      <a:pt x="10" y="33"/>
                      <a:pt x="12" y="32"/>
                      <a:pt x="14" y="31"/>
                    </a:cubicBezTo>
                    <a:close/>
                    <a:moveTo>
                      <a:pt x="23" y="51"/>
                    </a:moveTo>
                    <a:cubicBezTo>
                      <a:pt x="27" y="47"/>
                      <a:pt x="32" y="44"/>
                      <a:pt x="36" y="41"/>
                    </a:cubicBezTo>
                    <a:cubicBezTo>
                      <a:pt x="39" y="39"/>
                      <a:pt x="41" y="37"/>
                      <a:pt x="44" y="35"/>
                    </a:cubicBezTo>
                    <a:cubicBezTo>
                      <a:pt x="44" y="35"/>
                      <a:pt x="43" y="36"/>
                      <a:pt x="43" y="36"/>
                    </a:cubicBezTo>
                    <a:cubicBezTo>
                      <a:pt x="36" y="43"/>
                      <a:pt x="29" y="49"/>
                      <a:pt x="22" y="55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19" y="56"/>
                      <a:pt x="17" y="56"/>
                      <a:pt x="14" y="57"/>
                    </a:cubicBezTo>
                    <a:cubicBezTo>
                      <a:pt x="18" y="56"/>
                      <a:pt x="20" y="53"/>
                      <a:pt x="23" y="51"/>
                    </a:cubicBezTo>
                    <a:close/>
                    <a:moveTo>
                      <a:pt x="43" y="40"/>
                    </a:moveTo>
                    <a:cubicBezTo>
                      <a:pt x="46" y="38"/>
                      <a:pt x="50" y="35"/>
                      <a:pt x="53" y="33"/>
                    </a:cubicBezTo>
                    <a:cubicBezTo>
                      <a:pt x="57" y="30"/>
                      <a:pt x="61" y="27"/>
                      <a:pt x="64" y="24"/>
                    </a:cubicBezTo>
                    <a:cubicBezTo>
                      <a:pt x="66" y="22"/>
                      <a:pt x="67" y="21"/>
                      <a:pt x="69" y="20"/>
                    </a:cubicBezTo>
                    <a:cubicBezTo>
                      <a:pt x="68" y="21"/>
                      <a:pt x="67" y="22"/>
                      <a:pt x="66" y="22"/>
                    </a:cubicBezTo>
                    <a:cubicBezTo>
                      <a:pt x="62" y="26"/>
                      <a:pt x="58" y="29"/>
                      <a:pt x="54" y="33"/>
                    </a:cubicBezTo>
                    <a:cubicBezTo>
                      <a:pt x="47" y="39"/>
                      <a:pt x="39" y="46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29" y="54"/>
                      <a:pt x="26" y="55"/>
                      <a:pt x="23" y="55"/>
                    </a:cubicBezTo>
                    <a:cubicBezTo>
                      <a:pt x="30" y="51"/>
                      <a:pt x="36" y="46"/>
                      <a:pt x="43" y="40"/>
                    </a:cubicBezTo>
                    <a:close/>
                    <a:moveTo>
                      <a:pt x="73" y="21"/>
                    </a:moveTo>
                    <a:cubicBezTo>
                      <a:pt x="75" y="20"/>
                      <a:pt x="76" y="19"/>
                      <a:pt x="77" y="18"/>
                    </a:cubicBezTo>
                    <a:cubicBezTo>
                      <a:pt x="75" y="20"/>
                      <a:pt x="73" y="22"/>
                      <a:pt x="71" y="23"/>
                    </a:cubicBezTo>
                    <a:cubicBezTo>
                      <a:pt x="68" y="26"/>
                      <a:pt x="64" y="29"/>
                      <a:pt x="60" y="32"/>
                    </a:cubicBezTo>
                    <a:cubicBezTo>
                      <a:pt x="53" y="38"/>
                      <a:pt x="46" y="45"/>
                      <a:pt x="39" y="51"/>
                    </a:cubicBezTo>
                    <a:cubicBezTo>
                      <a:pt x="38" y="51"/>
                      <a:pt x="38" y="52"/>
                      <a:pt x="39" y="52"/>
                    </a:cubicBezTo>
                    <a:cubicBezTo>
                      <a:pt x="37" y="52"/>
                      <a:pt x="35" y="53"/>
                      <a:pt x="33" y="53"/>
                    </a:cubicBezTo>
                    <a:cubicBezTo>
                      <a:pt x="47" y="44"/>
                      <a:pt x="59" y="31"/>
                      <a:pt x="73" y="21"/>
                    </a:cubicBezTo>
                    <a:close/>
                    <a:moveTo>
                      <a:pt x="51" y="44"/>
                    </a:moveTo>
                    <a:cubicBezTo>
                      <a:pt x="55" y="40"/>
                      <a:pt x="60" y="37"/>
                      <a:pt x="65" y="34"/>
                    </a:cubicBezTo>
                    <a:cubicBezTo>
                      <a:pt x="69" y="31"/>
                      <a:pt x="74" y="27"/>
                      <a:pt x="78" y="23"/>
                    </a:cubicBezTo>
                    <a:cubicBezTo>
                      <a:pt x="81" y="19"/>
                      <a:pt x="87" y="17"/>
                      <a:pt x="91" y="14"/>
                    </a:cubicBezTo>
                    <a:cubicBezTo>
                      <a:pt x="92" y="14"/>
                      <a:pt x="94" y="15"/>
                      <a:pt x="95" y="16"/>
                    </a:cubicBezTo>
                    <a:cubicBezTo>
                      <a:pt x="89" y="19"/>
                      <a:pt x="84" y="24"/>
                      <a:pt x="78" y="29"/>
                    </a:cubicBezTo>
                    <a:cubicBezTo>
                      <a:pt x="71" y="35"/>
                      <a:pt x="63" y="40"/>
                      <a:pt x="56" y="46"/>
                    </a:cubicBezTo>
                    <a:cubicBezTo>
                      <a:pt x="55" y="46"/>
                      <a:pt x="54" y="47"/>
                      <a:pt x="53" y="48"/>
                    </a:cubicBezTo>
                    <a:cubicBezTo>
                      <a:pt x="54" y="47"/>
                      <a:pt x="55" y="45"/>
                      <a:pt x="56" y="44"/>
                    </a:cubicBezTo>
                    <a:cubicBezTo>
                      <a:pt x="57" y="43"/>
                      <a:pt x="58" y="42"/>
                      <a:pt x="60" y="40"/>
                    </a:cubicBezTo>
                    <a:cubicBezTo>
                      <a:pt x="63" y="38"/>
                      <a:pt x="66" y="36"/>
                      <a:pt x="69" y="34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74" y="31"/>
                      <a:pt x="78" y="27"/>
                      <a:pt x="83" y="23"/>
                    </a:cubicBezTo>
                    <a:cubicBezTo>
                      <a:pt x="86" y="20"/>
                      <a:pt x="90" y="18"/>
                      <a:pt x="93" y="16"/>
                    </a:cubicBezTo>
                    <a:cubicBezTo>
                      <a:pt x="94" y="15"/>
                      <a:pt x="93" y="15"/>
                      <a:pt x="93" y="15"/>
                    </a:cubicBezTo>
                    <a:cubicBezTo>
                      <a:pt x="92" y="15"/>
                      <a:pt x="92" y="16"/>
                      <a:pt x="91" y="16"/>
                    </a:cubicBezTo>
                    <a:cubicBezTo>
                      <a:pt x="91" y="16"/>
                      <a:pt x="91" y="16"/>
                      <a:pt x="90" y="17"/>
                    </a:cubicBezTo>
                    <a:cubicBezTo>
                      <a:pt x="88" y="18"/>
                      <a:pt x="86" y="19"/>
                      <a:pt x="85" y="21"/>
                    </a:cubicBezTo>
                    <a:cubicBezTo>
                      <a:pt x="83" y="22"/>
                      <a:pt x="82" y="23"/>
                      <a:pt x="81" y="24"/>
                    </a:cubicBezTo>
                    <a:cubicBezTo>
                      <a:pt x="77" y="27"/>
                      <a:pt x="73" y="30"/>
                      <a:pt x="69" y="33"/>
                    </a:cubicBezTo>
                    <a:cubicBezTo>
                      <a:pt x="69" y="33"/>
                      <a:pt x="69" y="33"/>
                      <a:pt x="68" y="33"/>
                    </a:cubicBezTo>
                    <a:cubicBezTo>
                      <a:pt x="61" y="38"/>
                      <a:pt x="53" y="44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4" y="50"/>
                      <a:pt x="41" y="51"/>
                      <a:pt x="39" y="51"/>
                    </a:cubicBezTo>
                    <a:cubicBezTo>
                      <a:pt x="44" y="50"/>
                      <a:pt x="47" y="47"/>
                      <a:pt x="51" y="44"/>
                    </a:cubicBezTo>
                    <a:close/>
                    <a:moveTo>
                      <a:pt x="100" y="18"/>
                    </a:moveTo>
                    <a:cubicBezTo>
                      <a:pt x="93" y="23"/>
                      <a:pt x="86" y="29"/>
                      <a:pt x="79" y="35"/>
                    </a:cubicBezTo>
                    <a:cubicBezTo>
                      <a:pt x="76" y="37"/>
                      <a:pt x="73" y="40"/>
                      <a:pt x="69" y="43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9" y="43"/>
                      <a:pt x="69" y="43"/>
                      <a:pt x="69" y="42"/>
                    </a:cubicBezTo>
                    <a:cubicBezTo>
                      <a:pt x="71" y="41"/>
                      <a:pt x="73" y="39"/>
                      <a:pt x="75" y="38"/>
                    </a:cubicBezTo>
                    <a:cubicBezTo>
                      <a:pt x="81" y="32"/>
                      <a:pt x="88" y="27"/>
                      <a:pt x="95" y="20"/>
                    </a:cubicBezTo>
                    <a:cubicBezTo>
                      <a:pt x="95" y="20"/>
                      <a:pt x="95" y="20"/>
                      <a:pt x="95" y="20"/>
                    </a:cubicBezTo>
                    <a:cubicBezTo>
                      <a:pt x="96" y="19"/>
                      <a:pt x="96" y="19"/>
                      <a:pt x="97" y="18"/>
                    </a:cubicBezTo>
                    <a:cubicBezTo>
                      <a:pt x="97" y="18"/>
                      <a:pt x="97" y="18"/>
                      <a:pt x="96" y="18"/>
                    </a:cubicBezTo>
                    <a:cubicBezTo>
                      <a:pt x="92" y="21"/>
                      <a:pt x="88" y="24"/>
                      <a:pt x="84" y="27"/>
                    </a:cubicBezTo>
                    <a:cubicBezTo>
                      <a:pt x="89" y="24"/>
                      <a:pt x="92" y="20"/>
                      <a:pt x="96" y="16"/>
                    </a:cubicBezTo>
                    <a:cubicBezTo>
                      <a:pt x="97" y="17"/>
                      <a:pt x="99" y="18"/>
                      <a:pt x="100" y="18"/>
                    </a:cubicBezTo>
                    <a:close/>
                    <a:moveTo>
                      <a:pt x="102" y="20"/>
                    </a:moveTo>
                    <a:cubicBezTo>
                      <a:pt x="97" y="23"/>
                      <a:pt x="93" y="26"/>
                      <a:pt x="88" y="30"/>
                    </a:cubicBezTo>
                    <a:cubicBezTo>
                      <a:pt x="85" y="33"/>
                      <a:pt x="82" y="35"/>
                      <a:pt x="79" y="37"/>
                    </a:cubicBezTo>
                    <a:cubicBezTo>
                      <a:pt x="78" y="39"/>
                      <a:pt x="76" y="40"/>
                      <a:pt x="75" y="42"/>
                    </a:cubicBezTo>
                    <a:cubicBezTo>
                      <a:pt x="69" y="46"/>
                      <a:pt x="75" y="40"/>
                      <a:pt x="76" y="38"/>
                    </a:cubicBezTo>
                    <a:cubicBezTo>
                      <a:pt x="77" y="37"/>
                      <a:pt x="78" y="37"/>
                      <a:pt x="79" y="36"/>
                    </a:cubicBezTo>
                    <a:cubicBezTo>
                      <a:pt x="80" y="35"/>
                      <a:pt x="82" y="34"/>
                      <a:pt x="83" y="33"/>
                    </a:cubicBezTo>
                    <a:cubicBezTo>
                      <a:pt x="89" y="28"/>
                      <a:pt x="95" y="24"/>
                      <a:pt x="101" y="19"/>
                    </a:cubicBezTo>
                    <a:cubicBezTo>
                      <a:pt x="101" y="19"/>
                      <a:pt x="102" y="19"/>
                      <a:pt x="102" y="20"/>
                    </a:cubicBezTo>
                    <a:close/>
                    <a:moveTo>
                      <a:pt x="87" y="29"/>
                    </a:moveTo>
                    <a:cubicBezTo>
                      <a:pt x="91" y="26"/>
                      <a:pt x="94" y="23"/>
                      <a:pt x="98" y="21"/>
                    </a:cubicBezTo>
                    <a:cubicBezTo>
                      <a:pt x="98" y="21"/>
                      <a:pt x="98" y="21"/>
                      <a:pt x="98" y="20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6" y="22"/>
                      <a:pt x="94" y="24"/>
                      <a:pt x="92" y="25"/>
                    </a:cubicBezTo>
                    <a:cubicBezTo>
                      <a:pt x="90" y="26"/>
                      <a:pt x="89" y="27"/>
                      <a:pt x="87" y="29"/>
                    </a:cubicBezTo>
                    <a:close/>
                    <a:moveTo>
                      <a:pt x="59" y="41"/>
                    </a:moveTo>
                    <a:cubicBezTo>
                      <a:pt x="56" y="43"/>
                      <a:pt x="53" y="45"/>
                      <a:pt x="51" y="48"/>
                    </a:cubicBezTo>
                    <a:cubicBezTo>
                      <a:pt x="51" y="48"/>
                      <a:pt x="51" y="49"/>
                      <a:pt x="51" y="49"/>
                    </a:cubicBezTo>
                    <a:cubicBezTo>
                      <a:pt x="50" y="49"/>
                      <a:pt x="48" y="49"/>
                      <a:pt x="47" y="50"/>
                    </a:cubicBezTo>
                    <a:cubicBezTo>
                      <a:pt x="51" y="46"/>
                      <a:pt x="55" y="44"/>
                      <a:pt x="59" y="41"/>
                    </a:cubicBezTo>
                    <a:close/>
                    <a:moveTo>
                      <a:pt x="80" y="30"/>
                    </a:moveTo>
                    <a:cubicBezTo>
                      <a:pt x="79" y="31"/>
                      <a:pt x="78" y="32"/>
                      <a:pt x="77" y="32"/>
                    </a:cubicBezTo>
                    <a:cubicBezTo>
                      <a:pt x="74" y="35"/>
                      <a:pt x="71" y="38"/>
                      <a:pt x="68" y="40"/>
                    </a:cubicBezTo>
                    <a:cubicBezTo>
                      <a:pt x="68" y="40"/>
                      <a:pt x="68" y="41"/>
                      <a:pt x="68" y="41"/>
                    </a:cubicBezTo>
                    <a:cubicBezTo>
                      <a:pt x="69" y="40"/>
                      <a:pt x="70" y="39"/>
                      <a:pt x="71" y="38"/>
                    </a:cubicBezTo>
                    <a:cubicBezTo>
                      <a:pt x="73" y="35"/>
                      <a:pt x="77" y="33"/>
                      <a:pt x="80" y="31"/>
                    </a:cubicBezTo>
                    <a:cubicBezTo>
                      <a:pt x="80" y="30"/>
                      <a:pt x="80" y="30"/>
                      <a:pt x="80" y="30"/>
                    </a:cubicBezTo>
                    <a:close/>
                    <a:moveTo>
                      <a:pt x="74" y="40"/>
                    </a:moveTo>
                    <a:cubicBezTo>
                      <a:pt x="73" y="41"/>
                      <a:pt x="71" y="43"/>
                      <a:pt x="70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69" y="45"/>
                      <a:pt x="68" y="45"/>
                      <a:pt x="67" y="45"/>
                    </a:cubicBezTo>
                    <a:cubicBezTo>
                      <a:pt x="69" y="43"/>
                      <a:pt x="72" y="42"/>
                      <a:pt x="74" y="40"/>
                    </a:cubicBezTo>
                    <a:close/>
                    <a:moveTo>
                      <a:pt x="83" y="50"/>
                    </a:moveTo>
                    <a:cubicBezTo>
                      <a:pt x="87" y="46"/>
                      <a:pt x="91" y="43"/>
                      <a:pt x="95" y="39"/>
                    </a:cubicBezTo>
                    <a:cubicBezTo>
                      <a:pt x="94" y="40"/>
                      <a:pt x="93" y="41"/>
                      <a:pt x="92" y="42"/>
                    </a:cubicBezTo>
                    <a:cubicBezTo>
                      <a:pt x="89" y="46"/>
                      <a:pt x="86" y="49"/>
                      <a:pt x="83" y="53"/>
                    </a:cubicBezTo>
                    <a:cubicBezTo>
                      <a:pt x="83" y="52"/>
                      <a:pt x="83" y="51"/>
                      <a:pt x="83" y="50"/>
                    </a:cubicBezTo>
                    <a:close/>
                    <a:moveTo>
                      <a:pt x="82" y="46"/>
                    </a:moveTo>
                    <a:cubicBezTo>
                      <a:pt x="87" y="44"/>
                      <a:pt x="90" y="41"/>
                      <a:pt x="93" y="37"/>
                    </a:cubicBezTo>
                    <a:cubicBezTo>
                      <a:pt x="95" y="35"/>
                      <a:pt x="97" y="33"/>
                      <a:pt x="99" y="31"/>
                    </a:cubicBezTo>
                    <a:cubicBezTo>
                      <a:pt x="100" y="31"/>
                      <a:pt x="100" y="30"/>
                      <a:pt x="100" y="30"/>
                    </a:cubicBezTo>
                    <a:cubicBezTo>
                      <a:pt x="98" y="33"/>
                      <a:pt x="95" y="35"/>
                      <a:pt x="93" y="38"/>
                    </a:cubicBezTo>
                    <a:cubicBezTo>
                      <a:pt x="90" y="42"/>
                      <a:pt x="86" y="45"/>
                      <a:pt x="83" y="49"/>
                    </a:cubicBezTo>
                    <a:cubicBezTo>
                      <a:pt x="82" y="48"/>
                      <a:pt x="82" y="47"/>
                      <a:pt x="82" y="46"/>
                    </a:cubicBezTo>
                    <a:close/>
                    <a:moveTo>
                      <a:pt x="82" y="43"/>
                    </a:moveTo>
                    <a:cubicBezTo>
                      <a:pt x="84" y="42"/>
                      <a:pt x="86" y="40"/>
                      <a:pt x="87" y="39"/>
                    </a:cubicBezTo>
                    <a:cubicBezTo>
                      <a:pt x="86" y="41"/>
                      <a:pt x="84" y="43"/>
                      <a:pt x="82" y="45"/>
                    </a:cubicBezTo>
                    <a:cubicBezTo>
                      <a:pt x="82" y="44"/>
                      <a:pt x="82" y="44"/>
                      <a:pt x="82" y="44"/>
                    </a:cubicBezTo>
                    <a:cubicBezTo>
                      <a:pt x="82" y="44"/>
                      <a:pt x="82" y="43"/>
                      <a:pt x="82" y="43"/>
                    </a:cubicBezTo>
                    <a:close/>
                    <a:moveTo>
                      <a:pt x="81" y="42"/>
                    </a:moveTo>
                    <a:cubicBezTo>
                      <a:pt x="81" y="42"/>
                      <a:pt x="80" y="42"/>
                      <a:pt x="80" y="42"/>
                    </a:cubicBezTo>
                    <a:cubicBezTo>
                      <a:pt x="79" y="43"/>
                      <a:pt x="79" y="43"/>
                      <a:pt x="78" y="43"/>
                    </a:cubicBezTo>
                    <a:cubicBezTo>
                      <a:pt x="81" y="41"/>
                      <a:pt x="84" y="38"/>
                      <a:pt x="86" y="36"/>
                    </a:cubicBezTo>
                    <a:cubicBezTo>
                      <a:pt x="91" y="32"/>
                      <a:pt x="95" y="29"/>
                      <a:pt x="100" y="26"/>
                    </a:cubicBezTo>
                    <a:cubicBezTo>
                      <a:pt x="99" y="26"/>
                      <a:pt x="98" y="27"/>
                      <a:pt x="97" y="27"/>
                    </a:cubicBezTo>
                    <a:cubicBezTo>
                      <a:pt x="95" y="29"/>
                      <a:pt x="93" y="30"/>
                      <a:pt x="91" y="32"/>
                    </a:cubicBezTo>
                    <a:cubicBezTo>
                      <a:pt x="88" y="35"/>
                      <a:pt x="84" y="39"/>
                      <a:pt x="81" y="42"/>
                    </a:cubicBezTo>
                    <a:close/>
                    <a:moveTo>
                      <a:pt x="84" y="55"/>
                    </a:moveTo>
                    <a:cubicBezTo>
                      <a:pt x="84" y="55"/>
                      <a:pt x="84" y="54"/>
                      <a:pt x="84" y="54"/>
                    </a:cubicBezTo>
                    <a:cubicBezTo>
                      <a:pt x="86" y="50"/>
                      <a:pt x="89" y="47"/>
                      <a:pt x="92" y="44"/>
                    </a:cubicBezTo>
                    <a:cubicBezTo>
                      <a:pt x="94" y="41"/>
                      <a:pt x="97" y="38"/>
                      <a:pt x="99" y="35"/>
                    </a:cubicBezTo>
                    <a:cubicBezTo>
                      <a:pt x="100" y="35"/>
                      <a:pt x="100" y="34"/>
                      <a:pt x="101" y="34"/>
                    </a:cubicBezTo>
                    <a:cubicBezTo>
                      <a:pt x="95" y="41"/>
                      <a:pt x="89" y="48"/>
                      <a:pt x="84" y="55"/>
                    </a:cubicBezTo>
                    <a:close/>
                    <a:moveTo>
                      <a:pt x="109" y="24"/>
                    </a:moveTo>
                    <a:cubicBezTo>
                      <a:pt x="108" y="25"/>
                      <a:pt x="107" y="25"/>
                      <a:pt x="106" y="26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4" y="29"/>
                      <a:pt x="102" y="31"/>
                      <a:pt x="99" y="34"/>
                    </a:cubicBezTo>
                    <a:cubicBezTo>
                      <a:pt x="97" y="37"/>
                      <a:pt x="94" y="39"/>
                      <a:pt x="92" y="41"/>
                    </a:cubicBezTo>
                    <a:cubicBezTo>
                      <a:pt x="89" y="44"/>
                      <a:pt x="86" y="46"/>
                      <a:pt x="84" y="48"/>
                    </a:cubicBezTo>
                    <a:cubicBezTo>
                      <a:pt x="84" y="47"/>
                      <a:pt x="85" y="46"/>
                      <a:pt x="86" y="46"/>
                    </a:cubicBezTo>
                    <a:cubicBezTo>
                      <a:pt x="88" y="44"/>
                      <a:pt x="89" y="43"/>
                      <a:pt x="91" y="42"/>
                    </a:cubicBezTo>
                    <a:cubicBezTo>
                      <a:pt x="93" y="40"/>
                      <a:pt x="95" y="37"/>
                      <a:pt x="97" y="35"/>
                    </a:cubicBezTo>
                    <a:cubicBezTo>
                      <a:pt x="99" y="32"/>
                      <a:pt x="102" y="29"/>
                      <a:pt x="105" y="26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7" y="25"/>
                      <a:pt x="107" y="25"/>
                      <a:pt x="107" y="24"/>
                    </a:cubicBezTo>
                    <a:cubicBezTo>
                      <a:pt x="108" y="24"/>
                      <a:pt x="107" y="23"/>
                      <a:pt x="107" y="24"/>
                    </a:cubicBezTo>
                    <a:cubicBezTo>
                      <a:pt x="103" y="27"/>
                      <a:pt x="99" y="30"/>
                      <a:pt x="95" y="33"/>
                    </a:cubicBezTo>
                    <a:cubicBezTo>
                      <a:pt x="91" y="37"/>
                      <a:pt x="88" y="41"/>
                      <a:pt x="84" y="44"/>
                    </a:cubicBezTo>
                    <a:cubicBezTo>
                      <a:pt x="83" y="45"/>
                      <a:pt x="82" y="45"/>
                      <a:pt x="83" y="45"/>
                    </a:cubicBezTo>
                    <a:cubicBezTo>
                      <a:pt x="84" y="43"/>
                      <a:pt x="86" y="41"/>
                      <a:pt x="87" y="40"/>
                    </a:cubicBezTo>
                    <a:cubicBezTo>
                      <a:pt x="89" y="38"/>
                      <a:pt x="91" y="36"/>
                      <a:pt x="93" y="34"/>
                    </a:cubicBezTo>
                    <a:cubicBezTo>
                      <a:pt x="97" y="31"/>
                      <a:pt x="100" y="28"/>
                      <a:pt x="104" y="25"/>
                    </a:cubicBezTo>
                    <a:cubicBezTo>
                      <a:pt x="105" y="25"/>
                      <a:pt x="105" y="24"/>
                      <a:pt x="105" y="24"/>
                    </a:cubicBezTo>
                    <a:cubicBezTo>
                      <a:pt x="105" y="24"/>
                      <a:pt x="106" y="23"/>
                      <a:pt x="106" y="23"/>
                    </a:cubicBezTo>
                    <a:cubicBezTo>
                      <a:pt x="107" y="23"/>
                      <a:pt x="106" y="22"/>
                      <a:pt x="106" y="23"/>
                    </a:cubicBezTo>
                    <a:cubicBezTo>
                      <a:pt x="102" y="25"/>
                      <a:pt x="98" y="28"/>
                      <a:pt x="94" y="31"/>
                    </a:cubicBezTo>
                    <a:cubicBezTo>
                      <a:pt x="90" y="34"/>
                      <a:pt x="87" y="38"/>
                      <a:pt x="83" y="42"/>
                    </a:cubicBezTo>
                    <a:cubicBezTo>
                      <a:pt x="82" y="42"/>
                      <a:pt x="82" y="42"/>
                      <a:pt x="81" y="43"/>
                    </a:cubicBezTo>
                    <a:cubicBezTo>
                      <a:pt x="81" y="43"/>
                      <a:pt x="81" y="43"/>
                      <a:pt x="81" y="43"/>
                    </a:cubicBezTo>
                    <a:cubicBezTo>
                      <a:pt x="83" y="41"/>
                      <a:pt x="84" y="40"/>
                      <a:pt x="86" y="38"/>
                    </a:cubicBezTo>
                    <a:cubicBezTo>
                      <a:pt x="88" y="36"/>
                      <a:pt x="90" y="34"/>
                      <a:pt x="92" y="32"/>
                    </a:cubicBezTo>
                    <a:cubicBezTo>
                      <a:pt x="96" y="29"/>
                      <a:pt x="100" y="27"/>
                      <a:pt x="104" y="23"/>
                    </a:cubicBezTo>
                    <a:cubicBezTo>
                      <a:pt x="104" y="23"/>
                      <a:pt x="104" y="22"/>
                      <a:pt x="103" y="22"/>
                    </a:cubicBezTo>
                    <a:cubicBezTo>
                      <a:pt x="96" y="27"/>
                      <a:pt x="90" y="32"/>
                      <a:pt x="84" y="37"/>
                    </a:cubicBezTo>
                    <a:cubicBezTo>
                      <a:pt x="82" y="39"/>
                      <a:pt x="81" y="40"/>
                      <a:pt x="79" y="41"/>
                    </a:cubicBezTo>
                    <a:cubicBezTo>
                      <a:pt x="74" y="45"/>
                      <a:pt x="78" y="41"/>
                      <a:pt x="79" y="40"/>
                    </a:cubicBezTo>
                    <a:cubicBezTo>
                      <a:pt x="82" y="37"/>
                      <a:pt x="85" y="34"/>
                      <a:pt x="88" y="32"/>
                    </a:cubicBezTo>
                    <a:cubicBezTo>
                      <a:pt x="93" y="28"/>
                      <a:pt x="98" y="24"/>
                      <a:pt x="103" y="20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105" y="21"/>
                      <a:pt x="107" y="22"/>
                      <a:pt x="109" y="24"/>
                    </a:cubicBezTo>
                    <a:close/>
                    <a:moveTo>
                      <a:pt x="90" y="36"/>
                    </a:moveTo>
                    <a:cubicBezTo>
                      <a:pt x="92" y="34"/>
                      <a:pt x="94" y="32"/>
                      <a:pt x="96" y="31"/>
                    </a:cubicBezTo>
                    <a:cubicBezTo>
                      <a:pt x="95" y="31"/>
                      <a:pt x="94" y="32"/>
                      <a:pt x="93" y="33"/>
                    </a:cubicBezTo>
                    <a:cubicBezTo>
                      <a:pt x="92" y="34"/>
                      <a:pt x="91" y="35"/>
                      <a:pt x="90" y="36"/>
                    </a:cubicBezTo>
                    <a:close/>
                  </a:path>
                </a:pathLst>
              </a:custGeom>
              <a:solidFill>
                <a:srgbClr val="F294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5805325" y="2108862"/>
              <a:ext cx="3618089" cy="830997"/>
              <a:chOff x="5805325" y="2108728"/>
              <a:chExt cx="3618089" cy="830997"/>
            </a:xfrm>
          </p:grpSpPr>
          <p:sp>
            <p:nvSpPr>
              <p:cNvPr id="32" name="文本框 31"/>
              <p:cNvSpPr txBox="1"/>
              <p:nvPr/>
            </p:nvSpPr>
            <p:spPr>
              <a:xfrm>
                <a:off x="6776536" y="2108728"/>
                <a:ext cx="264687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4800" dirty="0">
                    <a:solidFill>
                      <a:srgbClr val="F29400"/>
                    </a:solidFill>
                    <a:latin typeface="站酷快乐体2016修订版" panose="02010600030101010101" pitchFamily="2" charset="-122"/>
                    <a:ea typeface="站酷快乐体2016修订版" panose="02010600030101010101" pitchFamily="2" charset="-122"/>
                    <a:cs typeface="萝莉体 第二版" panose="02000500000000000000" pitchFamily="2" charset="-122"/>
                  </a:rPr>
                  <a:t>步行安全</a:t>
                </a:r>
              </a:p>
            </p:txBody>
          </p:sp>
          <p:sp>
            <p:nvSpPr>
              <p:cNvPr id="33" name="Freeform 159"/>
              <p:cNvSpPr>
                <a:spLocks noEditPoints="1"/>
              </p:cNvSpPr>
              <p:nvPr/>
            </p:nvSpPr>
            <p:spPr bwMode="auto">
              <a:xfrm rot="502359">
                <a:off x="5805325" y="2250499"/>
                <a:ext cx="1021657" cy="547455"/>
              </a:xfrm>
              <a:custGeom>
                <a:avLst/>
                <a:gdLst>
                  <a:gd name="T0" fmla="*/ 71 w 112"/>
                  <a:gd name="T1" fmla="*/ 0 h 60"/>
                  <a:gd name="T2" fmla="*/ 11 w 112"/>
                  <a:gd name="T3" fmla="*/ 59 h 60"/>
                  <a:gd name="T4" fmla="*/ 84 w 112"/>
                  <a:gd name="T5" fmla="*/ 35 h 60"/>
                  <a:gd name="T6" fmla="*/ 82 w 112"/>
                  <a:gd name="T7" fmla="*/ 31 h 60"/>
                  <a:gd name="T8" fmla="*/ 88 w 112"/>
                  <a:gd name="T9" fmla="*/ 23 h 60"/>
                  <a:gd name="T10" fmla="*/ 7 w 112"/>
                  <a:gd name="T11" fmla="*/ 32 h 60"/>
                  <a:gd name="T12" fmla="*/ 15 w 112"/>
                  <a:gd name="T13" fmla="*/ 31 h 60"/>
                  <a:gd name="T14" fmla="*/ 14 w 112"/>
                  <a:gd name="T15" fmla="*/ 41 h 60"/>
                  <a:gd name="T16" fmla="*/ 15 w 112"/>
                  <a:gd name="T17" fmla="*/ 43 h 60"/>
                  <a:gd name="T18" fmla="*/ 25 w 112"/>
                  <a:gd name="T19" fmla="*/ 39 h 60"/>
                  <a:gd name="T20" fmla="*/ 17 w 112"/>
                  <a:gd name="T21" fmla="*/ 50 h 60"/>
                  <a:gd name="T22" fmla="*/ 49 w 112"/>
                  <a:gd name="T23" fmla="*/ 30 h 60"/>
                  <a:gd name="T24" fmla="*/ 59 w 112"/>
                  <a:gd name="T25" fmla="*/ 22 h 60"/>
                  <a:gd name="T26" fmla="*/ 39 w 112"/>
                  <a:gd name="T27" fmla="*/ 41 h 60"/>
                  <a:gd name="T28" fmla="*/ 88 w 112"/>
                  <a:gd name="T29" fmla="*/ 13 h 60"/>
                  <a:gd name="T30" fmla="*/ 77 w 112"/>
                  <a:gd name="T31" fmla="*/ 14 h 60"/>
                  <a:gd name="T32" fmla="*/ 75 w 112"/>
                  <a:gd name="T33" fmla="*/ 6 h 60"/>
                  <a:gd name="T34" fmla="*/ 51 w 112"/>
                  <a:gd name="T35" fmla="*/ 37 h 60"/>
                  <a:gd name="T36" fmla="*/ 74 w 112"/>
                  <a:gd name="T37" fmla="*/ 18 h 60"/>
                  <a:gd name="T38" fmla="*/ 78 w 112"/>
                  <a:gd name="T39" fmla="*/ 19 h 60"/>
                  <a:gd name="T40" fmla="*/ 80 w 112"/>
                  <a:gd name="T41" fmla="*/ 20 h 60"/>
                  <a:gd name="T42" fmla="*/ 78 w 112"/>
                  <a:gd name="T43" fmla="*/ 17 h 60"/>
                  <a:gd name="T44" fmla="*/ 75 w 112"/>
                  <a:gd name="T45" fmla="*/ 14 h 60"/>
                  <a:gd name="T46" fmla="*/ 73 w 112"/>
                  <a:gd name="T47" fmla="*/ 4 h 60"/>
                  <a:gd name="T48" fmla="*/ 14 w 112"/>
                  <a:gd name="T49" fmla="*/ 52 h 60"/>
                  <a:gd name="T50" fmla="*/ 13 w 112"/>
                  <a:gd name="T51" fmla="*/ 46 h 60"/>
                  <a:gd name="T52" fmla="*/ 14 w 112"/>
                  <a:gd name="T53" fmla="*/ 54 h 60"/>
                  <a:gd name="T54" fmla="*/ 36 w 112"/>
                  <a:gd name="T55" fmla="*/ 32 h 60"/>
                  <a:gd name="T56" fmla="*/ 12 w 112"/>
                  <a:gd name="T57" fmla="*/ 45 h 60"/>
                  <a:gd name="T58" fmla="*/ 11 w 112"/>
                  <a:gd name="T59" fmla="*/ 41 h 60"/>
                  <a:gd name="T60" fmla="*/ 16 w 112"/>
                  <a:gd name="T61" fmla="*/ 36 h 60"/>
                  <a:gd name="T62" fmla="*/ 8 w 112"/>
                  <a:gd name="T63" fmla="*/ 35 h 60"/>
                  <a:gd name="T64" fmla="*/ 21 w 112"/>
                  <a:gd name="T65" fmla="*/ 55 h 60"/>
                  <a:gd name="T66" fmla="*/ 66 w 112"/>
                  <a:gd name="T67" fmla="*/ 22 h 60"/>
                  <a:gd name="T68" fmla="*/ 77 w 112"/>
                  <a:gd name="T69" fmla="*/ 18 h 60"/>
                  <a:gd name="T70" fmla="*/ 51 w 112"/>
                  <a:gd name="T71" fmla="*/ 44 h 60"/>
                  <a:gd name="T72" fmla="*/ 53 w 112"/>
                  <a:gd name="T73" fmla="*/ 48 h 60"/>
                  <a:gd name="T74" fmla="*/ 93 w 112"/>
                  <a:gd name="T75" fmla="*/ 15 h 60"/>
                  <a:gd name="T76" fmla="*/ 46 w 112"/>
                  <a:gd name="T77" fmla="*/ 50 h 60"/>
                  <a:gd name="T78" fmla="*/ 69 w 112"/>
                  <a:gd name="T79" fmla="*/ 43 h 60"/>
                  <a:gd name="T80" fmla="*/ 84 w 112"/>
                  <a:gd name="T81" fmla="*/ 27 h 60"/>
                  <a:gd name="T82" fmla="*/ 76 w 112"/>
                  <a:gd name="T83" fmla="*/ 38 h 60"/>
                  <a:gd name="T84" fmla="*/ 98 w 112"/>
                  <a:gd name="T85" fmla="*/ 20 h 60"/>
                  <a:gd name="T86" fmla="*/ 47 w 112"/>
                  <a:gd name="T87" fmla="*/ 50 h 60"/>
                  <a:gd name="T88" fmla="*/ 80 w 112"/>
                  <a:gd name="T89" fmla="*/ 31 h 60"/>
                  <a:gd name="T90" fmla="*/ 83 w 112"/>
                  <a:gd name="T91" fmla="*/ 50 h 60"/>
                  <a:gd name="T92" fmla="*/ 99 w 112"/>
                  <a:gd name="T93" fmla="*/ 31 h 60"/>
                  <a:gd name="T94" fmla="*/ 82 w 112"/>
                  <a:gd name="T95" fmla="*/ 45 h 60"/>
                  <a:gd name="T96" fmla="*/ 100 w 112"/>
                  <a:gd name="T97" fmla="*/ 26 h 60"/>
                  <a:gd name="T98" fmla="*/ 99 w 112"/>
                  <a:gd name="T99" fmla="*/ 35 h 60"/>
                  <a:gd name="T100" fmla="*/ 92 w 112"/>
                  <a:gd name="T101" fmla="*/ 41 h 60"/>
                  <a:gd name="T102" fmla="*/ 107 w 112"/>
                  <a:gd name="T103" fmla="*/ 24 h 60"/>
                  <a:gd name="T104" fmla="*/ 104 w 112"/>
                  <a:gd name="T105" fmla="*/ 25 h 60"/>
                  <a:gd name="T106" fmla="*/ 81 w 112"/>
                  <a:gd name="T107" fmla="*/ 43 h 60"/>
                  <a:gd name="T108" fmla="*/ 79 w 112"/>
                  <a:gd name="T109" fmla="*/ 40 h 60"/>
                  <a:gd name="T110" fmla="*/ 93 w 112"/>
                  <a:gd name="T111" fmla="*/ 3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2" h="60">
                    <a:moveTo>
                      <a:pt x="83" y="59"/>
                    </a:moveTo>
                    <a:cubicBezTo>
                      <a:pt x="84" y="59"/>
                      <a:pt x="84" y="59"/>
                      <a:pt x="85" y="58"/>
                    </a:cubicBezTo>
                    <a:cubicBezTo>
                      <a:pt x="93" y="47"/>
                      <a:pt x="103" y="36"/>
                      <a:pt x="112" y="24"/>
                    </a:cubicBezTo>
                    <a:cubicBezTo>
                      <a:pt x="112" y="24"/>
                      <a:pt x="112" y="23"/>
                      <a:pt x="112" y="23"/>
                    </a:cubicBezTo>
                    <a:cubicBezTo>
                      <a:pt x="112" y="22"/>
                      <a:pt x="112" y="22"/>
                      <a:pt x="111" y="22"/>
                    </a:cubicBezTo>
                    <a:cubicBezTo>
                      <a:pt x="105" y="17"/>
                      <a:pt x="97" y="14"/>
                      <a:pt x="90" y="10"/>
                    </a:cubicBezTo>
                    <a:cubicBezTo>
                      <a:pt x="84" y="7"/>
                      <a:pt x="78" y="3"/>
                      <a:pt x="71" y="0"/>
                    </a:cubicBezTo>
                    <a:cubicBezTo>
                      <a:pt x="71" y="0"/>
                      <a:pt x="71" y="0"/>
                      <a:pt x="70" y="0"/>
                    </a:cubicBezTo>
                    <a:cubicBezTo>
                      <a:pt x="69" y="1"/>
                      <a:pt x="69" y="1"/>
                      <a:pt x="69" y="2"/>
                    </a:cubicBezTo>
                    <a:cubicBezTo>
                      <a:pt x="71" y="7"/>
                      <a:pt x="71" y="12"/>
                      <a:pt x="71" y="16"/>
                    </a:cubicBezTo>
                    <a:cubicBezTo>
                      <a:pt x="48" y="21"/>
                      <a:pt x="25" y="27"/>
                      <a:pt x="1" y="28"/>
                    </a:cubicBezTo>
                    <a:cubicBezTo>
                      <a:pt x="0" y="28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8" y="37"/>
                      <a:pt x="12" y="49"/>
                      <a:pt x="11" y="59"/>
                    </a:cubicBezTo>
                    <a:cubicBezTo>
                      <a:pt x="11" y="59"/>
                      <a:pt x="11" y="60"/>
                      <a:pt x="11" y="60"/>
                    </a:cubicBezTo>
                    <a:cubicBezTo>
                      <a:pt x="11" y="60"/>
                      <a:pt x="12" y="60"/>
                      <a:pt x="12" y="60"/>
                    </a:cubicBezTo>
                    <a:cubicBezTo>
                      <a:pt x="35" y="56"/>
                      <a:pt x="57" y="50"/>
                      <a:pt x="79" y="46"/>
                    </a:cubicBezTo>
                    <a:cubicBezTo>
                      <a:pt x="80" y="50"/>
                      <a:pt x="81" y="54"/>
                      <a:pt x="81" y="58"/>
                    </a:cubicBezTo>
                    <a:cubicBezTo>
                      <a:pt x="82" y="59"/>
                      <a:pt x="83" y="59"/>
                      <a:pt x="83" y="59"/>
                    </a:cubicBezTo>
                    <a:close/>
                    <a:moveTo>
                      <a:pt x="73" y="44"/>
                    </a:moveTo>
                    <a:cubicBezTo>
                      <a:pt x="77" y="42"/>
                      <a:pt x="80" y="37"/>
                      <a:pt x="84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1" y="37"/>
                      <a:pt x="78" y="40"/>
                      <a:pt x="76" y="43"/>
                    </a:cubicBezTo>
                    <a:cubicBezTo>
                      <a:pt x="75" y="43"/>
                      <a:pt x="74" y="44"/>
                      <a:pt x="73" y="44"/>
                    </a:cubicBezTo>
                    <a:close/>
                    <a:moveTo>
                      <a:pt x="62" y="46"/>
                    </a:moveTo>
                    <a:cubicBezTo>
                      <a:pt x="67" y="43"/>
                      <a:pt x="71" y="39"/>
                      <a:pt x="75" y="35"/>
                    </a:cubicBezTo>
                    <a:cubicBezTo>
                      <a:pt x="80" y="31"/>
                      <a:pt x="85" y="28"/>
                      <a:pt x="90" y="24"/>
                    </a:cubicBezTo>
                    <a:cubicBezTo>
                      <a:pt x="88" y="26"/>
                      <a:pt x="85" y="28"/>
                      <a:pt x="82" y="31"/>
                    </a:cubicBezTo>
                    <a:cubicBezTo>
                      <a:pt x="76" y="35"/>
                      <a:pt x="71" y="40"/>
                      <a:pt x="65" y="45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4" y="46"/>
                      <a:pt x="63" y="46"/>
                      <a:pt x="62" y="46"/>
                    </a:cubicBezTo>
                    <a:close/>
                    <a:moveTo>
                      <a:pt x="53" y="48"/>
                    </a:moveTo>
                    <a:cubicBezTo>
                      <a:pt x="66" y="40"/>
                      <a:pt x="78" y="29"/>
                      <a:pt x="91" y="19"/>
                    </a:cubicBezTo>
                    <a:cubicBezTo>
                      <a:pt x="92" y="19"/>
                      <a:pt x="97" y="14"/>
                      <a:pt x="93" y="18"/>
                    </a:cubicBezTo>
                    <a:cubicBezTo>
                      <a:pt x="92" y="20"/>
                      <a:pt x="90" y="21"/>
                      <a:pt x="88" y="23"/>
                    </a:cubicBezTo>
                    <a:cubicBezTo>
                      <a:pt x="85" y="26"/>
                      <a:pt x="82" y="28"/>
                      <a:pt x="78" y="31"/>
                    </a:cubicBezTo>
                    <a:cubicBezTo>
                      <a:pt x="72" y="36"/>
                      <a:pt x="66" y="42"/>
                      <a:pt x="60" y="47"/>
                    </a:cubicBezTo>
                    <a:cubicBezTo>
                      <a:pt x="57" y="47"/>
                      <a:pt x="55" y="48"/>
                      <a:pt x="53" y="48"/>
                    </a:cubicBezTo>
                    <a:close/>
                    <a:moveTo>
                      <a:pt x="5" y="31"/>
                    </a:moveTo>
                    <a:cubicBezTo>
                      <a:pt x="6" y="30"/>
                      <a:pt x="7" y="30"/>
                      <a:pt x="9" y="30"/>
                    </a:cubicBezTo>
                    <a:cubicBezTo>
                      <a:pt x="8" y="31"/>
                      <a:pt x="7" y="31"/>
                      <a:pt x="6" y="32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10" y="29"/>
                      <a:pt x="9" y="32"/>
                    </a:cubicBezTo>
                    <a:cubicBezTo>
                      <a:pt x="8" y="32"/>
                      <a:pt x="8" y="33"/>
                      <a:pt x="7" y="34"/>
                    </a:cubicBezTo>
                    <a:cubicBezTo>
                      <a:pt x="7" y="33"/>
                      <a:pt x="6" y="32"/>
                      <a:pt x="5" y="31"/>
                    </a:cubicBezTo>
                    <a:close/>
                    <a:moveTo>
                      <a:pt x="21" y="29"/>
                    </a:moveTo>
                    <a:cubicBezTo>
                      <a:pt x="18" y="31"/>
                      <a:pt x="17" y="33"/>
                      <a:pt x="15" y="34"/>
                    </a:cubicBezTo>
                    <a:cubicBezTo>
                      <a:pt x="14" y="35"/>
                      <a:pt x="10" y="38"/>
                      <a:pt x="11" y="37"/>
                    </a:cubicBezTo>
                    <a:cubicBezTo>
                      <a:pt x="12" y="35"/>
                      <a:pt x="14" y="33"/>
                      <a:pt x="15" y="31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2" y="31"/>
                      <a:pt x="10" y="32"/>
                      <a:pt x="8" y="34"/>
                    </a:cubicBezTo>
                    <a:cubicBezTo>
                      <a:pt x="7" y="34"/>
                      <a:pt x="9" y="32"/>
                      <a:pt x="10" y="32"/>
                    </a:cubicBezTo>
                    <a:cubicBezTo>
                      <a:pt x="10" y="31"/>
                      <a:pt x="10" y="31"/>
                      <a:pt x="11" y="30"/>
                    </a:cubicBezTo>
                    <a:cubicBezTo>
                      <a:pt x="14" y="30"/>
                      <a:pt x="17" y="30"/>
                      <a:pt x="21" y="29"/>
                    </a:cubicBezTo>
                    <a:close/>
                    <a:moveTo>
                      <a:pt x="31" y="28"/>
                    </a:moveTo>
                    <a:cubicBezTo>
                      <a:pt x="25" y="31"/>
                      <a:pt x="21" y="38"/>
                      <a:pt x="14" y="41"/>
                    </a:cubicBezTo>
                    <a:cubicBezTo>
                      <a:pt x="11" y="43"/>
                      <a:pt x="14" y="41"/>
                      <a:pt x="16" y="40"/>
                    </a:cubicBezTo>
                    <a:cubicBezTo>
                      <a:pt x="17" y="38"/>
                      <a:pt x="19" y="37"/>
                      <a:pt x="21" y="35"/>
                    </a:cubicBezTo>
                    <a:cubicBezTo>
                      <a:pt x="24" y="33"/>
                      <a:pt x="27" y="31"/>
                      <a:pt x="29" y="28"/>
                    </a:cubicBezTo>
                    <a:cubicBezTo>
                      <a:pt x="30" y="28"/>
                      <a:pt x="30" y="28"/>
                      <a:pt x="31" y="28"/>
                    </a:cubicBezTo>
                    <a:close/>
                    <a:moveTo>
                      <a:pt x="38" y="26"/>
                    </a:moveTo>
                    <a:cubicBezTo>
                      <a:pt x="30" y="31"/>
                      <a:pt x="23" y="39"/>
                      <a:pt x="15" y="44"/>
                    </a:cubicBezTo>
                    <a:cubicBezTo>
                      <a:pt x="12" y="46"/>
                      <a:pt x="13" y="46"/>
                      <a:pt x="15" y="43"/>
                    </a:cubicBezTo>
                    <a:cubicBezTo>
                      <a:pt x="18" y="41"/>
                      <a:pt x="20" y="39"/>
                      <a:pt x="23" y="37"/>
                    </a:cubicBezTo>
                    <a:cubicBezTo>
                      <a:pt x="27" y="34"/>
                      <a:pt x="31" y="31"/>
                      <a:pt x="34" y="27"/>
                    </a:cubicBezTo>
                    <a:cubicBezTo>
                      <a:pt x="35" y="27"/>
                      <a:pt x="37" y="26"/>
                      <a:pt x="38" y="26"/>
                    </a:cubicBezTo>
                    <a:close/>
                    <a:moveTo>
                      <a:pt x="44" y="25"/>
                    </a:moveTo>
                    <a:cubicBezTo>
                      <a:pt x="34" y="32"/>
                      <a:pt x="26" y="41"/>
                      <a:pt x="16" y="48"/>
                    </a:cubicBezTo>
                    <a:cubicBezTo>
                      <a:pt x="11" y="51"/>
                      <a:pt x="15" y="47"/>
                      <a:pt x="17" y="45"/>
                    </a:cubicBezTo>
                    <a:cubicBezTo>
                      <a:pt x="19" y="43"/>
                      <a:pt x="22" y="41"/>
                      <a:pt x="25" y="39"/>
                    </a:cubicBezTo>
                    <a:cubicBezTo>
                      <a:pt x="30" y="35"/>
                      <a:pt x="35" y="30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2" y="25"/>
                      <a:pt x="43" y="25"/>
                      <a:pt x="44" y="25"/>
                    </a:cubicBezTo>
                    <a:close/>
                    <a:moveTo>
                      <a:pt x="51" y="24"/>
                    </a:moveTo>
                    <a:cubicBezTo>
                      <a:pt x="45" y="27"/>
                      <a:pt x="41" y="32"/>
                      <a:pt x="36" y="35"/>
                    </a:cubicBezTo>
                    <a:cubicBezTo>
                      <a:pt x="33" y="38"/>
                      <a:pt x="30" y="40"/>
                      <a:pt x="27" y="42"/>
                    </a:cubicBezTo>
                    <a:cubicBezTo>
                      <a:pt x="23" y="45"/>
                      <a:pt x="20" y="47"/>
                      <a:pt x="17" y="50"/>
                    </a:cubicBezTo>
                    <a:cubicBezTo>
                      <a:pt x="16" y="51"/>
                      <a:pt x="15" y="52"/>
                      <a:pt x="14" y="53"/>
                    </a:cubicBezTo>
                    <a:cubicBezTo>
                      <a:pt x="15" y="51"/>
                      <a:pt x="17" y="49"/>
                      <a:pt x="19" y="47"/>
                    </a:cubicBezTo>
                    <a:cubicBezTo>
                      <a:pt x="22" y="44"/>
                      <a:pt x="25" y="42"/>
                      <a:pt x="28" y="39"/>
                    </a:cubicBezTo>
                    <a:cubicBezTo>
                      <a:pt x="34" y="34"/>
                      <a:pt x="40" y="30"/>
                      <a:pt x="46" y="25"/>
                    </a:cubicBezTo>
                    <a:cubicBezTo>
                      <a:pt x="47" y="24"/>
                      <a:pt x="49" y="24"/>
                      <a:pt x="51" y="24"/>
                    </a:cubicBezTo>
                    <a:close/>
                    <a:moveTo>
                      <a:pt x="59" y="22"/>
                    </a:moveTo>
                    <a:cubicBezTo>
                      <a:pt x="55" y="24"/>
                      <a:pt x="52" y="27"/>
                      <a:pt x="49" y="30"/>
                    </a:cubicBezTo>
                    <a:cubicBezTo>
                      <a:pt x="46" y="32"/>
                      <a:pt x="44" y="34"/>
                      <a:pt x="41" y="36"/>
                    </a:cubicBezTo>
                    <a:cubicBezTo>
                      <a:pt x="34" y="41"/>
                      <a:pt x="27" y="47"/>
                      <a:pt x="19" y="53"/>
                    </a:cubicBezTo>
                    <a:cubicBezTo>
                      <a:pt x="19" y="54"/>
                      <a:pt x="18" y="54"/>
                      <a:pt x="17" y="55"/>
                    </a:cubicBezTo>
                    <a:cubicBezTo>
                      <a:pt x="18" y="54"/>
                      <a:pt x="19" y="53"/>
                      <a:pt x="20" y="52"/>
                    </a:cubicBezTo>
                    <a:cubicBezTo>
                      <a:pt x="24" y="49"/>
                      <a:pt x="28" y="45"/>
                      <a:pt x="31" y="41"/>
                    </a:cubicBezTo>
                    <a:cubicBezTo>
                      <a:pt x="38" y="35"/>
                      <a:pt x="45" y="28"/>
                      <a:pt x="53" y="23"/>
                    </a:cubicBezTo>
                    <a:cubicBezTo>
                      <a:pt x="55" y="23"/>
                      <a:pt x="57" y="22"/>
                      <a:pt x="59" y="22"/>
                    </a:cubicBezTo>
                    <a:close/>
                    <a:moveTo>
                      <a:pt x="69" y="20"/>
                    </a:moveTo>
                    <a:cubicBezTo>
                      <a:pt x="63" y="23"/>
                      <a:pt x="58" y="28"/>
                      <a:pt x="53" y="32"/>
                    </a:cubicBezTo>
                    <a:cubicBezTo>
                      <a:pt x="49" y="35"/>
                      <a:pt x="46" y="37"/>
                      <a:pt x="42" y="40"/>
                    </a:cubicBezTo>
                    <a:cubicBezTo>
                      <a:pt x="38" y="43"/>
                      <a:pt x="34" y="46"/>
                      <a:pt x="30" y="50"/>
                    </a:cubicBezTo>
                    <a:cubicBezTo>
                      <a:pt x="28" y="51"/>
                      <a:pt x="26" y="53"/>
                      <a:pt x="23" y="54"/>
                    </a:cubicBezTo>
                    <a:cubicBezTo>
                      <a:pt x="24" y="54"/>
                      <a:pt x="26" y="52"/>
                      <a:pt x="27" y="51"/>
                    </a:cubicBezTo>
                    <a:cubicBezTo>
                      <a:pt x="31" y="48"/>
                      <a:pt x="35" y="44"/>
                      <a:pt x="39" y="41"/>
                    </a:cubicBezTo>
                    <a:cubicBezTo>
                      <a:pt x="42" y="38"/>
                      <a:pt x="45" y="35"/>
                      <a:pt x="48" y="32"/>
                    </a:cubicBezTo>
                    <a:cubicBezTo>
                      <a:pt x="48" y="32"/>
                      <a:pt x="48" y="32"/>
                      <a:pt x="49" y="32"/>
                    </a:cubicBezTo>
                    <a:cubicBezTo>
                      <a:pt x="53" y="28"/>
                      <a:pt x="57" y="25"/>
                      <a:pt x="61" y="21"/>
                    </a:cubicBezTo>
                    <a:cubicBezTo>
                      <a:pt x="63" y="21"/>
                      <a:pt x="66" y="20"/>
                      <a:pt x="69" y="20"/>
                    </a:cubicBezTo>
                    <a:close/>
                    <a:moveTo>
                      <a:pt x="90" y="13"/>
                    </a:moveTo>
                    <a:cubicBezTo>
                      <a:pt x="89" y="13"/>
                      <a:pt x="87" y="13"/>
                      <a:pt x="86" y="14"/>
                    </a:cubicBezTo>
                    <a:cubicBezTo>
                      <a:pt x="87" y="13"/>
                      <a:pt x="87" y="13"/>
                      <a:pt x="88" y="13"/>
                    </a:cubicBezTo>
                    <a:cubicBezTo>
                      <a:pt x="88" y="12"/>
                      <a:pt x="88" y="12"/>
                      <a:pt x="87" y="12"/>
                    </a:cubicBezTo>
                    <a:cubicBezTo>
                      <a:pt x="84" y="12"/>
                      <a:pt x="82" y="14"/>
                      <a:pt x="79" y="15"/>
                    </a:cubicBezTo>
                    <a:cubicBezTo>
                      <a:pt x="79" y="16"/>
                      <a:pt x="75" y="19"/>
                      <a:pt x="77" y="16"/>
                    </a:cubicBezTo>
                    <a:cubicBezTo>
                      <a:pt x="78" y="15"/>
                      <a:pt x="80" y="14"/>
                      <a:pt x="82" y="13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79" y="13"/>
                      <a:pt x="78" y="14"/>
                      <a:pt x="76" y="15"/>
                    </a:cubicBezTo>
                    <a:cubicBezTo>
                      <a:pt x="73" y="18"/>
                      <a:pt x="77" y="14"/>
                      <a:pt x="77" y="14"/>
                    </a:cubicBezTo>
                    <a:cubicBezTo>
                      <a:pt x="78" y="13"/>
                      <a:pt x="79" y="12"/>
                      <a:pt x="80" y="11"/>
                    </a:cubicBezTo>
                    <a:cubicBezTo>
                      <a:pt x="80" y="11"/>
                      <a:pt x="80" y="10"/>
                      <a:pt x="80" y="10"/>
                    </a:cubicBezTo>
                    <a:cubicBezTo>
                      <a:pt x="78" y="11"/>
                      <a:pt x="75" y="13"/>
                      <a:pt x="74" y="14"/>
                    </a:cubicBezTo>
                    <a:cubicBezTo>
                      <a:pt x="75" y="12"/>
                      <a:pt x="77" y="11"/>
                      <a:pt x="77" y="9"/>
                    </a:cubicBezTo>
                    <a:cubicBezTo>
                      <a:pt x="78" y="9"/>
                      <a:pt x="77" y="9"/>
                      <a:pt x="77" y="9"/>
                    </a:cubicBezTo>
                    <a:cubicBezTo>
                      <a:pt x="74" y="12"/>
                      <a:pt x="76" y="8"/>
                      <a:pt x="76" y="7"/>
                    </a:cubicBezTo>
                    <a:cubicBezTo>
                      <a:pt x="76" y="6"/>
                      <a:pt x="76" y="6"/>
                      <a:pt x="75" y="6"/>
                    </a:cubicBezTo>
                    <a:cubicBezTo>
                      <a:pt x="73" y="8"/>
                      <a:pt x="73" y="7"/>
                      <a:pt x="74" y="5"/>
                    </a:cubicBezTo>
                    <a:cubicBezTo>
                      <a:pt x="79" y="7"/>
                      <a:pt x="84" y="10"/>
                      <a:pt x="90" y="13"/>
                    </a:cubicBezTo>
                    <a:close/>
                    <a:moveTo>
                      <a:pt x="78" y="17"/>
                    </a:moveTo>
                    <a:cubicBezTo>
                      <a:pt x="64" y="26"/>
                      <a:pt x="52" y="39"/>
                      <a:pt x="38" y="49"/>
                    </a:cubicBezTo>
                    <a:cubicBezTo>
                      <a:pt x="37" y="49"/>
                      <a:pt x="32" y="54"/>
                      <a:pt x="35" y="51"/>
                    </a:cubicBezTo>
                    <a:cubicBezTo>
                      <a:pt x="37" y="49"/>
                      <a:pt x="38" y="48"/>
                      <a:pt x="40" y="46"/>
                    </a:cubicBezTo>
                    <a:cubicBezTo>
                      <a:pt x="43" y="43"/>
                      <a:pt x="47" y="39"/>
                      <a:pt x="51" y="37"/>
                    </a:cubicBezTo>
                    <a:cubicBezTo>
                      <a:pt x="58" y="31"/>
                      <a:pt x="64" y="25"/>
                      <a:pt x="71" y="19"/>
                    </a:cubicBezTo>
                    <a:cubicBezTo>
                      <a:pt x="72" y="19"/>
                      <a:pt x="72" y="19"/>
                      <a:pt x="73" y="19"/>
                    </a:cubicBezTo>
                    <a:cubicBezTo>
                      <a:pt x="74" y="19"/>
                      <a:pt x="74" y="19"/>
                      <a:pt x="74" y="18"/>
                    </a:cubicBezTo>
                    <a:cubicBezTo>
                      <a:pt x="74" y="18"/>
                      <a:pt x="74" y="18"/>
                      <a:pt x="74" y="17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4" y="17"/>
                      <a:pt x="75" y="17"/>
                      <a:pt x="76" y="16"/>
                    </a:cubicBezTo>
                    <a:cubicBezTo>
                      <a:pt x="75" y="17"/>
                      <a:pt x="75" y="17"/>
                      <a:pt x="74" y="18"/>
                    </a:cubicBezTo>
                    <a:cubicBezTo>
                      <a:pt x="74" y="18"/>
                      <a:pt x="75" y="18"/>
                      <a:pt x="75" y="18"/>
                    </a:cubicBezTo>
                    <a:cubicBezTo>
                      <a:pt x="77" y="18"/>
                      <a:pt x="78" y="17"/>
                      <a:pt x="80" y="16"/>
                    </a:cubicBezTo>
                    <a:cubicBezTo>
                      <a:pt x="81" y="15"/>
                      <a:pt x="81" y="15"/>
                      <a:pt x="82" y="14"/>
                    </a:cubicBezTo>
                    <a:cubicBezTo>
                      <a:pt x="83" y="14"/>
                      <a:pt x="87" y="13"/>
                      <a:pt x="86" y="13"/>
                    </a:cubicBezTo>
                    <a:cubicBezTo>
                      <a:pt x="85" y="14"/>
                      <a:pt x="84" y="15"/>
                      <a:pt x="83" y="16"/>
                    </a:cubicBezTo>
                    <a:cubicBezTo>
                      <a:pt x="83" y="16"/>
                      <a:pt x="83" y="16"/>
                      <a:pt x="82" y="16"/>
                    </a:cubicBezTo>
                    <a:cubicBezTo>
                      <a:pt x="81" y="17"/>
                      <a:pt x="80" y="18"/>
                      <a:pt x="78" y="19"/>
                    </a:cubicBezTo>
                    <a:cubicBezTo>
                      <a:pt x="77" y="19"/>
                      <a:pt x="77" y="19"/>
                      <a:pt x="77" y="20"/>
                    </a:cubicBezTo>
                    <a:cubicBezTo>
                      <a:pt x="77" y="20"/>
                      <a:pt x="76" y="20"/>
                      <a:pt x="76" y="20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80" y="19"/>
                      <a:pt x="83" y="17"/>
                      <a:pt x="86" y="15"/>
                    </a:cubicBezTo>
                    <a:cubicBezTo>
                      <a:pt x="87" y="14"/>
                      <a:pt x="88" y="14"/>
                      <a:pt x="90" y="14"/>
                    </a:cubicBezTo>
                    <a:cubicBezTo>
                      <a:pt x="88" y="14"/>
                      <a:pt x="87" y="16"/>
                      <a:pt x="85" y="16"/>
                    </a:cubicBezTo>
                    <a:cubicBezTo>
                      <a:pt x="84" y="17"/>
                      <a:pt x="82" y="18"/>
                      <a:pt x="80" y="20"/>
                    </a:cubicBezTo>
                    <a:cubicBezTo>
                      <a:pt x="76" y="23"/>
                      <a:pt x="73" y="27"/>
                      <a:pt x="69" y="30"/>
                    </a:cubicBezTo>
                    <a:cubicBezTo>
                      <a:pt x="64" y="34"/>
                      <a:pt x="59" y="37"/>
                      <a:pt x="54" y="40"/>
                    </a:cubicBezTo>
                    <a:cubicBezTo>
                      <a:pt x="50" y="44"/>
                      <a:pt x="46" y="47"/>
                      <a:pt x="42" y="50"/>
                    </a:cubicBezTo>
                    <a:cubicBezTo>
                      <a:pt x="38" y="52"/>
                      <a:pt x="44" y="48"/>
                      <a:pt x="44" y="47"/>
                    </a:cubicBezTo>
                    <a:cubicBezTo>
                      <a:pt x="47" y="45"/>
                      <a:pt x="49" y="43"/>
                      <a:pt x="51" y="41"/>
                    </a:cubicBezTo>
                    <a:cubicBezTo>
                      <a:pt x="60" y="33"/>
                      <a:pt x="70" y="26"/>
                      <a:pt x="79" y="18"/>
                    </a:cubicBezTo>
                    <a:cubicBezTo>
                      <a:pt x="79" y="17"/>
                      <a:pt x="79" y="17"/>
                      <a:pt x="78" y="17"/>
                    </a:cubicBezTo>
                    <a:close/>
                    <a:moveTo>
                      <a:pt x="73" y="8"/>
                    </a:moveTo>
                    <a:cubicBezTo>
                      <a:pt x="73" y="8"/>
                      <a:pt x="73" y="8"/>
                      <a:pt x="73" y="8"/>
                    </a:cubicBezTo>
                    <a:cubicBezTo>
                      <a:pt x="74" y="8"/>
                      <a:pt x="75" y="8"/>
                      <a:pt x="75" y="7"/>
                    </a:cubicBezTo>
                    <a:cubicBezTo>
                      <a:pt x="74" y="8"/>
                      <a:pt x="74" y="9"/>
                      <a:pt x="73" y="10"/>
                    </a:cubicBezTo>
                    <a:cubicBezTo>
                      <a:pt x="73" y="9"/>
                      <a:pt x="73" y="9"/>
                      <a:pt x="73" y="8"/>
                    </a:cubicBezTo>
                    <a:close/>
                    <a:moveTo>
                      <a:pt x="74" y="15"/>
                    </a:moveTo>
                    <a:cubicBezTo>
                      <a:pt x="74" y="15"/>
                      <a:pt x="75" y="15"/>
                      <a:pt x="75" y="14"/>
                    </a:cubicBezTo>
                    <a:cubicBezTo>
                      <a:pt x="75" y="15"/>
                      <a:pt x="74" y="16"/>
                      <a:pt x="74" y="16"/>
                    </a:cubicBezTo>
                    <a:cubicBezTo>
                      <a:pt x="74" y="16"/>
                      <a:pt x="74" y="15"/>
                      <a:pt x="74" y="15"/>
                    </a:cubicBezTo>
                    <a:close/>
                    <a:moveTo>
                      <a:pt x="74" y="12"/>
                    </a:moveTo>
                    <a:cubicBezTo>
                      <a:pt x="75" y="12"/>
                      <a:pt x="76" y="11"/>
                      <a:pt x="76" y="10"/>
                    </a:cubicBezTo>
                    <a:cubicBezTo>
                      <a:pt x="76" y="11"/>
                      <a:pt x="75" y="12"/>
                      <a:pt x="74" y="14"/>
                    </a:cubicBezTo>
                    <a:cubicBezTo>
                      <a:pt x="74" y="13"/>
                      <a:pt x="74" y="13"/>
                      <a:pt x="74" y="12"/>
                    </a:cubicBezTo>
                    <a:close/>
                    <a:moveTo>
                      <a:pt x="73" y="4"/>
                    </a:moveTo>
                    <a:cubicBezTo>
                      <a:pt x="73" y="5"/>
                      <a:pt x="73" y="5"/>
                      <a:pt x="73" y="5"/>
                    </a:cubicBezTo>
                    <a:cubicBezTo>
                      <a:pt x="73" y="5"/>
                      <a:pt x="73" y="5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lose/>
                    <a:moveTo>
                      <a:pt x="13" y="50"/>
                    </a:moveTo>
                    <a:cubicBezTo>
                      <a:pt x="15" y="49"/>
                      <a:pt x="17" y="47"/>
                      <a:pt x="19" y="46"/>
                    </a:cubicBezTo>
                    <a:cubicBezTo>
                      <a:pt x="17" y="48"/>
                      <a:pt x="15" y="50"/>
                      <a:pt x="14" y="52"/>
                    </a:cubicBezTo>
                    <a:cubicBezTo>
                      <a:pt x="14" y="51"/>
                      <a:pt x="13" y="51"/>
                      <a:pt x="13" y="50"/>
                    </a:cubicBezTo>
                    <a:close/>
                    <a:moveTo>
                      <a:pt x="13" y="46"/>
                    </a:moveTo>
                    <a:cubicBezTo>
                      <a:pt x="22" y="41"/>
                      <a:pt x="28" y="33"/>
                      <a:pt x="37" y="28"/>
                    </a:cubicBezTo>
                    <a:cubicBezTo>
                      <a:pt x="36" y="28"/>
                      <a:pt x="35" y="29"/>
                      <a:pt x="35" y="29"/>
                    </a:cubicBezTo>
                    <a:cubicBezTo>
                      <a:pt x="32" y="32"/>
                      <a:pt x="30" y="34"/>
                      <a:pt x="27" y="36"/>
                    </a:cubicBezTo>
                    <a:cubicBezTo>
                      <a:pt x="22" y="40"/>
                      <a:pt x="18" y="44"/>
                      <a:pt x="13" y="48"/>
                    </a:cubicBezTo>
                    <a:cubicBezTo>
                      <a:pt x="13" y="48"/>
                      <a:pt x="13" y="47"/>
                      <a:pt x="13" y="46"/>
                    </a:cubicBezTo>
                    <a:close/>
                    <a:moveTo>
                      <a:pt x="10" y="38"/>
                    </a:moveTo>
                    <a:cubicBezTo>
                      <a:pt x="14" y="37"/>
                      <a:pt x="16" y="34"/>
                      <a:pt x="19" y="31"/>
                    </a:cubicBezTo>
                    <a:cubicBezTo>
                      <a:pt x="20" y="31"/>
                      <a:pt x="20" y="30"/>
                      <a:pt x="21" y="30"/>
                    </a:cubicBezTo>
                    <a:cubicBezTo>
                      <a:pt x="20" y="31"/>
                      <a:pt x="18" y="33"/>
                      <a:pt x="17" y="34"/>
                    </a:cubicBezTo>
                    <a:cubicBezTo>
                      <a:pt x="15" y="36"/>
                      <a:pt x="13" y="38"/>
                      <a:pt x="11" y="40"/>
                    </a:cubicBezTo>
                    <a:cubicBezTo>
                      <a:pt x="11" y="40"/>
                      <a:pt x="10" y="39"/>
                      <a:pt x="10" y="38"/>
                    </a:cubicBezTo>
                    <a:close/>
                    <a:moveTo>
                      <a:pt x="14" y="54"/>
                    </a:moveTo>
                    <a:cubicBezTo>
                      <a:pt x="16" y="52"/>
                      <a:pt x="18" y="50"/>
                      <a:pt x="20" y="49"/>
                    </a:cubicBezTo>
                    <a:cubicBezTo>
                      <a:pt x="23" y="46"/>
                      <a:pt x="26" y="43"/>
                      <a:pt x="30" y="41"/>
                    </a:cubicBezTo>
                    <a:cubicBezTo>
                      <a:pt x="35" y="37"/>
                      <a:pt x="39" y="34"/>
                      <a:pt x="43" y="30"/>
                    </a:cubicBezTo>
                    <a:cubicBezTo>
                      <a:pt x="40" y="33"/>
                      <a:pt x="37" y="36"/>
                      <a:pt x="33" y="39"/>
                    </a:cubicBezTo>
                    <a:cubicBezTo>
                      <a:pt x="27" y="44"/>
                      <a:pt x="21" y="51"/>
                      <a:pt x="14" y="56"/>
                    </a:cubicBezTo>
                    <a:cubicBezTo>
                      <a:pt x="14" y="55"/>
                      <a:pt x="14" y="55"/>
                      <a:pt x="14" y="54"/>
                    </a:cubicBezTo>
                    <a:close/>
                    <a:moveTo>
                      <a:pt x="36" y="32"/>
                    </a:moveTo>
                    <a:cubicBezTo>
                      <a:pt x="36" y="32"/>
                      <a:pt x="36" y="32"/>
                      <a:pt x="36" y="32"/>
                    </a:cubicBezTo>
                    <a:cubicBezTo>
                      <a:pt x="37" y="31"/>
                      <a:pt x="39" y="30"/>
                      <a:pt x="40" y="28"/>
                    </a:cubicBezTo>
                    <a:cubicBezTo>
                      <a:pt x="41" y="28"/>
                      <a:pt x="46" y="23"/>
                      <a:pt x="43" y="26"/>
                    </a:cubicBezTo>
                    <a:cubicBezTo>
                      <a:pt x="41" y="28"/>
                      <a:pt x="38" y="30"/>
                      <a:pt x="36" y="32"/>
                    </a:cubicBezTo>
                    <a:close/>
                    <a:moveTo>
                      <a:pt x="31" y="29"/>
                    </a:moveTo>
                    <a:cubicBezTo>
                      <a:pt x="29" y="31"/>
                      <a:pt x="27" y="33"/>
                      <a:pt x="25" y="35"/>
                    </a:cubicBezTo>
                    <a:cubicBezTo>
                      <a:pt x="21" y="38"/>
                      <a:pt x="17" y="41"/>
                      <a:pt x="12" y="45"/>
                    </a:cubicBezTo>
                    <a:cubicBezTo>
                      <a:pt x="12" y="44"/>
                      <a:pt x="12" y="44"/>
                      <a:pt x="12" y="43"/>
                    </a:cubicBezTo>
                    <a:cubicBezTo>
                      <a:pt x="19" y="41"/>
                      <a:pt x="24" y="34"/>
                      <a:pt x="29" y="29"/>
                    </a:cubicBezTo>
                    <a:cubicBezTo>
                      <a:pt x="30" y="29"/>
                      <a:pt x="31" y="28"/>
                      <a:pt x="32" y="27"/>
                    </a:cubicBezTo>
                    <a:cubicBezTo>
                      <a:pt x="32" y="27"/>
                      <a:pt x="33" y="27"/>
                      <a:pt x="33" y="27"/>
                    </a:cubicBezTo>
                    <a:cubicBezTo>
                      <a:pt x="33" y="28"/>
                      <a:pt x="32" y="28"/>
                      <a:pt x="31" y="29"/>
                    </a:cubicBezTo>
                    <a:close/>
                    <a:moveTo>
                      <a:pt x="12" y="42"/>
                    </a:moveTo>
                    <a:cubicBezTo>
                      <a:pt x="11" y="42"/>
                      <a:pt x="11" y="41"/>
                      <a:pt x="11" y="41"/>
                    </a:cubicBezTo>
                    <a:cubicBezTo>
                      <a:pt x="14" y="39"/>
                      <a:pt x="17" y="37"/>
                      <a:pt x="20" y="35"/>
                    </a:cubicBezTo>
                    <a:cubicBezTo>
                      <a:pt x="21" y="33"/>
                      <a:pt x="23" y="32"/>
                      <a:pt x="25" y="30"/>
                    </a:cubicBezTo>
                    <a:cubicBezTo>
                      <a:pt x="25" y="30"/>
                      <a:pt x="27" y="29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4" y="34"/>
                      <a:pt x="17" y="37"/>
                      <a:pt x="12" y="42"/>
                    </a:cubicBezTo>
                    <a:close/>
                    <a:moveTo>
                      <a:pt x="14" y="38"/>
                    </a:moveTo>
                    <a:cubicBezTo>
                      <a:pt x="8" y="43"/>
                      <a:pt x="15" y="37"/>
                      <a:pt x="16" y="36"/>
                    </a:cubicBezTo>
                    <a:cubicBezTo>
                      <a:pt x="18" y="34"/>
                      <a:pt x="20" y="31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4" y="29"/>
                      <a:pt x="25" y="28"/>
                      <a:pt x="26" y="28"/>
                    </a:cubicBezTo>
                    <a:cubicBezTo>
                      <a:pt x="22" y="31"/>
                      <a:pt x="18" y="35"/>
                      <a:pt x="14" y="38"/>
                    </a:cubicBezTo>
                    <a:close/>
                    <a:moveTo>
                      <a:pt x="14" y="31"/>
                    </a:moveTo>
                    <a:cubicBezTo>
                      <a:pt x="13" y="32"/>
                      <a:pt x="11" y="36"/>
                      <a:pt x="10" y="37"/>
                    </a:cubicBezTo>
                    <a:cubicBezTo>
                      <a:pt x="9" y="36"/>
                      <a:pt x="9" y="35"/>
                      <a:pt x="8" y="35"/>
                    </a:cubicBezTo>
                    <a:cubicBezTo>
                      <a:pt x="10" y="33"/>
                      <a:pt x="12" y="32"/>
                      <a:pt x="14" y="31"/>
                    </a:cubicBezTo>
                    <a:close/>
                    <a:moveTo>
                      <a:pt x="23" y="51"/>
                    </a:moveTo>
                    <a:cubicBezTo>
                      <a:pt x="27" y="47"/>
                      <a:pt x="32" y="44"/>
                      <a:pt x="36" y="41"/>
                    </a:cubicBezTo>
                    <a:cubicBezTo>
                      <a:pt x="39" y="39"/>
                      <a:pt x="41" y="37"/>
                      <a:pt x="44" y="35"/>
                    </a:cubicBezTo>
                    <a:cubicBezTo>
                      <a:pt x="44" y="35"/>
                      <a:pt x="43" y="36"/>
                      <a:pt x="43" y="36"/>
                    </a:cubicBezTo>
                    <a:cubicBezTo>
                      <a:pt x="36" y="43"/>
                      <a:pt x="29" y="49"/>
                      <a:pt x="22" y="55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19" y="56"/>
                      <a:pt x="17" y="56"/>
                      <a:pt x="14" y="57"/>
                    </a:cubicBezTo>
                    <a:cubicBezTo>
                      <a:pt x="18" y="56"/>
                      <a:pt x="20" y="53"/>
                      <a:pt x="23" y="51"/>
                    </a:cubicBezTo>
                    <a:close/>
                    <a:moveTo>
                      <a:pt x="43" y="40"/>
                    </a:moveTo>
                    <a:cubicBezTo>
                      <a:pt x="46" y="38"/>
                      <a:pt x="50" y="35"/>
                      <a:pt x="53" y="33"/>
                    </a:cubicBezTo>
                    <a:cubicBezTo>
                      <a:pt x="57" y="30"/>
                      <a:pt x="61" y="27"/>
                      <a:pt x="64" y="24"/>
                    </a:cubicBezTo>
                    <a:cubicBezTo>
                      <a:pt x="66" y="22"/>
                      <a:pt x="67" y="21"/>
                      <a:pt x="69" y="20"/>
                    </a:cubicBezTo>
                    <a:cubicBezTo>
                      <a:pt x="68" y="21"/>
                      <a:pt x="67" y="22"/>
                      <a:pt x="66" y="22"/>
                    </a:cubicBezTo>
                    <a:cubicBezTo>
                      <a:pt x="62" y="26"/>
                      <a:pt x="58" y="29"/>
                      <a:pt x="54" y="33"/>
                    </a:cubicBezTo>
                    <a:cubicBezTo>
                      <a:pt x="47" y="39"/>
                      <a:pt x="39" y="46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29" y="54"/>
                      <a:pt x="26" y="55"/>
                      <a:pt x="23" y="55"/>
                    </a:cubicBezTo>
                    <a:cubicBezTo>
                      <a:pt x="30" y="51"/>
                      <a:pt x="36" y="46"/>
                      <a:pt x="43" y="40"/>
                    </a:cubicBezTo>
                    <a:close/>
                    <a:moveTo>
                      <a:pt x="73" y="21"/>
                    </a:moveTo>
                    <a:cubicBezTo>
                      <a:pt x="75" y="20"/>
                      <a:pt x="76" y="19"/>
                      <a:pt x="77" y="18"/>
                    </a:cubicBezTo>
                    <a:cubicBezTo>
                      <a:pt x="75" y="20"/>
                      <a:pt x="73" y="22"/>
                      <a:pt x="71" y="23"/>
                    </a:cubicBezTo>
                    <a:cubicBezTo>
                      <a:pt x="68" y="26"/>
                      <a:pt x="64" y="29"/>
                      <a:pt x="60" y="32"/>
                    </a:cubicBezTo>
                    <a:cubicBezTo>
                      <a:pt x="53" y="38"/>
                      <a:pt x="46" y="45"/>
                      <a:pt x="39" y="51"/>
                    </a:cubicBezTo>
                    <a:cubicBezTo>
                      <a:pt x="38" y="51"/>
                      <a:pt x="38" y="52"/>
                      <a:pt x="39" y="52"/>
                    </a:cubicBezTo>
                    <a:cubicBezTo>
                      <a:pt x="37" y="52"/>
                      <a:pt x="35" y="53"/>
                      <a:pt x="33" y="53"/>
                    </a:cubicBezTo>
                    <a:cubicBezTo>
                      <a:pt x="47" y="44"/>
                      <a:pt x="59" y="31"/>
                      <a:pt x="73" y="21"/>
                    </a:cubicBezTo>
                    <a:close/>
                    <a:moveTo>
                      <a:pt x="51" y="44"/>
                    </a:moveTo>
                    <a:cubicBezTo>
                      <a:pt x="55" y="40"/>
                      <a:pt x="60" y="37"/>
                      <a:pt x="65" y="34"/>
                    </a:cubicBezTo>
                    <a:cubicBezTo>
                      <a:pt x="69" y="31"/>
                      <a:pt x="74" y="27"/>
                      <a:pt x="78" y="23"/>
                    </a:cubicBezTo>
                    <a:cubicBezTo>
                      <a:pt x="81" y="19"/>
                      <a:pt x="87" y="17"/>
                      <a:pt x="91" y="14"/>
                    </a:cubicBezTo>
                    <a:cubicBezTo>
                      <a:pt x="92" y="14"/>
                      <a:pt x="94" y="15"/>
                      <a:pt x="95" y="16"/>
                    </a:cubicBezTo>
                    <a:cubicBezTo>
                      <a:pt x="89" y="19"/>
                      <a:pt x="84" y="24"/>
                      <a:pt x="78" y="29"/>
                    </a:cubicBezTo>
                    <a:cubicBezTo>
                      <a:pt x="71" y="35"/>
                      <a:pt x="63" y="40"/>
                      <a:pt x="56" y="46"/>
                    </a:cubicBezTo>
                    <a:cubicBezTo>
                      <a:pt x="55" y="46"/>
                      <a:pt x="54" y="47"/>
                      <a:pt x="53" y="48"/>
                    </a:cubicBezTo>
                    <a:cubicBezTo>
                      <a:pt x="54" y="47"/>
                      <a:pt x="55" y="45"/>
                      <a:pt x="56" y="44"/>
                    </a:cubicBezTo>
                    <a:cubicBezTo>
                      <a:pt x="57" y="43"/>
                      <a:pt x="58" y="42"/>
                      <a:pt x="60" y="40"/>
                    </a:cubicBezTo>
                    <a:cubicBezTo>
                      <a:pt x="63" y="38"/>
                      <a:pt x="66" y="36"/>
                      <a:pt x="69" y="34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74" y="31"/>
                      <a:pt x="78" y="27"/>
                      <a:pt x="83" y="23"/>
                    </a:cubicBezTo>
                    <a:cubicBezTo>
                      <a:pt x="86" y="20"/>
                      <a:pt x="90" y="18"/>
                      <a:pt x="93" y="16"/>
                    </a:cubicBezTo>
                    <a:cubicBezTo>
                      <a:pt x="94" y="15"/>
                      <a:pt x="93" y="15"/>
                      <a:pt x="93" y="15"/>
                    </a:cubicBezTo>
                    <a:cubicBezTo>
                      <a:pt x="92" y="15"/>
                      <a:pt x="92" y="16"/>
                      <a:pt x="91" y="16"/>
                    </a:cubicBezTo>
                    <a:cubicBezTo>
                      <a:pt x="91" y="16"/>
                      <a:pt x="91" y="16"/>
                      <a:pt x="90" y="17"/>
                    </a:cubicBezTo>
                    <a:cubicBezTo>
                      <a:pt x="88" y="18"/>
                      <a:pt x="86" y="19"/>
                      <a:pt x="85" y="21"/>
                    </a:cubicBezTo>
                    <a:cubicBezTo>
                      <a:pt x="83" y="22"/>
                      <a:pt x="82" y="23"/>
                      <a:pt x="81" y="24"/>
                    </a:cubicBezTo>
                    <a:cubicBezTo>
                      <a:pt x="77" y="27"/>
                      <a:pt x="73" y="30"/>
                      <a:pt x="69" y="33"/>
                    </a:cubicBezTo>
                    <a:cubicBezTo>
                      <a:pt x="69" y="33"/>
                      <a:pt x="69" y="33"/>
                      <a:pt x="68" y="33"/>
                    </a:cubicBezTo>
                    <a:cubicBezTo>
                      <a:pt x="61" y="38"/>
                      <a:pt x="53" y="44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4" y="50"/>
                      <a:pt x="41" y="51"/>
                      <a:pt x="39" y="51"/>
                    </a:cubicBezTo>
                    <a:cubicBezTo>
                      <a:pt x="44" y="50"/>
                      <a:pt x="47" y="47"/>
                      <a:pt x="51" y="44"/>
                    </a:cubicBezTo>
                    <a:close/>
                    <a:moveTo>
                      <a:pt x="100" y="18"/>
                    </a:moveTo>
                    <a:cubicBezTo>
                      <a:pt x="93" y="23"/>
                      <a:pt x="86" y="29"/>
                      <a:pt x="79" y="35"/>
                    </a:cubicBezTo>
                    <a:cubicBezTo>
                      <a:pt x="76" y="37"/>
                      <a:pt x="73" y="40"/>
                      <a:pt x="69" y="43"/>
                    </a:cubicBezTo>
                    <a:cubicBezTo>
                      <a:pt x="69" y="43"/>
                      <a:pt x="69" y="43"/>
                      <a:pt x="69" y="43"/>
                    </a:cubicBezTo>
                    <a:cubicBezTo>
                      <a:pt x="69" y="43"/>
                      <a:pt x="69" y="43"/>
                      <a:pt x="69" y="42"/>
                    </a:cubicBezTo>
                    <a:cubicBezTo>
                      <a:pt x="71" y="41"/>
                      <a:pt x="73" y="39"/>
                      <a:pt x="75" y="38"/>
                    </a:cubicBezTo>
                    <a:cubicBezTo>
                      <a:pt x="81" y="32"/>
                      <a:pt x="88" y="27"/>
                      <a:pt x="95" y="20"/>
                    </a:cubicBezTo>
                    <a:cubicBezTo>
                      <a:pt x="95" y="20"/>
                      <a:pt x="95" y="20"/>
                      <a:pt x="95" y="20"/>
                    </a:cubicBezTo>
                    <a:cubicBezTo>
                      <a:pt x="96" y="19"/>
                      <a:pt x="96" y="19"/>
                      <a:pt x="97" y="18"/>
                    </a:cubicBezTo>
                    <a:cubicBezTo>
                      <a:pt x="97" y="18"/>
                      <a:pt x="97" y="18"/>
                      <a:pt x="96" y="18"/>
                    </a:cubicBezTo>
                    <a:cubicBezTo>
                      <a:pt x="92" y="21"/>
                      <a:pt x="88" y="24"/>
                      <a:pt x="84" y="27"/>
                    </a:cubicBezTo>
                    <a:cubicBezTo>
                      <a:pt x="89" y="24"/>
                      <a:pt x="92" y="20"/>
                      <a:pt x="96" y="16"/>
                    </a:cubicBezTo>
                    <a:cubicBezTo>
                      <a:pt x="97" y="17"/>
                      <a:pt x="99" y="18"/>
                      <a:pt x="100" y="18"/>
                    </a:cubicBezTo>
                    <a:close/>
                    <a:moveTo>
                      <a:pt x="102" y="20"/>
                    </a:moveTo>
                    <a:cubicBezTo>
                      <a:pt x="97" y="23"/>
                      <a:pt x="93" y="26"/>
                      <a:pt x="88" y="30"/>
                    </a:cubicBezTo>
                    <a:cubicBezTo>
                      <a:pt x="85" y="33"/>
                      <a:pt x="82" y="35"/>
                      <a:pt x="79" y="37"/>
                    </a:cubicBezTo>
                    <a:cubicBezTo>
                      <a:pt x="78" y="39"/>
                      <a:pt x="76" y="40"/>
                      <a:pt x="75" y="42"/>
                    </a:cubicBezTo>
                    <a:cubicBezTo>
                      <a:pt x="69" y="46"/>
                      <a:pt x="75" y="40"/>
                      <a:pt x="76" y="38"/>
                    </a:cubicBezTo>
                    <a:cubicBezTo>
                      <a:pt x="77" y="37"/>
                      <a:pt x="78" y="37"/>
                      <a:pt x="79" y="36"/>
                    </a:cubicBezTo>
                    <a:cubicBezTo>
                      <a:pt x="80" y="35"/>
                      <a:pt x="82" y="34"/>
                      <a:pt x="83" y="33"/>
                    </a:cubicBezTo>
                    <a:cubicBezTo>
                      <a:pt x="89" y="28"/>
                      <a:pt x="95" y="24"/>
                      <a:pt x="101" y="19"/>
                    </a:cubicBezTo>
                    <a:cubicBezTo>
                      <a:pt x="101" y="19"/>
                      <a:pt x="102" y="19"/>
                      <a:pt x="102" y="20"/>
                    </a:cubicBezTo>
                    <a:close/>
                    <a:moveTo>
                      <a:pt x="87" y="29"/>
                    </a:moveTo>
                    <a:cubicBezTo>
                      <a:pt x="91" y="26"/>
                      <a:pt x="94" y="23"/>
                      <a:pt x="98" y="21"/>
                    </a:cubicBezTo>
                    <a:cubicBezTo>
                      <a:pt x="98" y="21"/>
                      <a:pt x="98" y="21"/>
                      <a:pt x="98" y="20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6" y="22"/>
                      <a:pt x="94" y="24"/>
                      <a:pt x="92" y="25"/>
                    </a:cubicBezTo>
                    <a:cubicBezTo>
                      <a:pt x="90" y="26"/>
                      <a:pt x="89" y="27"/>
                      <a:pt x="87" y="29"/>
                    </a:cubicBezTo>
                    <a:close/>
                    <a:moveTo>
                      <a:pt x="59" y="41"/>
                    </a:moveTo>
                    <a:cubicBezTo>
                      <a:pt x="56" y="43"/>
                      <a:pt x="53" y="45"/>
                      <a:pt x="51" y="48"/>
                    </a:cubicBezTo>
                    <a:cubicBezTo>
                      <a:pt x="51" y="48"/>
                      <a:pt x="51" y="49"/>
                      <a:pt x="51" y="49"/>
                    </a:cubicBezTo>
                    <a:cubicBezTo>
                      <a:pt x="50" y="49"/>
                      <a:pt x="48" y="49"/>
                      <a:pt x="47" y="50"/>
                    </a:cubicBezTo>
                    <a:cubicBezTo>
                      <a:pt x="51" y="46"/>
                      <a:pt x="55" y="44"/>
                      <a:pt x="59" y="41"/>
                    </a:cubicBezTo>
                    <a:close/>
                    <a:moveTo>
                      <a:pt x="80" y="30"/>
                    </a:moveTo>
                    <a:cubicBezTo>
                      <a:pt x="79" y="31"/>
                      <a:pt x="78" y="32"/>
                      <a:pt x="77" y="32"/>
                    </a:cubicBezTo>
                    <a:cubicBezTo>
                      <a:pt x="74" y="35"/>
                      <a:pt x="71" y="38"/>
                      <a:pt x="68" y="40"/>
                    </a:cubicBezTo>
                    <a:cubicBezTo>
                      <a:pt x="68" y="40"/>
                      <a:pt x="68" y="41"/>
                      <a:pt x="68" y="41"/>
                    </a:cubicBezTo>
                    <a:cubicBezTo>
                      <a:pt x="69" y="40"/>
                      <a:pt x="70" y="39"/>
                      <a:pt x="71" y="38"/>
                    </a:cubicBezTo>
                    <a:cubicBezTo>
                      <a:pt x="73" y="35"/>
                      <a:pt x="77" y="33"/>
                      <a:pt x="80" y="31"/>
                    </a:cubicBezTo>
                    <a:cubicBezTo>
                      <a:pt x="80" y="30"/>
                      <a:pt x="80" y="30"/>
                      <a:pt x="80" y="30"/>
                    </a:cubicBezTo>
                    <a:close/>
                    <a:moveTo>
                      <a:pt x="74" y="40"/>
                    </a:moveTo>
                    <a:cubicBezTo>
                      <a:pt x="73" y="41"/>
                      <a:pt x="71" y="43"/>
                      <a:pt x="70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69" y="45"/>
                      <a:pt x="68" y="45"/>
                      <a:pt x="67" y="45"/>
                    </a:cubicBezTo>
                    <a:cubicBezTo>
                      <a:pt x="69" y="43"/>
                      <a:pt x="72" y="42"/>
                      <a:pt x="74" y="40"/>
                    </a:cubicBezTo>
                    <a:close/>
                    <a:moveTo>
                      <a:pt x="83" y="50"/>
                    </a:moveTo>
                    <a:cubicBezTo>
                      <a:pt x="87" y="46"/>
                      <a:pt x="91" y="43"/>
                      <a:pt x="95" y="39"/>
                    </a:cubicBezTo>
                    <a:cubicBezTo>
                      <a:pt x="94" y="40"/>
                      <a:pt x="93" y="41"/>
                      <a:pt x="92" y="42"/>
                    </a:cubicBezTo>
                    <a:cubicBezTo>
                      <a:pt x="89" y="46"/>
                      <a:pt x="86" y="49"/>
                      <a:pt x="83" y="53"/>
                    </a:cubicBezTo>
                    <a:cubicBezTo>
                      <a:pt x="83" y="52"/>
                      <a:pt x="83" y="51"/>
                      <a:pt x="83" y="50"/>
                    </a:cubicBezTo>
                    <a:close/>
                    <a:moveTo>
                      <a:pt x="82" y="46"/>
                    </a:moveTo>
                    <a:cubicBezTo>
                      <a:pt x="87" y="44"/>
                      <a:pt x="90" y="41"/>
                      <a:pt x="93" y="37"/>
                    </a:cubicBezTo>
                    <a:cubicBezTo>
                      <a:pt x="95" y="35"/>
                      <a:pt x="97" y="33"/>
                      <a:pt x="99" y="31"/>
                    </a:cubicBezTo>
                    <a:cubicBezTo>
                      <a:pt x="100" y="31"/>
                      <a:pt x="100" y="30"/>
                      <a:pt x="100" y="30"/>
                    </a:cubicBezTo>
                    <a:cubicBezTo>
                      <a:pt x="98" y="33"/>
                      <a:pt x="95" y="35"/>
                      <a:pt x="93" y="38"/>
                    </a:cubicBezTo>
                    <a:cubicBezTo>
                      <a:pt x="90" y="42"/>
                      <a:pt x="86" y="45"/>
                      <a:pt x="83" y="49"/>
                    </a:cubicBezTo>
                    <a:cubicBezTo>
                      <a:pt x="82" y="48"/>
                      <a:pt x="82" y="47"/>
                      <a:pt x="82" y="46"/>
                    </a:cubicBezTo>
                    <a:close/>
                    <a:moveTo>
                      <a:pt x="82" y="43"/>
                    </a:moveTo>
                    <a:cubicBezTo>
                      <a:pt x="84" y="42"/>
                      <a:pt x="86" y="40"/>
                      <a:pt x="87" y="39"/>
                    </a:cubicBezTo>
                    <a:cubicBezTo>
                      <a:pt x="86" y="41"/>
                      <a:pt x="84" y="43"/>
                      <a:pt x="82" y="45"/>
                    </a:cubicBezTo>
                    <a:cubicBezTo>
                      <a:pt x="82" y="44"/>
                      <a:pt x="82" y="44"/>
                      <a:pt x="82" y="44"/>
                    </a:cubicBezTo>
                    <a:cubicBezTo>
                      <a:pt x="82" y="44"/>
                      <a:pt x="82" y="43"/>
                      <a:pt x="82" y="43"/>
                    </a:cubicBezTo>
                    <a:close/>
                    <a:moveTo>
                      <a:pt x="81" y="42"/>
                    </a:moveTo>
                    <a:cubicBezTo>
                      <a:pt x="81" y="42"/>
                      <a:pt x="80" y="42"/>
                      <a:pt x="80" y="42"/>
                    </a:cubicBezTo>
                    <a:cubicBezTo>
                      <a:pt x="79" y="43"/>
                      <a:pt x="79" y="43"/>
                      <a:pt x="78" y="43"/>
                    </a:cubicBezTo>
                    <a:cubicBezTo>
                      <a:pt x="81" y="41"/>
                      <a:pt x="84" y="38"/>
                      <a:pt x="86" y="36"/>
                    </a:cubicBezTo>
                    <a:cubicBezTo>
                      <a:pt x="91" y="32"/>
                      <a:pt x="95" y="29"/>
                      <a:pt x="100" y="26"/>
                    </a:cubicBezTo>
                    <a:cubicBezTo>
                      <a:pt x="99" y="26"/>
                      <a:pt x="98" y="27"/>
                      <a:pt x="97" y="27"/>
                    </a:cubicBezTo>
                    <a:cubicBezTo>
                      <a:pt x="95" y="29"/>
                      <a:pt x="93" y="30"/>
                      <a:pt x="91" y="32"/>
                    </a:cubicBezTo>
                    <a:cubicBezTo>
                      <a:pt x="88" y="35"/>
                      <a:pt x="84" y="39"/>
                      <a:pt x="81" y="42"/>
                    </a:cubicBezTo>
                    <a:close/>
                    <a:moveTo>
                      <a:pt x="84" y="55"/>
                    </a:moveTo>
                    <a:cubicBezTo>
                      <a:pt x="84" y="55"/>
                      <a:pt x="84" y="54"/>
                      <a:pt x="84" y="54"/>
                    </a:cubicBezTo>
                    <a:cubicBezTo>
                      <a:pt x="86" y="50"/>
                      <a:pt x="89" y="47"/>
                      <a:pt x="92" y="44"/>
                    </a:cubicBezTo>
                    <a:cubicBezTo>
                      <a:pt x="94" y="41"/>
                      <a:pt x="97" y="38"/>
                      <a:pt x="99" y="35"/>
                    </a:cubicBezTo>
                    <a:cubicBezTo>
                      <a:pt x="100" y="35"/>
                      <a:pt x="100" y="34"/>
                      <a:pt x="101" y="34"/>
                    </a:cubicBezTo>
                    <a:cubicBezTo>
                      <a:pt x="95" y="41"/>
                      <a:pt x="89" y="48"/>
                      <a:pt x="84" y="55"/>
                    </a:cubicBezTo>
                    <a:close/>
                    <a:moveTo>
                      <a:pt x="109" y="24"/>
                    </a:moveTo>
                    <a:cubicBezTo>
                      <a:pt x="108" y="25"/>
                      <a:pt x="107" y="25"/>
                      <a:pt x="106" y="26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4" y="29"/>
                      <a:pt x="102" y="31"/>
                      <a:pt x="99" y="34"/>
                    </a:cubicBezTo>
                    <a:cubicBezTo>
                      <a:pt x="97" y="37"/>
                      <a:pt x="94" y="39"/>
                      <a:pt x="92" y="41"/>
                    </a:cubicBezTo>
                    <a:cubicBezTo>
                      <a:pt x="89" y="44"/>
                      <a:pt x="86" y="46"/>
                      <a:pt x="84" y="48"/>
                    </a:cubicBezTo>
                    <a:cubicBezTo>
                      <a:pt x="84" y="47"/>
                      <a:pt x="85" y="46"/>
                      <a:pt x="86" y="46"/>
                    </a:cubicBezTo>
                    <a:cubicBezTo>
                      <a:pt x="88" y="44"/>
                      <a:pt x="89" y="43"/>
                      <a:pt x="91" y="42"/>
                    </a:cubicBezTo>
                    <a:cubicBezTo>
                      <a:pt x="93" y="40"/>
                      <a:pt x="95" y="37"/>
                      <a:pt x="97" y="35"/>
                    </a:cubicBezTo>
                    <a:cubicBezTo>
                      <a:pt x="99" y="32"/>
                      <a:pt x="102" y="29"/>
                      <a:pt x="105" y="26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7" y="25"/>
                      <a:pt x="107" y="25"/>
                      <a:pt x="107" y="24"/>
                    </a:cubicBezTo>
                    <a:cubicBezTo>
                      <a:pt x="108" y="24"/>
                      <a:pt x="107" y="23"/>
                      <a:pt x="107" y="24"/>
                    </a:cubicBezTo>
                    <a:cubicBezTo>
                      <a:pt x="103" y="27"/>
                      <a:pt x="99" y="30"/>
                      <a:pt x="95" y="33"/>
                    </a:cubicBezTo>
                    <a:cubicBezTo>
                      <a:pt x="91" y="37"/>
                      <a:pt x="88" y="41"/>
                      <a:pt x="84" y="44"/>
                    </a:cubicBezTo>
                    <a:cubicBezTo>
                      <a:pt x="83" y="45"/>
                      <a:pt x="82" y="45"/>
                      <a:pt x="83" y="45"/>
                    </a:cubicBezTo>
                    <a:cubicBezTo>
                      <a:pt x="84" y="43"/>
                      <a:pt x="86" y="41"/>
                      <a:pt x="87" y="40"/>
                    </a:cubicBezTo>
                    <a:cubicBezTo>
                      <a:pt x="89" y="38"/>
                      <a:pt x="91" y="36"/>
                      <a:pt x="93" y="34"/>
                    </a:cubicBezTo>
                    <a:cubicBezTo>
                      <a:pt x="97" y="31"/>
                      <a:pt x="100" y="28"/>
                      <a:pt x="104" y="25"/>
                    </a:cubicBezTo>
                    <a:cubicBezTo>
                      <a:pt x="105" y="25"/>
                      <a:pt x="105" y="24"/>
                      <a:pt x="105" y="24"/>
                    </a:cubicBezTo>
                    <a:cubicBezTo>
                      <a:pt x="105" y="24"/>
                      <a:pt x="106" y="23"/>
                      <a:pt x="106" y="23"/>
                    </a:cubicBezTo>
                    <a:cubicBezTo>
                      <a:pt x="107" y="23"/>
                      <a:pt x="106" y="22"/>
                      <a:pt x="106" y="23"/>
                    </a:cubicBezTo>
                    <a:cubicBezTo>
                      <a:pt x="102" y="25"/>
                      <a:pt x="98" y="28"/>
                      <a:pt x="94" y="31"/>
                    </a:cubicBezTo>
                    <a:cubicBezTo>
                      <a:pt x="90" y="34"/>
                      <a:pt x="87" y="38"/>
                      <a:pt x="83" y="42"/>
                    </a:cubicBezTo>
                    <a:cubicBezTo>
                      <a:pt x="82" y="42"/>
                      <a:pt x="82" y="42"/>
                      <a:pt x="81" y="43"/>
                    </a:cubicBezTo>
                    <a:cubicBezTo>
                      <a:pt x="81" y="43"/>
                      <a:pt x="81" y="43"/>
                      <a:pt x="81" y="43"/>
                    </a:cubicBezTo>
                    <a:cubicBezTo>
                      <a:pt x="83" y="41"/>
                      <a:pt x="84" y="40"/>
                      <a:pt x="86" y="38"/>
                    </a:cubicBezTo>
                    <a:cubicBezTo>
                      <a:pt x="88" y="36"/>
                      <a:pt x="90" y="34"/>
                      <a:pt x="92" y="32"/>
                    </a:cubicBezTo>
                    <a:cubicBezTo>
                      <a:pt x="96" y="29"/>
                      <a:pt x="100" y="27"/>
                      <a:pt x="104" y="23"/>
                    </a:cubicBezTo>
                    <a:cubicBezTo>
                      <a:pt x="104" y="23"/>
                      <a:pt x="104" y="22"/>
                      <a:pt x="103" y="22"/>
                    </a:cubicBezTo>
                    <a:cubicBezTo>
                      <a:pt x="96" y="27"/>
                      <a:pt x="90" y="32"/>
                      <a:pt x="84" y="37"/>
                    </a:cubicBezTo>
                    <a:cubicBezTo>
                      <a:pt x="82" y="39"/>
                      <a:pt x="81" y="40"/>
                      <a:pt x="79" y="41"/>
                    </a:cubicBezTo>
                    <a:cubicBezTo>
                      <a:pt x="74" y="45"/>
                      <a:pt x="78" y="41"/>
                      <a:pt x="79" y="40"/>
                    </a:cubicBezTo>
                    <a:cubicBezTo>
                      <a:pt x="82" y="37"/>
                      <a:pt x="85" y="34"/>
                      <a:pt x="88" y="32"/>
                    </a:cubicBezTo>
                    <a:cubicBezTo>
                      <a:pt x="93" y="28"/>
                      <a:pt x="98" y="24"/>
                      <a:pt x="103" y="20"/>
                    </a:cubicBezTo>
                    <a:cubicBezTo>
                      <a:pt x="103" y="20"/>
                      <a:pt x="103" y="20"/>
                      <a:pt x="103" y="20"/>
                    </a:cubicBezTo>
                    <a:cubicBezTo>
                      <a:pt x="105" y="21"/>
                      <a:pt x="107" y="22"/>
                      <a:pt x="109" y="24"/>
                    </a:cubicBezTo>
                    <a:close/>
                    <a:moveTo>
                      <a:pt x="90" y="36"/>
                    </a:moveTo>
                    <a:cubicBezTo>
                      <a:pt x="92" y="34"/>
                      <a:pt x="94" y="32"/>
                      <a:pt x="96" y="31"/>
                    </a:cubicBezTo>
                    <a:cubicBezTo>
                      <a:pt x="95" y="31"/>
                      <a:pt x="94" y="32"/>
                      <a:pt x="93" y="33"/>
                    </a:cubicBezTo>
                    <a:cubicBezTo>
                      <a:pt x="92" y="34"/>
                      <a:pt x="91" y="35"/>
                      <a:pt x="90" y="36"/>
                    </a:cubicBezTo>
                    <a:close/>
                  </a:path>
                </a:pathLst>
              </a:custGeom>
              <a:solidFill>
                <a:srgbClr val="F294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61"/>
          <p:cNvSpPr txBox="1"/>
          <p:nvPr/>
        </p:nvSpPr>
        <p:spPr>
          <a:xfrm>
            <a:off x="1782291" y="695592"/>
            <a:ext cx="4640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4000" b="1" spc="0">
                <a:ln w="9525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defRPr>
            </a:lvl1pPr>
          </a:lstStyle>
          <a:p>
            <a:pPr algn="dist"/>
            <a:r>
              <a:rPr lang="zh-CN" altLang="en-US" sz="3600" dirty="0">
                <a:solidFill>
                  <a:srgbClr val="F294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交通事故触目惊心</a:t>
            </a:r>
            <a:endParaRPr lang="en-US" altLang="zh-CN" sz="3600" dirty="0">
              <a:solidFill>
                <a:srgbClr val="F29400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45932" y="1500327"/>
            <a:ext cx="5024763" cy="461665"/>
          </a:xfrm>
          <a:prstGeom prst="rect">
            <a:avLst/>
          </a:prstGeom>
          <a:solidFill>
            <a:srgbClr val="F294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2003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日上午  河南省潢川县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1445932" y="6011142"/>
            <a:ext cx="9309014" cy="0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445932" y="1961992"/>
            <a:ext cx="9309014" cy="0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0754946" y="1961992"/>
            <a:ext cx="0" cy="4049150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445932" y="2068497"/>
            <a:ext cx="8838497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分，河南省潢川县小学生杨明亮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男，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，在丰台区富丰桥东韩庄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路口步行由北向南横穿机动车道时，被由西向东驶来的大公共汽车撞到，当日死亡。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05" y="3240353"/>
            <a:ext cx="4114398" cy="277078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97" y="3178212"/>
            <a:ext cx="4440329" cy="2832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576755" y="1056566"/>
            <a:ext cx="9317891" cy="0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1585633" y="612682"/>
            <a:ext cx="1409154" cy="461665"/>
          </a:xfrm>
          <a:prstGeom prst="rect">
            <a:avLst/>
          </a:prstGeom>
          <a:solidFill>
            <a:srgbClr val="F294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横穿马路</a:t>
            </a:r>
          </a:p>
        </p:txBody>
      </p:sp>
      <p:sp>
        <p:nvSpPr>
          <p:cNvPr id="13" name="矩形 12"/>
          <p:cNvSpPr/>
          <p:nvPr/>
        </p:nvSpPr>
        <p:spPr>
          <a:xfrm>
            <a:off x="1585631" y="1092833"/>
            <a:ext cx="9180631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月，一名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岁的小学男生王某，随着姨妈一起去上学。在被亲人送到车站以后，王某为了追赶公交车，突然从电车的车头部位穿过了马路。不料，刚刚跑出了两步路，王某就被一两疾驶而来的翻斗车撞倒，当场死亡。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10894646" y="1056566"/>
            <a:ext cx="0" cy="1204970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994787" y="2263929"/>
            <a:ext cx="7899859" cy="0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795432" y="1802264"/>
            <a:ext cx="2094446" cy="461665"/>
          </a:xfrm>
          <a:prstGeom prst="rect">
            <a:avLst/>
          </a:prstGeom>
          <a:solidFill>
            <a:srgbClr val="F294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在公路上玩耍</a:t>
            </a:r>
          </a:p>
        </p:txBody>
      </p:sp>
      <p:sp>
        <p:nvSpPr>
          <p:cNvPr id="21" name="矩形 20"/>
          <p:cNvSpPr/>
          <p:nvPr/>
        </p:nvSpPr>
        <p:spPr>
          <a:xfrm>
            <a:off x="3424447" y="2261536"/>
            <a:ext cx="7470200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20018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月的一个傍晚，一名小学三年级的学生陈某在吃过晚饭以后，与几个同学一起在马路上玩耍。结果，突然冲过马路的陈某，被路过的一辆大货车的左前轮碾压过了右腿和头部，在送去医院后抢救无效死亡。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2994787" y="2261536"/>
            <a:ext cx="0" cy="1222024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2994787" y="3021895"/>
            <a:ext cx="2063129" cy="461665"/>
          </a:xfrm>
          <a:prstGeom prst="rect">
            <a:avLst/>
          </a:prstGeom>
          <a:solidFill>
            <a:srgbClr val="F294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骑自行车出行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2994787" y="3483560"/>
            <a:ext cx="7899859" cy="0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2994786" y="3483560"/>
            <a:ext cx="7848988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月的一个傍晚，晚自习放学后骑自行车回家的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岁女生李某，在马路上靠路左侧骑行。突然，迎面驶来一辆中巴车，李某措手不及与之相撞倒地，经抢救无效死亡。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10894646" y="3483560"/>
            <a:ext cx="0" cy="1187915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2199319" y="4671475"/>
            <a:ext cx="8695327" cy="0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2208197" y="4671475"/>
            <a:ext cx="0" cy="1361025"/>
          </a:xfrm>
          <a:prstGeom prst="line">
            <a:avLst/>
          </a:prstGeom>
          <a:ln w="19050">
            <a:solidFill>
              <a:srgbClr val="F29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9186050" y="4213662"/>
            <a:ext cx="1708596" cy="461665"/>
          </a:xfrm>
          <a:prstGeom prst="rect">
            <a:avLst/>
          </a:prstGeom>
          <a:solidFill>
            <a:srgbClr val="F294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扒车、挤车</a:t>
            </a:r>
          </a:p>
        </p:txBody>
      </p:sp>
      <p:sp>
        <p:nvSpPr>
          <p:cNvPr id="30" name="矩形 29"/>
          <p:cNvSpPr/>
          <p:nvPr/>
        </p:nvSpPr>
        <p:spPr>
          <a:xfrm>
            <a:off x="3362294" y="4659965"/>
            <a:ext cx="7541230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2009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冬，某小学一年级男生刘某，在上学途中遇到一辆大货车缓慢行驶。为搭便车，刘某就与另外一名同学一起扒吊在了大货车的脚踏板上。当车辆快驶到校门口的时候，两人准备跳下车去上学。不料，刘某被大货车的后轮碾压，经抢救无效死亡，死时年仅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岁。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1"/>
          <p:cNvSpPr txBox="1"/>
          <p:nvPr/>
        </p:nvSpPr>
        <p:spPr>
          <a:xfrm>
            <a:off x="1621001" y="544462"/>
            <a:ext cx="4640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fontAlgn="auto">
              <a:spcBef>
                <a:spcPts val="0"/>
              </a:spcBef>
              <a:spcAft>
                <a:spcPts val="0"/>
              </a:spcAft>
              <a:defRPr sz="4000" b="1" spc="0">
                <a:ln w="9525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综艺简体" pitchFamily="65" charset="-122"/>
                <a:ea typeface="方正综艺简体" pitchFamily="65" charset="-122"/>
              </a:defRPr>
            </a:lvl1pPr>
          </a:lstStyle>
          <a:p>
            <a:pPr algn="dist"/>
            <a:r>
              <a:rPr lang="zh-CN" altLang="en-US" sz="3600" dirty="0">
                <a:solidFill>
                  <a:srgbClr val="F29400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rPr>
              <a:t>交通标志大比拼</a:t>
            </a:r>
            <a:endParaRPr lang="en-US" altLang="zh-CN" sz="3600" dirty="0">
              <a:solidFill>
                <a:srgbClr val="F29400"/>
              </a:solidFill>
              <a:latin typeface="站酷快乐体2016修订版" panose="02010600030101010101" pitchFamily="2" charset="-122"/>
              <a:ea typeface="站酷快乐体2016修订版" panose="02010600030101010101" pitchFamily="2" charset="-122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545011" y="3167979"/>
            <a:ext cx="1800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十字交叉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558974" y="3168654"/>
            <a:ext cx="18002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禁止通行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087161" y="3167980"/>
            <a:ext cx="1944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人行横道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227314" y="5557377"/>
            <a:ext cx="44635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禁止车辆</a:t>
            </a:r>
            <a:endParaRPr lang="en-US" altLang="zh-CN" sz="2800" b="1" dirty="0">
              <a:solidFill>
                <a:srgbClr val="F294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临时或长时停放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862496" y="5557377"/>
            <a:ext cx="316525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</a:t>
            </a:r>
            <a:endParaRPr lang="en-US" altLang="zh-CN" sz="2800" b="1" dirty="0">
              <a:solidFill>
                <a:srgbClr val="F294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非机动车进入</a:t>
            </a:r>
            <a:r>
              <a:rPr lang="zh-CN" altLang="en-US" sz="1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2" name="Picture 11" descr="j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78" y="4128627"/>
            <a:ext cx="19431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j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79" y="3820652"/>
            <a:ext cx="19446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 descr="s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443" y="4034965"/>
            <a:ext cx="201612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8789505" y="5775392"/>
            <a:ext cx="2540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非机动车车道</a:t>
            </a:r>
          </a:p>
        </p:txBody>
      </p:sp>
      <p:pic>
        <p:nvPicPr>
          <p:cNvPr id="14" name="Picture 4" descr="j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81" y="1336755"/>
            <a:ext cx="23764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j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12" y="1190705"/>
            <a:ext cx="20891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7" descr="u=2596086363,2249324200&amp;fm=0&amp;gp=0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805" y="1309767"/>
            <a:ext cx="15494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14" y="1710455"/>
            <a:ext cx="3074574" cy="4009625"/>
          </a:xfrm>
          <a:prstGeom prst="rect">
            <a:avLst/>
          </a:prstGeom>
        </p:spPr>
      </p:pic>
      <p:pic>
        <p:nvPicPr>
          <p:cNvPr id="6" name="Picture 8" descr="j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94" y="1146132"/>
            <a:ext cx="18002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80368" y="2863235"/>
            <a:ext cx="2327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禁止行人进入</a:t>
            </a:r>
          </a:p>
        </p:txBody>
      </p:sp>
      <p:pic>
        <p:nvPicPr>
          <p:cNvPr id="10" name="Picture 12" descr="s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494" y="1146132"/>
            <a:ext cx="18002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375243" y="2863235"/>
            <a:ext cx="2752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直行和向左转弯</a:t>
            </a:r>
            <a:r>
              <a:rPr lang="zh-CN" altLang="en-US" sz="18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189036" y="5676409"/>
            <a:ext cx="33099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6979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禁止直行和向右转弯</a:t>
            </a:r>
            <a:r>
              <a:rPr lang="zh-CN" altLang="en-US" sz="180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21" name="Picture 12" descr="j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457" y="3638791"/>
            <a:ext cx="1943100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s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494" y="3702290"/>
            <a:ext cx="1871662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6338062" y="5630371"/>
            <a:ext cx="898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404" y="1495935"/>
            <a:ext cx="4884506" cy="13479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在道路上行走要走</a:t>
            </a:r>
            <a:r>
              <a:rPr lang="zh-CN" altLang="en-US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人行道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；没有人行道的地方，要靠</a:t>
            </a:r>
            <a:r>
              <a:rPr lang="zh-CN" altLang="en-US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路边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行走。</a:t>
            </a:r>
          </a:p>
        </p:txBody>
      </p:sp>
      <p:sp>
        <p:nvSpPr>
          <p:cNvPr id="5" name="矩形 4"/>
          <p:cNvSpPr/>
          <p:nvPr/>
        </p:nvSpPr>
        <p:spPr>
          <a:xfrm>
            <a:off x="5351910" y="4000596"/>
            <a:ext cx="6372687" cy="2250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集体外出最好有组织有次序地</a:t>
            </a:r>
            <a:r>
              <a:rPr lang="zh-CN" altLang="en-US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列队行走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；结伴而行时，</a:t>
            </a:r>
            <a:r>
              <a:rPr lang="zh-CN" altLang="en-US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不要相互追逐、打闹、嬉戏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；行路时要专心，注意周围情况，不东张西望，看书报或做其它事情。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6" t="28869" b="23390"/>
          <a:stretch>
            <a:fillRect/>
          </a:stretch>
        </p:blipFill>
        <p:spPr>
          <a:xfrm>
            <a:off x="6182990" y="1495935"/>
            <a:ext cx="4566499" cy="25046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04" y="2918483"/>
            <a:ext cx="4532827" cy="3052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260822" y="4193610"/>
            <a:ext cx="3420899" cy="1696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在设有护栏或隔离墩的道路上</a:t>
            </a:r>
            <a:r>
              <a:rPr lang="zh-CN" altLang="en-US" sz="24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</a:t>
            </a:r>
            <a:r>
              <a:rPr lang="zh-CN" altLang="en-US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横过马路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r="15857" b="3392"/>
          <a:stretch>
            <a:fillRect/>
          </a:stretch>
        </p:blipFill>
        <p:spPr>
          <a:xfrm>
            <a:off x="5080449" y="1250464"/>
            <a:ext cx="2654423" cy="27089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585" y="1391744"/>
            <a:ext cx="2371375" cy="256769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0"/>
          <a:stretch>
            <a:fillRect/>
          </a:stretch>
        </p:blipFill>
        <p:spPr>
          <a:xfrm>
            <a:off x="866704" y="1548591"/>
            <a:ext cx="3163032" cy="24108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0280" y="4187884"/>
            <a:ext cx="3875880" cy="2243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过马路要走</a:t>
            </a:r>
            <a:r>
              <a:rPr lang="zh-CN" altLang="en-US" sz="24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人行横道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；在没划人行横道的地方横过马路时要</a:t>
            </a:r>
            <a:r>
              <a:rPr lang="zh-CN" altLang="en-US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注意来往车辆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，不斜穿、猛跑。</a:t>
            </a:r>
          </a:p>
        </p:txBody>
      </p:sp>
      <p:sp>
        <p:nvSpPr>
          <p:cNvPr id="8" name="矩形 7"/>
          <p:cNvSpPr/>
          <p:nvPr/>
        </p:nvSpPr>
        <p:spPr>
          <a:xfrm>
            <a:off x="4697210" y="4187884"/>
            <a:ext cx="3420899" cy="16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在通过十字路口时，要</a:t>
            </a:r>
            <a:r>
              <a:rPr lang="zh-CN" altLang="en-US" sz="2400" b="1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听从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交通民警的指挥并遵守</a:t>
            </a:r>
            <a:r>
              <a:rPr lang="zh-CN" altLang="en-US" sz="2400" dirty="0">
                <a:solidFill>
                  <a:srgbClr val="F29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交通信号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2ppt.com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826</Words>
  <Application>Microsoft Office PowerPoint</Application>
  <PresentationFormat>宽屏</PresentationFormat>
  <Paragraphs>82</Paragraphs>
  <Slides>12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等线</vt:lpstr>
      <vt:lpstr>萝莉体 第二版</vt:lpstr>
      <vt:lpstr>微软雅黑</vt:lpstr>
      <vt:lpstr>站酷快乐体2016修订版</vt:lpstr>
      <vt:lpstr>Arial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1</cp:revision>
  <dcterms:created xsi:type="dcterms:W3CDTF">2017-08-18T03:02:00Z</dcterms:created>
  <dcterms:modified xsi:type="dcterms:W3CDTF">2023-01-10T05:23:04Z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BD670569FB624F9499EE4538068A2772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