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handoutMasterIdLst>
    <p:handoutMasterId r:id="rId26"/>
  </p:handoutMasterIdLst>
  <p:sldIdLst>
    <p:sldId id="2851" r:id="rId3"/>
    <p:sldId id="2852" r:id="rId5"/>
    <p:sldId id="2853" r:id="rId6"/>
    <p:sldId id="2844" r:id="rId7"/>
    <p:sldId id="2859" r:id="rId8"/>
    <p:sldId id="2860" r:id="rId9"/>
    <p:sldId id="2861" r:id="rId10"/>
    <p:sldId id="2874" r:id="rId11"/>
    <p:sldId id="2870" r:id="rId12"/>
    <p:sldId id="2856" r:id="rId13"/>
    <p:sldId id="2857" r:id="rId14"/>
    <p:sldId id="2862" r:id="rId15"/>
    <p:sldId id="2875" r:id="rId16"/>
    <p:sldId id="2871" r:id="rId17"/>
    <p:sldId id="2855" r:id="rId18"/>
    <p:sldId id="2864" r:id="rId19"/>
    <p:sldId id="2865" r:id="rId20"/>
    <p:sldId id="2876" r:id="rId21"/>
    <p:sldId id="2873" r:id="rId22"/>
    <p:sldId id="2866" r:id="rId23"/>
    <p:sldId id="2854" r:id="rId24"/>
    <p:sldId id="2877" r:id="rId25"/>
  </p:sldIdLst>
  <p:sldSz cx="12858750" cy="7232650"/>
  <p:notesSz cx="6858000" cy="9144000"/>
  <p:custDataLst>
    <p:tags r:id="rId30"/>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4C6D"/>
    <a:srgbClr val="01438E"/>
    <a:srgbClr val="6EB92C"/>
    <a:srgbClr val="FFFFFF"/>
    <a:srgbClr val="920240"/>
    <a:srgbClr val="1F4C6B"/>
    <a:srgbClr val="058D2A"/>
    <a:srgbClr val="FFC000"/>
    <a:srgbClr val="0000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14" autoAdjust="0"/>
    <p:restoredTop sz="95317" autoAdjust="0"/>
  </p:normalViewPr>
  <p:slideViewPr>
    <p:cSldViewPr>
      <p:cViewPr>
        <p:scale>
          <a:sx n="50" d="100"/>
          <a:sy n="50" d="100"/>
        </p:scale>
        <p:origin x="-330" y="-1566"/>
      </p:cViewPr>
      <p:guideLst>
        <p:guide orient="horz" pos="328"/>
        <p:guide orient="horz" pos="4183"/>
        <p:guide pos="4050"/>
        <p:guide pos="557"/>
        <p:guide pos="7497"/>
        <p:guide pos="6908"/>
      </p:guideLst>
    </p:cSldViewPr>
  </p:slideViewPr>
  <p:outlineViewPr>
    <p:cViewPr>
      <p:scale>
        <a:sx n="100" d="100"/>
        <a:sy n="100" d="100"/>
      </p:scale>
      <p:origin x="0" y="-20556"/>
    </p:cViewPr>
  </p:outlineViewPr>
  <p:notesTextViewPr>
    <p:cViewPr>
      <p:scale>
        <a:sx n="1" d="1"/>
        <a:sy n="1" d="1"/>
      </p:scale>
      <p:origin x="0" y="0"/>
    </p:cViewPr>
  </p:notesTextViewPr>
  <p:sorterViewPr>
    <p:cViewPr>
      <p:scale>
        <a:sx n="132" d="100"/>
        <a:sy n="132" d="100"/>
      </p:scale>
      <p:origin x="0" y="0"/>
    </p:cViewPr>
  </p:sorterViewPr>
  <p:notesViewPr>
    <p:cSldViewPr>
      <p:cViewPr varScale="1">
        <p:scale>
          <a:sx n="65" d="100"/>
          <a:sy n="65" d="100"/>
        </p:scale>
        <p:origin x="2796"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gs" Target="tags/tag23.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2C9870A4-879E-4C9D-940C-B6643A13544B}" type="slidenum">
              <a:rPr lang="zh-CN" altLang="en-US" smtClean="0">
                <a:latin typeface="Calibri" panose="020F0502020204030204" pitchFamily="34" charset="0"/>
                <a:ea typeface="宋体" panose="02010600030101010101" pitchFamily="2" charset="-122"/>
              </a:rPr>
            </a:fld>
            <a:endParaRPr lang="zh-CN" altLang="en-US" smtClean="0">
              <a:latin typeface="Calibri" panose="020F0502020204030204" pitchFamily="34" charset="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xfrm>
            <a:off x="684213" y="1141413"/>
            <a:ext cx="5486400" cy="3086100"/>
          </a:xfrm>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a:xfrm>
            <a:off x="684213" y="4398963"/>
            <a:ext cx="5486400" cy="360045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en-US" altLang="zh-CN"/>
          </a:p>
        </p:txBody>
      </p:sp>
      <p:sp>
        <p:nvSpPr>
          <p:cNvPr id="33796" name="灯片编号占位符 3"/>
          <p:cNvSpPr txBox="1">
            <a:spLocks noGrp="1" noChangeArrowheads="1"/>
          </p:cNvSpPr>
          <p:nvPr/>
        </p:nvSpPr>
        <p:spPr bwMode="auto">
          <a:xfrm>
            <a:off x="3883025"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D8A88CB0-5585-4DC3-AF7B-F8B607B001A8}" type="slidenum">
              <a:rPr lang="zh-CN" altLang="en-US">
                <a:latin typeface="Arial" panose="020B0604020202020204" pitchFamily="34" charset="0"/>
                <a:ea typeface="微软雅黑" panose="020B0503020204020204" pitchFamily="34" charset="-122"/>
              </a:rPr>
            </a:fld>
            <a:endParaRPr lang="zh-CN" altLang="en-US" dirty="0">
              <a:latin typeface="Arial" panose="020B0604020202020204" pitchFamily="34" charset="0"/>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2C9870A4-879E-4C9D-940C-B6643A13544B}" type="slidenum">
              <a:rPr lang="zh-CN" altLang="en-US" smtClean="0">
                <a:latin typeface="Calibri" panose="020F0502020204030204" pitchFamily="34" charset="0"/>
                <a:ea typeface="宋体" panose="02010600030101010101" pitchFamily="2" charset="-122"/>
              </a:rPr>
            </a:fld>
            <a:endParaRPr lang="zh-CN" altLang="en-US" smtClean="0">
              <a:latin typeface="Calibri" panose="020F0502020204030204" pitchFamily="34" charset="0"/>
              <a:ea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0CA029A-C48D-41DA-884C-4A59F17A857D}" type="slidenum">
              <a:rPr lang="zh-CN" altLang="en-US" smtClean="0">
                <a:latin typeface="Calibri" panose="020F0502020204030204" pitchFamily="34" charset="0"/>
              </a:rPr>
            </a:fld>
            <a:endParaRPr lang="zh-CN" altLang="en-US" smtClean="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2C9870A4-879E-4C9D-940C-B6643A13544B}" type="slidenum">
              <a:rPr lang="zh-CN" altLang="en-US" smtClean="0">
                <a:latin typeface="Calibri" panose="020F0502020204030204" pitchFamily="34" charset="0"/>
                <a:ea typeface="宋体" panose="02010600030101010101" pitchFamily="2" charset="-122"/>
              </a:rPr>
            </a:fld>
            <a:endParaRPr lang="zh-CN" altLang="en-US" smtClean="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2C9870A4-879E-4C9D-940C-B6643A13544B}" type="slidenum">
              <a:rPr lang="zh-CN" altLang="en-US" smtClean="0">
                <a:latin typeface="Calibri" panose="020F0502020204030204" pitchFamily="34" charset="0"/>
                <a:ea typeface="宋体" panose="02010600030101010101" pitchFamily="2" charset="-122"/>
              </a:rPr>
            </a:fld>
            <a:endParaRPr lang="zh-CN" altLang="en-US" smtClean="0">
              <a:latin typeface="Calibri" panose="020F050202020403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fld>
            <a:endParaRPr lang="zh-CN" altLang="en-US"/>
          </a:p>
        </p:txBody>
      </p:sp>
      <p:sp>
        <p:nvSpPr>
          <p:cNvPr id="7" name="矩形 6"/>
          <p:cNvSpPr/>
          <p:nvPr userDrawn="1"/>
        </p:nvSpPr>
        <p:spPr>
          <a:xfrm>
            <a:off x="8325228" y="6280621"/>
            <a:ext cx="775136" cy="246221"/>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2BF82D2-7A68-459D-A996-9BDDA2518FA4}" type="datetimeFigureOut">
              <a:rPr lang="zh-CN" altLang="en-US" smtClean="0"/>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3E01EE5D-26FB-46D5-A381-ECFB35BF1D3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1.xml"/><Relationship Id="rId2" Type="http://schemas.openxmlformats.org/officeDocument/2006/relationships/image" Target="../media/image5.jpe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1.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5" Type="http://schemas.openxmlformats.org/officeDocument/2006/relationships/notesSlide" Target="../notesSlides/notesSlide2.xml"/><Relationship Id="rId14" Type="http://schemas.openxmlformats.org/officeDocument/2006/relationships/slideLayout" Target="../slideLayouts/slideLayout1.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screen"/>
          <a:srcRect b="35066"/>
          <a:stretch>
            <a:fillRect/>
          </a:stretch>
        </p:blipFill>
        <p:spPr>
          <a:xfrm>
            <a:off x="352" y="114300"/>
            <a:ext cx="12858045" cy="4696445"/>
          </a:xfrm>
          <a:prstGeom prst="rect">
            <a:avLst/>
          </a:prstGeom>
        </p:spPr>
      </p:pic>
      <p:sp>
        <p:nvSpPr>
          <p:cNvPr id="16" name="矩形 259"/>
          <p:cNvSpPr>
            <a:spLocks noChangeArrowheads="1"/>
          </p:cNvSpPr>
          <p:nvPr/>
        </p:nvSpPr>
        <p:spPr bwMode="auto">
          <a:xfrm>
            <a:off x="7238231" y="704007"/>
            <a:ext cx="3283061" cy="176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1500" cap="all" dirty="0" smtClean="0">
                <a:solidFill>
                  <a:schemeClr val="accent1"/>
                </a:solidFill>
                <a:latin typeface="Impact" panose="020B0806030902050204" pitchFamily="34" charset="0"/>
                <a:cs typeface="Arial" panose="020B0604020202020204" pitchFamily="34" charset="0"/>
              </a:rPr>
              <a:t>201X</a:t>
            </a:r>
            <a:endParaRPr lang="zh-CN" altLang="en-US" sz="11500" cap="all" dirty="0">
              <a:solidFill>
                <a:schemeClr val="accent1"/>
              </a:solidFill>
              <a:latin typeface="Impact" panose="020B0806030902050204" pitchFamily="34" charset="0"/>
              <a:cs typeface="Arial" panose="020B0604020202020204" pitchFamily="34" charset="0"/>
            </a:endParaRPr>
          </a:p>
        </p:txBody>
      </p:sp>
      <p:sp>
        <p:nvSpPr>
          <p:cNvPr id="8" name="矩形 259"/>
          <p:cNvSpPr>
            <a:spLocks noChangeArrowheads="1"/>
          </p:cNvSpPr>
          <p:nvPr/>
        </p:nvSpPr>
        <p:spPr bwMode="auto">
          <a:xfrm>
            <a:off x="1346523" y="3685701"/>
            <a:ext cx="5400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2800" dirty="0" smtClean="0">
                <a:solidFill>
                  <a:schemeClr val="accent1"/>
                </a:solidFill>
                <a:latin typeface="Arial" panose="020B0604020202020204" pitchFamily="34" charset="0"/>
                <a:cs typeface="Arial" panose="020B0604020202020204" pitchFamily="34" charset="0"/>
              </a:rPr>
              <a:t>THE YEAR-END SUMMARY PPT</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9" name="矩形 259"/>
          <p:cNvSpPr>
            <a:spLocks noChangeArrowheads="1"/>
          </p:cNvSpPr>
          <p:nvPr/>
        </p:nvSpPr>
        <p:spPr bwMode="auto">
          <a:xfrm>
            <a:off x="1346523" y="4169082"/>
            <a:ext cx="763284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6600" b="1" dirty="0" smtClean="0">
                <a:solidFill>
                  <a:schemeClr val="accent1"/>
                </a:solidFill>
                <a:cs typeface="Arial" panose="020B0604020202020204" pitchFamily="34" charset="0"/>
              </a:rPr>
              <a:t>年</a:t>
            </a:r>
            <a:r>
              <a:rPr lang="zh-CN" altLang="en-US" sz="6600" b="1" dirty="0" smtClean="0">
                <a:solidFill>
                  <a:schemeClr val="accent1"/>
                </a:solidFill>
                <a:cs typeface="Arial" panose="020B0604020202020204" pitchFamily="34" charset="0"/>
              </a:rPr>
              <a:t>终</a:t>
            </a:r>
            <a:r>
              <a:rPr lang="zh-CN" altLang="en-US" sz="6600" b="1" dirty="0">
                <a:solidFill>
                  <a:schemeClr val="accent1"/>
                </a:solidFill>
                <a:cs typeface="Arial" panose="020B0604020202020204" pitchFamily="34" charset="0"/>
              </a:rPr>
              <a:t>计划</a:t>
            </a:r>
            <a:r>
              <a:rPr lang="en-US" altLang="zh-CN" sz="4800" dirty="0" smtClean="0">
                <a:solidFill>
                  <a:schemeClr val="accent1"/>
                </a:solidFill>
                <a:cs typeface="Arial" panose="020B0604020202020204" pitchFamily="34" charset="0"/>
              </a:rPr>
              <a:t>POWERPOINT</a:t>
            </a:r>
            <a:endParaRPr lang="zh-CN" altLang="en-US" sz="4800" dirty="0">
              <a:solidFill>
                <a:schemeClr val="accent1"/>
              </a:solidFill>
              <a:cs typeface="Arial" panose="020B0604020202020204" pitchFamily="34" charset="0"/>
            </a:endParaRPr>
          </a:p>
        </p:txBody>
      </p:sp>
      <p:sp>
        <p:nvSpPr>
          <p:cNvPr id="10" name="矩形 259"/>
          <p:cNvSpPr>
            <a:spLocks noChangeArrowheads="1"/>
          </p:cNvSpPr>
          <p:nvPr/>
        </p:nvSpPr>
        <p:spPr bwMode="auto">
          <a:xfrm>
            <a:off x="1346523" y="6200634"/>
            <a:ext cx="4833264" cy="276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ts val="0"/>
              </a:spcBef>
              <a:buNone/>
            </a:pPr>
            <a:r>
              <a:rPr lang="zh-CN" altLang="en-US" sz="1800" dirty="0" smtClean="0">
                <a:solidFill>
                  <a:schemeClr val="accent1"/>
                </a:solidFill>
                <a:latin typeface="Arial" panose="020B0604020202020204" pitchFamily="34" charset="0"/>
                <a:cs typeface="Arial" panose="020B0604020202020204" pitchFamily="34" charset="0"/>
                <a:sym typeface="Arial" panose="020B0604020202020204" pitchFamily="34" charset="0"/>
              </a:rPr>
              <a:t>汇报人：</a:t>
            </a:r>
            <a:r>
              <a:rPr lang="en-US" sz="1800" dirty="0" smtClean="0">
                <a:solidFill>
                  <a:schemeClr val="accent1"/>
                </a:solidFill>
                <a:latin typeface="Arial" panose="020B0604020202020204" pitchFamily="34" charset="0"/>
                <a:cs typeface="Arial" panose="020B0604020202020204" pitchFamily="34" charset="0"/>
                <a:sym typeface="Arial" panose="020B0604020202020204" pitchFamily="34" charset="0"/>
              </a:rPr>
              <a:t>xxx</a:t>
            </a:r>
            <a:r>
              <a:rPr lang="zh-CN" altLang="en-US" sz="1800" dirty="0" smtClean="0">
                <a:solidFill>
                  <a:schemeClr val="accent1"/>
                </a:solidFill>
                <a:latin typeface="Arial" panose="020B0604020202020204" pitchFamily="34" charset="0"/>
                <a:cs typeface="Arial" panose="020B0604020202020204" pitchFamily="34" charset="0"/>
                <a:sym typeface="Arial" panose="020B0604020202020204" pitchFamily="34" charset="0"/>
              </a:rPr>
              <a:t> </a:t>
            </a:r>
            <a:r>
              <a:rPr lang="en-US" altLang="zh-CN" sz="1800" dirty="0" smtClean="0">
                <a:solidFill>
                  <a:schemeClr val="accent1"/>
                </a:solidFill>
                <a:latin typeface="Arial" panose="020B0604020202020204" pitchFamily="34" charset="0"/>
                <a:cs typeface="Arial" panose="020B0604020202020204" pitchFamily="34" charset="0"/>
                <a:sym typeface="Arial" panose="020B0604020202020204" pitchFamily="34" charset="0"/>
              </a:rPr>
              <a:t>Report Person: xxx</a:t>
            </a:r>
            <a:endParaRPr lang="en-US" altLang="zh-CN" sz="18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11" name="矩形 259"/>
          <p:cNvSpPr>
            <a:spLocks noChangeArrowheads="1"/>
          </p:cNvSpPr>
          <p:nvPr/>
        </p:nvSpPr>
        <p:spPr bwMode="auto">
          <a:xfrm>
            <a:off x="1346523" y="5162467"/>
            <a:ext cx="74888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800" dirty="0">
                <a:solidFill>
                  <a:schemeClr val="accent1"/>
                </a:solidFill>
                <a:cs typeface="Arial" panose="020B0604020202020204" pitchFamily="34" charset="0"/>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endParaRPr lang="zh-CN" altLang="en-US" sz="800" dirty="0">
              <a:solidFill>
                <a:schemeClr val="accent1"/>
              </a:solidFill>
              <a:cs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ractur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6"/>
                                        </p:tgtEl>
                                        <p:attrNameLst>
                                          <p:attrName>ppt_y</p:attrName>
                                        </p:attrNameLst>
                                      </p:cBhvr>
                                      <p:tavLst>
                                        <p:tav tm="0">
                                          <p:val>
                                            <p:strVal val="#ppt_y"/>
                                          </p:val>
                                        </p:tav>
                                        <p:tav tm="100000">
                                          <p:val>
                                            <p:strVal val="#ppt_y"/>
                                          </p:val>
                                        </p:tav>
                                      </p:tavLst>
                                    </p:anim>
                                    <p:anim calcmode="lin" valueType="num">
                                      <p:cBhvr>
                                        <p:cTn id="13"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6"/>
                                        </p:tgtEl>
                                      </p:cBhvr>
                                    </p:animEffect>
                                  </p:childTnLst>
                                </p:cTn>
                              </p:par>
                            </p:childTnLst>
                          </p:cTn>
                        </p:par>
                        <p:par>
                          <p:cTn id="16" fill="hold">
                            <p:stCondLst>
                              <p:cond delay="1149"/>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16"/>
                                        </p:tgtEl>
                                      </p:cBhvr>
                                    </p:animEffect>
                                    <p:animScale>
                                      <p:cBhvr>
                                        <p:cTn id="19" dur="250" autoRev="1" fill="hold"/>
                                        <p:tgtEl>
                                          <p:spTgt spid="16"/>
                                        </p:tgtEl>
                                      </p:cBhvr>
                                      <p:by x="105000" y="105000"/>
                                    </p:animScale>
                                  </p:childTnLst>
                                </p:cTn>
                              </p:par>
                            </p:childTnLst>
                          </p:cTn>
                        </p:par>
                        <p:par>
                          <p:cTn id="20" fill="hold">
                            <p:stCondLst>
                              <p:cond delay="1649"/>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8"/>
                                        </p:tgtEl>
                                        <p:attrNameLst>
                                          <p:attrName>ppt_y</p:attrName>
                                        </p:attrNameLst>
                                      </p:cBhvr>
                                      <p:tavLst>
                                        <p:tav tm="0">
                                          <p:val>
                                            <p:strVal val="#ppt_y"/>
                                          </p:val>
                                        </p:tav>
                                        <p:tav tm="100000">
                                          <p:val>
                                            <p:strVal val="#ppt_y"/>
                                          </p:val>
                                        </p:tav>
                                      </p:tavLst>
                                    </p:anim>
                                    <p:anim calcmode="lin" valueType="num">
                                      <p:cBhvr>
                                        <p:cTn id="2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8"/>
                                        </p:tgtEl>
                                      </p:cBhvr>
                                    </p:animEffect>
                                  </p:childTnLst>
                                </p:cTn>
                              </p:par>
                            </p:childTnLst>
                          </p:cTn>
                        </p:par>
                        <p:par>
                          <p:cTn id="28" fill="hold">
                            <p:stCondLst>
                              <p:cond delay="3300"/>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8"/>
                                        </p:tgtEl>
                                      </p:cBhvr>
                                    </p:animEffect>
                                    <p:animScale>
                                      <p:cBhvr>
                                        <p:cTn id="31" dur="250" autoRev="1" fill="hold"/>
                                        <p:tgtEl>
                                          <p:spTgt spid="8"/>
                                        </p:tgtEl>
                                      </p:cBhvr>
                                      <p:by x="105000" y="105000"/>
                                    </p:animScale>
                                  </p:childTnLst>
                                </p:cTn>
                              </p:par>
                            </p:childTnLst>
                          </p:cTn>
                        </p:par>
                        <p:par>
                          <p:cTn id="32" fill="hold">
                            <p:stCondLst>
                              <p:cond delay="38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9"/>
                                        </p:tgtEl>
                                        <p:attrNameLst>
                                          <p:attrName>ppt_y</p:attrName>
                                        </p:attrNameLst>
                                      </p:cBhvr>
                                      <p:tavLst>
                                        <p:tav tm="0">
                                          <p:val>
                                            <p:strVal val="#ppt_y"/>
                                          </p:val>
                                        </p:tav>
                                        <p:tav tm="100000">
                                          <p:val>
                                            <p:strVal val="#ppt_y"/>
                                          </p:val>
                                        </p:tav>
                                      </p:tavLst>
                                    </p:anim>
                                    <p:anim calcmode="lin" valueType="num">
                                      <p:cBhvr>
                                        <p:cTn id="37"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9"/>
                                        </p:tgtEl>
                                      </p:cBhvr>
                                    </p:animEffect>
                                  </p:childTnLst>
                                </p:cTn>
                              </p:par>
                            </p:childTnLst>
                          </p:cTn>
                        </p:par>
                        <p:par>
                          <p:cTn id="40" fill="hold">
                            <p:stCondLst>
                              <p:cond delay="4949"/>
                            </p:stCondLst>
                            <p:childTnLst>
                              <p:par>
                                <p:cTn id="41" presetID="26" presetClass="emph" presetSubtype="0" fill="hold" grpId="1" nodeType="afterEffect">
                                  <p:stCondLst>
                                    <p:cond delay="0"/>
                                  </p:stCondLst>
                                  <p:iterate type="lt">
                                    <p:tmPct val="0"/>
                                  </p:iterate>
                                  <p:childTnLst>
                                    <p:animEffect transition="out" filter="fade">
                                      <p:cBhvr>
                                        <p:cTn id="42" dur="500" tmFilter="0, 0; .2, .5; .8, .5; 1, 0"/>
                                        <p:tgtEl>
                                          <p:spTgt spid="9"/>
                                        </p:tgtEl>
                                      </p:cBhvr>
                                    </p:animEffect>
                                    <p:animScale>
                                      <p:cBhvr>
                                        <p:cTn id="43" dur="250" autoRev="1" fill="hold"/>
                                        <p:tgtEl>
                                          <p:spTgt spid="9"/>
                                        </p:tgtEl>
                                      </p:cBhvr>
                                      <p:by x="105000" y="105000"/>
                                    </p:animScale>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childTnLst>
                                </p:cTn>
                              </p:par>
                            </p:childTnLst>
                          </p:cTn>
                        </p:par>
                        <p:par>
                          <p:cTn id="49" fill="hold">
                            <p:stCondLst>
                              <p:cond delay="1000"/>
                            </p:stCondLst>
                            <p:childTnLst>
                              <p:par>
                                <p:cTn id="50" presetID="53" presetClass="entr" presetSubtype="16"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8" grpId="0"/>
      <p:bldP spid="8" grpId="1"/>
      <p:bldP spid="9" grpId="0"/>
      <p:bldP spid="9" grpId="1"/>
      <p:bldP spid="10" grpId="0" bldLvl="0" animBg="1"/>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2296957" y="2069245"/>
            <a:ext cx="559901" cy="559901"/>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7" name="Shape 1319"/>
          <p:cNvSpPr/>
          <p:nvPr/>
        </p:nvSpPr>
        <p:spPr>
          <a:xfrm flipV="1">
            <a:off x="2855201"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320"/>
          <p:cNvSpPr/>
          <p:nvPr/>
        </p:nvSpPr>
        <p:spPr>
          <a:xfrm flipV="1">
            <a:off x="5073916"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321"/>
          <p:cNvSpPr/>
          <p:nvPr/>
        </p:nvSpPr>
        <p:spPr>
          <a:xfrm flipV="1">
            <a:off x="7292633"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322"/>
          <p:cNvSpPr/>
          <p:nvPr/>
        </p:nvSpPr>
        <p:spPr>
          <a:xfrm flipH="1">
            <a:off x="3134655" y="4755195"/>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323"/>
          <p:cNvSpPr/>
          <p:nvPr/>
        </p:nvSpPr>
        <p:spPr>
          <a:xfrm flipH="1">
            <a:off x="5353370" y="4755195"/>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324"/>
          <p:cNvSpPr/>
          <p:nvPr/>
        </p:nvSpPr>
        <p:spPr>
          <a:xfrm flipH="1">
            <a:off x="7572085" y="4755195"/>
            <a:ext cx="1381019"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1325"/>
          <p:cNvSpPr/>
          <p:nvPr/>
        </p:nvSpPr>
        <p:spPr>
          <a:xfrm flipV="1">
            <a:off x="9510565" y="2348193"/>
            <a:ext cx="1696855" cy="0"/>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Shape 1326"/>
          <p:cNvSpPr/>
          <p:nvPr/>
        </p:nvSpPr>
        <p:spPr>
          <a:xfrm>
            <a:off x="11206238" y="2358750"/>
            <a:ext cx="0" cy="2402167"/>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327"/>
          <p:cNvSpPr/>
          <p:nvPr/>
        </p:nvSpPr>
        <p:spPr>
          <a:xfrm flipH="1">
            <a:off x="9790802" y="4755195"/>
            <a:ext cx="1415669"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1328"/>
          <p:cNvSpPr/>
          <p:nvPr/>
        </p:nvSpPr>
        <p:spPr>
          <a:xfrm flipH="1">
            <a:off x="1600506" y="4755195"/>
            <a:ext cx="702212" cy="0"/>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Shape 1329"/>
          <p:cNvSpPr/>
          <p:nvPr/>
        </p:nvSpPr>
        <p:spPr>
          <a:xfrm flipV="1">
            <a:off x="1602994" y="2348194"/>
            <a:ext cx="0" cy="2412723"/>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Shape 1330"/>
          <p:cNvSpPr/>
          <p:nvPr/>
        </p:nvSpPr>
        <p:spPr>
          <a:xfrm>
            <a:off x="1596984" y="2348193"/>
            <a:ext cx="422175"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9" name="Group 1335"/>
          <p:cNvGrpSpPr/>
          <p:nvPr/>
        </p:nvGrpSpPr>
        <p:grpSpPr>
          <a:xfrm>
            <a:off x="4515671" y="2069245"/>
            <a:ext cx="559901" cy="559901"/>
            <a:chOff x="0" y="0"/>
            <a:chExt cx="1243363" cy="1243363"/>
          </a:xfrm>
        </p:grpSpPr>
        <p:sp>
          <p:nvSpPr>
            <p:cNvPr id="20" name="Shape 1331"/>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4" name="Group 1338"/>
          <p:cNvGrpSpPr/>
          <p:nvPr/>
        </p:nvGrpSpPr>
        <p:grpSpPr>
          <a:xfrm>
            <a:off x="6734387" y="2069245"/>
            <a:ext cx="559901" cy="559901"/>
            <a:chOff x="0" y="0"/>
            <a:chExt cx="1243363" cy="1243363"/>
          </a:xfrm>
        </p:grpSpPr>
        <p:sp>
          <p:nvSpPr>
            <p:cNvPr id="25" name="Shape 1336"/>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1341"/>
          <p:cNvGrpSpPr/>
          <p:nvPr/>
        </p:nvGrpSpPr>
        <p:grpSpPr>
          <a:xfrm>
            <a:off x="8953103" y="2069245"/>
            <a:ext cx="559901" cy="559901"/>
            <a:chOff x="0" y="0"/>
            <a:chExt cx="1243363" cy="1243363"/>
          </a:xfrm>
        </p:grpSpPr>
        <p:sp>
          <p:nvSpPr>
            <p:cNvPr id="28" name="Shape 1339"/>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1344"/>
          <p:cNvGrpSpPr/>
          <p:nvPr/>
        </p:nvGrpSpPr>
        <p:grpSpPr>
          <a:xfrm>
            <a:off x="8953103" y="4474998"/>
            <a:ext cx="559901" cy="559901"/>
            <a:chOff x="0" y="0"/>
            <a:chExt cx="1243363" cy="1243363"/>
          </a:xfrm>
        </p:grpSpPr>
        <p:sp>
          <p:nvSpPr>
            <p:cNvPr id="31" name="Shape 1342"/>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 name="Group 1347"/>
          <p:cNvGrpSpPr/>
          <p:nvPr/>
        </p:nvGrpSpPr>
        <p:grpSpPr>
          <a:xfrm>
            <a:off x="6734387" y="4474998"/>
            <a:ext cx="559901" cy="559901"/>
            <a:chOff x="0" y="0"/>
            <a:chExt cx="1243363" cy="1243363"/>
          </a:xfrm>
        </p:grpSpPr>
        <p:sp>
          <p:nvSpPr>
            <p:cNvPr id="34" name="Shape 1345"/>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1350"/>
          <p:cNvGrpSpPr/>
          <p:nvPr/>
        </p:nvGrpSpPr>
        <p:grpSpPr>
          <a:xfrm>
            <a:off x="4515672" y="4474998"/>
            <a:ext cx="559901" cy="559901"/>
            <a:chOff x="0" y="0"/>
            <a:chExt cx="1243363" cy="1243363"/>
          </a:xfrm>
        </p:grpSpPr>
        <p:sp>
          <p:nvSpPr>
            <p:cNvPr id="37" name="Shape 1348"/>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1356"/>
          <p:cNvGrpSpPr/>
          <p:nvPr/>
        </p:nvGrpSpPr>
        <p:grpSpPr>
          <a:xfrm>
            <a:off x="2296957" y="4474998"/>
            <a:ext cx="559901" cy="559901"/>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45" name="TextBox 44"/>
          <p:cNvSpPr txBox="1"/>
          <p:nvPr/>
        </p:nvSpPr>
        <p:spPr>
          <a:xfrm>
            <a:off x="2296960" y="3077023"/>
            <a:ext cx="1845526" cy="429605"/>
          </a:xfrm>
          <a:prstGeom prst="rect">
            <a:avLst/>
          </a:prstGeom>
          <a:noFill/>
        </p:spPr>
        <p:txBody>
          <a:bodyPr wrap="square" lIns="0" tIns="0" rIns="0" bIns="0" rtlCol="0" anchor="t" anchorCtr="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Text Placeholder 4"/>
          <p:cNvSpPr txBox="1"/>
          <p:nvPr/>
        </p:nvSpPr>
        <p:spPr>
          <a:xfrm>
            <a:off x="2324324" y="2773463"/>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Box 46"/>
          <p:cNvSpPr txBox="1"/>
          <p:nvPr/>
        </p:nvSpPr>
        <p:spPr>
          <a:xfrm>
            <a:off x="4515675" y="3077023"/>
            <a:ext cx="1845526" cy="429605"/>
          </a:xfrm>
          <a:prstGeom prst="rect">
            <a:avLst/>
          </a:prstGeom>
          <a:noFill/>
        </p:spPr>
        <p:txBody>
          <a:bodyPr wrap="square" lIns="0" tIns="0" rIns="0" bIns="0" rtlCol="0" anchor="t" anchorCtr="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 Placeholder 4"/>
          <p:cNvSpPr txBox="1"/>
          <p:nvPr/>
        </p:nvSpPr>
        <p:spPr>
          <a:xfrm>
            <a:off x="4543039" y="2773463"/>
            <a:ext cx="2384661"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Box 48"/>
          <p:cNvSpPr txBox="1"/>
          <p:nvPr/>
        </p:nvSpPr>
        <p:spPr>
          <a:xfrm>
            <a:off x="6734391" y="3077023"/>
            <a:ext cx="1845526" cy="429605"/>
          </a:xfrm>
          <a:prstGeom prst="rect">
            <a:avLst/>
          </a:prstGeom>
          <a:noFill/>
        </p:spPr>
        <p:txBody>
          <a:bodyPr wrap="square" lIns="0" tIns="0" rIns="0" bIns="0" rtlCol="0" anchor="t" anchorCtr="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 Placeholder 4"/>
          <p:cNvSpPr txBox="1"/>
          <p:nvPr/>
        </p:nvSpPr>
        <p:spPr>
          <a:xfrm>
            <a:off x="6761756" y="2773463"/>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50"/>
          <p:cNvSpPr txBox="1"/>
          <p:nvPr/>
        </p:nvSpPr>
        <p:spPr>
          <a:xfrm>
            <a:off x="8953104" y="3077023"/>
            <a:ext cx="1845526" cy="429605"/>
          </a:xfrm>
          <a:prstGeom prst="rect">
            <a:avLst/>
          </a:prstGeom>
          <a:noFill/>
        </p:spPr>
        <p:txBody>
          <a:bodyPr wrap="square" lIns="0" tIns="0" rIns="0" bIns="0" rtlCol="0" anchor="t" anchorCtr="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 Placeholder 4"/>
          <p:cNvSpPr txBox="1"/>
          <p:nvPr/>
        </p:nvSpPr>
        <p:spPr>
          <a:xfrm>
            <a:off x="8980470" y="2773463"/>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52"/>
          <p:cNvSpPr txBox="1"/>
          <p:nvPr/>
        </p:nvSpPr>
        <p:spPr>
          <a:xfrm>
            <a:off x="2296960" y="5513824"/>
            <a:ext cx="1845526" cy="429605"/>
          </a:xfrm>
          <a:prstGeom prst="rect">
            <a:avLst/>
          </a:prstGeom>
          <a:noFill/>
        </p:spPr>
        <p:txBody>
          <a:bodyPr wrap="square" lIns="0" tIns="0" rIns="0" bIns="0" rtlCol="0" anchor="t" anchorCtr="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 Placeholder 4"/>
          <p:cNvSpPr txBox="1"/>
          <p:nvPr/>
        </p:nvSpPr>
        <p:spPr>
          <a:xfrm>
            <a:off x="2324324" y="5210261"/>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TextBox 54"/>
          <p:cNvSpPr txBox="1"/>
          <p:nvPr/>
        </p:nvSpPr>
        <p:spPr>
          <a:xfrm>
            <a:off x="4515675" y="5513824"/>
            <a:ext cx="1845526" cy="429605"/>
          </a:xfrm>
          <a:prstGeom prst="rect">
            <a:avLst/>
          </a:prstGeom>
          <a:noFill/>
        </p:spPr>
        <p:txBody>
          <a:bodyPr wrap="square" lIns="0" tIns="0" rIns="0" bIns="0" rtlCol="0" anchor="t" anchorCtr="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Text Placeholder 4"/>
          <p:cNvSpPr txBox="1"/>
          <p:nvPr/>
        </p:nvSpPr>
        <p:spPr>
          <a:xfrm>
            <a:off x="4543039" y="5210261"/>
            <a:ext cx="2384661"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TextBox 56"/>
          <p:cNvSpPr txBox="1"/>
          <p:nvPr/>
        </p:nvSpPr>
        <p:spPr>
          <a:xfrm>
            <a:off x="6734391" y="5513824"/>
            <a:ext cx="1845526" cy="429605"/>
          </a:xfrm>
          <a:prstGeom prst="rect">
            <a:avLst/>
          </a:prstGeom>
          <a:noFill/>
        </p:spPr>
        <p:txBody>
          <a:bodyPr wrap="square" lIns="0" tIns="0" rIns="0" bIns="0" rtlCol="0" anchor="t" anchorCtr="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Text Placeholder 4"/>
          <p:cNvSpPr txBox="1"/>
          <p:nvPr/>
        </p:nvSpPr>
        <p:spPr>
          <a:xfrm>
            <a:off x="6761756" y="5210261"/>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TextBox 58"/>
          <p:cNvSpPr txBox="1"/>
          <p:nvPr/>
        </p:nvSpPr>
        <p:spPr>
          <a:xfrm>
            <a:off x="8953104" y="5513824"/>
            <a:ext cx="1845526" cy="429605"/>
          </a:xfrm>
          <a:prstGeom prst="rect">
            <a:avLst/>
          </a:prstGeom>
          <a:noFill/>
        </p:spPr>
        <p:txBody>
          <a:bodyPr wrap="square" lIns="0" tIns="0" rIns="0" bIns="0" rtlCol="0" anchor="t" anchorCtr="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Text Placeholder 4"/>
          <p:cNvSpPr txBox="1"/>
          <p:nvPr/>
        </p:nvSpPr>
        <p:spPr>
          <a:xfrm>
            <a:off x="8980470" y="5210261"/>
            <a:ext cx="2274568" cy="236219"/>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2"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strips(downRight)">
                                      <p:cBhvr>
                                        <p:cTn id="15" dur="500"/>
                                        <p:tgtEl>
                                          <p:spTgt spid="4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dissolve">
                                      <p:cBhvr>
                                        <p:cTn id="23" dur="500"/>
                                        <p:tgtEl>
                                          <p:spTgt spid="1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8">
                                            <p:txEl>
                                              <p:pRg st="0" end="0"/>
                                            </p:txEl>
                                          </p:spTgt>
                                        </p:tgtEl>
                                        <p:attrNameLst>
                                          <p:attrName>style.visibility</p:attrName>
                                        </p:attrNameLst>
                                      </p:cBhvr>
                                      <p:to>
                                        <p:strVal val="visible"/>
                                      </p:to>
                                    </p:set>
                                    <p:animEffect transition="in" filter="fade">
                                      <p:cBhvr>
                                        <p:cTn id="27" dur="500"/>
                                        <p:tgtEl>
                                          <p:spTgt spid="48">
                                            <p:txEl>
                                              <p:pRg st="0" end="0"/>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strips(downRight)">
                                      <p:cBhvr>
                                        <p:cTn id="31" dur="500"/>
                                        <p:tgtEl>
                                          <p:spTgt spid="4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dissolve">
                                      <p:cBhvr>
                                        <p:cTn id="39" dur="500"/>
                                        <p:tgtEl>
                                          <p:spTgt spid="2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0">
                                            <p:txEl>
                                              <p:pRg st="0" end="0"/>
                                            </p:txEl>
                                          </p:spTgt>
                                        </p:tgtEl>
                                        <p:attrNameLst>
                                          <p:attrName>style.visibility</p:attrName>
                                        </p:attrNameLst>
                                      </p:cBhvr>
                                      <p:to>
                                        <p:strVal val="visible"/>
                                      </p:to>
                                    </p:set>
                                    <p:animEffect transition="in" filter="fade">
                                      <p:cBhvr>
                                        <p:cTn id="43" dur="500"/>
                                        <p:tgtEl>
                                          <p:spTgt spid="50">
                                            <p:txEl>
                                              <p:pRg st="0" end="0"/>
                                            </p:txEl>
                                          </p:spTgt>
                                        </p:tgtEl>
                                      </p:cBhvr>
                                    </p:animEffect>
                                  </p:childTnLst>
                                </p:cTn>
                              </p:par>
                            </p:childTnLst>
                          </p:cTn>
                        </p:par>
                        <p:par>
                          <p:cTn id="44" fill="hold">
                            <p:stCondLst>
                              <p:cond delay="5000"/>
                            </p:stCondLst>
                            <p:childTnLst>
                              <p:par>
                                <p:cTn id="45" presetID="18" presetClass="entr" presetSubtype="6"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strips(downRight)">
                                      <p:cBhvr>
                                        <p:cTn id="47" dur="500"/>
                                        <p:tgtEl>
                                          <p:spTgt spid="49"/>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dissolve">
                                      <p:cBhvr>
                                        <p:cTn id="55" dur="500"/>
                                        <p:tgtEl>
                                          <p:spTgt spid="27"/>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2">
                                            <p:txEl>
                                              <p:pRg st="0" end="0"/>
                                            </p:txEl>
                                          </p:spTgt>
                                        </p:tgtEl>
                                        <p:attrNameLst>
                                          <p:attrName>style.visibility</p:attrName>
                                        </p:attrNameLst>
                                      </p:cBhvr>
                                      <p:to>
                                        <p:strVal val="visible"/>
                                      </p:to>
                                    </p:set>
                                    <p:animEffect transition="in" filter="fade">
                                      <p:cBhvr>
                                        <p:cTn id="59" dur="500"/>
                                        <p:tgtEl>
                                          <p:spTgt spid="52">
                                            <p:txEl>
                                              <p:pRg st="0" end="0"/>
                                            </p:txEl>
                                          </p:spTgt>
                                        </p:tgtEl>
                                      </p:cBhvr>
                                    </p:animEffect>
                                  </p:childTnLst>
                                </p:cTn>
                              </p:par>
                            </p:childTnLst>
                          </p:cTn>
                        </p:par>
                        <p:par>
                          <p:cTn id="60" fill="hold">
                            <p:stCondLst>
                              <p:cond delay="7000"/>
                            </p:stCondLst>
                            <p:childTnLst>
                              <p:par>
                                <p:cTn id="61" presetID="18" presetClass="entr" presetSubtype="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strips(downRight)">
                                      <p:cBhvr>
                                        <p:cTn id="63" dur="500"/>
                                        <p:tgtEl>
                                          <p:spTgt spid="51"/>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500"/>
                                        <p:tgtEl>
                                          <p:spTgt spid="14"/>
                                        </p:tgtEl>
                                      </p:cBhvr>
                                    </p:animEffect>
                                  </p:childTnLst>
                                </p:cTn>
                              </p:par>
                            </p:childTnLst>
                          </p:cTn>
                        </p:par>
                        <p:par>
                          <p:cTn id="72" fill="hold">
                            <p:stCondLst>
                              <p:cond delay="8500"/>
                            </p:stCondLst>
                            <p:childTnLst>
                              <p:par>
                                <p:cTn id="73" presetID="22" presetClass="entr" presetSubtype="2"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right)">
                                      <p:cBhvr>
                                        <p:cTn id="75" dur="500"/>
                                        <p:tgtEl>
                                          <p:spTgt spid="15"/>
                                        </p:tgtEl>
                                      </p:cBhvr>
                                    </p:animEffect>
                                  </p:childTnLst>
                                </p:cTn>
                              </p:par>
                            </p:childTnLst>
                          </p:cTn>
                        </p:par>
                        <p:par>
                          <p:cTn id="76" fill="hold">
                            <p:stCondLst>
                              <p:cond delay="9000"/>
                            </p:stCondLst>
                            <p:childTnLst>
                              <p:par>
                                <p:cTn id="77" presetID="9"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dissolve">
                                      <p:cBhvr>
                                        <p:cTn id="79" dur="500"/>
                                        <p:tgtEl>
                                          <p:spTgt spid="30"/>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60">
                                            <p:txEl>
                                              <p:pRg st="0" end="0"/>
                                            </p:txEl>
                                          </p:spTgt>
                                        </p:tgtEl>
                                        <p:attrNameLst>
                                          <p:attrName>style.visibility</p:attrName>
                                        </p:attrNameLst>
                                      </p:cBhvr>
                                      <p:to>
                                        <p:strVal val="visible"/>
                                      </p:to>
                                    </p:set>
                                    <p:animEffect transition="in" filter="fade">
                                      <p:cBhvr>
                                        <p:cTn id="83" dur="500"/>
                                        <p:tgtEl>
                                          <p:spTgt spid="60">
                                            <p:txEl>
                                              <p:pRg st="0" end="0"/>
                                            </p:txEl>
                                          </p:spTgt>
                                        </p:tgtEl>
                                      </p:cBhvr>
                                    </p:animEffect>
                                  </p:childTnLst>
                                </p:cTn>
                              </p:par>
                            </p:childTnLst>
                          </p:cTn>
                        </p:par>
                        <p:par>
                          <p:cTn id="84" fill="hold">
                            <p:stCondLst>
                              <p:cond delay="10000"/>
                            </p:stCondLst>
                            <p:childTnLst>
                              <p:par>
                                <p:cTn id="85" presetID="18" presetClass="entr" presetSubtype="6" fill="hold" grpId="0" nodeType="after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strips(downRight)">
                                      <p:cBhvr>
                                        <p:cTn id="87" dur="500"/>
                                        <p:tgtEl>
                                          <p:spTgt spid="59"/>
                                        </p:tgtEl>
                                      </p:cBhvr>
                                    </p:animEffect>
                                  </p:childTnLst>
                                </p:cTn>
                              </p:par>
                            </p:childTnLst>
                          </p:cTn>
                        </p:par>
                        <p:par>
                          <p:cTn id="88" fill="hold">
                            <p:stCondLst>
                              <p:cond delay="10500"/>
                            </p:stCondLst>
                            <p:childTnLst>
                              <p:par>
                                <p:cTn id="89" presetID="22" presetClass="entr" presetSubtype="2" fill="hold" grpId="0" nodeType="after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wipe(right)">
                                      <p:cBhvr>
                                        <p:cTn id="91" dur="500"/>
                                        <p:tgtEl>
                                          <p:spTgt spid="12"/>
                                        </p:tgtEl>
                                      </p:cBhvr>
                                    </p:animEffect>
                                  </p:childTnLst>
                                </p:cTn>
                              </p:par>
                            </p:childTnLst>
                          </p:cTn>
                        </p:par>
                        <p:par>
                          <p:cTn id="92" fill="hold">
                            <p:stCondLst>
                              <p:cond delay="11000"/>
                            </p:stCondLst>
                            <p:childTnLst>
                              <p:par>
                                <p:cTn id="93" presetID="9" presetClass="entr" presetSubtype="0"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dissolve">
                                      <p:cBhvr>
                                        <p:cTn id="95" dur="500"/>
                                        <p:tgtEl>
                                          <p:spTgt spid="33"/>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58">
                                            <p:txEl>
                                              <p:pRg st="0" end="0"/>
                                            </p:txEl>
                                          </p:spTgt>
                                        </p:tgtEl>
                                        <p:attrNameLst>
                                          <p:attrName>style.visibility</p:attrName>
                                        </p:attrNameLst>
                                      </p:cBhvr>
                                      <p:to>
                                        <p:strVal val="visible"/>
                                      </p:to>
                                    </p:set>
                                    <p:animEffect transition="in" filter="fade">
                                      <p:cBhvr>
                                        <p:cTn id="99" dur="500"/>
                                        <p:tgtEl>
                                          <p:spTgt spid="58">
                                            <p:txEl>
                                              <p:pRg st="0" end="0"/>
                                            </p:txEl>
                                          </p:spTgt>
                                        </p:tgtEl>
                                      </p:cBhvr>
                                    </p:animEffect>
                                  </p:childTnLst>
                                </p:cTn>
                              </p:par>
                            </p:childTnLst>
                          </p:cTn>
                        </p:par>
                        <p:par>
                          <p:cTn id="100" fill="hold">
                            <p:stCondLst>
                              <p:cond delay="12000"/>
                            </p:stCondLst>
                            <p:childTnLst>
                              <p:par>
                                <p:cTn id="101" presetID="18" presetClass="entr" presetSubtype="6"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strips(downRight)">
                                      <p:cBhvr>
                                        <p:cTn id="103" dur="500"/>
                                        <p:tgtEl>
                                          <p:spTgt spid="57"/>
                                        </p:tgtEl>
                                      </p:cBhvr>
                                    </p:animEffect>
                                  </p:childTnLst>
                                </p:cTn>
                              </p:par>
                            </p:childTnLst>
                          </p:cTn>
                        </p:par>
                        <p:par>
                          <p:cTn id="104" fill="hold">
                            <p:stCondLst>
                              <p:cond delay="12500"/>
                            </p:stCondLst>
                            <p:childTnLst>
                              <p:par>
                                <p:cTn id="105" presetID="22" presetClass="entr" presetSubtype="2" fill="hold" grpId="0" nodeType="afterEffect">
                                  <p:stCondLst>
                                    <p:cond delay="0"/>
                                  </p:stCondLst>
                                  <p:childTnLst>
                                    <p:set>
                                      <p:cBhvr>
                                        <p:cTn id="106" dur="1" fill="hold">
                                          <p:stCondLst>
                                            <p:cond delay="0"/>
                                          </p:stCondLst>
                                        </p:cTn>
                                        <p:tgtEl>
                                          <p:spTgt spid="11"/>
                                        </p:tgtEl>
                                        <p:attrNameLst>
                                          <p:attrName>style.visibility</p:attrName>
                                        </p:attrNameLst>
                                      </p:cBhvr>
                                      <p:to>
                                        <p:strVal val="visible"/>
                                      </p:to>
                                    </p:set>
                                    <p:animEffect transition="in" filter="wipe(right)">
                                      <p:cBhvr>
                                        <p:cTn id="107" dur="500"/>
                                        <p:tgtEl>
                                          <p:spTgt spid="11"/>
                                        </p:tgtEl>
                                      </p:cBhvr>
                                    </p:animEffect>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dissolve">
                                      <p:cBhvr>
                                        <p:cTn id="111" dur="500"/>
                                        <p:tgtEl>
                                          <p:spTgt spid="36"/>
                                        </p:tgtEl>
                                      </p:cBhvr>
                                    </p:animEffect>
                                  </p:childTnLst>
                                </p:cTn>
                              </p:par>
                            </p:childTnLst>
                          </p:cTn>
                        </p:par>
                        <p:par>
                          <p:cTn id="112" fill="hold">
                            <p:stCondLst>
                              <p:cond delay="13500"/>
                            </p:stCondLst>
                            <p:childTnLst>
                              <p:par>
                                <p:cTn id="113" presetID="10" presetClass="entr" presetSubtype="0" fill="hold" grpId="0" nodeType="afterEffect">
                                  <p:stCondLst>
                                    <p:cond delay="0"/>
                                  </p:stCondLst>
                                  <p:childTnLst>
                                    <p:set>
                                      <p:cBhvr>
                                        <p:cTn id="114" dur="1" fill="hold">
                                          <p:stCondLst>
                                            <p:cond delay="0"/>
                                          </p:stCondLst>
                                        </p:cTn>
                                        <p:tgtEl>
                                          <p:spTgt spid="56">
                                            <p:txEl>
                                              <p:pRg st="0" end="0"/>
                                            </p:txEl>
                                          </p:spTgt>
                                        </p:tgtEl>
                                        <p:attrNameLst>
                                          <p:attrName>style.visibility</p:attrName>
                                        </p:attrNameLst>
                                      </p:cBhvr>
                                      <p:to>
                                        <p:strVal val="visible"/>
                                      </p:to>
                                    </p:set>
                                    <p:animEffect transition="in" filter="fade">
                                      <p:cBhvr>
                                        <p:cTn id="115" dur="500"/>
                                        <p:tgtEl>
                                          <p:spTgt spid="56">
                                            <p:txEl>
                                              <p:pRg st="0" end="0"/>
                                            </p:txEl>
                                          </p:spTgt>
                                        </p:tgtEl>
                                      </p:cBhvr>
                                    </p:animEffect>
                                  </p:childTnLst>
                                </p:cTn>
                              </p:par>
                            </p:childTnLst>
                          </p:cTn>
                        </p:par>
                        <p:par>
                          <p:cTn id="116" fill="hold">
                            <p:stCondLst>
                              <p:cond delay="14000"/>
                            </p:stCondLst>
                            <p:childTnLst>
                              <p:par>
                                <p:cTn id="117" presetID="18" presetClass="entr" presetSubtype="6" fill="hold" grpId="0"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strips(downRight)">
                                      <p:cBhvr>
                                        <p:cTn id="119" dur="500"/>
                                        <p:tgtEl>
                                          <p:spTgt spid="55"/>
                                        </p:tgtEl>
                                      </p:cBhvr>
                                    </p:animEffect>
                                  </p:childTnLst>
                                </p:cTn>
                              </p:par>
                            </p:childTnLst>
                          </p:cTn>
                        </p:par>
                        <p:par>
                          <p:cTn id="120" fill="hold">
                            <p:stCondLst>
                              <p:cond delay="14500"/>
                            </p:stCondLst>
                            <p:childTnLst>
                              <p:par>
                                <p:cTn id="121" presetID="22" presetClass="entr" presetSubtype="2" fill="hold" grpId="0"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wipe(right)">
                                      <p:cBhvr>
                                        <p:cTn id="123" dur="500"/>
                                        <p:tgtEl>
                                          <p:spTgt spid="10"/>
                                        </p:tgtEl>
                                      </p:cBhvr>
                                    </p:animEffect>
                                  </p:childTnLst>
                                </p:cTn>
                              </p:par>
                            </p:childTnLst>
                          </p:cTn>
                        </p:par>
                        <p:par>
                          <p:cTn id="124" fill="hold">
                            <p:stCondLst>
                              <p:cond delay="15000"/>
                            </p:stCondLst>
                            <p:childTnLst>
                              <p:par>
                                <p:cTn id="125" presetID="9" presetClass="entr" presetSubtype="0" fill="hold" nodeType="afterEffect">
                                  <p:stCondLst>
                                    <p:cond delay="0"/>
                                  </p:stCondLst>
                                  <p:childTnLst>
                                    <p:set>
                                      <p:cBhvr>
                                        <p:cTn id="126" dur="1" fill="hold">
                                          <p:stCondLst>
                                            <p:cond delay="0"/>
                                          </p:stCondLst>
                                        </p:cTn>
                                        <p:tgtEl>
                                          <p:spTgt spid="39"/>
                                        </p:tgtEl>
                                        <p:attrNameLst>
                                          <p:attrName>style.visibility</p:attrName>
                                        </p:attrNameLst>
                                      </p:cBhvr>
                                      <p:to>
                                        <p:strVal val="visible"/>
                                      </p:to>
                                    </p:set>
                                    <p:animEffect transition="in" filter="dissolve">
                                      <p:cBhvr>
                                        <p:cTn id="127" dur="500"/>
                                        <p:tgtEl>
                                          <p:spTgt spid="39"/>
                                        </p:tgtEl>
                                      </p:cBhvr>
                                    </p:animEffect>
                                  </p:childTnLst>
                                </p:cTn>
                              </p:par>
                            </p:childTnLst>
                          </p:cTn>
                        </p:par>
                        <p:par>
                          <p:cTn id="128" fill="hold">
                            <p:stCondLst>
                              <p:cond delay="15500"/>
                            </p:stCondLst>
                            <p:childTnLst>
                              <p:par>
                                <p:cTn id="129" presetID="10" presetClass="entr" presetSubtype="0" fill="hold" grpId="0" nodeType="afterEffect">
                                  <p:stCondLst>
                                    <p:cond delay="0"/>
                                  </p:stCondLst>
                                  <p:childTnLst>
                                    <p:set>
                                      <p:cBhvr>
                                        <p:cTn id="130" dur="1" fill="hold">
                                          <p:stCondLst>
                                            <p:cond delay="0"/>
                                          </p:stCondLst>
                                        </p:cTn>
                                        <p:tgtEl>
                                          <p:spTgt spid="54">
                                            <p:txEl>
                                              <p:pRg st="0" end="0"/>
                                            </p:txEl>
                                          </p:spTgt>
                                        </p:tgtEl>
                                        <p:attrNameLst>
                                          <p:attrName>style.visibility</p:attrName>
                                        </p:attrNameLst>
                                      </p:cBhvr>
                                      <p:to>
                                        <p:strVal val="visible"/>
                                      </p:to>
                                    </p:set>
                                    <p:animEffect transition="in" filter="fade">
                                      <p:cBhvr>
                                        <p:cTn id="131" dur="500"/>
                                        <p:tgtEl>
                                          <p:spTgt spid="54">
                                            <p:txEl>
                                              <p:pRg st="0" end="0"/>
                                            </p:txEl>
                                          </p:spTgt>
                                        </p:tgtEl>
                                      </p:cBhvr>
                                    </p:animEffect>
                                  </p:childTnLst>
                                </p:cTn>
                              </p:par>
                            </p:childTnLst>
                          </p:cTn>
                        </p:par>
                        <p:par>
                          <p:cTn id="132" fill="hold">
                            <p:stCondLst>
                              <p:cond delay="16000"/>
                            </p:stCondLst>
                            <p:childTnLst>
                              <p:par>
                                <p:cTn id="133" presetID="18" presetClass="entr" presetSubtype="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Effect transition="in" filter="strips(downRight)">
                                      <p:cBhvr>
                                        <p:cTn id="135" dur="500"/>
                                        <p:tgtEl>
                                          <p:spTgt spid="53"/>
                                        </p:tgtEl>
                                      </p:cBhvr>
                                    </p:animEffect>
                                  </p:childTnLst>
                                </p:cTn>
                              </p:par>
                            </p:childTnLst>
                          </p:cTn>
                        </p:par>
                        <p:par>
                          <p:cTn id="136" fill="hold">
                            <p:stCondLst>
                              <p:cond delay="16500"/>
                            </p:stCondLst>
                            <p:childTnLst>
                              <p:par>
                                <p:cTn id="137" presetID="22" presetClass="entr" presetSubtype="2" fill="hold" grpId="0" nodeType="afterEffect">
                                  <p:stCondLst>
                                    <p:cond delay="0"/>
                                  </p:stCondLst>
                                  <p:childTnLst>
                                    <p:set>
                                      <p:cBhvr>
                                        <p:cTn id="138" dur="1" fill="hold">
                                          <p:stCondLst>
                                            <p:cond delay="0"/>
                                          </p:stCondLst>
                                        </p:cTn>
                                        <p:tgtEl>
                                          <p:spTgt spid="16"/>
                                        </p:tgtEl>
                                        <p:attrNameLst>
                                          <p:attrName>style.visibility</p:attrName>
                                        </p:attrNameLst>
                                      </p:cBhvr>
                                      <p:to>
                                        <p:strVal val="visible"/>
                                      </p:to>
                                    </p:set>
                                    <p:animEffect transition="in" filter="wipe(right)">
                                      <p:cBhvr>
                                        <p:cTn id="139" dur="500"/>
                                        <p:tgtEl>
                                          <p:spTgt spid="16"/>
                                        </p:tgtEl>
                                      </p:cBhvr>
                                    </p:animEffect>
                                  </p:childTnLst>
                                </p:cTn>
                              </p:par>
                            </p:childTnLst>
                          </p:cTn>
                        </p:par>
                        <p:par>
                          <p:cTn id="140" fill="hold">
                            <p:stCondLst>
                              <p:cond delay="17000"/>
                            </p:stCondLst>
                            <p:childTnLst>
                              <p:par>
                                <p:cTn id="141" presetID="22" presetClass="entr" presetSubtype="4" fill="hold" grpId="0" nodeType="afterEffect">
                                  <p:stCondLst>
                                    <p:cond delay="0"/>
                                  </p:stCondLst>
                                  <p:childTnLst>
                                    <p:set>
                                      <p:cBhvr>
                                        <p:cTn id="142" dur="1" fill="hold">
                                          <p:stCondLst>
                                            <p:cond delay="0"/>
                                          </p:stCondLst>
                                        </p:cTn>
                                        <p:tgtEl>
                                          <p:spTgt spid="17"/>
                                        </p:tgtEl>
                                        <p:attrNameLst>
                                          <p:attrName>style.visibility</p:attrName>
                                        </p:attrNameLst>
                                      </p:cBhvr>
                                      <p:to>
                                        <p:strVal val="visible"/>
                                      </p:to>
                                    </p:set>
                                    <p:animEffect transition="in" filter="wipe(down)">
                                      <p:cBhvr>
                                        <p:cTn id="143" dur="500"/>
                                        <p:tgtEl>
                                          <p:spTgt spid="17"/>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18"/>
                                        </p:tgtEl>
                                        <p:attrNameLst>
                                          <p:attrName>style.visibility</p:attrName>
                                        </p:attrNameLst>
                                      </p:cBhvr>
                                      <p:to>
                                        <p:strVal val="visible"/>
                                      </p:to>
                                    </p:set>
                                    <p:animEffect transition="in" filter="wipe(left)">
                                      <p:cBhvr>
                                        <p:cTn id="1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Freeform 24"/>
          <p:cNvSpPr/>
          <p:nvPr/>
        </p:nvSpPr>
        <p:spPr bwMode="auto">
          <a:xfrm rot="5400000">
            <a:off x="2130456"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1"/>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3" name="Freeform 24"/>
          <p:cNvSpPr/>
          <p:nvPr/>
        </p:nvSpPr>
        <p:spPr bwMode="auto">
          <a:xfrm rot="5400000">
            <a:off x="4511612"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2"/>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4" name="Freeform 24"/>
          <p:cNvSpPr/>
          <p:nvPr/>
        </p:nvSpPr>
        <p:spPr bwMode="auto">
          <a:xfrm rot="5400000">
            <a:off x="6892769"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3"/>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6" name="Freeform 24"/>
          <p:cNvSpPr/>
          <p:nvPr/>
        </p:nvSpPr>
        <p:spPr bwMode="auto">
          <a:xfrm rot="5400000">
            <a:off x="9273926"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4"/>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9" name="Group 128"/>
          <p:cNvGrpSpPr/>
          <p:nvPr/>
        </p:nvGrpSpPr>
        <p:grpSpPr>
          <a:xfrm>
            <a:off x="2275474" y="2707236"/>
            <a:ext cx="626459" cy="626459"/>
            <a:chOff x="1316879" y="4254550"/>
            <a:chExt cx="684000" cy="684000"/>
          </a:xfrm>
        </p:grpSpPr>
        <p:sp>
          <p:nvSpPr>
            <p:cNvPr id="117" name="Freeform 49"/>
            <p:cNvSpPr>
              <a:spLocks noChangeAspect="1" noEditPoints="1"/>
            </p:cNvSpPr>
            <p:nvPr/>
          </p:nvSpPr>
          <p:spPr bwMode="auto">
            <a:xfrm>
              <a:off x="1467830" y="4412272"/>
              <a:ext cx="407999" cy="347492"/>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5" name="Oval 124"/>
            <p:cNvSpPr/>
            <p:nvPr/>
          </p:nvSpPr>
          <p:spPr>
            <a:xfrm>
              <a:off x="1316879" y="4254550"/>
              <a:ext cx="684000" cy="6840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0" name="Group 129"/>
          <p:cNvGrpSpPr/>
          <p:nvPr/>
        </p:nvGrpSpPr>
        <p:grpSpPr>
          <a:xfrm>
            <a:off x="4658173" y="2707236"/>
            <a:ext cx="626459" cy="626459"/>
            <a:chOff x="3401741" y="4254550"/>
            <a:chExt cx="684000" cy="684000"/>
          </a:xfrm>
        </p:grpSpPr>
        <p:sp>
          <p:nvSpPr>
            <p:cNvPr id="120" name="Freeform 31"/>
            <p:cNvSpPr>
              <a:spLocks noChangeAspect="1" noEditPoints="1"/>
            </p:cNvSpPr>
            <p:nvPr/>
          </p:nvSpPr>
          <p:spPr bwMode="auto">
            <a:xfrm>
              <a:off x="3577110" y="4366532"/>
              <a:ext cx="333262" cy="468000"/>
            </a:xfrm>
            <a:custGeom>
              <a:avLst/>
              <a:gdLst>
                <a:gd name="T0" fmla="*/ 90 w 293"/>
                <a:gd name="T1" fmla="*/ 383 h 400"/>
                <a:gd name="T2" fmla="*/ 147 w 293"/>
                <a:gd name="T3" fmla="*/ 400 h 400"/>
                <a:gd name="T4" fmla="*/ 203 w 293"/>
                <a:gd name="T5" fmla="*/ 383 h 400"/>
                <a:gd name="T6" fmla="*/ 203 w 293"/>
                <a:gd name="T7" fmla="*/ 342 h 400"/>
                <a:gd name="T8" fmla="*/ 90 w 293"/>
                <a:gd name="T9" fmla="*/ 342 h 400"/>
                <a:gd name="T10" fmla="*/ 90 w 293"/>
                <a:gd name="T11" fmla="*/ 383 h 400"/>
                <a:gd name="T12" fmla="*/ 201 w 293"/>
                <a:gd name="T13" fmla="*/ 318 h 400"/>
                <a:gd name="T14" fmla="*/ 286 w 293"/>
                <a:gd name="T15" fmla="*/ 116 h 400"/>
                <a:gd name="T16" fmla="*/ 147 w 293"/>
                <a:gd name="T17" fmla="*/ 0 h 400"/>
                <a:gd name="T18" fmla="*/ 7 w 293"/>
                <a:gd name="T19" fmla="*/ 116 h 400"/>
                <a:gd name="T20" fmla="*/ 93 w 293"/>
                <a:gd name="T21" fmla="*/ 318 h 400"/>
                <a:gd name="T22" fmla="*/ 201 w 293"/>
                <a:gd name="T23" fmla="*/ 318 h 400"/>
                <a:gd name="T24" fmla="*/ 50 w 293"/>
                <a:gd name="T25" fmla="*/ 119 h 400"/>
                <a:gd name="T26" fmla="*/ 147 w 293"/>
                <a:gd name="T27" fmla="*/ 41 h 400"/>
                <a:gd name="T28" fmla="*/ 244 w 293"/>
                <a:gd name="T29" fmla="*/ 119 h 400"/>
                <a:gd name="T30" fmla="*/ 208 w 293"/>
                <a:gd name="T31" fmla="*/ 198 h 400"/>
                <a:gd name="T32" fmla="*/ 163 w 293"/>
                <a:gd name="T33" fmla="*/ 283 h 400"/>
                <a:gd name="T34" fmla="*/ 130 w 293"/>
                <a:gd name="T35" fmla="*/ 283 h 400"/>
                <a:gd name="T36" fmla="*/ 86 w 293"/>
                <a:gd name="T37" fmla="*/ 198 h 400"/>
                <a:gd name="T38" fmla="*/ 50 w 293"/>
                <a:gd name="T39" fmla="*/ 11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3" h="400">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6" name="Oval 125"/>
            <p:cNvSpPr/>
            <p:nvPr/>
          </p:nvSpPr>
          <p:spPr>
            <a:xfrm>
              <a:off x="3401741" y="4254550"/>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1" name="Group 130"/>
          <p:cNvGrpSpPr/>
          <p:nvPr/>
        </p:nvGrpSpPr>
        <p:grpSpPr>
          <a:xfrm>
            <a:off x="7040872" y="2707236"/>
            <a:ext cx="626459" cy="626459"/>
            <a:chOff x="6006611" y="4240036"/>
            <a:chExt cx="684000" cy="684000"/>
          </a:xfrm>
        </p:grpSpPr>
        <p:sp>
          <p:nvSpPr>
            <p:cNvPr id="119" name="Freeform 44"/>
            <p:cNvSpPr>
              <a:spLocks noChangeAspect="1" noEditPoints="1"/>
            </p:cNvSpPr>
            <p:nvPr/>
          </p:nvSpPr>
          <p:spPr bwMode="auto">
            <a:xfrm>
              <a:off x="6132322" y="4366036"/>
              <a:ext cx="432579" cy="432000"/>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7" name="Oval 126"/>
            <p:cNvSpPr/>
            <p:nvPr/>
          </p:nvSpPr>
          <p:spPr>
            <a:xfrm>
              <a:off x="6006611" y="4240036"/>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2" name="Group 131"/>
          <p:cNvGrpSpPr/>
          <p:nvPr/>
        </p:nvGrpSpPr>
        <p:grpSpPr>
          <a:xfrm>
            <a:off x="9416276" y="2707236"/>
            <a:ext cx="626459" cy="626459"/>
            <a:chOff x="8794034" y="4283578"/>
            <a:chExt cx="684000" cy="684000"/>
          </a:xfrm>
        </p:grpSpPr>
        <p:sp>
          <p:nvSpPr>
            <p:cNvPr id="118" name="Freeform 36"/>
            <p:cNvSpPr>
              <a:spLocks noChangeAspect="1" noEditPoints="1"/>
            </p:cNvSpPr>
            <p:nvPr/>
          </p:nvSpPr>
          <p:spPr bwMode="auto">
            <a:xfrm>
              <a:off x="8879066" y="4481578"/>
              <a:ext cx="513936" cy="28800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8" name="Oval 127"/>
            <p:cNvSpPr/>
            <p:nvPr/>
          </p:nvSpPr>
          <p:spPr>
            <a:xfrm>
              <a:off x="8794034" y="4283578"/>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2" name="Content Placeholder 2"/>
          <p:cNvSpPr txBox="1"/>
          <p:nvPr/>
        </p:nvSpPr>
        <p:spPr>
          <a:xfrm>
            <a:off x="1801415" y="4349091"/>
            <a:ext cx="1613740" cy="2585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Content Placeholder 2"/>
          <p:cNvSpPr txBox="1"/>
          <p:nvPr/>
        </p:nvSpPr>
        <p:spPr>
          <a:xfrm>
            <a:off x="1801416" y="4576727"/>
            <a:ext cx="2049066" cy="42960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Content Placeholder 2"/>
          <p:cNvSpPr txBox="1"/>
          <p:nvPr/>
        </p:nvSpPr>
        <p:spPr>
          <a:xfrm>
            <a:off x="4246724" y="4349091"/>
            <a:ext cx="1613740" cy="2585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Content Placeholder 2"/>
          <p:cNvSpPr txBox="1"/>
          <p:nvPr/>
        </p:nvSpPr>
        <p:spPr>
          <a:xfrm>
            <a:off x="4246725" y="4576727"/>
            <a:ext cx="2049066" cy="42960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Content Placeholder 2"/>
          <p:cNvSpPr txBox="1"/>
          <p:nvPr/>
        </p:nvSpPr>
        <p:spPr>
          <a:xfrm>
            <a:off x="6629010" y="4349091"/>
            <a:ext cx="1613740" cy="2585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Content Placeholder 2"/>
          <p:cNvSpPr txBox="1"/>
          <p:nvPr/>
        </p:nvSpPr>
        <p:spPr>
          <a:xfrm>
            <a:off x="6629011" y="4576727"/>
            <a:ext cx="2049066" cy="42960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Content Placeholder 2"/>
          <p:cNvSpPr txBox="1"/>
          <p:nvPr/>
        </p:nvSpPr>
        <p:spPr>
          <a:xfrm>
            <a:off x="9011295" y="4349091"/>
            <a:ext cx="1613740" cy="2585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Content Placeholder 2"/>
          <p:cNvSpPr txBox="1"/>
          <p:nvPr/>
        </p:nvSpPr>
        <p:spPr>
          <a:xfrm>
            <a:off x="9011296" y="4576727"/>
            <a:ext cx="2049066" cy="42960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129"/>
                                        </p:tgtEl>
                                        <p:attrNameLst>
                                          <p:attrName>style.visibility</p:attrName>
                                        </p:attrNameLst>
                                      </p:cBhvr>
                                      <p:to>
                                        <p:strVal val="visible"/>
                                      </p:to>
                                    </p:set>
                                    <p:animEffect transition="in" filter="fade">
                                      <p:cBhvr>
                                        <p:cTn id="11" dur="1000"/>
                                        <p:tgtEl>
                                          <p:spTgt spid="129"/>
                                        </p:tgtEl>
                                      </p:cBhvr>
                                    </p:animEffect>
                                    <p:anim calcmode="lin" valueType="num">
                                      <p:cBhvr>
                                        <p:cTn id="12" dur="1000" fill="hold"/>
                                        <p:tgtEl>
                                          <p:spTgt spid="129"/>
                                        </p:tgtEl>
                                        <p:attrNameLst>
                                          <p:attrName>ppt_w</p:attrName>
                                        </p:attrNameLst>
                                      </p:cBhvr>
                                      <p:tavLst>
                                        <p:tav tm="0" fmla="#ppt_w*sin(2.5*pi*$)">
                                          <p:val>
                                            <p:fltVal val="0"/>
                                          </p:val>
                                        </p:tav>
                                        <p:tav tm="100000">
                                          <p:val>
                                            <p:fltVal val="1"/>
                                          </p:val>
                                        </p:tav>
                                      </p:tavLst>
                                    </p:anim>
                                    <p:anim calcmode="lin" valueType="num">
                                      <p:cBhvr>
                                        <p:cTn id="13" dur="1000" fill="hold"/>
                                        <p:tgtEl>
                                          <p:spTgt spid="129"/>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3"/>
                                        </p:tgtEl>
                                        <p:attrNameLst>
                                          <p:attrName>style.visibility</p:attrName>
                                        </p:attrNameLst>
                                      </p:cBhvr>
                                      <p:to>
                                        <p:strVal val="visible"/>
                                      </p:to>
                                    </p:set>
                                    <p:animEffect transition="in" filter="wipe(left)">
                                      <p:cBhvr>
                                        <p:cTn id="17" dur="500"/>
                                        <p:tgtEl>
                                          <p:spTgt spid="113"/>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130"/>
                                        </p:tgtEl>
                                        <p:attrNameLst>
                                          <p:attrName>style.visibility</p:attrName>
                                        </p:attrNameLst>
                                      </p:cBhvr>
                                      <p:to>
                                        <p:strVal val="visible"/>
                                      </p:to>
                                    </p:set>
                                    <p:animEffect transition="in" filter="fade">
                                      <p:cBhvr>
                                        <p:cTn id="21" dur="1000"/>
                                        <p:tgtEl>
                                          <p:spTgt spid="130"/>
                                        </p:tgtEl>
                                      </p:cBhvr>
                                    </p:animEffect>
                                    <p:anim calcmode="lin" valueType="num">
                                      <p:cBhvr>
                                        <p:cTn id="22" dur="1000" fill="hold"/>
                                        <p:tgtEl>
                                          <p:spTgt spid="130"/>
                                        </p:tgtEl>
                                        <p:attrNameLst>
                                          <p:attrName>ppt_w</p:attrName>
                                        </p:attrNameLst>
                                      </p:cBhvr>
                                      <p:tavLst>
                                        <p:tav tm="0" fmla="#ppt_w*sin(2.5*pi*$)">
                                          <p:val>
                                            <p:fltVal val="0"/>
                                          </p:val>
                                        </p:tav>
                                        <p:tav tm="100000">
                                          <p:val>
                                            <p:fltVal val="1"/>
                                          </p:val>
                                        </p:tav>
                                      </p:tavLst>
                                    </p:anim>
                                    <p:anim calcmode="lin" valueType="num">
                                      <p:cBhvr>
                                        <p:cTn id="23" dur="1000" fill="hold"/>
                                        <p:tgtEl>
                                          <p:spTgt spid="130"/>
                                        </p:tgtEl>
                                        <p:attrNameLst>
                                          <p:attrName>ppt_h</p:attrName>
                                        </p:attrNameLst>
                                      </p:cBhvr>
                                      <p:tavLst>
                                        <p:tav tm="0">
                                          <p:val>
                                            <p:strVal val="#ppt_h"/>
                                          </p:val>
                                        </p:tav>
                                        <p:tav tm="100000">
                                          <p:val>
                                            <p:strVal val="#ppt_h"/>
                                          </p:val>
                                        </p:tav>
                                      </p:tavLst>
                                    </p:anim>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14"/>
                                        </p:tgtEl>
                                        <p:attrNameLst>
                                          <p:attrName>style.visibility</p:attrName>
                                        </p:attrNameLst>
                                      </p:cBhvr>
                                      <p:to>
                                        <p:strVal val="visible"/>
                                      </p:to>
                                    </p:set>
                                    <p:animEffect transition="in" filter="wipe(left)">
                                      <p:cBhvr>
                                        <p:cTn id="27" dur="500"/>
                                        <p:tgtEl>
                                          <p:spTgt spid="114"/>
                                        </p:tgtEl>
                                      </p:cBhvr>
                                    </p:animEffect>
                                  </p:childTnLst>
                                </p:cTn>
                              </p:par>
                            </p:childTnLst>
                          </p:cTn>
                        </p:par>
                        <p:par>
                          <p:cTn id="28" fill="hold">
                            <p:stCondLst>
                              <p:cond delay="3500"/>
                            </p:stCondLst>
                            <p:childTnLst>
                              <p:par>
                                <p:cTn id="29" presetID="45" presetClass="entr" presetSubtype="0" fill="hold" nodeType="after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ppt_w</p:attrName>
                                        </p:attrNameLst>
                                      </p:cBhvr>
                                      <p:tavLst>
                                        <p:tav tm="0" fmla="#ppt_w*sin(2.5*pi*$)">
                                          <p:val>
                                            <p:fltVal val="0"/>
                                          </p:val>
                                        </p:tav>
                                        <p:tav tm="100000">
                                          <p:val>
                                            <p:fltVal val="1"/>
                                          </p:val>
                                        </p:tav>
                                      </p:tavLst>
                                    </p:anim>
                                    <p:anim calcmode="lin" valueType="num">
                                      <p:cBhvr>
                                        <p:cTn id="33" dur="1000" fill="hold"/>
                                        <p:tgtEl>
                                          <p:spTgt spid="131"/>
                                        </p:tgtEl>
                                        <p:attrNameLst>
                                          <p:attrName>ppt_h</p:attrName>
                                        </p:attrNameLst>
                                      </p:cBhvr>
                                      <p:tavLst>
                                        <p:tav tm="0">
                                          <p:val>
                                            <p:strVal val="#ppt_h"/>
                                          </p:val>
                                        </p:tav>
                                        <p:tav tm="100000">
                                          <p:val>
                                            <p:strVal val="#ppt_h"/>
                                          </p:val>
                                        </p:tav>
                                      </p:tavLst>
                                    </p:anim>
                                  </p:childTnLst>
                                </p:cTn>
                              </p:par>
                            </p:childTnLst>
                          </p:cTn>
                        </p:par>
                        <p:par>
                          <p:cTn id="34" fill="hold">
                            <p:stCondLst>
                              <p:cond delay="4500"/>
                            </p:stCondLst>
                            <p:childTnLst>
                              <p:par>
                                <p:cTn id="35" presetID="22" presetClass="entr" presetSubtype="8" fill="hold" grpId="0" nodeType="afterEffect">
                                  <p:stCondLst>
                                    <p:cond delay="0"/>
                                  </p:stCondLst>
                                  <p:childTnLst>
                                    <p:set>
                                      <p:cBhvr>
                                        <p:cTn id="36" dur="1" fill="hold">
                                          <p:stCondLst>
                                            <p:cond delay="0"/>
                                          </p:stCondLst>
                                        </p:cTn>
                                        <p:tgtEl>
                                          <p:spTgt spid="116"/>
                                        </p:tgtEl>
                                        <p:attrNameLst>
                                          <p:attrName>style.visibility</p:attrName>
                                        </p:attrNameLst>
                                      </p:cBhvr>
                                      <p:to>
                                        <p:strVal val="visible"/>
                                      </p:to>
                                    </p:set>
                                    <p:animEffect transition="in" filter="wipe(left)">
                                      <p:cBhvr>
                                        <p:cTn id="37" dur="500"/>
                                        <p:tgtEl>
                                          <p:spTgt spid="116"/>
                                        </p:tgtEl>
                                      </p:cBhvr>
                                    </p:animEffect>
                                  </p:childTnLst>
                                </p:cTn>
                              </p:par>
                            </p:childTnLst>
                          </p:cTn>
                        </p:par>
                        <p:par>
                          <p:cTn id="38" fill="hold">
                            <p:stCondLst>
                              <p:cond delay="5000"/>
                            </p:stCondLst>
                            <p:childTnLst>
                              <p:par>
                                <p:cTn id="39" presetID="45" presetClass="entr" presetSubtype="0" fill="hold" nodeType="afterEffect">
                                  <p:stCondLst>
                                    <p:cond delay="0"/>
                                  </p:stCondLst>
                                  <p:childTnLst>
                                    <p:set>
                                      <p:cBhvr>
                                        <p:cTn id="40" dur="1" fill="hold">
                                          <p:stCondLst>
                                            <p:cond delay="0"/>
                                          </p:stCondLst>
                                        </p:cTn>
                                        <p:tgtEl>
                                          <p:spTgt spid="132"/>
                                        </p:tgtEl>
                                        <p:attrNameLst>
                                          <p:attrName>style.visibility</p:attrName>
                                        </p:attrNameLst>
                                      </p:cBhvr>
                                      <p:to>
                                        <p:strVal val="visible"/>
                                      </p:to>
                                    </p:set>
                                    <p:animEffect transition="in" filter="fade">
                                      <p:cBhvr>
                                        <p:cTn id="41" dur="1000"/>
                                        <p:tgtEl>
                                          <p:spTgt spid="132"/>
                                        </p:tgtEl>
                                      </p:cBhvr>
                                    </p:animEffect>
                                    <p:anim calcmode="lin" valueType="num">
                                      <p:cBhvr>
                                        <p:cTn id="42" dur="1000" fill="hold"/>
                                        <p:tgtEl>
                                          <p:spTgt spid="132"/>
                                        </p:tgtEl>
                                        <p:attrNameLst>
                                          <p:attrName>ppt_w</p:attrName>
                                        </p:attrNameLst>
                                      </p:cBhvr>
                                      <p:tavLst>
                                        <p:tav tm="0" fmla="#ppt_w*sin(2.5*pi*$)">
                                          <p:val>
                                            <p:fltVal val="0"/>
                                          </p:val>
                                        </p:tav>
                                        <p:tav tm="100000">
                                          <p:val>
                                            <p:fltVal val="1"/>
                                          </p:val>
                                        </p:tav>
                                      </p:tavLst>
                                    </p:anim>
                                    <p:anim calcmode="lin" valueType="num">
                                      <p:cBhvr>
                                        <p:cTn id="43" dur="1000" fill="hold"/>
                                        <p:tgtEl>
                                          <p:spTgt spid="132"/>
                                        </p:tgtEl>
                                        <p:attrNameLst>
                                          <p:attrName>ppt_h</p:attrName>
                                        </p:attrNameLst>
                                      </p:cBhvr>
                                      <p:tavLst>
                                        <p:tav tm="0">
                                          <p:val>
                                            <p:strVal val="#ppt_h"/>
                                          </p:val>
                                        </p:tav>
                                        <p:tav tm="100000">
                                          <p:val>
                                            <p:strVal val="#ppt_h"/>
                                          </p:val>
                                        </p:tav>
                                      </p:tavLst>
                                    </p:anim>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750"/>
                                        <p:tgtEl>
                                          <p:spTgt spid="22"/>
                                        </p:tgtEl>
                                      </p:cBhvr>
                                    </p:animEffect>
                                  </p:childTnLst>
                                </p:cTn>
                              </p:par>
                            </p:childTnLst>
                          </p:cTn>
                        </p:par>
                        <p:par>
                          <p:cTn id="48" fill="hold">
                            <p:stCondLst>
                              <p:cond delay="70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750"/>
                                        <p:tgtEl>
                                          <p:spTgt spid="23"/>
                                        </p:tgtEl>
                                      </p:cBhvr>
                                    </p:animEffect>
                                  </p:childTnLst>
                                </p:cTn>
                              </p:par>
                            </p:childTnLst>
                          </p:cTn>
                        </p:par>
                        <p:par>
                          <p:cTn id="52" fill="hold">
                            <p:stCondLst>
                              <p:cond delay="8000"/>
                            </p:stCondLst>
                            <p:childTnLst>
                              <p:par>
                                <p:cTn id="53" presetID="22" presetClass="entr" presetSubtype="8"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750"/>
                                        <p:tgtEl>
                                          <p:spTgt spid="24"/>
                                        </p:tgtEl>
                                      </p:cBhvr>
                                    </p:animEffect>
                                  </p:childTnLst>
                                </p:cTn>
                              </p:par>
                            </p:childTnLst>
                          </p:cTn>
                        </p:par>
                        <p:par>
                          <p:cTn id="56" fill="hold">
                            <p:stCondLst>
                              <p:cond delay="9000"/>
                            </p:stCondLst>
                            <p:childTnLst>
                              <p:par>
                                <p:cTn id="57" presetID="22" presetClass="entr" presetSubtype="8"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750"/>
                                        <p:tgtEl>
                                          <p:spTgt spid="25"/>
                                        </p:tgtEl>
                                      </p:cBhvr>
                                    </p:animEffect>
                                  </p:childTnLst>
                                </p:cTn>
                              </p:par>
                            </p:childTnLst>
                          </p:cTn>
                        </p:par>
                        <p:par>
                          <p:cTn id="60" fill="hold">
                            <p:stCondLst>
                              <p:cond delay="10000"/>
                            </p:stCondLst>
                            <p:childTnLst>
                              <p:par>
                                <p:cTn id="61" presetID="22" presetClass="entr" presetSubtype="8"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left)">
                                      <p:cBhvr>
                                        <p:cTn id="63" dur="750"/>
                                        <p:tgtEl>
                                          <p:spTgt spid="26"/>
                                        </p:tgtEl>
                                      </p:cBhvr>
                                    </p:animEffect>
                                  </p:childTnLst>
                                </p:cTn>
                              </p:par>
                            </p:childTnLst>
                          </p:cTn>
                        </p:par>
                        <p:par>
                          <p:cTn id="64" fill="hold">
                            <p:stCondLst>
                              <p:cond delay="110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750"/>
                                        <p:tgtEl>
                                          <p:spTgt spid="27"/>
                                        </p:tgtEl>
                                      </p:cBhvr>
                                    </p:animEffect>
                                  </p:childTnLst>
                                </p:cTn>
                              </p:par>
                            </p:childTnLst>
                          </p:cTn>
                        </p:par>
                        <p:par>
                          <p:cTn id="68" fill="hold">
                            <p:stCondLst>
                              <p:cond delay="1200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750"/>
                                        <p:tgtEl>
                                          <p:spTgt spid="28"/>
                                        </p:tgtEl>
                                      </p:cBhvr>
                                    </p:animEffect>
                                  </p:childTnLst>
                                </p:cTn>
                              </p:par>
                            </p:childTnLst>
                          </p:cTn>
                        </p:par>
                        <p:par>
                          <p:cTn id="72" fill="hold">
                            <p:stCondLst>
                              <p:cond delay="13000"/>
                            </p:stCondLst>
                            <p:childTnLst>
                              <p:par>
                                <p:cTn id="73" presetID="22" presetClass="entr" presetSubtype="8"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left)">
                                      <p:cBhvr>
                                        <p:cTn id="75"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114" grpId="0" animBg="1"/>
      <p:bldP spid="116" grpId="0" animBg="1"/>
      <p:bldP spid="22" grpId="0"/>
      <p:bldP spid="23" grpId="0"/>
      <p:bldP spid="24" grpId="0"/>
      <p:bldP spid="25" grpId="0"/>
      <p:bldP spid="26" grpId="0"/>
      <p:bldP spid="27" grpId="0"/>
      <p:bldP spid="28"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1164369" y="2680221"/>
            <a:ext cx="2316294" cy="1514496"/>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335"/>
            <p:cNvSpPr/>
            <p:nvPr/>
          </p:nvSpPr>
          <p:spPr>
            <a:xfrm>
              <a:off x="1498551" y="1229870"/>
              <a:ext cx="2042947" cy="447990"/>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342"/>
          <p:cNvGrpSpPr/>
          <p:nvPr/>
        </p:nvGrpSpPr>
        <p:grpSpPr>
          <a:xfrm>
            <a:off x="3181743" y="2680221"/>
            <a:ext cx="2316294" cy="1514496"/>
            <a:chOff x="0" y="0"/>
            <a:chExt cx="4392859" cy="2872248"/>
          </a:xfrm>
          <a:solidFill>
            <a:srgbClr val="E60000"/>
          </a:solidFill>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340"/>
            <p:cNvSpPr/>
            <p:nvPr/>
          </p:nvSpPr>
          <p:spPr>
            <a:xfrm>
              <a:off x="1194479" y="1289712"/>
              <a:ext cx="285243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 name="Group 347"/>
          <p:cNvGrpSpPr/>
          <p:nvPr/>
        </p:nvGrpSpPr>
        <p:grpSpPr>
          <a:xfrm>
            <a:off x="5248957" y="2680221"/>
            <a:ext cx="2316294" cy="1514496"/>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3"/>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7" name="Group 352"/>
          <p:cNvGrpSpPr/>
          <p:nvPr/>
        </p:nvGrpSpPr>
        <p:grpSpPr>
          <a:xfrm>
            <a:off x="7299143" y="2680221"/>
            <a:ext cx="2316291" cy="1514496"/>
            <a:chOff x="0" y="0"/>
            <a:chExt cx="4392859" cy="2872248"/>
          </a:xfrm>
          <a:solidFill>
            <a:srgbClr val="E60000"/>
          </a:solidFill>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4"/>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Shape 350"/>
            <p:cNvSpPr/>
            <p:nvPr/>
          </p:nvSpPr>
          <p:spPr>
            <a:xfrm>
              <a:off x="1186403" y="1289712"/>
              <a:ext cx="2924718"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2" name="Group 357"/>
          <p:cNvGrpSpPr/>
          <p:nvPr/>
        </p:nvGrpSpPr>
        <p:grpSpPr>
          <a:xfrm>
            <a:off x="9378091" y="2680221"/>
            <a:ext cx="2316291" cy="1514496"/>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5"/>
            </a:solidFill>
            <a:ln w="12700" cap="flat">
              <a:noFill/>
              <a:miter lim="400000"/>
            </a:ln>
            <a:effectLst/>
          </p:spPr>
          <p:txBody>
            <a:bodyPr wrap="square" lIns="0" tIns="0" rIns="0" bIns="0" numCol="1" anchor="ctr">
              <a:noAutofit/>
            </a:bodyPr>
            <a:lstStyle/>
            <a:p>
              <a:pPr lvl="0" algn="ctr">
                <a:lnSpc>
                  <a:spcPct val="120000"/>
                </a:lnSpc>
                <a:defRPr sz="11200"/>
              </a:pPr>
              <a:endParaRPr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lang="zh-CN" alt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输入文本内容</a:t>
              </a:r>
              <a:endParaRPr lang="id-ID" altLang="zh-CN"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360"/>
          <p:cNvGrpSpPr/>
          <p:nvPr/>
        </p:nvGrpSpPr>
        <p:grpSpPr>
          <a:xfrm>
            <a:off x="2098263" y="3978266"/>
            <a:ext cx="448507" cy="448507"/>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1</a:t>
              </a:r>
              <a:endPar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363"/>
          <p:cNvGrpSpPr/>
          <p:nvPr/>
        </p:nvGrpSpPr>
        <p:grpSpPr>
          <a:xfrm>
            <a:off x="4119893" y="3978266"/>
            <a:ext cx="448507" cy="448507"/>
            <a:chOff x="0" y="0"/>
            <a:chExt cx="850594" cy="850594"/>
          </a:xfrm>
          <a:solidFill>
            <a:srgbClr val="E60000"/>
          </a:solidFill>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Shape 362"/>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a:t>
              </a:r>
              <a:endPar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 name="Group 366"/>
          <p:cNvGrpSpPr/>
          <p:nvPr/>
        </p:nvGrpSpPr>
        <p:grpSpPr>
          <a:xfrm>
            <a:off x="6182851" y="3978266"/>
            <a:ext cx="448507" cy="448507"/>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Shape 365"/>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3</a:t>
              </a:r>
              <a:endPar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369"/>
          <p:cNvGrpSpPr/>
          <p:nvPr/>
        </p:nvGrpSpPr>
        <p:grpSpPr>
          <a:xfrm>
            <a:off x="8233035" y="3978266"/>
            <a:ext cx="448507" cy="448507"/>
            <a:chOff x="0" y="0"/>
            <a:chExt cx="850594" cy="850594"/>
          </a:xfrm>
          <a:solidFill>
            <a:srgbClr val="E60000"/>
          </a:solidFill>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4</a:t>
              </a:r>
              <a:endParaRPr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372"/>
          <p:cNvGrpSpPr/>
          <p:nvPr/>
        </p:nvGrpSpPr>
        <p:grpSpPr>
          <a:xfrm>
            <a:off x="10311984" y="3978266"/>
            <a:ext cx="448507" cy="448507"/>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50800" cap="flat">
              <a:solidFill>
                <a:srgbClr val="FBF9FC"/>
              </a:solidFill>
              <a:prstDash val="solid"/>
              <a:miter lim="400000"/>
            </a:ln>
            <a:effectLst/>
          </p:spPr>
          <p:txBody>
            <a:bodyPr wrap="square" lIns="0" tIns="0" rIns="0" bIns="0" numCol="1" anchor="ctr">
              <a:noAutofit/>
            </a:bodyPr>
            <a:lstStyle/>
            <a:p>
              <a:pPr lvl="0" algn="ctr">
                <a:lnSpc>
                  <a:spcPct val="120000"/>
                </a:lnSpc>
                <a:defRPr sz="11200"/>
              </a:pPr>
              <a:endParaRPr sz="109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Shape 371"/>
            <p:cNvSpPr/>
            <p:nvPr/>
          </p:nvSpPr>
          <p:spPr>
            <a:xfrm>
              <a:off x="331243" y="202702"/>
              <a:ext cx="188486" cy="44519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lgn="ctr">
                <a:lnSpc>
                  <a:spcPct val="120000"/>
                </a:lnSpc>
                <a:defRPr sz="1800" b="0">
                  <a:solidFill>
                    <a:srgbClr val="000000"/>
                  </a:solidFill>
                </a:defRPr>
              </a:pPr>
              <a:r>
                <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a:t>
              </a:r>
              <a:endParaRPr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3" name="Shape 373"/>
          <p:cNvSpPr/>
          <p:nvPr/>
        </p:nvSpPr>
        <p:spPr>
          <a:xfrm>
            <a:off x="1393648"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Shape 376"/>
          <p:cNvSpPr/>
          <p:nvPr/>
        </p:nvSpPr>
        <p:spPr>
          <a:xfrm>
            <a:off x="3454628"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Shape 379"/>
          <p:cNvSpPr/>
          <p:nvPr/>
        </p:nvSpPr>
        <p:spPr>
          <a:xfrm>
            <a:off x="5479631"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Shape 382"/>
          <p:cNvSpPr/>
          <p:nvPr/>
        </p:nvSpPr>
        <p:spPr>
          <a:xfrm>
            <a:off x="7569908"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Shape 385"/>
          <p:cNvSpPr/>
          <p:nvPr/>
        </p:nvSpPr>
        <p:spPr>
          <a:xfrm>
            <a:off x="9630886" y="4794002"/>
            <a:ext cx="1804918" cy="429605"/>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indefinite" fill="hold"/>
                                        <p:tgtEl>
                                          <p:spTgt spid="22"/>
                                        </p:tgtEl>
                                        <p:attrNameLst>
                                          <p:attrName>style.visibility</p:attrName>
                                        </p:attrNameLst>
                                      </p:cBhvr>
                                      <p:to>
                                        <p:strVal val="visible"/>
                                      </p:to>
                                    </p:set>
                                    <p:anim calcmode="lin" valueType="num">
                                      <p:cBhvr>
                                        <p:cTn id="7" dur="800" fill="hold"/>
                                        <p:tgtEl>
                                          <p:spTgt spid="22"/>
                                        </p:tgtEl>
                                        <p:attrNameLst>
                                          <p:attrName>ppt_x</p:attrName>
                                        </p:attrNameLst>
                                      </p:cBhvr>
                                      <p:tavLst>
                                        <p:tav tm="0">
                                          <p:val>
                                            <p:strVal val="0-#ppt_w/2"/>
                                          </p:val>
                                        </p:tav>
                                        <p:tav tm="100000">
                                          <p:val>
                                            <p:strVal val="#ppt_x"/>
                                          </p:val>
                                        </p:tav>
                                      </p:tavLst>
                                    </p:anim>
                                    <p:anim calcmode="lin" valueType="num">
                                      <p:cBhvr>
                                        <p:cTn id="8" dur="8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400"/>
                                  </p:stCondLst>
                                  <p:childTnLst>
                                    <p:set>
                                      <p:cBhvr>
                                        <p:cTn id="10" dur="indefinite" fill="hold"/>
                                        <p:tgtEl>
                                          <p:spTgt spid="17"/>
                                        </p:tgtEl>
                                        <p:attrNameLst>
                                          <p:attrName>style.visibility</p:attrName>
                                        </p:attrNameLst>
                                      </p:cBhvr>
                                      <p:to>
                                        <p:strVal val="visible"/>
                                      </p:to>
                                    </p:set>
                                    <p:anim calcmode="lin" valueType="num">
                                      <p:cBhvr>
                                        <p:cTn id="11" dur="800" fill="hold"/>
                                        <p:tgtEl>
                                          <p:spTgt spid="17"/>
                                        </p:tgtEl>
                                        <p:attrNameLst>
                                          <p:attrName>ppt_x</p:attrName>
                                        </p:attrNameLst>
                                      </p:cBhvr>
                                      <p:tavLst>
                                        <p:tav tm="0">
                                          <p:val>
                                            <p:strVal val="0-#ppt_w/2"/>
                                          </p:val>
                                        </p:tav>
                                        <p:tav tm="100000">
                                          <p:val>
                                            <p:strVal val="#ppt_x"/>
                                          </p:val>
                                        </p:tav>
                                      </p:tavLst>
                                    </p:anim>
                                    <p:anim calcmode="lin" valueType="num">
                                      <p:cBhvr>
                                        <p:cTn id="12" dur="8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800"/>
                                  </p:stCondLst>
                                  <p:childTnLst>
                                    <p:set>
                                      <p:cBhvr>
                                        <p:cTn id="14" dur="indefinite" fill="hold"/>
                                        <p:tgtEl>
                                          <p:spTgt spid="12"/>
                                        </p:tgtEl>
                                        <p:attrNameLst>
                                          <p:attrName>style.visibility</p:attrName>
                                        </p:attrNameLst>
                                      </p:cBhvr>
                                      <p:to>
                                        <p:strVal val="visible"/>
                                      </p:to>
                                    </p:set>
                                    <p:anim calcmode="lin" valueType="num">
                                      <p:cBhvr>
                                        <p:cTn id="15" dur="800" fill="hold"/>
                                        <p:tgtEl>
                                          <p:spTgt spid="12"/>
                                        </p:tgtEl>
                                        <p:attrNameLst>
                                          <p:attrName>ppt_x</p:attrName>
                                        </p:attrNameLst>
                                      </p:cBhvr>
                                      <p:tavLst>
                                        <p:tav tm="0">
                                          <p:val>
                                            <p:strVal val="0-#ppt_w/2"/>
                                          </p:val>
                                        </p:tav>
                                        <p:tav tm="100000">
                                          <p:val>
                                            <p:strVal val="#ppt_x"/>
                                          </p:val>
                                        </p:tav>
                                      </p:tavLst>
                                    </p:anim>
                                    <p:anim calcmode="lin" valueType="num">
                                      <p:cBhvr>
                                        <p:cTn id="16" dur="8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200"/>
                                  </p:stCondLst>
                                  <p:childTnLst>
                                    <p:set>
                                      <p:cBhvr>
                                        <p:cTn id="18" dur="indefinite" fill="hold"/>
                                        <p:tgtEl>
                                          <p:spTgt spid="7"/>
                                        </p:tgtEl>
                                        <p:attrNameLst>
                                          <p:attrName>style.visibility</p:attrName>
                                        </p:attrNameLst>
                                      </p:cBhvr>
                                      <p:to>
                                        <p:strVal val="visible"/>
                                      </p:to>
                                    </p:set>
                                    <p:anim calcmode="lin" valueType="num">
                                      <p:cBhvr>
                                        <p:cTn id="19" dur="800" fill="hold"/>
                                        <p:tgtEl>
                                          <p:spTgt spid="7"/>
                                        </p:tgtEl>
                                        <p:attrNameLst>
                                          <p:attrName>ppt_x</p:attrName>
                                        </p:attrNameLst>
                                      </p:cBhvr>
                                      <p:tavLst>
                                        <p:tav tm="0">
                                          <p:val>
                                            <p:strVal val="0-#ppt_w/2"/>
                                          </p:val>
                                        </p:tav>
                                        <p:tav tm="100000">
                                          <p:val>
                                            <p:strVal val="#ppt_x"/>
                                          </p:val>
                                        </p:tav>
                                      </p:tavLst>
                                    </p:anim>
                                    <p:anim calcmode="lin" valueType="num">
                                      <p:cBhvr>
                                        <p:cTn id="20" dur="800" fill="hold"/>
                                        <p:tgtEl>
                                          <p:spTgt spid="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1600"/>
                                  </p:stCondLst>
                                  <p:childTnLst>
                                    <p:set>
                                      <p:cBhvr>
                                        <p:cTn id="22" dur="indefinite" fill="hold"/>
                                        <p:tgtEl>
                                          <p:spTgt spid="2"/>
                                        </p:tgtEl>
                                        <p:attrNameLst>
                                          <p:attrName>style.visibility</p:attrName>
                                        </p:attrNameLst>
                                      </p:cBhvr>
                                      <p:to>
                                        <p:strVal val="visible"/>
                                      </p:to>
                                    </p:set>
                                    <p:anim calcmode="lin" valueType="num">
                                      <p:cBhvr>
                                        <p:cTn id="23" dur="800" fill="hold"/>
                                        <p:tgtEl>
                                          <p:spTgt spid="2"/>
                                        </p:tgtEl>
                                        <p:attrNameLst>
                                          <p:attrName>ppt_x</p:attrName>
                                        </p:attrNameLst>
                                      </p:cBhvr>
                                      <p:tavLst>
                                        <p:tav tm="0">
                                          <p:val>
                                            <p:strVal val="0-#ppt_w/2"/>
                                          </p:val>
                                        </p:tav>
                                        <p:tav tm="100000">
                                          <p:val>
                                            <p:strVal val="#ppt_x"/>
                                          </p:val>
                                        </p:tav>
                                      </p:tavLst>
                                    </p:anim>
                                    <p:anim calcmode="lin" valueType="num">
                                      <p:cBhvr>
                                        <p:cTn id="24" dur="800" fill="hold"/>
                                        <p:tgtEl>
                                          <p:spTgt spid="2"/>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 presetClass="entr" presetSubtype="4" fill="hold" grpId="0" nodeType="afterEffect">
                                  <p:stCondLst>
                                    <p:cond delay="0"/>
                                  </p:stCondLst>
                                  <p:childTnLst>
                                    <p:set>
                                      <p:cBhvr>
                                        <p:cTn id="27" dur="indefinite" fill="hold"/>
                                        <p:tgtEl>
                                          <p:spTgt spid="27"/>
                                        </p:tgtEl>
                                        <p:attrNameLst>
                                          <p:attrName>style.visibility</p:attrName>
                                        </p:attrNameLst>
                                      </p:cBhvr>
                                      <p:to>
                                        <p:strVal val="visible"/>
                                      </p:to>
                                    </p:set>
                                    <p:anim calcmode="lin" valueType="num">
                                      <p:cBhvr>
                                        <p:cTn id="28" dur="600" fill="hold"/>
                                        <p:tgtEl>
                                          <p:spTgt spid="27"/>
                                        </p:tgtEl>
                                        <p:attrNameLst>
                                          <p:attrName>ppt_x</p:attrName>
                                        </p:attrNameLst>
                                      </p:cBhvr>
                                      <p:tavLst>
                                        <p:tav tm="0">
                                          <p:val>
                                            <p:strVal val="#ppt_x"/>
                                          </p:val>
                                        </p:tav>
                                        <p:tav tm="100000">
                                          <p:val>
                                            <p:strVal val="#ppt_x"/>
                                          </p:val>
                                        </p:tav>
                                      </p:tavLst>
                                    </p:anim>
                                    <p:anim calcmode="lin" valueType="num">
                                      <p:cBhvr>
                                        <p:cTn id="29" dur="600" fill="hold"/>
                                        <p:tgtEl>
                                          <p:spTgt spid="27"/>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200"/>
                                  </p:stCondLst>
                                  <p:childTnLst>
                                    <p:set>
                                      <p:cBhvr>
                                        <p:cTn id="31" dur="indefinite" fill="hold"/>
                                        <p:tgtEl>
                                          <p:spTgt spid="30"/>
                                        </p:tgtEl>
                                        <p:attrNameLst>
                                          <p:attrName>style.visibility</p:attrName>
                                        </p:attrNameLst>
                                      </p:cBhvr>
                                      <p:to>
                                        <p:strVal val="visible"/>
                                      </p:to>
                                    </p:set>
                                    <p:anim calcmode="lin" valueType="num">
                                      <p:cBhvr>
                                        <p:cTn id="32" dur="600" fill="hold"/>
                                        <p:tgtEl>
                                          <p:spTgt spid="30"/>
                                        </p:tgtEl>
                                        <p:attrNameLst>
                                          <p:attrName>ppt_x</p:attrName>
                                        </p:attrNameLst>
                                      </p:cBhvr>
                                      <p:tavLst>
                                        <p:tav tm="0">
                                          <p:val>
                                            <p:strVal val="#ppt_x"/>
                                          </p:val>
                                        </p:tav>
                                        <p:tav tm="100000">
                                          <p:val>
                                            <p:strVal val="#ppt_x"/>
                                          </p:val>
                                        </p:tav>
                                      </p:tavLst>
                                    </p:anim>
                                    <p:anim calcmode="lin" valueType="num">
                                      <p:cBhvr>
                                        <p:cTn id="33" dur="600" fill="hold"/>
                                        <p:tgtEl>
                                          <p:spTgt spid="3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400"/>
                                  </p:stCondLst>
                                  <p:childTnLst>
                                    <p:set>
                                      <p:cBhvr>
                                        <p:cTn id="35" dur="indefinite" fill="hold"/>
                                        <p:tgtEl>
                                          <p:spTgt spid="33"/>
                                        </p:tgtEl>
                                        <p:attrNameLst>
                                          <p:attrName>style.visibility</p:attrName>
                                        </p:attrNameLst>
                                      </p:cBhvr>
                                      <p:to>
                                        <p:strVal val="visible"/>
                                      </p:to>
                                    </p:set>
                                    <p:anim calcmode="lin" valueType="num">
                                      <p:cBhvr>
                                        <p:cTn id="36" dur="600" fill="hold"/>
                                        <p:tgtEl>
                                          <p:spTgt spid="33"/>
                                        </p:tgtEl>
                                        <p:attrNameLst>
                                          <p:attrName>ppt_x</p:attrName>
                                        </p:attrNameLst>
                                      </p:cBhvr>
                                      <p:tavLst>
                                        <p:tav tm="0">
                                          <p:val>
                                            <p:strVal val="#ppt_x"/>
                                          </p:val>
                                        </p:tav>
                                        <p:tav tm="100000">
                                          <p:val>
                                            <p:strVal val="#ppt_x"/>
                                          </p:val>
                                        </p:tav>
                                      </p:tavLst>
                                    </p:anim>
                                    <p:anim calcmode="lin" valueType="num">
                                      <p:cBhvr>
                                        <p:cTn id="37" dur="600" fill="hold"/>
                                        <p:tgtEl>
                                          <p:spTgt spid="3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600"/>
                                  </p:stCondLst>
                                  <p:childTnLst>
                                    <p:set>
                                      <p:cBhvr>
                                        <p:cTn id="39" dur="indefinite" fill="hold"/>
                                        <p:tgtEl>
                                          <p:spTgt spid="36"/>
                                        </p:tgtEl>
                                        <p:attrNameLst>
                                          <p:attrName>style.visibility</p:attrName>
                                        </p:attrNameLst>
                                      </p:cBhvr>
                                      <p:to>
                                        <p:strVal val="visible"/>
                                      </p:to>
                                    </p:set>
                                    <p:anim calcmode="lin" valueType="num">
                                      <p:cBhvr>
                                        <p:cTn id="40" dur="600" fill="hold"/>
                                        <p:tgtEl>
                                          <p:spTgt spid="36"/>
                                        </p:tgtEl>
                                        <p:attrNameLst>
                                          <p:attrName>ppt_x</p:attrName>
                                        </p:attrNameLst>
                                      </p:cBhvr>
                                      <p:tavLst>
                                        <p:tav tm="0">
                                          <p:val>
                                            <p:strVal val="#ppt_x"/>
                                          </p:val>
                                        </p:tav>
                                        <p:tav tm="100000">
                                          <p:val>
                                            <p:strVal val="#ppt_x"/>
                                          </p:val>
                                        </p:tav>
                                      </p:tavLst>
                                    </p:anim>
                                    <p:anim calcmode="lin" valueType="num">
                                      <p:cBhvr>
                                        <p:cTn id="41" dur="600" fill="hold"/>
                                        <p:tgtEl>
                                          <p:spTgt spid="36"/>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800"/>
                                  </p:stCondLst>
                                  <p:childTnLst>
                                    <p:set>
                                      <p:cBhvr>
                                        <p:cTn id="43" dur="indefinite" fill="hold"/>
                                        <p:tgtEl>
                                          <p:spTgt spid="39"/>
                                        </p:tgtEl>
                                        <p:attrNameLst>
                                          <p:attrName>style.visibility</p:attrName>
                                        </p:attrNameLst>
                                      </p:cBhvr>
                                      <p:to>
                                        <p:strVal val="visible"/>
                                      </p:to>
                                    </p:set>
                                    <p:anim calcmode="lin" valueType="num">
                                      <p:cBhvr>
                                        <p:cTn id="44" dur="600" fill="hold"/>
                                        <p:tgtEl>
                                          <p:spTgt spid="39"/>
                                        </p:tgtEl>
                                        <p:attrNameLst>
                                          <p:attrName>ppt_x</p:attrName>
                                        </p:attrNameLst>
                                      </p:cBhvr>
                                      <p:tavLst>
                                        <p:tav tm="0">
                                          <p:val>
                                            <p:strVal val="#ppt_x"/>
                                          </p:val>
                                        </p:tav>
                                        <p:tav tm="100000">
                                          <p:val>
                                            <p:strVal val="#ppt_x"/>
                                          </p:val>
                                        </p:tav>
                                      </p:tavLst>
                                    </p:anim>
                                    <p:anim calcmode="lin" valueType="num">
                                      <p:cBhvr>
                                        <p:cTn id="45" dur="600" fill="hold"/>
                                        <p:tgtEl>
                                          <p:spTgt spid="39"/>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500"/>
                                        <p:tgtEl>
                                          <p:spTgt spid="43"/>
                                        </p:tgtEl>
                                      </p:cBhvr>
                                    </p:animEffect>
                                  </p:childTnLst>
                                </p:cTn>
                              </p:par>
                            </p:childTnLst>
                          </p:cTn>
                        </p:par>
                        <p:par>
                          <p:cTn id="50" fill="hold">
                            <p:stCondLst>
                              <p:cond delay="2500"/>
                            </p:stCondLst>
                            <p:childTnLst>
                              <p:par>
                                <p:cTn id="51" presetID="10"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500"/>
                                        <p:tgtEl>
                                          <p:spTgt spid="46"/>
                                        </p:tgtEl>
                                      </p:cBhvr>
                                    </p:animEffect>
                                  </p:childTnLst>
                                </p:cTn>
                              </p:par>
                            </p:childTnLst>
                          </p:cTn>
                        </p:par>
                        <p:par>
                          <p:cTn id="54" fill="hold">
                            <p:stCondLst>
                              <p:cond delay="30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childTnLst>
                          </p:cTn>
                        </p:par>
                        <p:par>
                          <p:cTn id="58" fill="hold">
                            <p:stCondLst>
                              <p:cond delay="3500"/>
                            </p:stCondLst>
                            <p:childTnLst>
                              <p:par>
                                <p:cTn id="59" presetID="10" presetClass="entr" presetSubtype="0" fill="hold" grpId="0" nodeType="after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fade">
                                      <p:cBhvr>
                                        <p:cTn id="61" dur="500"/>
                                        <p:tgtEl>
                                          <p:spTgt spid="52"/>
                                        </p:tgtEl>
                                      </p:cBhvr>
                                    </p:animEffect>
                                  </p:childTnLst>
                                </p:cTn>
                              </p:par>
                            </p:childTnLst>
                          </p:cTn>
                        </p:par>
                        <p:par>
                          <p:cTn id="62" fill="hold">
                            <p:stCondLst>
                              <p:cond delay="4000"/>
                            </p:stCondLst>
                            <p:childTnLst>
                              <p:par>
                                <p:cTn id="63" presetID="10" presetClass="entr" presetSubtype="0" fill="hold" grpId="0" nodeType="after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fade">
                                      <p:cBhvr>
                                        <p:cTn id="6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dvAuto="0"/>
      <p:bldP spid="12" grpId="0" advAuto="0"/>
      <p:bldP spid="17" grpId="0" advAuto="0"/>
      <p:bldP spid="22" grpId="0" advAuto="0"/>
      <p:bldP spid="27" grpId="0" advAuto="0"/>
      <p:bldP spid="30" grpId="0" advAuto="0"/>
      <p:bldP spid="33" grpId="0" advAuto="0"/>
      <p:bldP spid="36" grpId="0" advAuto="0"/>
      <p:bldP spid="39" grpId="0" advAuto="0"/>
      <p:bldP spid="43" grpId="0"/>
      <p:bldP spid="46" grpId="0"/>
      <p:bldP spid="49" grpId="0"/>
      <p:bldP spid="52"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1" cstate="screen"/>
          <a:srcRect b="35066"/>
          <a:stretch>
            <a:fillRect/>
          </a:stretch>
        </p:blipFill>
        <p:spPr>
          <a:xfrm>
            <a:off x="352" y="734176"/>
            <a:ext cx="12858045" cy="4696445"/>
          </a:xfrm>
          <a:prstGeom prst="rect">
            <a:avLst/>
          </a:prstGeom>
        </p:spPr>
      </p:pic>
      <p:sp>
        <p:nvSpPr>
          <p:cNvPr id="2" name="椭圆 1"/>
          <p:cNvSpPr/>
          <p:nvPr/>
        </p:nvSpPr>
        <p:spPr>
          <a:xfrm>
            <a:off x="7357814" y="1592436"/>
            <a:ext cx="2319586" cy="2319586"/>
          </a:xfrm>
          <a:prstGeom prst="ellipse">
            <a:avLst/>
          </a:prstGeom>
          <a:ln w="76200">
            <a:solidFill>
              <a:schemeClr val="bg1"/>
            </a:solidFill>
          </a:ln>
          <a:effectLst>
            <a:outerShdw blurRad="317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custDataLst>
              <p:tags r:id="rId2"/>
            </p:custDataLst>
          </p:nvPr>
        </p:nvSpPr>
        <p:spPr>
          <a:xfrm>
            <a:off x="7445051" y="2266113"/>
            <a:ext cx="2145112" cy="972232"/>
          </a:xfrm>
          <a:prstGeom prst="rect">
            <a:avLst/>
          </a:prstGeom>
          <a:noFill/>
        </p:spPr>
        <p:txBody>
          <a:bodyPr vert="horz" lIns="0" tIns="0" rIns="0" bIns="0" anchor="ctr"/>
          <a:lstStyle/>
          <a:p>
            <a:pPr algn="ctr">
              <a:defRPr/>
            </a:pPr>
            <a:r>
              <a:rPr lang="en-US" altLang="zh-CN" sz="4400" dirty="0">
                <a:solidFill>
                  <a:schemeClr val="bg1"/>
                </a:solidFill>
                <a:latin typeface="Arial" panose="020B0604020202020204" pitchFamily="34" charset="0"/>
                <a:ea typeface="微软雅黑" panose="020B0503020204020204" pitchFamily="34" charset="-122"/>
                <a:sym typeface="Arial" panose="020B0604020202020204" pitchFamily="34" charset="0"/>
              </a:rPr>
              <a:t>PART </a:t>
            </a:r>
            <a:r>
              <a:rPr lang="en-US" altLang="zh-CN" sz="44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3</a:t>
            </a:r>
            <a:endParaRPr lang="zh-CN" altLang="en-US" sz="4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7"/>
          <p:cNvSpPr/>
          <p:nvPr/>
        </p:nvSpPr>
        <p:spPr>
          <a:xfrm>
            <a:off x="2857959" y="4261430"/>
            <a:ext cx="4587092" cy="830997"/>
          </a:xfrm>
          <a:prstGeom prst="rect">
            <a:avLst/>
          </a:prstGeom>
        </p:spPr>
        <p:txBody>
          <a:bodyPr wrap="square" lIns="0" tIns="0" rIns="0" bIns="0">
            <a:spAutoFit/>
          </a:bodyPr>
          <a:lstStyle/>
          <a:p>
            <a:r>
              <a:rPr lang="zh-CN" altLang="en-US" sz="5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成功项目展示</a:t>
            </a:r>
            <a:endParaRPr lang="zh-CN" altLang="en-US" sz="5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Box 11"/>
          <p:cNvSpPr txBox="1"/>
          <p:nvPr/>
        </p:nvSpPr>
        <p:spPr>
          <a:xfrm>
            <a:off x="2857959" y="5194831"/>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1"/>
          <p:cNvSpPr txBox="1"/>
          <p:nvPr/>
        </p:nvSpPr>
        <p:spPr>
          <a:xfrm>
            <a:off x="5364316" y="5194831"/>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1"/>
          <p:cNvSpPr txBox="1"/>
          <p:nvPr/>
        </p:nvSpPr>
        <p:spPr>
          <a:xfrm>
            <a:off x="2857959" y="5502588"/>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5364316" y="5502588"/>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886" y="2380204"/>
            <a:ext cx="2520000" cy="2879244"/>
          </a:xfrm>
          <a:prstGeom prst="rect">
            <a:avLst/>
          </a:prstGeom>
          <a:blipFill dpi="0"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矩形 25"/>
          <p:cNvSpPr/>
          <p:nvPr/>
        </p:nvSpPr>
        <p:spPr>
          <a:xfrm>
            <a:off x="6443886" y="2380202"/>
            <a:ext cx="2520000" cy="2879246"/>
          </a:xfrm>
          <a:prstGeom prst="rect">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4817" name="AutoShape 1"/>
          <p:cNvSpPr/>
          <p:nvPr/>
        </p:nvSpPr>
        <p:spPr bwMode="auto">
          <a:xfrm>
            <a:off x="3923886" y="5259449"/>
            <a:ext cx="2520000" cy="133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2"/>
          </a:solidFill>
          <a:ln w="254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34818" name="AutoShape 2"/>
          <p:cNvSpPr/>
          <p:nvPr/>
        </p:nvSpPr>
        <p:spPr bwMode="auto">
          <a:xfrm>
            <a:off x="8963886" y="2380203"/>
            <a:ext cx="2520000" cy="28792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chemeClr val="accent2"/>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34820" name="AutoShape 4"/>
          <p:cNvSpPr/>
          <p:nvPr/>
        </p:nvSpPr>
        <p:spPr bwMode="auto">
          <a:xfrm>
            <a:off x="3923886" y="2380201"/>
            <a:ext cx="2520000" cy="2879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1"/>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34822" name="AutoShape 6"/>
          <p:cNvSpPr/>
          <p:nvPr/>
        </p:nvSpPr>
        <p:spPr bwMode="auto">
          <a:xfrm>
            <a:off x="1403886" y="5259449"/>
            <a:ext cx="2520000" cy="133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chemeClr val="accent1"/>
          </a:solidFill>
          <a:ln w="254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34823" name="AutoShape 7"/>
          <p:cNvSpPr/>
          <p:nvPr/>
        </p:nvSpPr>
        <p:spPr bwMode="auto">
          <a:xfrm>
            <a:off x="6443886" y="5259449"/>
            <a:ext cx="2520000" cy="133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3"/>
          </a:solidFill>
          <a:ln w="254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34824" name="AutoShape 8"/>
          <p:cNvSpPr/>
          <p:nvPr/>
        </p:nvSpPr>
        <p:spPr bwMode="auto">
          <a:xfrm>
            <a:off x="8963886" y="5259450"/>
            <a:ext cx="2520000" cy="1205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chemeClr val="accent4"/>
          </a:solidFill>
          <a:ln w="254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34825" name="AutoShape 9"/>
          <p:cNvSpPr/>
          <p:nvPr/>
        </p:nvSpPr>
        <p:spPr bwMode="auto">
          <a:xfrm>
            <a:off x="1579169" y="5985568"/>
            <a:ext cx="2103840" cy="369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p>
            <a:pPr algn="just">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4827" name="AutoShape 11"/>
          <p:cNvSpPr/>
          <p:nvPr/>
        </p:nvSpPr>
        <p:spPr bwMode="auto">
          <a:xfrm>
            <a:off x="6675147" y="5985568"/>
            <a:ext cx="2105996" cy="369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p>
            <a:pPr algn="just">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，添加相关标题，修改文字</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内容，也可以直接复制你的内容到</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此。</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4832" name="AutoShape 16"/>
          <p:cNvSpPr/>
          <p:nvPr/>
        </p:nvSpPr>
        <p:spPr bwMode="auto">
          <a:xfrm>
            <a:off x="1772294" y="5633915"/>
            <a:ext cx="1717591"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p>
            <a:pPr algn="ct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4833" name="AutoShape 17"/>
          <p:cNvSpPr/>
          <p:nvPr/>
        </p:nvSpPr>
        <p:spPr bwMode="auto">
          <a:xfrm>
            <a:off x="6869350" y="5633915"/>
            <a:ext cx="1717591"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p>
            <a:pPr algn="ct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AutoShape 9"/>
          <p:cNvSpPr/>
          <p:nvPr/>
        </p:nvSpPr>
        <p:spPr bwMode="auto">
          <a:xfrm>
            <a:off x="4104655" y="3640566"/>
            <a:ext cx="2103840" cy="369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p>
            <a:pPr algn="just">
              <a:lnSpc>
                <a:spcPct val="150000"/>
              </a:lnSpc>
            </a:pP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AutoShape 11"/>
          <p:cNvSpPr/>
          <p:nvPr/>
        </p:nvSpPr>
        <p:spPr bwMode="auto">
          <a:xfrm>
            <a:off x="9200633" y="3640566"/>
            <a:ext cx="2105996" cy="369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p>
            <a:pPr algn="just">
              <a:lnSpc>
                <a:spcPct val="150000"/>
              </a:lnSpc>
            </a:pP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AutoShape 16"/>
          <p:cNvSpPr/>
          <p:nvPr/>
        </p:nvSpPr>
        <p:spPr bwMode="auto">
          <a:xfrm>
            <a:off x="4297780" y="3288913"/>
            <a:ext cx="1717591"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p>
            <a:pPr algn="ct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AutoShape 17"/>
          <p:cNvSpPr/>
          <p:nvPr/>
        </p:nvSpPr>
        <p:spPr bwMode="auto">
          <a:xfrm>
            <a:off x="9394836" y="3288913"/>
            <a:ext cx="1717591"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p>
            <a:pPr algn="ct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AutoShape 11"/>
          <p:cNvSpPr/>
          <p:nvPr/>
        </p:nvSpPr>
        <p:spPr bwMode="auto">
          <a:xfrm>
            <a:off x="1348919" y="1663722"/>
            <a:ext cx="10160910" cy="369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p>
            <a:pPr algn="just">
              <a:lnSpc>
                <a:spcPct val="150000"/>
              </a:lnSpc>
            </a:pP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AutoShape 17"/>
          <p:cNvSpPr/>
          <p:nvPr/>
        </p:nvSpPr>
        <p:spPr bwMode="auto">
          <a:xfrm>
            <a:off x="5570579" y="1312069"/>
            <a:ext cx="1717591"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p>
            <a:pPr algn="ct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4820"/>
                                        </p:tgtEl>
                                        <p:attrNameLst>
                                          <p:attrName>style.visibility</p:attrName>
                                        </p:attrNameLst>
                                      </p:cBhvr>
                                      <p:to>
                                        <p:strVal val="visible"/>
                                      </p:to>
                                    </p:set>
                                    <p:anim calcmode="lin" valueType="num">
                                      <p:cBhvr additive="base">
                                        <p:cTn id="12" dur="500" fill="hold"/>
                                        <p:tgtEl>
                                          <p:spTgt spid="34820"/>
                                        </p:tgtEl>
                                        <p:attrNameLst>
                                          <p:attrName>ppt_x</p:attrName>
                                        </p:attrNameLst>
                                      </p:cBhvr>
                                      <p:tavLst>
                                        <p:tav tm="0">
                                          <p:val>
                                            <p:strVal val="1+#ppt_w/2"/>
                                          </p:val>
                                        </p:tav>
                                        <p:tav tm="100000">
                                          <p:val>
                                            <p:strVal val="#ppt_x"/>
                                          </p:val>
                                        </p:tav>
                                      </p:tavLst>
                                    </p:anim>
                                    <p:anim calcmode="lin" valueType="num">
                                      <p:cBhvr additive="base">
                                        <p:cTn id="13" dur="500" fill="hold"/>
                                        <p:tgtEl>
                                          <p:spTgt spid="3482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1+#ppt_w/2"/>
                                          </p:val>
                                        </p:tav>
                                        <p:tav tm="100000">
                                          <p:val>
                                            <p:strVal val="#ppt_x"/>
                                          </p:val>
                                        </p:tav>
                                      </p:tavLst>
                                    </p:anim>
                                    <p:anim calcmode="lin" valueType="num">
                                      <p:cBhvr additive="base">
                                        <p:cTn id="18" dur="500" fill="hold"/>
                                        <p:tgtEl>
                                          <p:spTgt spid="2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4818"/>
                                        </p:tgtEl>
                                        <p:attrNameLst>
                                          <p:attrName>style.visibility</p:attrName>
                                        </p:attrNameLst>
                                      </p:cBhvr>
                                      <p:to>
                                        <p:strVal val="visible"/>
                                      </p:to>
                                    </p:set>
                                    <p:anim calcmode="lin" valueType="num">
                                      <p:cBhvr additive="base">
                                        <p:cTn id="22" dur="500" fill="hold"/>
                                        <p:tgtEl>
                                          <p:spTgt spid="34818"/>
                                        </p:tgtEl>
                                        <p:attrNameLst>
                                          <p:attrName>ppt_x</p:attrName>
                                        </p:attrNameLst>
                                      </p:cBhvr>
                                      <p:tavLst>
                                        <p:tav tm="0">
                                          <p:val>
                                            <p:strVal val="1+#ppt_w/2"/>
                                          </p:val>
                                        </p:tav>
                                        <p:tav tm="100000">
                                          <p:val>
                                            <p:strVal val="#ppt_x"/>
                                          </p:val>
                                        </p:tav>
                                      </p:tavLst>
                                    </p:anim>
                                    <p:anim calcmode="lin" valueType="num">
                                      <p:cBhvr additive="base">
                                        <p:cTn id="23" dur="500" fill="hold"/>
                                        <p:tgtEl>
                                          <p:spTgt spid="3481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34832"/>
                                        </p:tgtEl>
                                        <p:attrNameLst>
                                          <p:attrName>style.visibility</p:attrName>
                                        </p:attrNameLst>
                                      </p:cBhvr>
                                      <p:to>
                                        <p:strVal val="visible"/>
                                      </p:to>
                                    </p:set>
                                    <p:anim calcmode="lin" valueType="num">
                                      <p:cBhvr additive="base">
                                        <p:cTn id="27" dur="500" fill="hold"/>
                                        <p:tgtEl>
                                          <p:spTgt spid="34832"/>
                                        </p:tgtEl>
                                        <p:attrNameLst>
                                          <p:attrName>ppt_x</p:attrName>
                                        </p:attrNameLst>
                                      </p:cBhvr>
                                      <p:tavLst>
                                        <p:tav tm="0">
                                          <p:val>
                                            <p:strVal val="1+#ppt_w/2"/>
                                          </p:val>
                                        </p:tav>
                                        <p:tav tm="100000">
                                          <p:val>
                                            <p:strVal val="#ppt_x"/>
                                          </p:val>
                                        </p:tav>
                                      </p:tavLst>
                                    </p:anim>
                                    <p:anim calcmode="lin" valueType="num">
                                      <p:cBhvr additive="base">
                                        <p:cTn id="28" dur="500" fill="hold"/>
                                        <p:tgtEl>
                                          <p:spTgt spid="34832"/>
                                        </p:tgtEl>
                                        <p:attrNameLst>
                                          <p:attrName>ppt_y</p:attrName>
                                        </p:attrNameLst>
                                      </p:cBhvr>
                                      <p:tavLst>
                                        <p:tav tm="0">
                                          <p:val>
                                            <p:strVal val="#ppt_y"/>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4825"/>
                                        </p:tgtEl>
                                        <p:attrNameLst>
                                          <p:attrName>style.visibility</p:attrName>
                                        </p:attrNameLst>
                                      </p:cBhvr>
                                      <p:to>
                                        <p:strVal val="visible"/>
                                      </p:to>
                                    </p:set>
                                    <p:animEffect transition="in" filter="fade">
                                      <p:cBhvr>
                                        <p:cTn id="31" dur="500"/>
                                        <p:tgtEl>
                                          <p:spTgt spid="34825"/>
                                        </p:tgtEl>
                                      </p:cBhvr>
                                    </p:animEffect>
                                    <p:anim calcmode="lin" valueType="num">
                                      <p:cBhvr>
                                        <p:cTn id="32" dur="500" fill="hold"/>
                                        <p:tgtEl>
                                          <p:spTgt spid="34825"/>
                                        </p:tgtEl>
                                        <p:attrNameLst>
                                          <p:attrName>ppt_x</p:attrName>
                                        </p:attrNameLst>
                                      </p:cBhvr>
                                      <p:tavLst>
                                        <p:tav tm="0">
                                          <p:val>
                                            <p:strVal val="#ppt_x"/>
                                          </p:val>
                                        </p:tav>
                                        <p:tav tm="100000">
                                          <p:val>
                                            <p:strVal val="#ppt_x"/>
                                          </p:val>
                                        </p:tav>
                                      </p:tavLst>
                                    </p:anim>
                                    <p:anim calcmode="lin" valueType="num">
                                      <p:cBhvr>
                                        <p:cTn id="33" dur="500" fill="hold"/>
                                        <p:tgtEl>
                                          <p:spTgt spid="3482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2" presetClass="entr" presetSubtype="2" fill="hold" grpId="0" nodeType="afterEffect">
                                  <p:stCondLst>
                                    <p:cond delay="0"/>
                                  </p:stCondLst>
                                  <p:childTnLst>
                                    <p:set>
                                      <p:cBhvr>
                                        <p:cTn id="36" dur="1" fill="hold">
                                          <p:stCondLst>
                                            <p:cond delay="0"/>
                                          </p:stCondLst>
                                        </p:cTn>
                                        <p:tgtEl>
                                          <p:spTgt spid="34833"/>
                                        </p:tgtEl>
                                        <p:attrNameLst>
                                          <p:attrName>style.visibility</p:attrName>
                                        </p:attrNameLst>
                                      </p:cBhvr>
                                      <p:to>
                                        <p:strVal val="visible"/>
                                      </p:to>
                                    </p:set>
                                    <p:anim calcmode="lin" valueType="num">
                                      <p:cBhvr additive="base">
                                        <p:cTn id="37" dur="500" fill="hold"/>
                                        <p:tgtEl>
                                          <p:spTgt spid="34833"/>
                                        </p:tgtEl>
                                        <p:attrNameLst>
                                          <p:attrName>ppt_x</p:attrName>
                                        </p:attrNameLst>
                                      </p:cBhvr>
                                      <p:tavLst>
                                        <p:tav tm="0">
                                          <p:val>
                                            <p:strVal val="1+#ppt_w/2"/>
                                          </p:val>
                                        </p:tav>
                                        <p:tav tm="100000">
                                          <p:val>
                                            <p:strVal val="#ppt_x"/>
                                          </p:val>
                                        </p:tav>
                                      </p:tavLst>
                                    </p:anim>
                                    <p:anim calcmode="lin" valueType="num">
                                      <p:cBhvr additive="base">
                                        <p:cTn id="38" dur="500" fill="hold"/>
                                        <p:tgtEl>
                                          <p:spTgt spid="34833"/>
                                        </p:tgtEl>
                                        <p:attrNameLst>
                                          <p:attrName>ppt_y</p:attrName>
                                        </p:attrNameLst>
                                      </p:cBhvr>
                                      <p:tavLst>
                                        <p:tav tm="0">
                                          <p:val>
                                            <p:strVal val="#ppt_y"/>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4827"/>
                                        </p:tgtEl>
                                        <p:attrNameLst>
                                          <p:attrName>style.visibility</p:attrName>
                                        </p:attrNameLst>
                                      </p:cBhvr>
                                      <p:to>
                                        <p:strVal val="visible"/>
                                      </p:to>
                                    </p:set>
                                    <p:animEffect transition="in" filter="fade">
                                      <p:cBhvr>
                                        <p:cTn id="41" dur="500"/>
                                        <p:tgtEl>
                                          <p:spTgt spid="34827"/>
                                        </p:tgtEl>
                                      </p:cBhvr>
                                    </p:animEffect>
                                    <p:anim calcmode="lin" valueType="num">
                                      <p:cBhvr>
                                        <p:cTn id="42" dur="500" fill="hold"/>
                                        <p:tgtEl>
                                          <p:spTgt spid="34827"/>
                                        </p:tgtEl>
                                        <p:attrNameLst>
                                          <p:attrName>ppt_x</p:attrName>
                                        </p:attrNameLst>
                                      </p:cBhvr>
                                      <p:tavLst>
                                        <p:tav tm="0">
                                          <p:val>
                                            <p:strVal val="#ppt_x"/>
                                          </p:val>
                                        </p:tav>
                                        <p:tav tm="100000">
                                          <p:val>
                                            <p:strVal val="#ppt_x"/>
                                          </p:val>
                                        </p:tav>
                                      </p:tavLst>
                                    </p:anim>
                                    <p:anim calcmode="lin" valueType="num">
                                      <p:cBhvr>
                                        <p:cTn id="43" dur="500" fill="hold"/>
                                        <p:tgtEl>
                                          <p:spTgt spid="34827"/>
                                        </p:tgtEl>
                                        <p:attrNameLst>
                                          <p:attrName>ppt_y</p:attrName>
                                        </p:attrNameLst>
                                      </p:cBhvr>
                                      <p:tavLst>
                                        <p:tav tm="0">
                                          <p:val>
                                            <p:strVal val="#ppt_y+.1"/>
                                          </p:val>
                                        </p:tav>
                                        <p:tav tm="100000">
                                          <p:val>
                                            <p:strVal val="#ppt_y"/>
                                          </p:val>
                                        </p:tav>
                                      </p:tavLst>
                                    </p:anim>
                                  </p:childTnLst>
                                </p:cTn>
                              </p:par>
                            </p:childTnLst>
                          </p:cTn>
                        </p:par>
                        <p:par>
                          <p:cTn id="44" fill="hold">
                            <p:stCondLst>
                              <p:cond delay="3000"/>
                            </p:stCondLst>
                            <p:childTnLst>
                              <p:par>
                                <p:cTn id="45" presetID="2" presetClass="entr" presetSubtype="2" fill="hold" nodeType="afterEffect">
                                  <p:stCondLst>
                                    <p:cond delay="0"/>
                                  </p:stCondLst>
                                  <p:childTnLst>
                                    <p:set>
                                      <p:cBhvr>
                                        <p:cTn id="46" dur="1" fill="hold">
                                          <p:stCondLst>
                                            <p:cond delay="0"/>
                                          </p:stCondLst>
                                        </p:cTn>
                                        <p:tgtEl>
                                          <p:spTgt spid="34822"/>
                                        </p:tgtEl>
                                        <p:attrNameLst>
                                          <p:attrName>style.visibility</p:attrName>
                                        </p:attrNameLst>
                                      </p:cBhvr>
                                      <p:to>
                                        <p:strVal val="visible"/>
                                      </p:to>
                                    </p:set>
                                    <p:anim calcmode="lin" valueType="num">
                                      <p:cBhvr additive="base">
                                        <p:cTn id="47" dur="500" fill="hold"/>
                                        <p:tgtEl>
                                          <p:spTgt spid="34822"/>
                                        </p:tgtEl>
                                        <p:attrNameLst>
                                          <p:attrName>ppt_x</p:attrName>
                                        </p:attrNameLst>
                                      </p:cBhvr>
                                      <p:tavLst>
                                        <p:tav tm="0">
                                          <p:val>
                                            <p:strVal val="1+#ppt_w/2"/>
                                          </p:val>
                                        </p:tav>
                                        <p:tav tm="100000">
                                          <p:val>
                                            <p:strVal val="#ppt_x"/>
                                          </p:val>
                                        </p:tav>
                                      </p:tavLst>
                                    </p:anim>
                                    <p:anim calcmode="lin" valueType="num">
                                      <p:cBhvr additive="base">
                                        <p:cTn id="48" dur="500" fill="hold"/>
                                        <p:tgtEl>
                                          <p:spTgt spid="34822"/>
                                        </p:tgtEl>
                                        <p:attrNameLst>
                                          <p:attrName>ppt_y</p:attrName>
                                        </p:attrNameLst>
                                      </p:cBhvr>
                                      <p:tavLst>
                                        <p:tav tm="0">
                                          <p:val>
                                            <p:strVal val="#ppt_y"/>
                                          </p:val>
                                        </p:tav>
                                        <p:tav tm="100000">
                                          <p:val>
                                            <p:strVal val="#ppt_y"/>
                                          </p:val>
                                        </p:tav>
                                      </p:tavLst>
                                    </p:anim>
                                  </p:childTnLst>
                                </p:cTn>
                              </p:par>
                            </p:childTnLst>
                          </p:cTn>
                        </p:par>
                        <p:par>
                          <p:cTn id="49" fill="hold">
                            <p:stCondLst>
                              <p:cond delay="3500"/>
                            </p:stCondLst>
                            <p:childTnLst>
                              <p:par>
                                <p:cTn id="50" presetID="2" presetClass="entr" presetSubtype="2" fill="hold" nodeType="afterEffect">
                                  <p:stCondLst>
                                    <p:cond delay="0"/>
                                  </p:stCondLst>
                                  <p:childTnLst>
                                    <p:set>
                                      <p:cBhvr>
                                        <p:cTn id="51" dur="1" fill="hold">
                                          <p:stCondLst>
                                            <p:cond delay="0"/>
                                          </p:stCondLst>
                                        </p:cTn>
                                        <p:tgtEl>
                                          <p:spTgt spid="34817"/>
                                        </p:tgtEl>
                                        <p:attrNameLst>
                                          <p:attrName>style.visibility</p:attrName>
                                        </p:attrNameLst>
                                      </p:cBhvr>
                                      <p:to>
                                        <p:strVal val="visible"/>
                                      </p:to>
                                    </p:set>
                                    <p:anim calcmode="lin" valueType="num">
                                      <p:cBhvr additive="base">
                                        <p:cTn id="52" dur="500" fill="hold"/>
                                        <p:tgtEl>
                                          <p:spTgt spid="34817"/>
                                        </p:tgtEl>
                                        <p:attrNameLst>
                                          <p:attrName>ppt_x</p:attrName>
                                        </p:attrNameLst>
                                      </p:cBhvr>
                                      <p:tavLst>
                                        <p:tav tm="0">
                                          <p:val>
                                            <p:strVal val="1+#ppt_w/2"/>
                                          </p:val>
                                        </p:tav>
                                        <p:tav tm="100000">
                                          <p:val>
                                            <p:strVal val="#ppt_x"/>
                                          </p:val>
                                        </p:tav>
                                      </p:tavLst>
                                    </p:anim>
                                    <p:anim calcmode="lin" valueType="num">
                                      <p:cBhvr additive="base">
                                        <p:cTn id="53" dur="500" fill="hold"/>
                                        <p:tgtEl>
                                          <p:spTgt spid="34817"/>
                                        </p:tgtEl>
                                        <p:attrNameLst>
                                          <p:attrName>ppt_y</p:attrName>
                                        </p:attrNameLst>
                                      </p:cBhvr>
                                      <p:tavLst>
                                        <p:tav tm="0">
                                          <p:val>
                                            <p:strVal val="#ppt_y"/>
                                          </p:val>
                                        </p:tav>
                                        <p:tav tm="100000">
                                          <p:val>
                                            <p:strVal val="#ppt_y"/>
                                          </p:val>
                                        </p:tav>
                                      </p:tavLst>
                                    </p:anim>
                                  </p:childTnLst>
                                </p:cTn>
                              </p:par>
                            </p:childTnLst>
                          </p:cTn>
                        </p:par>
                        <p:par>
                          <p:cTn id="54" fill="hold">
                            <p:stCondLst>
                              <p:cond delay="4000"/>
                            </p:stCondLst>
                            <p:childTnLst>
                              <p:par>
                                <p:cTn id="55" presetID="2" presetClass="entr" presetSubtype="2" fill="hold" nodeType="afterEffect">
                                  <p:stCondLst>
                                    <p:cond delay="0"/>
                                  </p:stCondLst>
                                  <p:childTnLst>
                                    <p:set>
                                      <p:cBhvr>
                                        <p:cTn id="56" dur="1" fill="hold">
                                          <p:stCondLst>
                                            <p:cond delay="0"/>
                                          </p:stCondLst>
                                        </p:cTn>
                                        <p:tgtEl>
                                          <p:spTgt spid="34823"/>
                                        </p:tgtEl>
                                        <p:attrNameLst>
                                          <p:attrName>style.visibility</p:attrName>
                                        </p:attrNameLst>
                                      </p:cBhvr>
                                      <p:to>
                                        <p:strVal val="visible"/>
                                      </p:to>
                                    </p:set>
                                    <p:anim calcmode="lin" valueType="num">
                                      <p:cBhvr additive="base">
                                        <p:cTn id="57" dur="500" fill="hold"/>
                                        <p:tgtEl>
                                          <p:spTgt spid="34823"/>
                                        </p:tgtEl>
                                        <p:attrNameLst>
                                          <p:attrName>ppt_x</p:attrName>
                                        </p:attrNameLst>
                                      </p:cBhvr>
                                      <p:tavLst>
                                        <p:tav tm="0">
                                          <p:val>
                                            <p:strVal val="1+#ppt_w/2"/>
                                          </p:val>
                                        </p:tav>
                                        <p:tav tm="100000">
                                          <p:val>
                                            <p:strVal val="#ppt_x"/>
                                          </p:val>
                                        </p:tav>
                                      </p:tavLst>
                                    </p:anim>
                                    <p:anim calcmode="lin" valueType="num">
                                      <p:cBhvr additive="base">
                                        <p:cTn id="58" dur="500" fill="hold"/>
                                        <p:tgtEl>
                                          <p:spTgt spid="34823"/>
                                        </p:tgtEl>
                                        <p:attrNameLst>
                                          <p:attrName>ppt_y</p:attrName>
                                        </p:attrNameLst>
                                      </p:cBhvr>
                                      <p:tavLst>
                                        <p:tav tm="0">
                                          <p:val>
                                            <p:strVal val="#ppt_y"/>
                                          </p:val>
                                        </p:tav>
                                        <p:tav tm="100000">
                                          <p:val>
                                            <p:strVal val="#ppt_y"/>
                                          </p:val>
                                        </p:tav>
                                      </p:tavLst>
                                    </p:anim>
                                  </p:childTnLst>
                                </p:cTn>
                              </p:par>
                            </p:childTnLst>
                          </p:cTn>
                        </p:par>
                        <p:par>
                          <p:cTn id="59" fill="hold">
                            <p:stCondLst>
                              <p:cond delay="4500"/>
                            </p:stCondLst>
                            <p:childTnLst>
                              <p:par>
                                <p:cTn id="60" presetID="2" presetClass="entr" presetSubtype="2" fill="hold" nodeType="afterEffect">
                                  <p:stCondLst>
                                    <p:cond delay="0"/>
                                  </p:stCondLst>
                                  <p:childTnLst>
                                    <p:set>
                                      <p:cBhvr>
                                        <p:cTn id="61" dur="1" fill="hold">
                                          <p:stCondLst>
                                            <p:cond delay="0"/>
                                          </p:stCondLst>
                                        </p:cTn>
                                        <p:tgtEl>
                                          <p:spTgt spid="34824"/>
                                        </p:tgtEl>
                                        <p:attrNameLst>
                                          <p:attrName>style.visibility</p:attrName>
                                        </p:attrNameLst>
                                      </p:cBhvr>
                                      <p:to>
                                        <p:strVal val="visible"/>
                                      </p:to>
                                    </p:set>
                                    <p:anim calcmode="lin" valueType="num">
                                      <p:cBhvr additive="base">
                                        <p:cTn id="62" dur="500" fill="hold"/>
                                        <p:tgtEl>
                                          <p:spTgt spid="34824"/>
                                        </p:tgtEl>
                                        <p:attrNameLst>
                                          <p:attrName>ppt_x</p:attrName>
                                        </p:attrNameLst>
                                      </p:cBhvr>
                                      <p:tavLst>
                                        <p:tav tm="0">
                                          <p:val>
                                            <p:strVal val="1+#ppt_w/2"/>
                                          </p:val>
                                        </p:tav>
                                        <p:tav tm="100000">
                                          <p:val>
                                            <p:strVal val="#ppt_x"/>
                                          </p:val>
                                        </p:tav>
                                      </p:tavLst>
                                    </p:anim>
                                    <p:anim calcmode="lin" valueType="num">
                                      <p:cBhvr additive="base">
                                        <p:cTn id="63" dur="500" fill="hold"/>
                                        <p:tgtEl>
                                          <p:spTgt spid="34824"/>
                                        </p:tgtEl>
                                        <p:attrNameLst>
                                          <p:attrName>ppt_y</p:attrName>
                                        </p:attrNameLst>
                                      </p:cBhvr>
                                      <p:tavLst>
                                        <p:tav tm="0">
                                          <p:val>
                                            <p:strVal val="#ppt_y"/>
                                          </p:val>
                                        </p:tav>
                                        <p:tav tm="100000">
                                          <p:val>
                                            <p:strVal val="#ppt_y"/>
                                          </p:val>
                                        </p:tav>
                                      </p:tavLst>
                                    </p:anim>
                                  </p:childTnLst>
                                </p:cTn>
                              </p:par>
                            </p:childTnLst>
                          </p:cTn>
                        </p:par>
                        <p:par>
                          <p:cTn id="64" fill="hold">
                            <p:stCondLst>
                              <p:cond delay="5000"/>
                            </p:stCondLst>
                            <p:childTnLst>
                              <p:par>
                                <p:cTn id="65" presetID="2" presetClass="entr" presetSubtype="2"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1+#ppt_w/2"/>
                                          </p:val>
                                        </p:tav>
                                        <p:tav tm="100000">
                                          <p:val>
                                            <p:strVal val="#ppt_x"/>
                                          </p:val>
                                        </p:tav>
                                      </p:tavLst>
                                    </p:anim>
                                    <p:anim calcmode="lin" valueType="num">
                                      <p:cBhvr additive="base">
                                        <p:cTn id="68" dur="500" fill="hold"/>
                                        <p:tgtEl>
                                          <p:spTgt spid="18"/>
                                        </p:tgtEl>
                                        <p:attrNameLst>
                                          <p:attrName>ppt_y</p:attrName>
                                        </p:attrNameLst>
                                      </p:cBhvr>
                                      <p:tavLst>
                                        <p:tav tm="0">
                                          <p:val>
                                            <p:strVal val="#ppt_y"/>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anim calcmode="lin" valueType="num">
                                      <p:cBhvr>
                                        <p:cTn id="72" dur="500" fill="hold"/>
                                        <p:tgtEl>
                                          <p:spTgt spid="16"/>
                                        </p:tgtEl>
                                        <p:attrNameLst>
                                          <p:attrName>ppt_x</p:attrName>
                                        </p:attrNameLst>
                                      </p:cBhvr>
                                      <p:tavLst>
                                        <p:tav tm="0">
                                          <p:val>
                                            <p:strVal val="#ppt_x"/>
                                          </p:val>
                                        </p:tav>
                                        <p:tav tm="100000">
                                          <p:val>
                                            <p:strVal val="#ppt_x"/>
                                          </p:val>
                                        </p:tav>
                                      </p:tavLst>
                                    </p:anim>
                                    <p:anim calcmode="lin" valueType="num">
                                      <p:cBhvr>
                                        <p:cTn id="73" dur="500" fill="hold"/>
                                        <p:tgtEl>
                                          <p:spTgt spid="16"/>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2" presetClass="entr" presetSubtype="2"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1+#ppt_w/2"/>
                                          </p:val>
                                        </p:tav>
                                        <p:tav tm="100000">
                                          <p:val>
                                            <p:strVal val="#ppt_x"/>
                                          </p:val>
                                        </p:tav>
                                      </p:tavLst>
                                    </p:anim>
                                    <p:anim calcmode="lin" valueType="num">
                                      <p:cBhvr additive="base">
                                        <p:cTn id="78" dur="500" fill="hold"/>
                                        <p:tgtEl>
                                          <p:spTgt spid="19"/>
                                        </p:tgtEl>
                                        <p:attrNameLst>
                                          <p:attrName>ppt_y</p:attrName>
                                        </p:attrNameLst>
                                      </p:cBhvr>
                                      <p:tavLst>
                                        <p:tav tm="0">
                                          <p:val>
                                            <p:strVal val="#ppt_y"/>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500"/>
                                        <p:tgtEl>
                                          <p:spTgt spid="17"/>
                                        </p:tgtEl>
                                      </p:cBhvr>
                                    </p:animEffect>
                                    <p:anim calcmode="lin" valueType="num">
                                      <p:cBhvr>
                                        <p:cTn id="82" dur="500" fill="hold"/>
                                        <p:tgtEl>
                                          <p:spTgt spid="17"/>
                                        </p:tgtEl>
                                        <p:attrNameLst>
                                          <p:attrName>ppt_x</p:attrName>
                                        </p:attrNameLst>
                                      </p:cBhvr>
                                      <p:tavLst>
                                        <p:tav tm="0">
                                          <p:val>
                                            <p:strVal val="#ppt_x"/>
                                          </p:val>
                                        </p:tav>
                                        <p:tav tm="100000">
                                          <p:val>
                                            <p:strVal val="#ppt_x"/>
                                          </p:val>
                                        </p:tav>
                                      </p:tavLst>
                                    </p:anim>
                                    <p:anim calcmode="lin" valueType="num">
                                      <p:cBhvr>
                                        <p:cTn id="83" dur="500" fill="hold"/>
                                        <p:tgtEl>
                                          <p:spTgt spid="17"/>
                                        </p:tgtEl>
                                        <p:attrNameLst>
                                          <p:attrName>ppt_y</p:attrName>
                                        </p:attrNameLst>
                                      </p:cBhvr>
                                      <p:tavLst>
                                        <p:tav tm="0">
                                          <p:val>
                                            <p:strVal val="#ppt_y+.1"/>
                                          </p:val>
                                        </p:tav>
                                        <p:tav tm="100000">
                                          <p:val>
                                            <p:strVal val="#ppt_y"/>
                                          </p:val>
                                        </p:tav>
                                      </p:tavLst>
                                    </p:anim>
                                  </p:childTnLst>
                                </p:cTn>
                              </p:par>
                            </p:childTnLst>
                          </p:cTn>
                        </p:par>
                        <p:par>
                          <p:cTn id="84" fill="hold">
                            <p:stCondLst>
                              <p:cond delay="6000"/>
                            </p:stCondLst>
                            <p:childTnLst>
                              <p:par>
                                <p:cTn id="85" presetID="2" presetClass="entr" presetSubtype="2" fill="hold" grpId="0" nodeType="after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additive="base">
                                        <p:cTn id="87" dur="500" fill="hold"/>
                                        <p:tgtEl>
                                          <p:spTgt spid="21"/>
                                        </p:tgtEl>
                                        <p:attrNameLst>
                                          <p:attrName>ppt_x</p:attrName>
                                        </p:attrNameLst>
                                      </p:cBhvr>
                                      <p:tavLst>
                                        <p:tav tm="0">
                                          <p:val>
                                            <p:strVal val="1+#ppt_w/2"/>
                                          </p:val>
                                        </p:tav>
                                        <p:tav tm="100000">
                                          <p:val>
                                            <p:strVal val="#ppt_x"/>
                                          </p:val>
                                        </p:tav>
                                      </p:tavLst>
                                    </p:anim>
                                    <p:anim calcmode="lin" valueType="num">
                                      <p:cBhvr additive="base">
                                        <p:cTn id="88" dur="500" fill="hold"/>
                                        <p:tgtEl>
                                          <p:spTgt spid="21"/>
                                        </p:tgtEl>
                                        <p:attrNameLst>
                                          <p:attrName>ppt_y</p:attrName>
                                        </p:attrNameLst>
                                      </p:cBhvr>
                                      <p:tavLst>
                                        <p:tav tm="0">
                                          <p:val>
                                            <p:strVal val="#ppt_y"/>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500"/>
                                        <p:tgtEl>
                                          <p:spTgt spid="20"/>
                                        </p:tgtEl>
                                      </p:cBhvr>
                                    </p:animEffect>
                                    <p:anim calcmode="lin" valueType="num">
                                      <p:cBhvr>
                                        <p:cTn id="92" dur="500" fill="hold"/>
                                        <p:tgtEl>
                                          <p:spTgt spid="20"/>
                                        </p:tgtEl>
                                        <p:attrNameLst>
                                          <p:attrName>ppt_x</p:attrName>
                                        </p:attrNameLst>
                                      </p:cBhvr>
                                      <p:tavLst>
                                        <p:tav tm="0">
                                          <p:val>
                                            <p:strVal val="#ppt_x"/>
                                          </p:val>
                                        </p:tav>
                                        <p:tav tm="100000">
                                          <p:val>
                                            <p:strVal val="#ppt_x"/>
                                          </p:val>
                                        </p:tav>
                                      </p:tavLst>
                                    </p:anim>
                                    <p:anim calcmode="lin" valueType="num">
                                      <p:cBhvr>
                                        <p:cTn id="93"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34825" grpId="0"/>
      <p:bldP spid="34827" grpId="0"/>
      <p:bldP spid="34832" grpId="0" autoUpdateAnimBg="0"/>
      <p:bldP spid="34833" grpId="0" autoUpdateAnimBg="0"/>
      <p:bldP spid="16" grpId="0"/>
      <p:bldP spid="17" grpId="0"/>
      <p:bldP spid="18" grpId="0" autoUpdateAnimBg="0"/>
      <p:bldP spid="19" grpId="0" autoUpdateAnimBg="0"/>
      <p:bldP spid="20" grpId="0"/>
      <p:bldP spid="2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MH_Other_1"/>
          <p:cNvSpPr>
            <a:spLocks noChangeArrowheads="1"/>
          </p:cNvSpPr>
          <p:nvPr/>
        </p:nvSpPr>
        <p:spPr bwMode="auto">
          <a:xfrm>
            <a:off x="2977939" y="2952568"/>
            <a:ext cx="2541334" cy="2543007"/>
          </a:xfrm>
          <a:prstGeom prst="ellipse">
            <a:avLst/>
          </a:prstGeom>
          <a:noFill/>
          <a:ln w="635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lIns="95091" tIns="49554" rIns="95091" bIns="49554"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endParaRPr lang="en-US" altLang="zh-CN" sz="1400">
              <a:solidFill>
                <a:srgbClr val="FFFFFF"/>
              </a:solidFill>
              <a:ea typeface="微软雅黑" panose="020B0503020204020204" pitchFamily="34" charset="-122"/>
              <a:cs typeface="+mn-ea"/>
              <a:sym typeface="Arial" panose="020B0604020202020204" pitchFamily="34" charset="0"/>
            </a:endParaRPr>
          </a:p>
        </p:txBody>
      </p:sp>
      <p:sp>
        <p:nvSpPr>
          <p:cNvPr id="32771" name="MH_Title_1"/>
          <p:cNvSpPr>
            <a:spLocks noChangeArrowheads="1"/>
          </p:cNvSpPr>
          <p:nvPr/>
        </p:nvSpPr>
        <p:spPr bwMode="auto">
          <a:xfrm>
            <a:off x="4926628" y="3739410"/>
            <a:ext cx="1089862" cy="1088186"/>
          </a:xfrm>
          <a:prstGeom prst="ellipse">
            <a:avLst/>
          </a:prstGeom>
          <a:solidFill>
            <a:schemeClr val="accent2"/>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400" smtClean="0">
                <a:solidFill>
                  <a:srgbClr val="FFFFFF"/>
                </a:solidFill>
                <a:ea typeface="微软雅黑" panose="020B0503020204020204" pitchFamily="34" charset="-122"/>
                <a:cs typeface="+mn-ea"/>
                <a:sym typeface="Arial" panose="020B0604020202020204" pitchFamily="34" charset="0"/>
              </a:rPr>
              <a:t>请替换文字内容</a:t>
            </a:r>
            <a:endParaRPr lang="zh-CN" altLang="en-US" sz="1400" dirty="0">
              <a:solidFill>
                <a:srgbClr val="FFFFFF"/>
              </a:solidFill>
              <a:ea typeface="微软雅黑" panose="020B0503020204020204" pitchFamily="34" charset="-122"/>
              <a:cs typeface="+mn-ea"/>
              <a:sym typeface="Arial" panose="020B0604020202020204" pitchFamily="34" charset="0"/>
            </a:endParaRPr>
          </a:p>
        </p:txBody>
      </p:sp>
      <p:sp>
        <p:nvSpPr>
          <p:cNvPr id="32772" name="MH_SubTitle_3"/>
          <p:cNvSpPr>
            <a:spLocks noChangeArrowheads="1"/>
          </p:cNvSpPr>
          <p:nvPr/>
        </p:nvSpPr>
        <p:spPr bwMode="auto">
          <a:xfrm>
            <a:off x="2638089" y="3927751"/>
            <a:ext cx="711506" cy="711507"/>
          </a:xfrm>
          <a:prstGeom prst="ellipse">
            <a:avLst/>
          </a:prstGeom>
          <a:solidFill>
            <a:schemeClr val="accent1"/>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smtClean="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3" name="MH_SubTitle_1"/>
          <p:cNvSpPr>
            <a:spLocks noChangeArrowheads="1"/>
          </p:cNvSpPr>
          <p:nvPr/>
        </p:nvSpPr>
        <p:spPr bwMode="auto">
          <a:xfrm>
            <a:off x="3893690" y="2597653"/>
            <a:ext cx="709832" cy="711506"/>
          </a:xfrm>
          <a:prstGeom prst="ellipse">
            <a:avLst/>
          </a:prstGeom>
          <a:solidFill>
            <a:schemeClr val="accent5"/>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smtClean="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4" name="MH_SubTitle_5"/>
          <p:cNvSpPr>
            <a:spLocks noChangeArrowheads="1"/>
          </p:cNvSpPr>
          <p:nvPr/>
        </p:nvSpPr>
        <p:spPr bwMode="auto">
          <a:xfrm>
            <a:off x="3783195" y="5030166"/>
            <a:ext cx="711506" cy="711507"/>
          </a:xfrm>
          <a:prstGeom prst="ellipse">
            <a:avLst/>
          </a:prstGeom>
          <a:solidFill>
            <a:schemeClr val="accent5"/>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smtClean="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5" name="MH_Other_2"/>
          <p:cNvSpPr>
            <a:spLocks noChangeArrowheads="1"/>
          </p:cNvSpPr>
          <p:nvPr/>
        </p:nvSpPr>
        <p:spPr bwMode="auto">
          <a:xfrm flipH="1">
            <a:off x="7226887" y="2952568"/>
            <a:ext cx="2543008" cy="2543007"/>
          </a:xfrm>
          <a:prstGeom prst="ellipse">
            <a:avLst/>
          </a:prstGeom>
          <a:noFill/>
          <a:ln w="635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lIns="95091" tIns="49554" rIns="95091" bIns="49554"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endParaRPr lang="en-US" altLang="zh-CN" sz="1400">
              <a:solidFill>
                <a:srgbClr val="FFFFFF"/>
              </a:solidFill>
              <a:ea typeface="微软雅黑" panose="020B0503020204020204" pitchFamily="34" charset="-122"/>
              <a:cs typeface="+mn-ea"/>
              <a:sym typeface="Arial" panose="020B0604020202020204" pitchFamily="34" charset="0"/>
            </a:endParaRPr>
          </a:p>
        </p:txBody>
      </p:sp>
      <p:sp>
        <p:nvSpPr>
          <p:cNvPr id="32776" name="MH_Title_2"/>
          <p:cNvSpPr>
            <a:spLocks noChangeArrowheads="1"/>
          </p:cNvSpPr>
          <p:nvPr/>
        </p:nvSpPr>
        <p:spPr bwMode="auto">
          <a:xfrm flipH="1">
            <a:off x="6731343" y="3739410"/>
            <a:ext cx="1088186" cy="1088186"/>
          </a:xfrm>
          <a:prstGeom prst="ellipse">
            <a:avLst/>
          </a:prstGeom>
          <a:solidFill>
            <a:schemeClr val="accent3"/>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400" smtClean="0">
                <a:solidFill>
                  <a:srgbClr val="FFFFFF"/>
                </a:solidFill>
                <a:ea typeface="微软雅黑" panose="020B0503020204020204" pitchFamily="34" charset="-122"/>
                <a:cs typeface="+mn-ea"/>
                <a:sym typeface="Arial" panose="020B0604020202020204" pitchFamily="34" charset="0"/>
              </a:rPr>
              <a:t>请替换文字内容</a:t>
            </a:r>
            <a:endParaRPr lang="zh-CN" altLang="en-US" sz="1400" dirty="0">
              <a:solidFill>
                <a:srgbClr val="FFFFFF"/>
              </a:solidFill>
              <a:ea typeface="微软雅黑" panose="020B0503020204020204" pitchFamily="34" charset="-122"/>
              <a:cs typeface="+mn-ea"/>
              <a:sym typeface="Arial" panose="020B0604020202020204" pitchFamily="34" charset="0"/>
            </a:endParaRPr>
          </a:p>
        </p:txBody>
      </p:sp>
      <p:sp>
        <p:nvSpPr>
          <p:cNvPr id="32777" name="MH_SubTitle_4"/>
          <p:cNvSpPr>
            <a:spLocks noChangeArrowheads="1"/>
          </p:cNvSpPr>
          <p:nvPr/>
        </p:nvSpPr>
        <p:spPr bwMode="auto">
          <a:xfrm flipH="1">
            <a:off x="9398237" y="3927751"/>
            <a:ext cx="709832" cy="711507"/>
          </a:xfrm>
          <a:prstGeom prst="ellipse">
            <a:avLst/>
          </a:prstGeom>
          <a:solidFill>
            <a:schemeClr val="accent4"/>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smtClean="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8" name="MH_SubTitle_2"/>
          <p:cNvSpPr>
            <a:spLocks noChangeArrowheads="1"/>
          </p:cNvSpPr>
          <p:nvPr/>
        </p:nvSpPr>
        <p:spPr bwMode="auto">
          <a:xfrm flipH="1">
            <a:off x="8142638" y="2597653"/>
            <a:ext cx="711506" cy="711506"/>
          </a:xfrm>
          <a:prstGeom prst="ellipse">
            <a:avLst/>
          </a:prstGeom>
          <a:solidFill>
            <a:schemeClr val="accent6"/>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smtClean="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9" name="MH_SubTitle_6"/>
          <p:cNvSpPr>
            <a:spLocks noChangeArrowheads="1"/>
          </p:cNvSpPr>
          <p:nvPr/>
        </p:nvSpPr>
        <p:spPr bwMode="auto">
          <a:xfrm flipH="1">
            <a:off x="8253131" y="5030166"/>
            <a:ext cx="709832" cy="711507"/>
          </a:xfrm>
          <a:prstGeom prst="ellipse">
            <a:avLst/>
          </a:prstGeom>
          <a:solidFill>
            <a:schemeClr val="accent6"/>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smtClean="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82" name="MH_Other_3"/>
          <p:cNvSpPr/>
          <p:nvPr/>
        </p:nvSpPr>
        <p:spPr bwMode="auto">
          <a:xfrm rot="-2644669">
            <a:off x="5212906" y="3332595"/>
            <a:ext cx="2338762" cy="2338764"/>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chemeClr val="bg1">
                <a:lumMod val="6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783" name="MH_Other_4"/>
          <p:cNvSpPr/>
          <p:nvPr/>
        </p:nvSpPr>
        <p:spPr bwMode="auto">
          <a:xfrm rot="-2644669" flipH="1" flipV="1">
            <a:off x="5196165" y="2893973"/>
            <a:ext cx="2340437" cy="2338764"/>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6350" cap="flat" cmpd="sng">
            <a:solidFill>
              <a:schemeClr val="bg1">
                <a:lumMod val="6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TextBox 23"/>
          <p:cNvSpPr txBox="1"/>
          <p:nvPr/>
        </p:nvSpPr>
        <p:spPr>
          <a:xfrm>
            <a:off x="4708766" y="5766590"/>
            <a:ext cx="2360168" cy="443198"/>
          </a:xfrm>
          <a:prstGeom prst="rect">
            <a:avLst/>
          </a:prstGeom>
          <a:noFill/>
        </p:spPr>
        <p:txBody>
          <a:bodyPr wrap="square" lIns="0" tIns="0" rIns="0" bIns="0"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24"/>
          <p:cNvSpPr txBox="1"/>
          <p:nvPr/>
        </p:nvSpPr>
        <p:spPr>
          <a:xfrm>
            <a:off x="4708765" y="5493358"/>
            <a:ext cx="1256754" cy="258532"/>
          </a:xfrm>
          <a:prstGeom prst="rect">
            <a:avLst/>
          </a:prstGeom>
          <a:noFill/>
        </p:spPr>
        <p:txBody>
          <a:bodyPr wrap="none" lIns="0" tIns="0" rIns="0" bIns="0"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23"/>
          <p:cNvSpPr txBox="1"/>
          <p:nvPr/>
        </p:nvSpPr>
        <p:spPr>
          <a:xfrm>
            <a:off x="9062812" y="5766590"/>
            <a:ext cx="2360168" cy="443198"/>
          </a:xfrm>
          <a:prstGeom prst="rect">
            <a:avLst/>
          </a:prstGeom>
          <a:noFill/>
        </p:spPr>
        <p:txBody>
          <a:bodyPr wrap="square" lIns="0" tIns="0" rIns="0" bIns="0"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24"/>
          <p:cNvSpPr txBox="1"/>
          <p:nvPr/>
        </p:nvSpPr>
        <p:spPr>
          <a:xfrm>
            <a:off x="9062811" y="5493358"/>
            <a:ext cx="1256754" cy="258532"/>
          </a:xfrm>
          <a:prstGeom prst="rect">
            <a:avLst/>
          </a:prstGeom>
          <a:noFill/>
        </p:spPr>
        <p:txBody>
          <a:bodyPr wrap="none" lIns="0" tIns="0" rIns="0" bIns="0"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23"/>
          <p:cNvSpPr txBox="1"/>
          <p:nvPr/>
        </p:nvSpPr>
        <p:spPr>
          <a:xfrm>
            <a:off x="1501285" y="2152731"/>
            <a:ext cx="2360168" cy="443198"/>
          </a:xfrm>
          <a:prstGeom prst="rect">
            <a:avLst/>
          </a:prstGeom>
          <a:noFill/>
        </p:spPr>
        <p:txBody>
          <a:bodyPr wrap="square" lIns="0" tIns="0" rIns="0" bIns="0"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24"/>
          <p:cNvSpPr txBox="1"/>
          <p:nvPr/>
        </p:nvSpPr>
        <p:spPr>
          <a:xfrm>
            <a:off x="1501284" y="1879498"/>
            <a:ext cx="1256754" cy="258532"/>
          </a:xfrm>
          <a:prstGeom prst="rect">
            <a:avLst/>
          </a:prstGeom>
          <a:noFill/>
        </p:spPr>
        <p:txBody>
          <a:bodyPr wrap="none" lIns="0" tIns="0" rIns="0" bIns="0" rtlCol="0">
            <a:spAutoFit/>
          </a:bodyPr>
          <a:lstStyle/>
          <a:p>
            <a:pPr>
              <a:lnSpc>
                <a:spcPct val="120000"/>
              </a:lnSpc>
            </a:pPr>
            <a:r>
              <a:rPr lang="zh-CN" altLang="en-US" sz="14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TextBox 23"/>
          <p:cNvSpPr txBox="1"/>
          <p:nvPr/>
        </p:nvSpPr>
        <p:spPr>
          <a:xfrm>
            <a:off x="5855331" y="2152731"/>
            <a:ext cx="2360168" cy="443198"/>
          </a:xfrm>
          <a:prstGeom prst="rect">
            <a:avLst/>
          </a:prstGeom>
          <a:noFill/>
        </p:spPr>
        <p:txBody>
          <a:bodyPr wrap="square" lIns="0" tIns="0" rIns="0" bIns="0"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Box 24"/>
          <p:cNvSpPr txBox="1"/>
          <p:nvPr/>
        </p:nvSpPr>
        <p:spPr>
          <a:xfrm>
            <a:off x="5855330" y="1879498"/>
            <a:ext cx="1256754" cy="258532"/>
          </a:xfrm>
          <a:prstGeom prst="rect">
            <a:avLst/>
          </a:prstGeom>
          <a:noFill/>
        </p:spPr>
        <p:txBody>
          <a:bodyPr wrap="none" lIns="0" tIns="0" rIns="0" bIns="0"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fltVal val="0"/>
                                          </p:val>
                                        </p:tav>
                                        <p:tav tm="100000">
                                          <p:val>
                                            <p:strVal val="#ppt_w"/>
                                          </p:val>
                                        </p:tav>
                                      </p:tavLst>
                                    </p:anim>
                                    <p:anim calcmode="lin" valueType="num">
                                      <p:cBhvr>
                                        <p:cTn id="8" dur="1000" fill="hold"/>
                                        <p:tgtEl>
                                          <p:spTgt spid="32770"/>
                                        </p:tgtEl>
                                        <p:attrNameLst>
                                          <p:attrName>ppt_h</p:attrName>
                                        </p:attrNameLst>
                                      </p:cBhvr>
                                      <p:tavLst>
                                        <p:tav tm="0">
                                          <p:val>
                                            <p:fltVal val="0"/>
                                          </p:val>
                                        </p:tav>
                                        <p:tav tm="100000">
                                          <p:val>
                                            <p:strVal val="#ppt_h"/>
                                          </p:val>
                                        </p:tav>
                                      </p:tavLst>
                                    </p:anim>
                                    <p:anim calcmode="lin" valueType="num">
                                      <p:cBhvr>
                                        <p:cTn id="9" dur="1000" fill="hold"/>
                                        <p:tgtEl>
                                          <p:spTgt spid="32770"/>
                                        </p:tgtEl>
                                        <p:attrNameLst>
                                          <p:attrName>style.rotation</p:attrName>
                                        </p:attrNameLst>
                                      </p:cBhvr>
                                      <p:tavLst>
                                        <p:tav tm="0">
                                          <p:val>
                                            <p:fltVal val="90"/>
                                          </p:val>
                                        </p:tav>
                                        <p:tav tm="100000">
                                          <p:val>
                                            <p:fltVal val="0"/>
                                          </p:val>
                                        </p:tav>
                                      </p:tavLst>
                                    </p:anim>
                                    <p:animEffect transition="in" filter="fade">
                                      <p:cBhvr>
                                        <p:cTn id="10" dur="1000"/>
                                        <p:tgtEl>
                                          <p:spTgt spid="3277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2775"/>
                                        </p:tgtEl>
                                        <p:attrNameLst>
                                          <p:attrName>style.visibility</p:attrName>
                                        </p:attrNameLst>
                                      </p:cBhvr>
                                      <p:to>
                                        <p:strVal val="visible"/>
                                      </p:to>
                                    </p:set>
                                    <p:anim calcmode="lin" valueType="num">
                                      <p:cBhvr>
                                        <p:cTn id="13" dur="1000" fill="hold"/>
                                        <p:tgtEl>
                                          <p:spTgt spid="32775"/>
                                        </p:tgtEl>
                                        <p:attrNameLst>
                                          <p:attrName>ppt_w</p:attrName>
                                        </p:attrNameLst>
                                      </p:cBhvr>
                                      <p:tavLst>
                                        <p:tav tm="0">
                                          <p:val>
                                            <p:fltVal val="0"/>
                                          </p:val>
                                        </p:tav>
                                        <p:tav tm="100000">
                                          <p:val>
                                            <p:strVal val="#ppt_w"/>
                                          </p:val>
                                        </p:tav>
                                      </p:tavLst>
                                    </p:anim>
                                    <p:anim calcmode="lin" valueType="num">
                                      <p:cBhvr>
                                        <p:cTn id="14" dur="1000" fill="hold"/>
                                        <p:tgtEl>
                                          <p:spTgt spid="32775"/>
                                        </p:tgtEl>
                                        <p:attrNameLst>
                                          <p:attrName>ppt_h</p:attrName>
                                        </p:attrNameLst>
                                      </p:cBhvr>
                                      <p:tavLst>
                                        <p:tav tm="0">
                                          <p:val>
                                            <p:fltVal val="0"/>
                                          </p:val>
                                        </p:tav>
                                        <p:tav tm="100000">
                                          <p:val>
                                            <p:strVal val="#ppt_h"/>
                                          </p:val>
                                        </p:tav>
                                      </p:tavLst>
                                    </p:anim>
                                    <p:anim calcmode="lin" valueType="num">
                                      <p:cBhvr>
                                        <p:cTn id="15" dur="1000" fill="hold"/>
                                        <p:tgtEl>
                                          <p:spTgt spid="32775"/>
                                        </p:tgtEl>
                                        <p:attrNameLst>
                                          <p:attrName>style.rotation</p:attrName>
                                        </p:attrNameLst>
                                      </p:cBhvr>
                                      <p:tavLst>
                                        <p:tav tm="0">
                                          <p:val>
                                            <p:fltVal val="90"/>
                                          </p:val>
                                        </p:tav>
                                        <p:tav tm="100000">
                                          <p:val>
                                            <p:fltVal val="0"/>
                                          </p:val>
                                        </p:tav>
                                      </p:tavLst>
                                    </p:anim>
                                    <p:animEffect transition="in" filter="fade">
                                      <p:cBhvr>
                                        <p:cTn id="16" dur="1000"/>
                                        <p:tgtEl>
                                          <p:spTgt spid="32775"/>
                                        </p:tgtEl>
                                      </p:cBhvr>
                                    </p:animEffect>
                                  </p:childTnLst>
                                </p:cTn>
                              </p:par>
                            </p:childTnLst>
                          </p:cTn>
                        </p:par>
                        <p:par>
                          <p:cTn id="17" fill="hold">
                            <p:stCondLst>
                              <p:cond delay="1000"/>
                            </p:stCondLst>
                            <p:childTnLst>
                              <p:par>
                                <p:cTn id="18" presetID="15" presetClass="entr" presetSubtype="0" fill="hold" grpId="0" nodeType="afterEffect">
                                  <p:stCondLst>
                                    <p:cond delay="0"/>
                                  </p:stCondLst>
                                  <p:childTnLst>
                                    <p:set>
                                      <p:cBhvr>
                                        <p:cTn id="19" dur="1" fill="hold">
                                          <p:stCondLst>
                                            <p:cond delay="0"/>
                                          </p:stCondLst>
                                        </p:cTn>
                                        <p:tgtEl>
                                          <p:spTgt spid="32772"/>
                                        </p:tgtEl>
                                        <p:attrNameLst>
                                          <p:attrName>style.visibility</p:attrName>
                                        </p:attrNameLst>
                                      </p:cBhvr>
                                      <p:to>
                                        <p:strVal val="visible"/>
                                      </p:to>
                                    </p:set>
                                    <p:anim calcmode="lin" valueType="num">
                                      <p:cBhvr>
                                        <p:cTn id="20" dur="1000" fill="hold"/>
                                        <p:tgtEl>
                                          <p:spTgt spid="32772"/>
                                        </p:tgtEl>
                                        <p:attrNameLst>
                                          <p:attrName>ppt_w</p:attrName>
                                        </p:attrNameLst>
                                      </p:cBhvr>
                                      <p:tavLst>
                                        <p:tav tm="0">
                                          <p:val>
                                            <p:fltVal val="0"/>
                                          </p:val>
                                        </p:tav>
                                        <p:tav tm="100000">
                                          <p:val>
                                            <p:strVal val="#ppt_w"/>
                                          </p:val>
                                        </p:tav>
                                      </p:tavLst>
                                    </p:anim>
                                    <p:anim calcmode="lin" valueType="num">
                                      <p:cBhvr>
                                        <p:cTn id="21" dur="1000" fill="hold"/>
                                        <p:tgtEl>
                                          <p:spTgt spid="32772"/>
                                        </p:tgtEl>
                                        <p:attrNameLst>
                                          <p:attrName>ppt_h</p:attrName>
                                        </p:attrNameLst>
                                      </p:cBhvr>
                                      <p:tavLst>
                                        <p:tav tm="0">
                                          <p:val>
                                            <p:fltVal val="0"/>
                                          </p:val>
                                        </p:tav>
                                        <p:tav tm="100000">
                                          <p:val>
                                            <p:strVal val="#ppt_h"/>
                                          </p:val>
                                        </p:tav>
                                      </p:tavLst>
                                    </p:anim>
                                    <p:anim calcmode="lin" valueType="num">
                                      <p:cBhvr>
                                        <p:cTn id="22" dur="1000" fill="hold"/>
                                        <p:tgtEl>
                                          <p:spTgt spid="32772"/>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2772"/>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32773"/>
                                        </p:tgtEl>
                                        <p:attrNameLst>
                                          <p:attrName>style.visibility</p:attrName>
                                        </p:attrNameLst>
                                      </p:cBhvr>
                                      <p:to>
                                        <p:strVal val="visible"/>
                                      </p:to>
                                    </p:set>
                                    <p:anim calcmode="lin" valueType="num">
                                      <p:cBhvr>
                                        <p:cTn id="26" dur="1000" fill="hold"/>
                                        <p:tgtEl>
                                          <p:spTgt spid="32773"/>
                                        </p:tgtEl>
                                        <p:attrNameLst>
                                          <p:attrName>ppt_w</p:attrName>
                                        </p:attrNameLst>
                                      </p:cBhvr>
                                      <p:tavLst>
                                        <p:tav tm="0">
                                          <p:val>
                                            <p:fltVal val="0"/>
                                          </p:val>
                                        </p:tav>
                                        <p:tav tm="100000">
                                          <p:val>
                                            <p:strVal val="#ppt_w"/>
                                          </p:val>
                                        </p:tav>
                                      </p:tavLst>
                                    </p:anim>
                                    <p:anim calcmode="lin" valueType="num">
                                      <p:cBhvr>
                                        <p:cTn id="27" dur="1000" fill="hold"/>
                                        <p:tgtEl>
                                          <p:spTgt spid="32773"/>
                                        </p:tgtEl>
                                        <p:attrNameLst>
                                          <p:attrName>ppt_h</p:attrName>
                                        </p:attrNameLst>
                                      </p:cBhvr>
                                      <p:tavLst>
                                        <p:tav tm="0">
                                          <p:val>
                                            <p:fltVal val="0"/>
                                          </p:val>
                                        </p:tav>
                                        <p:tav tm="100000">
                                          <p:val>
                                            <p:strVal val="#ppt_h"/>
                                          </p:val>
                                        </p:tav>
                                      </p:tavLst>
                                    </p:anim>
                                    <p:anim calcmode="lin" valueType="num">
                                      <p:cBhvr>
                                        <p:cTn id="28" dur="1000" fill="hold"/>
                                        <p:tgtEl>
                                          <p:spTgt spid="32773"/>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2773"/>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32774"/>
                                        </p:tgtEl>
                                        <p:attrNameLst>
                                          <p:attrName>style.visibility</p:attrName>
                                        </p:attrNameLst>
                                      </p:cBhvr>
                                      <p:to>
                                        <p:strVal val="visible"/>
                                      </p:to>
                                    </p:set>
                                    <p:anim calcmode="lin" valueType="num">
                                      <p:cBhvr>
                                        <p:cTn id="32" dur="1000" fill="hold"/>
                                        <p:tgtEl>
                                          <p:spTgt spid="32774"/>
                                        </p:tgtEl>
                                        <p:attrNameLst>
                                          <p:attrName>ppt_w</p:attrName>
                                        </p:attrNameLst>
                                      </p:cBhvr>
                                      <p:tavLst>
                                        <p:tav tm="0">
                                          <p:val>
                                            <p:fltVal val="0"/>
                                          </p:val>
                                        </p:tav>
                                        <p:tav tm="100000">
                                          <p:val>
                                            <p:strVal val="#ppt_w"/>
                                          </p:val>
                                        </p:tav>
                                      </p:tavLst>
                                    </p:anim>
                                    <p:anim calcmode="lin" valueType="num">
                                      <p:cBhvr>
                                        <p:cTn id="33" dur="1000" fill="hold"/>
                                        <p:tgtEl>
                                          <p:spTgt spid="32774"/>
                                        </p:tgtEl>
                                        <p:attrNameLst>
                                          <p:attrName>ppt_h</p:attrName>
                                        </p:attrNameLst>
                                      </p:cBhvr>
                                      <p:tavLst>
                                        <p:tav tm="0">
                                          <p:val>
                                            <p:fltVal val="0"/>
                                          </p:val>
                                        </p:tav>
                                        <p:tav tm="100000">
                                          <p:val>
                                            <p:strVal val="#ppt_h"/>
                                          </p:val>
                                        </p:tav>
                                      </p:tavLst>
                                    </p:anim>
                                    <p:anim calcmode="lin" valueType="num">
                                      <p:cBhvr>
                                        <p:cTn id="34" dur="1000" fill="hold"/>
                                        <p:tgtEl>
                                          <p:spTgt spid="32774"/>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2774"/>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grpId="0" nodeType="withEffect">
                                  <p:stCondLst>
                                    <p:cond delay="0"/>
                                  </p:stCondLst>
                                  <p:childTnLst>
                                    <p:set>
                                      <p:cBhvr>
                                        <p:cTn id="37" dur="1" fill="hold">
                                          <p:stCondLst>
                                            <p:cond delay="0"/>
                                          </p:stCondLst>
                                        </p:cTn>
                                        <p:tgtEl>
                                          <p:spTgt spid="32771"/>
                                        </p:tgtEl>
                                        <p:attrNameLst>
                                          <p:attrName>style.visibility</p:attrName>
                                        </p:attrNameLst>
                                      </p:cBhvr>
                                      <p:to>
                                        <p:strVal val="visible"/>
                                      </p:to>
                                    </p:set>
                                    <p:anim calcmode="lin" valueType="num">
                                      <p:cBhvr>
                                        <p:cTn id="38" dur="1000" fill="hold"/>
                                        <p:tgtEl>
                                          <p:spTgt spid="32771"/>
                                        </p:tgtEl>
                                        <p:attrNameLst>
                                          <p:attrName>ppt_w</p:attrName>
                                        </p:attrNameLst>
                                      </p:cBhvr>
                                      <p:tavLst>
                                        <p:tav tm="0">
                                          <p:val>
                                            <p:fltVal val="0"/>
                                          </p:val>
                                        </p:tav>
                                        <p:tav tm="100000">
                                          <p:val>
                                            <p:strVal val="#ppt_w"/>
                                          </p:val>
                                        </p:tav>
                                      </p:tavLst>
                                    </p:anim>
                                    <p:anim calcmode="lin" valueType="num">
                                      <p:cBhvr>
                                        <p:cTn id="39" dur="1000" fill="hold"/>
                                        <p:tgtEl>
                                          <p:spTgt spid="32771"/>
                                        </p:tgtEl>
                                        <p:attrNameLst>
                                          <p:attrName>ppt_h</p:attrName>
                                        </p:attrNameLst>
                                      </p:cBhvr>
                                      <p:tavLst>
                                        <p:tav tm="0">
                                          <p:val>
                                            <p:fltVal val="0"/>
                                          </p:val>
                                        </p:tav>
                                        <p:tav tm="100000">
                                          <p:val>
                                            <p:strVal val="#ppt_h"/>
                                          </p:val>
                                        </p:tav>
                                      </p:tavLst>
                                    </p:anim>
                                    <p:anim calcmode="lin" valueType="num">
                                      <p:cBhvr>
                                        <p:cTn id="40" dur="1000" fill="hold"/>
                                        <p:tgtEl>
                                          <p:spTgt spid="32771"/>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2771"/>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grpId="0" nodeType="withEffect">
                                  <p:stCondLst>
                                    <p:cond delay="0"/>
                                  </p:stCondLst>
                                  <p:childTnLst>
                                    <p:set>
                                      <p:cBhvr>
                                        <p:cTn id="43" dur="1" fill="hold">
                                          <p:stCondLst>
                                            <p:cond delay="0"/>
                                          </p:stCondLst>
                                        </p:cTn>
                                        <p:tgtEl>
                                          <p:spTgt spid="32776"/>
                                        </p:tgtEl>
                                        <p:attrNameLst>
                                          <p:attrName>style.visibility</p:attrName>
                                        </p:attrNameLst>
                                      </p:cBhvr>
                                      <p:to>
                                        <p:strVal val="visible"/>
                                      </p:to>
                                    </p:set>
                                    <p:anim calcmode="lin" valueType="num">
                                      <p:cBhvr>
                                        <p:cTn id="44" dur="1000" fill="hold"/>
                                        <p:tgtEl>
                                          <p:spTgt spid="32776"/>
                                        </p:tgtEl>
                                        <p:attrNameLst>
                                          <p:attrName>ppt_w</p:attrName>
                                        </p:attrNameLst>
                                      </p:cBhvr>
                                      <p:tavLst>
                                        <p:tav tm="0">
                                          <p:val>
                                            <p:fltVal val="0"/>
                                          </p:val>
                                        </p:tav>
                                        <p:tav tm="100000">
                                          <p:val>
                                            <p:strVal val="#ppt_w"/>
                                          </p:val>
                                        </p:tav>
                                      </p:tavLst>
                                    </p:anim>
                                    <p:anim calcmode="lin" valueType="num">
                                      <p:cBhvr>
                                        <p:cTn id="45" dur="1000" fill="hold"/>
                                        <p:tgtEl>
                                          <p:spTgt spid="32776"/>
                                        </p:tgtEl>
                                        <p:attrNameLst>
                                          <p:attrName>ppt_h</p:attrName>
                                        </p:attrNameLst>
                                      </p:cBhvr>
                                      <p:tavLst>
                                        <p:tav tm="0">
                                          <p:val>
                                            <p:fltVal val="0"/>
                                          </p:val>
                                        </p:tav>
                                        <p:tav tm="100000">
                                          <p:val>
                                            <p:strVal val="#ppt_h"/>
                                          </p:val>
                                        </p:tav>
                                      </p:tavLst>
                                    </p:anim>
                                    <p:anim calcmode="lin" valueType="num">
                                      <p:cBhvr>
                                        <p:cTn id="46" dur="1000" fill="hold"/>
                                        <p:tgtEl>
                                          <p:spTgt spid="32776"/>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2776"/>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grpId="0" nodeType="withEffect">
                                  <p:stCondLst>
                                    <p:cond delay="0"/>
                                  </p:stCondLst>
                                  <p:childTnLst>
                                    <p:set>
                                      <p:cBhvr>
                                        <p:cTn id="49" dur="1" fill="hold">
                                          <p:stCondLst>
                                            <p:cond delay="0"/>
                                          </p:stCondLst>
                                        </p:cTn>
                                        <p:tgtEl>
                                          <p:spTgt spid="32778"/>
                                        </p:tgtEl>
                                        <p:attrNameLst>
                                          <p:attrName>style.visibility</p:attrName>
                                        </p:attrNameLst>
                                      </p:cBhvr>
                                      <p:to>
                                        <p:strVal val="visible"/>
                                      </p:to>
                                    </p:set>
                                    <p:anim calcmode="lin" valueType="num">
                                      <p:cBhvr>
                                        <p:cTn id="50" dur="1000" fill="hold"/>
                                        <p:tgtEl>
                                          <p:spTgt spid="32778"/>
                                        </p:tgtEl>
                                        <p:attrNameLst>
                                          <p:attrName>ppt_w</p:attrName>
                                        </p:attrNameLst>
                                      </p:cBhvr>
                                      <p:tavLst>
                                        <p:tav tm="0">
                                          <p:val>
                                            <p:fltVal val="0"/>
                                          </p:val>
                                        </p:tav>
                                        <p:tav tm="100000">
                                          <p:val>
                                            <p:strVal val="#ppt_w"/>
                                          </p:val>
                                        </p:tav>
                                      </p:tavLst>
                                    </p:anim>
                                    <p:anim calcmode="lin" valueType="num">
                                      <p:cBhvr>
                                        <p:cTn id="51" dur="1000" fill="hold"/>
                                        <p:tgtEl>
                                          <p:spTgt spid="32778"/>
                                        </p:tgtEl>
                                        <p:attrNameLst>
                                          <p:attrName>ppt_h</p:attrName>
                                        </p:attrNameLst>
                                      </p:cBhvr>
                                      <p:tavLst>
                                        <p:tav tm="0">
                                          <p:val>
                                            <p:fltVal val="0"/>
                                          </p:val>
                                        </p:tav>
                                        <p:tav tm="100000">
                                          <p:val>
                                            <p:strVal val="#ppt_h"/>
                                          </p:val>
                                        </p:tav>
                                      </p:tavLst>
                                    </p:anim>
                                    <p:anim calcmode="lin" valueType="num">
                                      <p:cBhvr>
                                        <p:cTn id="52" dur="1000" fill="hold"/>
                                        <p:tgtEl>
                                          <p:spTgt spid="32778"/>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32778"/>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32777"/>
                                        </p:tgtEl>
                                        <p:attrNameLst>
                                          <p:attrName>style.visibility</p:attrName>
                                        </p:attrNameLst>
                                      </p:cBhvr>
                                      <p:to>
                                        <p:strVal val="visible"/>
                                      </p:to>
                                    </p:set>
                                    <p:anim calcmode="lin" valueType="num">
                                      <p:cBhvr>
                                        <p:cTn id="56" dur="1000" fill="hold"/>
                                        <p:tgtEl>
                                          <p:spTgt spid="32777"/>
                                        </p:tgtEl>
                                        <p:attrNameLst>
                                          <p:attrName>ppt_w</p:attrName>
                                        </p:attrNameLst>
                                      </p:cBhvr>
                                      <p:tavLst>
                                        <p:tav tm="0">
                                          <p:val>
                                            <p:fltVal val="0"/>
                                          </p:val>
                                        </p:tav>
                                        <p:tav tm="100000">
                                          <p:val>
                                            <p:strVal val="#ppt_w"/>
                                          </p:val>
                                        </p:tav>
                                      </p:tavLst>
                                    </p:anim>
                                    <p:anim calcmode="lin" valueType="num">
                                      <p:cBhvr>
                                        <p:cTn id="57" dur="1000" fill="hold"/>
                                        <p:tgtEl>
                                          <p:spTgt spid="32777"/>
                                        </p:tgtEl>
                                        <p:attrNameLst>
                                          <p:attrName>ppt_h</p:attrName>
                                        </p:attrNameLst>
                                      </p:cBhvr>
                                      <p:tavLst>
                                        <p:tav tm="0">
                                          <p:val>
                                            <p:fltVal val="0"/>
                                          </p:val>
                                        </p:tav>
                                        <p:tav tm="100000">
                                          <p:val>
                                            <p:strVal val="#ppt_h"/>
                                          </p:val>
                                        </p:tav>
                                      </p:tavLst>
                                    </p:anim>
                                    <p:anim calcmode="lin" valueType="num">
                                      <p:cBhvr>
                                        <p:cTn id="58" dur="1000" fill="hold"/>
                                        <p:tgtEl>
                                          <p:spTgt spid="32777"/>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32777"/>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grpId="0" nodeType="withEffect">
                                  <p:stCondLst>
                                    <p:cond delay="0"/>
                                  </p:stCondLst>
                                  <p:childTnLst>
                                    <p:set>
                                      <p:cBhvr>
                                        <p:cTn id="61" dur="1" fill="hold">
                                          <p:stCondLst>
                                            <p:cond delay="0"/>
                                          </p:stCondLst>
                                        </p:cTn>
                                        <p:tgtEl>
                                          <p:spTgt spid="32779"/>
                                        </p:tgtEl>
                                        <p:attrNameLst>
                                          <p:attrName>style.visibility</p:attrName>
                                        </p:attrNameLst>
                                      </p:cBhvr>
                                      <p:to>
                                        <p:strVal val="visible"/>
                                      </p:to>
                                    </p:set>
                                    <p:anim calcmode="lin" valueType="num">
                                      <p:cBhvr>
                                        <p:cTn id="62" dur="1000" fill="hold"/>
                                        <p:tgtEl>
                                          <p:spTgt spid="32779"/>
                                        </p:tgtEl>
                                        <p:attrNameLst>
                                          <p:attrName>ppt_w</p:attrName>
                                        </p:attrNameLst>
                                      </p:cBhvr>
                                      <p:tavLst>
                                        <p:tav tm="0">
                                          <p:val>
                                            <p:fltVal val="0"/>
                                          </p:val>
                                        </p:tav>
                                        <p:tav tm="100000">
                                          <p:val>
                                            <p:strVal val="#ppt_w"/>
                                          </p:val>
                                        </p:tav>
                                      </p:tavLst>
                                    </p:anim>
                                    <p:anim calcmode="lin" valueType="num">
                                      <p:cBhvr>
                                        <p:cTn id="63" dur="1000" fill="hold"/>
                                        <p:tgtEl>
                                          <p:spTgt spid="32779"/>
                                        </p:tgtEl>
                                        <p:attrNameLst>
                                          <p:attrName>ppt_h</p:attrName>
                                        </p:attrNameLst>
                                      </p:cBhvr>
                                      <p:tavLst>
                                        <p:tav tm="0">
                                          <p:val>
                                            <p:fltVal val="0"/>
                                          </p:val>
                                        </p:tav>
                                        <p:tav tm="100000">
                                          <p:val>
                                            <p:strVal val="#ppt_h"/>
                                          </p:val>
                                        </p:tav>
                                      </p:tavLst>
                                    </p:anim>
                                    <p:anim calcmode="lin" valueType="num">
                                      <p:cBhvr>
                                        <p:cTn id="64" dur="1000" fill="hold"/>
                                        <p:tgtEl>
                                          <p:spTgt spid="32779"/>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2779"/>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2000"/>
                            </p:stCondLst>
                            <p:childTnLst>
                              <p:par>
                                <p:cTn id="67" presetID="22" presetClass="entr" presetSubtype="8" fill="hold" grpId="0" nodeType="afterEffect">
                                  <p:stCondLst>
                                    <p:cond delay="0"/>
                                  </p:stCondLst>
                                  <p:childTnLst>
                                    <p:set>
                                      <p:cBhvr>
                                        <p:cTn id="68" dur="1" fill="hold">
                                          <p:stCondLst>
                                            <p:cond delay="0"/>
                                          </p:stCondLst>
                                        </p:cTn>
                                        <p:tgtEl>
                                          <p:spTgt spid="32782"/>
                                        </p:tgtEl>
                                        <p:attrNameLst>
                                          <p:attrName>style.visibility</p:attrName>
                                        </p:attrNameLst>
                                      </p:cBhvr>
                                      <p:to>
                                        <p:strVal val="visible"/>
                                      </p:to>
                                    </p:set>
                                    <p:animEffect transition="in" filter="wipe(left)">
                                      <p:cBhvr>
                                        <p:cTn id="69" dur="500"/>
                                        <p:tgtEl>
                                          <p:spTgt spid="32782"/>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2783"/>
                                        </p:tgtEl>
                                        <p:attrNameLst>
                                          <p:attrName>style.visibility</p:attrName>
                                        </p:attrNameLst>
                                      </p:cBhvr>
                                      <p:to>
                                        <p:strVal val="visible"/>
                                      </p:to>
                                    </p:set>
                                    <p:animEffect transition="in" filter="wipe(right)">
                                      <p:cBhvr>
                                        <p:cTn id="72" dur="500"/>
                                        <p:tgtEl>
                                          <p:spTgt spid="32783"/>
                                        </p:tgtEl>
                                      </p:cBhvr>
                                    </p:animEffect>
                                  </p:childTnLst>
                                </p:cTn>
                              </p:par>
                            </p:childTnLst>
                          </p:cTn>
                        </p:par>
                        <p:par>
                          <p:cTn id="73" fill="hold">
                            <p:stCondLst>
                              <p:cond delay="2500"/>
                            </p:stCondLst>
                            <p:childTnLst>
                              <p:par>
                                <p:cTn id="74" presetID="12" presetClass="entr" presetSubtype="4"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additive="base">
                                        <p:cTn id="76" dur="500"/>
                                        <p:tgtEl>
                                          <p:spTgt spid="16"/>
                                        </p:tgtEl>
                                        <p:attrNameLst>
                                          <p:attrName>ppt_y</p:attrName>
                                        </p:attrNameLst>
                                      </p:cBhvr>
                                      <p:tavLst>
                                        <p:tav tm="0">
                                          <p:val>
                                            <p:strVal val="#ppt_y+#ppt_h*1.125000"/>
                                          </p:val>
                                        </p:tav>
                                        <p:tav tm="100000">
                                          <p:val>
                                            <p:strVal val="#ppt_y"/>
                                          </p:val>
                                        </p:tav>
                                      </p:tavLst>
                                    </p:anim>
                                    <p:animEffect transition="in" filter="wipe(up)">
                                      <p:cBhvr>
                                        <p:cTn id="77" dur="500"/>
                                        <p:tgtEl>
                                          <p:spTgt spid="16"/>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additive="base">
                                        <p:cTn id="80" dur="500"/>
                                        <p:tgtEl>
                                          <p:spTgt spid="17"/>
                                        </p:tgtEl>
                                        <p:attrNameLst>
                                          <p:attrName>ppt_y</p:attrName>
                                        </p:attrNameLst>
                                      </p:cBhvr>
                                      <p:tavLst>
                                        <p:tav tm="0">
                                          <p:val>
                                            <p:strVal val="#ppt_y-#ppt_h*1.125000"/>
                                          </p:val>
                                        </p:tav>
                                        <p:tav tm="100000">
                                          <p:val>
                                            <p:strVal val="#ppt_y"/>
                                          </p:val>
                                        </p:tav>
                                      </p:tavLst>
                                    </p:anim>
                                    <p:animEffect transition="in" filter="wipe(down)">
                                      <p:cBhvr>
                                        <p:cTn id="81" dur="500"/>
                                        <p:tgtEl>
                                          <p:spTgt spid="17"/>
                                        </p:tgtEl>
                                      </p:cBhvr>
                                    </p:animEffect>
                                  </p:childTnLst>
                                </p:cTn>
                              </p:par>
                            </p:childTnLst>
                          </p:cTn>
                        </p:par>
                        <p:par>
                          <p:cTn id="82" fill="hold">
                            <p:stCondLst>
                              <p:cond delay="3000"/>
                            </p:stCondLst>
                            <p:childTnLst>
                              <p:par>
                                <p:cTn id="83" presetID="12" presetClass="entr" presetSubtype="4"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p:tgtEl>
                                          <p:spTgt spid="18"/>
                                        </p:tgtEl>
                                        <p:attrNameLst>
                                          <p:attrName>ppt_y</p:attrName>
                                        </p:attrNameLst>
                                      </p:cBhvr>
                                      <p:tavLst>
                                        <p:tav tm="0">
                                          <p:val>
                                            <p:strVal val="#ppt_y+#ppt_h*1.125000"/>
                                          </p:val>
                                        </p:tav>
                                        <p:tav tm="100000">
                                          <p:val>
                                            <p:strVal val="#ppt_y"/>
                                          </p:val>
                                        </p:tav>
                                      </p:tavLst>
                                    </p:anim>
                                    <p:animEffect transition="in" filter="wipe(up)">
                                      <p:cBhvr>
                                        <p:cTn id="86" dur="500"/>
                                        <p:tgtEl>
                                          <p:spTgt spid="18"/>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p:tgtEl>
                                          <p:spTgt spid="19"/>
                                        </p:tgtEl>
                                        <p:attrNameLst>
                                          <p:attrName>ppt_y</p:attrName>
                                        </p:attrNameLst>
                                      </p:cBhvr>
                                      <p:tavLst>
                                        <p:tav tm="0">
                                          <p:val>
                                            <p:strVal val="#ppt_y-#ppt_h*1.125000"/>
                                          </p:val>
                                        </p:tav>
                                        <p:tav tm="100000">
                                          <p:val>
                                            <p:strVal val="#ppt_y"/>
                                          </p:val>
                                        </p:tav>
                                      </p:tavLst>
                                    </p:anim>
                                    <p:animEffect transition="in" filter="wipe(down)">
                                      <p:cBhvr>
                                        <p:cTn id="90" dur="500"/>
                                        <p:tgtEl>
                                          <p:spTgt spid="19"/>
                                        </p:tgtEl>
                                      </p:cBhvr>
                                    </p:animEffect>
                                  </p:childTnLst>
                                </p:cTn>
                              </p:par>
                            </p:childTnLst>
                          </p:cTn>
                        </p:par>
                        <p:par>
                          <p:cTn id="91" fill="hold">
                            <p:stCondLst>
                              <p:cond delay="3500"/>
                            </p:stCondLst>
                            <p:childTnLst>
                              <p:par>
                                <p:cTn id="92" presetID="12" presetClass="entr" presetSubtype="4"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 calcmode="lin" valueType="num">
                                      <p:cBhvr additive="base">
                                        <p:cTn id="94" dur="500"/>
                                        <p:tgtEl>
                                          <p:spTgt spid="20"/>
                                        </p:tgtEl>
                                        <p:attrNameLst>
                                          <p:attrName>ppt_y</p:attrName>
                                        </p:attrNameLst>
                                      </p:cBhvr>
                                      <p:tavLst>
                                        <p:tav tm="0">
                                          <p:val>
                                            <p:strVal val="#ppt_y+#ppt_h*1.125000"/>
                                          </p:val>
                                        </p:tav>
                                        <p:tav tm="100000">
                                          <p:val>
                                            <p:strVal val="#ppt_y"/>
                                          </p:val>
                                        </p:tav>
                                      </p:tavLst>
                                    </p:anim>
                                    <p:animEffect transition="in" filter="wipe(up)">
                                      <p:cBhvr>
                                        <p:cTn id="95" dur="500"/>
                                        <p:tgtEl>
                                          <p:spTgt spid="20"/>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additive="base">
                                        <p:cTn id="98" dur="500"/>
                                        <p:tgtEl>
                                          <p:spTgt spid="21"/>
                                        </p:tgtEl>
                                        <p:attrNameLst>
                                          <p:attrName>ppt_y</p:attrName>
                                        </p:attrNameLst>
                                      </p:cBhvr>
                                      <p:tavLst>
                                        <p:tav tm="0">
                                          <p:val>
                                            <p:strVal val="#ppt_y-#ppt_h*1.125000"/>
                                          </p:val>
                                        </p:tav>
                                        <p:tav tm="100000">
                                          <p:val>
                                            <p:strVal val="#ppt_y"/>
                                          </p:val>
                                        </p:tav>
                                      </p:tavLst>
                                    </p:anim>
                                    <p:animEffect transition="in" filter="wipe(down)">
                                      <p:cBhvr>
                                        <p:cTn id="99" dur="500"/>
                                        <p:tgtEl>
                                          <p:spTgt spid="21"/>
                                        </p:tgtEl>
                                      </p:cBhvr>
                                    </p:animEffect>
                                  </p:childTnLst>
                                </p:cTn>
                              </p:par>
                            </p:childTnLst>
                          </p:cTn>
                        </p:par>
                        <p:par>
                          <p:cTn id="100" fill="hold">
                            <p:stCondLst>
                              <p:cond delay="4000"/>
                            </p:stCondLst>
                            <p:childTnLst>
                              <p:par>
                                <p:cTn id="101" presetID="12" presetClass="entr" presetSubtype="4"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500"/>
                                        <p:tgtEl>
                                          <p:spTgt spid="22"/>
                                        </p:tgtEl>
                                        <p:attrNameLst>
                                          <p:attrName>ppt_y</p:attrName>
                                        </p:attrNameLst>
                                      </p:cBhvr>
                                      <p:tavLst>
                                        <p:tav tm="0">
                                          <p:val>
                                            <p:strVal val="#ppt_y+#ppt_h*1.125000"/>
                                          </p:val>
                                        </p:tav>
                                        <p:tav tm="100000">
                                          <p:val>
                                            <p:strVal val="#ppt_y"/>
                                          </p:val>
                                        </p:tav>
                                      </p:tavLst>
                                    </p:anim>
                                    <p:animEffect transition="in" filter="wipe(up)">
                                      <p:cBhvr>
                                        <p:cTn id="104" dur="500"/>
                                        <p:tgtEl>
                                          <p:spTgt spid="22"/>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additive="base">
                                        <p:cTn id="107" dur="500"/>
                                        <p:tgtEl>
                                          <p:spTgt spid="23"/>
                                        </p:tgtEl>
                                        <p:attrNameLst>
                                          <p:attrName>ppt_y</p:attrName>
                                        </p:attrNameLst>
                                      </p:cBhvr>
                                      <p:tavLst>
                                        <p:tav tm="0">
                                          <p:val>
                                            <p:strVal val="#ppt_y-#ppt_h*1.125000"/>
                                          </p:val>
                                        </p:tav>
                                        <p:tav tm="100000">
                                          <p:val>
                                            <p:strVal val="#ppt_y"/>
                                          </p:val>
                                        </p:tav>
                                      </p:tavLst>
                                    </p:anim>
                                    <p:animEffect transition="in" filter="wipe(down)">
                                      <p:cBhvr>
                                        <p:cTn id="10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1" grpId="0" animBg="1"/>
      <p:bldP spid="32772" grpId="0" animBg="1"/>
      <p:bldP spid="32773" grpId="0" animBg="1"/>
      <p:bldP spid="32774" grpId="0" animBg="1"/>
      <p:bldP spid="32775" grpId="0" animBg="1"/>
      <p:bldP spid="32776" grpId="0" animBg="1"/>
      <p:bldP spid="32777" grpId="0" animBg="1"/>
      <p:bldP spid="32778" grpId="0" animBg="1"/>
      <p:bldP spid="32779" grpId="0" animBg="1"/>
      <p:bldP spid="32782" grpId="0" animBg="1"/>
      <p:bldP spid="32783" grpId="0" animBg="1"/>
      <p:bldP spid="16" grpId="0"/>
      <p:bldP spid="17" grpId="0"/>
      <p:bldP spid="18" grpId="0"/>
      <p:bldP spid="19" grpId="0"/>
      <p:bldP spid="20"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583106" y="2642326"/>
            <a:ext cx="470000" cy="427746"/>
          </a:xfrm>
          <a:prstGeom prst="rect">
            <a:avLst/>
          </a:prstGeom>
          <a:noFill/>
        </p:spPr>
        <p:txBody>
          <a:bodyPr wrap="none" rtlCol="0">
            <a:spAutoFit/>
          </a:bodyPr>
          <a:lstStyle/>
          <a:p>
            <a:pPr algn="just">
              <a:lnSpc>
                <a:spcPct val="120000"/>
              </a:lnSpc>
            </a:pPr>
            <a:r>
              <a:rPr lang="en-US"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01</a:t>
            </a:r>
            <a:endParaRPr lang="en-GB"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8" name="Group 17"/>
          <p:cNvGrpSpPr/>
          <p:nvPr/>
        </p:nvGrpSpPr>
        <p:grpSpPr>
          <a:xfrm>
            <a:off x="1968409" y="2642322"/>
            <a:ext cx="2382218" cy="840416"/>
            <a:chOff x="509993" y="4146958"/>
            <a:chExt cx="2041329" cy="796928"/>
          </a:xfrm>
        </p:grpSpPr>
        <p:sp>
          <p:nvSpPr>
            <p:cNvPr id="19" name="TextBox 18"/>
            <p:cNvSpPr txBox="1"/>
            <p:nvPr/>
          </p:nvSpPr>
          <p:spPr>
            <a:xfrm>
              <a:off x="515135" y="4146958"/>
              <a:ext cx="1277740" cy="311550"/>
            </a:xfrm>
            <a:prstGeom prst="rect">
              <a:avLst/>
            </a:prstGeom>
            <a:noFill/>
          </p:spPr>
          <p:txBody>
            <a:bodyPr wrap="none"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ectangle 19"/>
            <p:cNvSpPr/>
            <p:nvPr/>
          </p:nvSpPr>
          <p:spPr>
            <a:xfrm>
              <a:off x="509993" y="4448956"/>
              <a:ext cx="2041329" cy="494930"/>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1" name="TextBox 20"/>
          <p:cNvSpPr txBox="1"/>
          <p:nvPr/>
        </p:nvSpPr>
        <p:spPr>
          <a:xfrm>
            <a:off x="1583106" y="3827485"/>
            <a:ext cx="470000" cy="427746"/>
          </a:xfrm>
          <a:prstGeom prst="rect">
            <a:avLst/>
          </a:prstGeom>
          <a:noFill/>
        </p:spPr>
        <p:txBody>
          <a:bodyPr wrap="none" rtlCol="0">
            <a:spAutoFit/>
          </a:bodyPr>
          <a:lstStyle/>
          <a:p>
            <a:pPr algn="just">
              <a:lnSpc>
                <a:spcPct val="120000"/>
              </a:lnSpc>
            </a:pPr>
            <a:r>
              <a:rPr lang="en-US"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02</a:t>
            </a:r>
            <a:endParaRPr lang="en-GB"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TextBox 24"/>
          <p:cNvSpPr txBox="1"/>
          <p:nvPr/>
        </p:nvSpPr>
        <p:spPr>
          <a:xfrm>
            <a:off x="1583106" y="5012644"/>
            <a:ext cx="470000" cy="427746"/>
          </a:xfrm>
          <a:prstGeom prst="rect">
            <a:avLst/>
          </a:prstGeom>
          <a:noFill/>
        </p:spPr>
        <p:txBody>
          <a:bodyPr wrap="none" rtlCol="0">
            <a:spAutoFit/>
          </a:bodyPr>
          <a:lstStyle/>
          <a:p>
            <a:pPr algn="just">
              <a:lnSpc>
                <a:spcPct val="120000"/>
              </a:lnSpc>
            </a:pPr>
            <a:r>
              <a:rPr lang="en-US"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03</a:t>
            </a:r>
            <a:endParaRPr lang="en-GB" sz="2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3" name="Group 32"/>
          <p:cNvGrpSpPr/>
          <p:nvPr/>
        </p:nvGrpSpPr>
        <p:grpSpPr>
          <a:xfrm>
            <a:off x="1968409" y="5012640"/>
            <a:ext cx="2382218" cy="840416"/>
            <a:chOff x="509993" y="4146958"/>
            <a:chExt cx="2041329" cy="796928"/>
          </a:xfrm>
        </p:grpSpPr>
        <p:sp>
          <p:nvSpPr>
            <p:cNvPr id="34" name="TextBox 33"/>
            <p:cNvSpPr txBox="1"/>
            <p:nvPr/>
          </p:nvSpPr>
          <p:spPr>
            <a:xfrm>
              <a:off x="515135" y="4146958"/>
              <a:ext cx="1277740" cy="311550"/>
            </a:xfrm>
            <a:prstGeom prst="rect">
              <a:avLst/>
            </a:prstGeom>
            <a:noFill/>
          </p:spPr>
          <p:txBody>
            <a:bodyPr wrap="none"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Rectangle 34"/>
            <p:cNvSpPr/>
            <p:nvPr/>
          </p:nvSpPr>
          <p:spPr>
            <a:xfrm>
              <a:off x="509993" y="4448956"/>
              <a:ext cx="2041329" cy="494930"/>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35"/>
          <p:cNvGrpSpPr/>
          <p:nvPr/>
        </p:nvGrpSpPr>
        <p:grpSpPr>
          <a:xfrm>
            <a:off x="1968409" y="3827481"/>
            <a:ext cx="2382218" cy="840416"/>
            <a:chOff x="509993" y="4146958"/>
            <a:chExt cx="2041329" cy="796928"/>
          </a:xfrm>
        </p:grpSpPr>
        <p:sp>
          <p:nvSpPr>
            <p:cNvPr id="37" name="TextBox 36"/>
            <p:cNvSpPr txBox="1"/>
            <p:nvPr/>
          </p:nvSpPr>
          <p:spPr>
            <a:xfrm>
              <a:off x="515135" y="4146958"/>
              <a:ext cx="1277740" cy="311550"/>
            </a:xfrm>
            <a:prstGeom prst="rect">
              <a:avLst/>
            </a:prstGeom>
            <a:noFill/>
          </p:spPr>
          <p:txBody>
            <a:bodyPr wrap="none"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Rectangle 37"/>
            <p:cNvSpPr/>
            <p:nvPr/>
          </p:nvSpPr>
          <p:spPr>
            <a:xfrm>
              <a:off x="509993" y="4448956"/>
              <a:ext cx="2041329" cy="494930"/>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38"/>
          <p:cNvGrpSpPr/>
          <p:nvPr/>
        </p:nvGrpSpPr>
        <p:grpSpPr>
          <a:xfrm>
            <a:off x="4315671" y="2290278"/>
            <a:ext cx="4202009" cy="4181440"/>
            <a:chOff x="3685337" y="1514384"/>
            <a:chExt cx="4821324" cy="4797721"/>
          </a:xfrm>
        </p:grpSpPr>
        <p:sp>
          <p:nvSpPr>
            <p:cNvPr id="40" name="Freeform 39"/>
            <p:cNvSpPr/>
            <p:nvPr/>
          </p:nvSpPr>
          <p:spPr>
            <a:xfrm>
              <a:off x="4112274" y="1770540"/>
              <a:ext cx="4137890" cy="4137892"/>
            </a:xfrm>
            <a:custGeom>
              <a:avLst/>
              <a:gdLst>
                <a:gd name="connsiteX0" fmla="*/ 2275840 w 4551680"/>
                <a:gd name="connsiteY0" fmla="*/ 0 h 4551680"/>
                <a:gd name="connsiteX1" fmla="*/ 4246775 w 4551680"/>
                <a:gd name="connsiteY1" fmla="*/ 1137920 h 4551680"/>
                <a:gd name="connsiteX2" fmla="*/ 4246775 w 4551680"/>
                <a:gd name="connsiteY2" fmla="*/ 3413760 h 4551680"/>
                <a:gd name="connsiteX3" fmla="*/ 2275840 w 4551680"/>
                <a:gd name="connsiteY3" fmla="*/ 2275840 h 4551680"/>
                <a:gd name="connsiteX4" fmla="*/ 2275840 w 4551680"/>
                <a:gd name="connsiteY4" fmla="*/ 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2275840" y="0"/>
                  </a:moveTo>
                  <a:cubicBezTo>
                    <a:pt x="3088919" y="0"/>
                    <a:pt x="3840236" y="433773"/>
                    <a:pt x="4246775" y="1137920"/>
                  </a:cubicBezTo>
                  <a:cubicBezTo>
                    <a:pt x="4653315" y="1842067"/>
                    <a:pt x="4653315" y="2709613"/>
                    <a:pt x="4246775" y="3413760"/>
                  </a:cubicBezTo>
                  <a:lnTo>
                    <a:pt x="2275840" y="2275840"/>
                  </a:lnTo>
                  <a:lnTo>
                    <a:pt x="2275840" y="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99397" tIns="1086802" rIns="625652" bIns="2423966" numCol="1" spcCol="1270" anchor="ctr" anchorCtr="0">
              <a:noAutofit/>
            </a:bodyPr>
            <a:lstStyle/>
            <a:p>
              <a:pPr algn="just" defTabSz="2437130">
                <a:lnSpc>
                  <a:spcPct val="120000"/>
                </a:lnSpc>
                <a:spcAft>
                  <a:spcPct val="35000"/>
                </a:spcAft>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40"/>
            <p:cNvSpPr/>
            <p:nvPr/>
          </p:nvSpPr>
          <p:spPr>
            <a:xfrm>
              <a:off x="4027053" y="1918321"/>
              <a:ext cx="4137890" cy="4137892"/>
            </a:xfrm>
            <a:custGeom>
              <a:avLst/>
              <a:gdLst>
                <a:gd name="connsiteX0" fmla="*/ 4246775 w 4551680"/>
                <a:gd name="connsiteY0" fmla="*/ 3413760 h 4551680"/>
                <a:gd name="connsiteX1" fmla="*/ 2275840 w 4551680"/>
                <a:gd name="connsiteY1" fmla="*/ 4551680 h 4551680"/>
                <a:gd name="connsiteX2" fmla="*/ 304905 w 4551680"/>
                <a:gd name="connsiteY2" fmla="*/ 3413760 h 4551680"/>
                <a:gd name="connsiteX3" fmla="*/ 2275840 w 4551680"/>
                <a:gd name="connsiteY3" fmla="*/ 2275840 h 4551680"/>
                <a:gd name="connsiteX4" fmla="*/ 4246775 w 4551680"/>
                <a:gd name="connsiteY4" fmla="*/ 341376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4246775" y="3413760"/>
                  </a:moveTo>
                  <a:cubicBezTo>
                    <a:pt x="3840235" y="4117907"/>
                    <a:pt x="3088919" y="4551680"/>
                    <a:pt x="2275840" y="4551680"/>
                  </a:cubicBezTo>
                  <a:cubicBezTo>
                    <a:pt x="1462761" y="4551680"/>
                    <a:pt x="711444" y="4117907"/>
                    <a:pt x="304905" y="3413760"/>
                  </a:cubicBezTo>
                  <a:lnTo>
                    <a:pt x="2275840" y="2275840"/>
                  </a:lnTo>
                  <a:lnTo>
                    <a:pt x="4246775" y="3413760"/>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29930" tIns="3201387" rIns="1172785" bIns="515634" numCol="1" spcCol="1270" anchor="ctr" anchorCtr="0">
              <a:noAutofit/>
            </a:bodyPr>
            <a:lstStyle/>
            <a:p>
              <a:pPr algn="just" defTabSz="3046730">
                <a:lnSpc>
                  <a:spcPct val="120000"/>
                </a:lnSpc>
                <a:spcAft>
                  <a:spcPct val="35000"/>
                </a:spcAft>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41"/>
            <p:cNvSpPr/>
            <p:nvPr/>
          </p:nvSpPr>
          <p:spPr>
            <a:xfrm>
              <a:off x="3941832" y="1770540"/>
              <a:ext cx="4137890" cy="4137892"/>
            </a:xfrm>
            <a:custGeom>
              <a:avLst/>
              <a:gdLst>
                <a:gd name="connsiteX0" fmla="*/ 304905 w 4551680"/>
                <a:gd name="connsiteY0" fmla="*/ 3413760 h 4551680"/>
                <a:gd name="connsiteX1" fmla="*/ 304905 w 4551680"/>
                <a:gd name="connsiteY1" fmla="*/ 1137920 h 4551680"/>
                <a:gd name="connsiteX2" fmla="*/ 2275840 w 4551680"/>
                <a:gd name="connsiteY2" fmla="*/ 0 h 4551680"/>
                <a:gd name="connsiteX3" fmla="*/ 2275840 w 4551680"/>
                <a:gd name="connsiteY3" fmla="*/ 2275840 h 4551680"/>
                <a:gd name="connsiteX4" fmla="*/ 304905 w 4551680"/>
                <a:gd name="connsiteY4" fmla="*/ 341376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304905" y="3413760"/>
                  </a:moveTo>
                  <a:cubicBezTo>
                    <a:pt x="-101635" y="2709613"/>
                    <a:pt x="-101635" y="1842067"/>
                    <a:pt x="304905" y="1137920"/>
                  </a:cubicBezTo>
                  <a:cubicBezTo>
                    <a:pt x="711445" y="433773"/>
                    <a:pt x="1462761" y="0"/>
                    <a:pt x="2275840" y="0"/>
                  </a:cubicBezTo>
                  <a:lnTo>
                    <a:pt x="2275840" y="2275840"/>
                  </a:lnTo>
                  <a:lnTo>
                    <a:pt x="304905" y="341376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25654" tIns="1086802" rIns="2599396" bIns="2423966" numCol="1" spcCol="1270" anchor="ctr" anchorCtr="0">
              <a:noAutofit/>
            </a:bodyPr>
            <a:lstStyle/>
            <a:p>
              <a:pPr algn="just" defTabSz="2437130">
                <a:lnSpc>
                  <a:spcPct val="120000"/>
                </a:lnSpc>
                <a:spcAft>
                  <a:spcPct val="35000"/>
                </a:spcAft>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Circular Arrow 42"/>
            <p:cNvSpPr/>
            <p:nvPr/>
          </p:nvSpPr>
          <p:spPr>
            <a:xfrm>
              <a:off x="3856462" y="1514384"/>
              <a:ext cx="4650199" cy="4650202"/>
            </a:xfrm>
            <a:prstGeom prst="circularArrow">
              <a:avLst>
                <a:gd name="adj1" fmla="val 5085"/>
                <a:gd name="adj2" fmla="val 327528"/>
                <a:gd name="adj3" fmla="val 1472472"/>
                <a:gd name="adj4" fmla="val 16199432"/>
                <a:gd name="adj5" fmla="val 5932"/>
              </a:avLst>
            </a:prstGeom>
            <a:solidFill>
              <a:schemeClr val="bg1">
                <a:lumMod val="9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20000"/>
                </a:lnSpc>
              </a:pPr>
              <a:endParaRPr lang="zh-CN" alt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Circular Arrow 43"/>
            <p:cNvSpPr/>
            <p:nvPr/>
          </p:nvSpPr>
          <p:spPr>
            <a:xfrm>
              <a:off x="3770899" y="1661904"/>
              <a:ext cx="4650199" cy="4650201"/>
            </a:xfrm>
            <a:prstGeom prst="circularArrow">
              <a:avLst>
                <a:gd name="adj1" fmla="val 5085"/>
                <a:gd name="adj2" fmla="val 327528"/>
                <a:gd name="adj3" fmla="val 8671970"/>
                <a:gd name="adj4" fmla="val 1800502"/>
                <a:gd name="adj5" fmla="val 5932"/>
              </a:avLst>
            </a:prstGeom>
            <a:solidFill>
              <a:schemeClr val="bg1">
                <a:lumMod val="9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20000"/>
                </a:lnSpc>
              </a:pPr>
              <a:endParaRPr lang="zh-CN" altLang="en-US"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Circular Arrow 44"/>
            <p:cNvSpPr/>
            <p:nvPr/>
          </p:nvSpPr>
          <p:spPr>
            <a:xfrm>
              <a:off x="3685337" y="1514384"/>
              <a:ext cx="4650199" cy="4650202"/>
            </a:xfrm>
            <a:prstGeom prst="circularArrow">
              <a:avLst>
                <a:gd name="adj1" fmla="val 5085"/>
                <a:gd name="adj2" fmla="val 327528"/>
                <a:gd name="adj3" fmla="val 15873039"/>
                <a:gd name="adj4" fmla="val 9000000"/>
                <a:gd name="adj5" fmla="val 5932"/>
              </a:avLst>
            </a:prstGeom>
            <a:solidFill>
              <a:schemeClr val="bg1">
                <a:lumMod val="9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20000"/>
                </a:lnSpc>
              </a:pPr>
              <a:endParaRPr lang="zh-CN" altLang="en-US" sz="95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6" name="Freeform 45"/>
          <p:cNvSpPr>
            <a:spLocks noEditPoints="1"/>
          </p:cNvSpPr>
          <p:nvPr/>
        </p:nvSpPr>
        <p:spPr bwMode="auto">
          <a:xfrm>
            <a:off x="6022321" y="5222090"/>
            <a:ext cx="788708" cy="461040"/>
          </a:xfrm>
          <a:custGeom>
            <a:avLst/>
            <a:gdLst>
              <a:gd name="T0" fmla="*/ 232 w 316"/>
              <a:gd name="T1" fmla="*/ 27 h 172"/>
              <a:gd name="T2" fmla="*/ 221 w 316"/>
              <a:gd name="T3" fmla="*/ 20 h 172"/>
              <a:gd name="T4" fmla="*/ 157 w 316"/>
              <a:gd name="T5" fmla="*/ 10 h 172"/>
              <a:gd name="T6" fmla="*/ 92 w 316"/>
              <a:gd name="T7" fmla="*/ 9 h 172"/>
              <a:gd name="T8" fmla="*/ 84 w 316"/>
              <a:gd name="T9" fmla="*/ 13 h 172"/>
              <a:gd name="T10" fmla="*/ 0 w 316"/>
              <a:gd name="T11" fmla="*/ 121 h 172"/>
              <a:gd name="T12" fmla="*/ 78 w 316"/>
              <a:gd name="T13" fmla="*/ 109 h 172"/>
              <a:gd name="T14" fmla="*/ 84 w 316"/>
              <a:gd name="T15" fmla="*/ 113 h 172"/>
              <a:gd name="T16" fmla="*/ 120 w 316"/>
              <a:gd name="T17" fmla="*/ 142 h 172"/>
              <a:gd name="T18" fmla="*/ 159 w 316"/>
              <a:gd name="T19" fmla="*/ 163 h 172"/>
              <a:gd name="T20" fmla="*/ 163 w 316"/>
              <a:gd name="T21" fmla="*/ 165 h 172"/>
              <a:gd name="T22" fmla="*/ 190 w 316"/>
              <a:gd name="T23" fmla="*/ 164 h 172"/>
              <a:gd name="T24" fmla="*/ 217 w 316"/>
              <a:gd name="T25" fmla="*/ 153 h 172"/>
              <a:gd name="T26" fmla="*/ 233 w 316"/>
              <a:gd name="T27" fmla="*/ 146 h 172"/>
              <a:gd name="T28" fmla="*/ 265 w 316"/>
              <a:gd name="T29" fmla="*/ 162 h 172"/>
              <a:gd name="T30" fmla="*/ 288 w 316"/>
              <a:gd name="T31" fmla="*/ 14 h 172"/>
              <a:gd name="T32" fmla="*/ 225 w 316"/>
              <a:gd name="T33" fmla="*/ 129 h 172"/>
              <a:gd name="T34" fmla="*/ 225 w 316"/>
              <a:gd name="T35" fmla="*/ 139 h 172"/>
              <a:gd name="T36" fmla="*/ 216 w 316"/>
              <a:gd name="T37" fmla="*/ 142 h 172"/>
              <a:gd name="T38" fmla="*/ 207 w 316"/>
              <a:gd name="T39" fmla="*/ 142 h 172"/>
              <a:gd name="T40" fmla="*/ 189 w 316"/>
              <a:gd name="T41" fmla="*/ 153 h 172"/>
              <a:gd name="T42" fmla="*/ 185 w 316"/>
              <a:gd name="T43" fmla="*/ 153 h 172"/>
              <a:gd name="T44" fmla="*/ 180 w 316"/>
              <a:gd name="T45" fmla="*/ 156 h 172"/>
              <a:gd name="T46" fmla="*/ 157 w 316"/>
              <a:gd name="T47" fmla="*/ 149 h 172"/>
              <a:gd name="T48" fmla="*/ 130 w 316"/>
              <a:gd name="T49" fmla="*/ 128 h 172"/>
              <a:gd name="T50" fmla="*/ 88 w 316"/>
              <a:gd name="T51" fmla="*/ 103 h 172"/>
              <a:gd name="T52" fmla="*/ 71 w 316"/>
              <a:gd name="T53" fmla="*/ 91 h 172"/>
              <a:gd name="T54" fmla="*/ 71 w 316"/>
              <a:gd name="T55" fmla="*/ 90 h 172"/>
              <a:gd name="T56" fmla="*/ 72 w 316"/>
              <a:gd name="T57" fmla="*/ 88 h 172"/>
              <a:gd name="T58" fmla="*/ 93 w 316"/>
              <a:gd name="T59" fmla="*/ 20 h 172"/>
              <a:gd name="T60" fmla="*/ 132 w 316"/>
              <a:gd name="T61" fmla="*/ 24 h 172"/>
              <a:gd name="T62" fmla="*/ 127 w 316"/>
              <a:gd name="T63" fmla="*/ 72 h 172"/>
              <a:gd name="T64" fmla="*/ 185 w 316"/>
              <a:gd name="T65" fmla="*/ 54 h 172"/>
              <a:gd name="T66" fmla="*/ 241 w 316"/>
              <a:gd name="T67" fmla="*/ 119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6" h="172">
                <a:moveTo>
                  <a:pt x="288" y="14"/>
                </a:moveTo>
                <a:cubicBezTo>
                  <a:pt x="232" y="27"/>
                  <a:pt x="232" y="27"/>
                  <a:pt x="232" y="27"/>
                </a:cubicBezTo>
                <a:cubicBezTo>
                  <a:pt x="233" y="31"/>
                  <a:pt x="233" y="31"/>
                  <a:pt x="233" y="31"/>
                </a:cubicBezTo>
                <a:cubicBezTo>
                  <a:pt x="228" y="22"/>
                  <a:pt x="221" y="20"/>
                  <a:pt x="221" y="20"/>
                </a:cubicBezTo>
                <a:cubicBezTo>
                  <a:pt x="178" y="7"/>
                  <a:pt x="178" y="7"/>
                  <a:pt x="178" y="7"/>
                </a:cubicBezTo>
                <a:cubicBezTo>
                  <a:pt x="173" y="5"/>
                  <a:pt x="165" y="7"/>
                  <a:pt x="157" y="10"/>
                </a:cubicBezTo>
                <a:cubicBezTo>
                  <a:pt x="156" y="9"/>
                  <a:pt x="156" y="9"/>
                  <a:pt x="156" y="9"/>
                </a:cubicBezTo>
                <a:cubicBezTo>
                  <a:pt x="92" y="9"/>
                  <a:pt x="92" y="9"/>
                  <a:pt x="92" y="9"/>
                </a:cubicBezTo>
                <a:cubicBezTo>
                  <a:pt x="92" y="9"/>
                  <a:pt x="92" y="9"/>
                  <a:pt x="92" y="9"/>
                </a:cubicBezTo>
                <a:cubicBezTo>
                  <a:pt x="91" y="9"/>
                  <a:pt x="87" y="10"/>
                  <a:pt x="84" y="13"/>
                </a:cubicBezTo>
                <a:cubicBezTo>
                  <a:pt x="50" y="0"/>
                  <a:pt x="50" y="0"/>
                  <a:pt x="50" y="0"/>
                </a:cubicBezTo>
                <a:cubicBezTo>
                  <a:pt x="0" y="121"/>
                  <a:pt x="0" y="121"/>
                  <a:pt x="0" y="121"/>
                </a:cubicBezTo>
                <a:cubicBezTo>
                  <a:pt x="54" y="148"/>
                  <a:pt x="54" y="148"/>
                  <a:pt x="54" y="148"/>
                </a:cubicBezTo>
                <a:cubicBezTo>
                  <a:pt x="69" y="144"/>
                  <a:pt x="76" y="120"/>
                  <a:pt x="78" y="109"/>
                </a:cubicBezTo>
                <a:cubicBezTo>
                  <a:pt x="82" y="112"/>
                  <a:pt x="82" y="112"/>
                  <a:pt x="82" y="112"/>
                </a:cubicBezTo>
                <a:cubicBezTo>
                  <a:pt x="84" y="113"/>
                  <a:pt x="84" y="113"/>
                  <a:pt x="84" y="113"/>
                </a:cubicBezTo>
                <a:cubicBezTo>
                  <a:pt x="84" y="120"/>
                  <a:pt x="85" y="130"/>
                  <a:pt x="99" y="127"/>
                </a:cubicBezTo>
                <a:cubicBezTo>
                  <a:pt x="99" y="127"/>
                  <a:pt x="100" y="157"/>
                  <a:pt x="120" y="142"/>
                </a:cubicBezTo>
                <a:cubicBezTo>
                  <a:pt x="120" y="142"/>
                  <a:pt x="120" y="161"/>
                  <a:pt x="138" y="155"/>
                </a:cubicBezTo>
                <a:cubicBezTo>
                  <a:pt x="138" y="155"/>
                  <a:pt x="141" y="172"/>
                  <a:pt x="159" y="163"/>
                </a:cubicBezTo>
                <a:cubicBezTo>
                  <a:pt x="162" y="165"/>
                  <a:pt x="162" y="165"/>
                  <a:pt x="162" y="165"/>
                </a:cubicBezTo>
                <a:cubicBezTo>
                  <a:pt x="163" y="165"/>
                  <a:pt x="163" y="165"/>
                  <a:pt x="163" y="165"/>
                </a:cubicBezTo>
                <a:cubicBezTo>
                  <a:pt x="164" y="165"/>
                  <a:pt x="173" y="168"/>
                  <a:pt x="181" y="167"/>
                </a:cubicBezTo>
                <a:cubicBezTo>
                  <a:pt x="185" y="167"/>
                  <a:pt x="188" y="166"/>
                  <a:pt x="190" y="164"/>
                </a:cubicBezTo>
                <a:cubicBezTo>
                  <a:pt x="196" y="163"/>
                  <a:pt x="208" y="161"/>
                  <a:pt x="214" y="153"/>
                </a:cubicBezTo>
                <a:cubicBezTo>
                  <a:pt x="215" y="153"/>
                  <a:pt x="216" y="153"/>
                  <a:pt x="217" y="153"/>
                </a:cubicBezTo>
                <a:cubicBezTo>
                  <a:pt x="217" y="153"/>
                  <a:pt x="217" y="153"/>
                  <a:pt x="217" y="153"/>
                </a:cubicBezTo>
                <a:cubicBezTo>
                  <a:pt x="224" y="153"/>
                  <a:pt x="230" y="150"/>
                  <a:pt x="233" y="146"/>
                </a:cubicBezTo>
                <a:cubicBezTo>
                  <a:pt x="235" y="143"/>
                  <a:pt x="236" y="140"/>
                  <a:pt x="236" y="136"/>
                </a:cubicBezTo>
                <a:cubicBezTo>
                  <a:pt x="236" y="136"/>
                  <a:pt x="248" y="160"/>
                  <a:pt x="265" y="162"/>
                </a:cubicBezTo>
                <a:cubicBezTo>
                  <a:pt x="316" y="137"/>
                  <a:pt x="316" y="137"/>
                  <a:pt x="316" y="137"/>
                </a:cubicBezTo>
                <a:lnTo>
                  <a:pt x="288" y="14"/>
                </a:lnTo>
                <a:close/>
                <a:moveTo>
                  <a:pt x="230" y="127"/>
                </a:moveTo>
                <a:cubicBezTo>
                  <a:pt x="225" y="129"/>
                  <a:pt x="225" y="129"/>
                  <a:pt x="225" y="129"/>
                </a:cubicBezTo>
                <a:cubicBezTo>
                  <a:pt x="226" y="133"/>
                  <a:pt x="226" y="133"/>
                  <a:pt x="226" y="133"/>
                </a:cubicBezTo>
                <a:cubicBezTo>
                  <a:pt x="226" y="137"/>
                  <a:pt x="225" y="139"/>
                  <a:pt x="225" y="139"/>
                </a:cubicBezTo>
                <a:cubicBezTo>
                  <a:pt x="223" y="141"/>
                  <a:pt x="220" y="142"/>
                  <a:pt x="216" y="142"/>
                </a:cubicBezTo>
                <a:cubicBezTo>
                  <a:pt x="216" y="142"/>
                  <a:pt x="216" y="142"/>
                  <a:pt x="216" y="142"/>
                </a:cubicBezTo>
                <a:cubicBezTo>
                  <a:pt x="214" y="143"/>
                  <a:pt x="212" y="142"/>
                  <a:pt x="211" y="142"/>
                </a:cubicBezTo>
                <a:cubicBezTo>
                  <a:pt x="207" y="142"/>
                  <a:pt x="207" y="142"/>
                  <a:pt x="207" y="142"/>
                </a:cubicBezTo>
                <a:cubicBezTo>
                  <a:pt x="206" y="146"/>
                  <a:pt x="206" y="146"/>
                  <a:pt x="206" y="146"/>
                </a:cubicBezTo>
                <a:cubicBezTo>
                  <a:pt x="204" y="150"/>
                  <a:pt x="196" y="153"/>
                  <a:pt x="189" y="153"/>
                </a:cubicBezTo>
                <a:cubicBezTo>
                  <a:pt x="188" y="153"/>
                  <a:pt x="188" y="153"/>
                  <a:pt x="188" y="153"/>
                </a:cubicBezTo>
                <a:cubicBezTo>
                  <a:pt x="185" y="153"/>
                  <a:pt x="185" y="153"/>
                  <a:pt x="185" y="153"/>
                </a:cubicBezTo>
                <a:cubicBezTo>
                  <a:pt x="184" y="155"/>
                  <a:pt x="184" y="155"/>
                  <a:pt x="184" y="155"/>
                </a:cubicBezTo>
                <a:cubicBezTo>
                  <a:pt x="183" y="156"/>
                  <a:pt x="182" y="156"/>
                  <a:pt x="180" y="156"/>
                </a:cubicBezTo>
                <a:cubicBezTo>
                  <a:pt x="175" y="157"/>
                  <a:pt x="169" y="155"/>
                  <a:pt x="167" y="155"/>
                </a:cubicBezTo>
                <a:cubicBezTo>
                  <a:pt x="157" y="149"/>
                  <a:pt x="157" y="149"/>
                  <a:pt x="157" y="149"/>
                </a:cubicBezTo>
                <a:cubicBezTo>
                  <a:pt x="156" y="144"/>
                  <a:pt x="154" y="140"/>
                  <a:pt x="149" y="140"/>
                </a:cubicBezTo>
                <a:cubicBezTo>
                  <a:pt x="149" y="140"/>
                  <a:pt x="147" y="116"/>
                  <a:pt x="130" y="128"/>
                </a:cubicBezTo>
                <a:cubicBezTo>
                  <a:pt x="130" y="128"/>
                  <a:pt x="125" y="108"/>
                  <a:pt x="109" y="117"/>
                </a:cubicBezTo>
                <a:cubicBezTo>
                  <a:pt x="88" y="103"/>
                  <a:pt x="88" y="103"/>
                  <a:pt x="88" y="103"/>
                </a:cubicBezTo>
                <a:cubicBezTo>
                  <a:pt x="72" y="91"/>
                  <a:pt x="72" y="91"/>
                  <a:pt x="72" y="91"/>
                </a:cubicBezTo>
                <a:cubicBezTo>
                  <a:pt x="71" y="91"/>
                  <a:pt x="71" y="91"/>
                  <a:pt x="71" y="91"/>
                </a:cubicBezTo>
                <a:cubicBezTo>
                  <a:pt x="71" y="91"/>
                  <a:pt x="71" y="91"/>
                  <a:pt x="71" y="91"/>
                </a:cubicBezTo>
                <a:cubicBezTo>
                  <a:pt x="71" y="90"/>
                  <a:pt x="71" y="90"/>
                  <a:pt x="71" y="90"/>
                </a:cubicBezTo>
                <a:cubicBezTo>
                  <a:pt x="72" y="89"/>
                  <a:pt x="72" y="89"/>
                  <a:pt x="72" y="89"/>
                </a:cubicBezTo>
                <a:cubicBezTo>
                  <a:pt x="72" y="88"/>
                  <a:pt x="72" y="88"/>
                  <a:pt x="72" y="88"/>
                </a:cubicBezTo>
                <a:cubicBezTo>
                  <a:pt x="72" y="87"/>
                  <a:pt x="90" y="26"/>
                  <a:pt x="91" y="21"/>
                </a:cubicBezTo>
                <a:cubicBezTo>
                  <a:pt x="91" y="21"/>
                  <a:pt x="93" y="20"/>
                  <a:pt x="93" y="20"/>
                </a:cubicBezTo>
                <a:cubicBezTo>
                  <a:pt x="138" y="20"/>
                  <a:pt x="138" y="20"/>
                  <a:pt x="138" y="20"/>
                </a:cubicBezTo>
                <a:cubicBezTo>
                  <a:pt x="134" y="22"/>
                  <a:pt x="132" y="24"/>
                  <a:pt x="132" y="24"/>
                </a:cubicBezTo>
                <a:cubicBezTo>
                  <a:pt x="125" y="30"/>
                  <a:pt x="122" y="60"/>
                  <a:pt x="122" y="60"/>
                </a:cubicBezTo>
                <a:cubicBezTo>
                  <a:pt x="119" y="67"/>
                  <a:pt x="127" y="72"/>
                  <a:pt x="127" y="72"/>
                </a:cubicBezTo>
                <a:cubicBezTo>
                  <a:pt x="140" y="81"/>
                  <a:pt x="154" y="47"/>
                  <a:pt x="154" y="47"/>
                </a:cubicBezTo>
                <a:cubicBezTo>
                  <a:pt x="161" y="41"/>
                  <a:pt x="172" y="45"/>
                  <a:pt x="185" y="54"/>
                </a:cubicBezTo>
                <a:cubicBezTo>
                  <a:pt x="206" y="76"/>
                  <a:pt x="232" y="102"/>
                  <a:pt x="239" y="111"/>
                </a:cubicBezTo>
                <a:cubicBezTo>
                  <a:pt x="241" y="114"/>
                  <a:pt x="242" y="117"/>
                  <a:pt x="241" y="119"/>
                </a:cubicBezTo>
                <a:cubicBezTo>
                  <a:pt x="240" y="123"/>
                  <a:pt x="233" y="126"/>
                  <a:pt x="230" y="127"/>
                </a:cubicBezTo>
                <a:close/>
              </a:path>
            </a:pathLst>
          </a:cu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7" name="Group 46"/>
          <p:cNvGrpSpPr/>
          <p:nvPr/>
        </p:nvGrpSpPr>
        <p:grpSpPr>
          <a:xfrm>
            <a:off x="5145581" y="3597723"/>
            <a:ext cx="693683" cy="543732"/>
            <a:chOff x="7200839" y="1790292"/>
            <a:chExt cx="795921" cy="623870"/>
          </a:xfrm>
          <a:solidFill>
            <a:schemeClr val="bg1"/>
          </a:solidFill>
        </p:grpSpPr>
        <p:sp>
          <p:nvSpPr>
            <p:cNvPr id="48" name="Freeform 47"/>
            <p:cNvSpPr/>
            <p:nvPr/>
          </p:nvSpPr>
          <p:spPr bwMode="auto">
            <a:xfrm>
              <a:off x="7235971" y="1790292"/>
              <a:ext cx="760789" cy="434110"/>
            </a:xfrm>
            <a:custGeom>
              <a:avLst/>
              <a:gdLst>
                <a:gd name="T0" fmla="*/ 295 w 628"/>
                <a:gd name="T1" fmla="*/ 232 h 334"/>
                <a:gd name="T2" fmla="*/ 295 w 628"/>
                <a:gd name="T3" fmla="*/ 232 h 334"/>
                <a:gd name="T4" fmla="*/ 295 w 628"/>
                <a:gd name="T5" fmla="*/ 232 h 334"/>
                <a:gd name="T6" fmla="*/ 295 w 628"/>
                <a:gd name="T7" fmla="*/ 232 h 334"/>
                <a:gd name="T8" fmla="*/ 430 w 628"/>
                <a:gd name="T9" fmla="*/ 334 h 334"/>
                <a:gd name="T10" fmla="*/ 628 w 628"/>
                <a:gd name="T11" fmla="*/ 218 h 334"/>
                <a:gd name="T12" fmla="*/ 494 w 628"/>
                <a:gd name="T13" fmla="*/ 114 h 334"/>
                <a:gd name="T14" fmla="*/ 305 w 628"/>
                <a:gd name="T15" fmla="*/ 225 h 334"/>
                <a:gd name="T16" fmla="*/ 305 w 628"/>
                <a:gd name="T17" fmla="*/ 3 h 334"/>
                <a:gd name="T18" fmla="*/ 494 w 628"/>
                <a:gd name="T19" fmla="*/ 114 h 334"/>
                <a:gd name="T20" fmla="*/ 600 w 628"/>
                <a:gd name="T21" fmla="*/ 102 h 334"/>
                <a:gd name="T22" fmla="*/ 437 w 628"/>
                <a:gd name="T23" fmla="*/ 7 h 334"/>
                <a:gd name="T24" fmla="*/ 305 w 628"/>
                <a:gd name="T25" fmla="*/ 0 h 334"/>
                <a:gd name="T26" fmla="*/ 305 w 628"/>
                <a:gd name="T27" fmla="*/ 0 h 334"/>
                <a:gd name="T28" fmla="*/ 302 w 628"/>
                <a:gd name="T29" fmla="*/ 0 h 334"/>
                <a:gd name="T30" fmla="*/ 300 w 628"/>
                <a:gd name="T31" fmla="*/ 0 h 334"/>
                <a:gd name="T32" fmla="*/ 295 w 628"/>
                <a:gd name="T33" fmla="*/ 0 h 334"/>
                <a:gd name="T34" fmla="*/ 295 w 628"/>
                <a:gd name="T35" fmla="*/ 0 h 334"/>
                <a:gd name="T36" fmla="*/ 165 w 628"/>
                <a:gd name="T37" fmla="*/ 7 h 334"/>
                <a:gd name="T38" fmla="*/ 0 w 628"/>
                <a:gd name="T39" fmla="*/ 102 h 334"/>
                <a:gd name="T40" fmla="*/ 108 w 628"/>
                <a:gd name="T41" fmla="*/ 114 h 334"/>
                <a:gd name="T42" fmla="*/ 295 w 628"/>
                <a:gd name="T43" fmla="*/ 3 h 334"/>
                <a:gd name="T44" fmla="*/ 295 w 628"/>
                <a:gd name="T45" fmla="*/ 232 h 334"/>
                <a:gd name="T46" fmla="*/ 295 w 628"/>
                <a:gd name="T47" fmla="*/ 232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8" h="334">
                  <a:moveTo>
                    <a:pt x="295" y="232"/>
                  </a:moveTo>
                  <a:lnTo>
                    <a:pt x="295" y="232"/>
                  </a:lnTo>
                  <a:lnTo>
                    <a:pt x="295" y="232"/>
                  </a:lnTo>
                  <a:lnTo>
                    <a:pt x="295" y="232"/>
                  </a:lnTo>
                  <a:lnTo>
                    <a:pt x="430" y="334"/>
                  </a:lnTo>
                  <a:lnTo>
                    <a:pt x="628" y="218"/>
                  </a:lnTo>
                  <a:lnTo>
                    <a:pt x="494" y="114"/>
                  </a:lnTo>
                  <a:lnTo>
                    <a:pt x="305" y="225"/>
                  </a:lnTo>
                  <a:lnTo>
                    <a:pt x="305" y="3"/>
                  </a:lnTo>
                  <a:lnTo>
                    <a:pt x="494" y="114"/>
                  </a:lnTo>
                  <a:lnTo>
                    <a:pt x="600" y="102"/>
                  </a:lnTo>
                  <a:lnTo>
                    <a:pt x="437" y="7"/>
                  </a:lnTo>
                  <a:lnTo>
                    <a:pt x="305" y="0"/>
                  </a:lnTo>
                  <a:lnTo>
                    <a:pt x="305" y="0"/>
                  </a:lnTo>
                  <a:lnTo>
                    <a:pt x="302" y="0"/>
                  </a:lnTo>
                  <a:lnTo>
                    <a:pt x="300" y="0"/>
                  </a:lnTo>
                  <a:lnTo>
                    <a:pt x="295" y="0"/>
                  </a:lnTo>
                  <a:lnTo>
                    <a:pt x="295" y="0"/>
                  </a:lnTo>
                  <a:lnTo>
                    <a:pt x="165" y="7"/>
                  </a:lnTo>
                  <a:lnTo>
                    <a:pt x="0" y="102"/>
                  </a:lnTo>
                  <a:lnTo>
                    <a:pt x="108" y="114"/>
                  </a:lnTo>
                  <a:lnTo>
                    <a:pt x="295" y="3"/>
                  </a:lnTo>
                  <a:lnTo>
                    <a:pt x="295" y="232"/>
                  </a:lnTo>
                  <a:lnTo>
                    <a:pt x="295" y="2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48"/>
            <p:cNvSpPr/>
            <p:nvPr/>
          </p:nvSpPr>
          <p:spPr bwMode="auto">
            <a:xfrm>
              <a:off x="7200839" y="1941061"/>
              <a:ext cx="392509" cy="289840"/>
            </a:xfrm>
            <a:custGeom>
              <a:avLst/>
              <a:gdLst>
                <a:gd name="T0" fmla="*/ 0 w 324"/>
                <a:gd name="T1" fmla="*/ 100 h 223"/>
                <a:gd name="T2" fmla="*/ 187 w 324"/>
                <a:gd name="T3" fmla="*/ 223 h 223"/>
                <a:gd name="T4" fmla="*/ 324 w 324"/>
                <a:gd name="T5" fmla="*/ 116 h 223"/>
                <a:gd name="T6" fmla="*/ 130 w 324"/>
                <a:gd name="T7" fmla="*/ 0 h 223"/>
                <a:gd name="T8" fmla="*/ 0 w 324"/>
                <a:gd name="T9" fmla="*/ 100 h 223"/>
              </a:gdLst>
              <a:ahLst/>
              <a:cxnLst>
                <a:cxn ang="0">
                  <a:pos x="T0" y="T1"/>
                </a:cxn>
                <a:cxn ang="0">
                  <a:pos x="T2" y="T3"/>
                </a:cxn>
                <a:cxn ang="0">
                  <a:pos x="T4" y="T5"/>
                </a:cxn>
                <a:cxn ang="0">
                  <a:pos x="T6" y="T7"/>
                </a:cxn>
                <a:cxn ang="0">
                  <a:pos x="T8" y="T9"/>
                </a:cxn>
              </a:cxnLst>
              <a:rect l="0" t="0" r="r" b="b"/>
              <a:pathLst>
                <a:path w="324" h="223">
                  <a:moveTo>
                    <a:pt x="0" y="100"/>
                  </a:moveTo>
                  <a:lnTo>
                    <a:pt x="187" y="223"/>
                  </a:lnTo>
                  <a:lnTo>
                    <a:pt x="324" y="116"/>
                  </a:lnTo>
                  <a:lnTo>
                    <a:pt x="130" y="0"/>
                  </a:lnTo>
                  <a:lnTo>
                    <a:pt x="0" y="1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49"/>
            <p:cNvSpPr/>
            <p:nvPr/>
          </p:nvSpPr>
          <p:spPr bwMode="auto">
            <a:xfrm>
              <a:off x="7353482" y="2116524"/>
              <a:ext cx="477310" cy="297638"/>
            </a:xfrm>
            <a:custGeom>
              <a:avLst/>
              <a:gdLst>
                <a:gd name="T0" fmla="*/ 198 w 394"/>
                <a:gd name="T1" fmla="*/ 0 h 229"/>
                <a:gd name="T2" fmla="*/ 61 w 394"/>
                <a:gd name="T3" fmla="*/ 109 h 229"/>
                <a:gd name="T4" fmla="*/ 0 w 394"/>
                <a:gd name="T5" fmla="*/ 71 h 229"/>
                <a:gd name="T6" fmla="*/ 0 w 394"/>
                <a:gd name="T7" fmla="*/ 114 h 229"/>
                <a:gd name="T8" fmla="*/ 198 w 394"/>
                <a:gd name="T9" fmla="*/ 229 h 229"/>
                <a:gd name="T10" fmla="*/ 394 w 394"/>
                <a:gd name="T11" fmla="*/ 116 h 229"/>
                <a:gd name="T12" fmla="*/ 394 w 394"/>
                <a:gd name="T13" fmla="*/ 64 h 229"/>
                <a:gd name="T14" fmla="*/ 335 w 394"/>
                <a:gd name="T15" fmla="*/ 104 h 229"/>
                <a:gd name="T16" fmla="*/ 198 w 394"/>
                <a:gd name="T17"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229">
                  <a:moveTo>
                    <a:pt x="198" y="0"/>
                  </a:moveTo>
                  <a:lnTo>
                    <a:pt x="61" y="109"/>
                  </a:lnTo>
                  <a:lnTo>
                    <a:pt x="0" y="71"/>
                  </a:lnTo>
                  <a:lnTo>
                    <a:pt x="0" y="114"/>
                  </a:lnTo>
                  <a:lnTo>
                    <a:pt x="198" y="229"/>
                  </a:lnTo>
                  <a:lnTo>
                    <a:pt x="394" y="116"/>
                  </a:lnTo>
                  <a:lnTo>
                    <a:pt x="394" y="64"/>
                  </a:lnTo>
                  <a:lnTo>
                    <a:pt x="335" y="104"/>
                  </a:lnTo>
                  <a:lnTo>
                    <a:pt x="19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1" name="Freeform 50"/>
          <p:cNvSpPr/>
          <p:nvPr/>
        </p:nvSpPr>
        <p:spPr bwMode="auto">
          <a:xfrm>
            <a:off x="6990762" y="3459044"/>
            <a:ext cx="514191" cy="761226"/>
          </a:xfrm>
          <a:custGeom>
            <a:avLst/>
            <a:gdLst>
              <a:gd name="T0" fmla="*/ 25 w 206"/>
              <a:gd name="T1" fmla="*/ 112 h 284"/>
              <a:gd name="T2" fmla="*/ 25 w 206"/>
              <a:gd name="T3" fmla="*/ 64 h 284"/>
              <a:gd name="T4" fmla="*/ 5 w 206"/>
              <a:gd name="T5" fmla="*/ 64 h 284"/>
              <a:gd name="T6" fmla="*/ 4 w 206"/>
              <a:gd name="T7" fmla="*/ 60 h 284"/>
              <a:gd name="T8" fmla="*/ 104 w 206"/>
              <a:gd name="T9" fmla="*/ 2 h 284"/>
              <a:gd name="T10" fmla="*/ 117 w 206"/>
              <a:gd name="T11" fmla="*/ 2 h 284"/>
              <a:gd name="T12" fmla="*/ 145 w 206"/>
              <a:gd name="T13" fmla="*/ 25 h 284"/>
              <a:gd name="T14" fmla="*/ 145 w 206"/>
              <a:gd name="T15" fmla="*/ 2 h 284"/>
              <a:gd name="T16" fmla="*/ 168 w 206"/>
              <a:gd name="T17" fmla="*/ 2 h 284"/>
              <a:gd name="T18" fmla="*/ 168 w 206"/>
              <a:gd name="T19" fmla="*/ 40 h 284"/>
              <a:gd name="T20" fmla="*/ 184 w 206"/>
              <a:gd name="T21" fmla="*/ 49 h 284"/>
              <a:gd name="T22" fmla="*/ 184 w 206"/>
              <a:gd name="T23" fmla="*/ 49 h 284"/>
              <a:gd name="T24" fmla="*/ 184 w 206"/>
              <a:gd name="T25" fmla="*/ 49 h 284"/>
              <a:gd name="T26" fmla="*/ 202 w 206"/>
              <a:gd name="T27" fmla="*/ 60 h 284"/>
              <a:gd name="T28" fmla="*/ 201 w 206"/>
              <a:gd name="T29" fmla="*/ 64 h 284"/>
              <a:gd name="T30" fmla="*/ 184 w 206"/>
              <a:gd name="T31" fmla="*/ 64 h 284"/>
              <a:gd name="T32" fmla="*/ 184 w 206"/>
              <a:gd name="T33" fmla="*/ 117 h 284"/>
              <a:gd name="T34" fmla="*/ 169 w 206"/>
              <a:gd name="T35" fmla="*/ 134 h 284"/>
              <a:gd name="T36" fmla="*/ 136 w 206"/>
              <a:gd name="T37" fmla="*/ 134 h 284"/>
              <a:gd name="T38" fmla="*/ 129 w 206"/>
              <a:gd name="T39" fmla="*/ 137 h 284"/>
              <a:gd name="T40" fmla="*/ 140 w 206"/>
              <a:gd name="T41" fmla="*/ 155 h 284"/>
              <a:gd name="T42" fmla="*/ 139 w 206"/>
              <a:gd name="T43" fmla="*/ 160 h 284"/>
              <a:gd name="T44" fmla="*/ 118 w 206"/>
              <a:gd name="T45" fmla="*/ 161 h 284"/>
              <a:gd name="T46" fmla="*/ 119 w 206"/>
              <a:gd name="T47" fmla="*/ 168 h 284"/>
              <a:gd name="T48" fmla="*/ 130 w 206"/>
              <a:gd name="T49" fmla="*/ 179 h 284"/>
              <a:gd name="T50" fmla="*/ 115 w 206"/>
              <a:gd name="T51" fmla="*/ 195 h 284"/>
              <a:gd name="T52" fmla="*/ 129 w 206"/>
              <a:gd name="T53" fmla="*/ 211 h 284"/>
              <a:gd name="T54" fmla="*/ 129 w 206"/>
              <a:gd name="T55" fmla="*/ 220 h 284"/>
              <a:gd name="T56" fmla="*/ 115 w 206"/>
              <a:gd name="T57" fmla="*/ 235 h 284"/>
              <a:gd name="T58" fmla="*/ 124 w 206"/>
              <a:gd name="T59" fmla="*/ 248 h 284"/>
              <a:gd name="T60" fmla="*/ 124 w 206"/>
              <a:gd name="T61" fmla="*/ 260 h 284"/>
              <a:gd name="T62" fmla="*/ 102 w 206"/>
              <a:gd name="T63" fmla="*/ 284 h 284"/>
              <a:gd name="T64" fmla="*/ 86 w 206"/>
              <a:gd name="T65" fmla="*/ 264 h 284"/>
              <a:gd name="T66" fmla="*/ 85 w 206"/>
              <a:gd name="T67" fmla="*/ 163 h 284"/>
              <a:gd name="T68" fmla="*/ 83 w 206"/>
              <a:gd name="T69" fmla="*/ 160 h 284"/>
              <a:gd name="T70" fmla="*/ 71 w 206"/>
              <a:gd name="T71" fmla="*/ 159 h 284"/>
              <a:gd name="T72" fmla="*/ 68 w 206"/>
              <a:gd name="T73" fmla="*/ 152 h 284"/>
              <a:gd name="T74" fmla="*/ 77 w 206"/>
              <a:gd name="T75" fmla="*/ 140 h 284"/>
              <a:gd name="T76" fmla="*/ 78 w 206"/>
              <a:gd name="T77" fmla="*/ 136 h 284"/>
              <a:gd name="T78" fmla="*/ 73 w 206"/>
              <a:gd name="T79" fmla="*/ 134 h 284"/>
              <a:gd name="T80" fmla="*/ 40 w 206"/>
              <a:gd name="T81" fmla="*/ 134 h 284"/>
              <a:gd name="T82" fmla="*/ 25 w 206"/>
              <a:gd name="T83" fmla="*/ 112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6" h="284">
                <a:moveTo>
                  <a:pt x="25" y="112"/>
                </a:moveTo>
                <a:cubicBezTo>
                  <a:pt x="25" y="64"/>
                  <a:pt x="25" y="64"/>
                  <a:pt x="25" y="64"/>
                </a:cubicBezTo>
                <a:cubicBezTo>
                  <a:pt x="5" y="64"/>
                  <a:pt x="5" y="64"/>
                  <a:pt x="5" y="64"/>
                </a:cubicBezTo>
                <a:cubicBezTo>
                  <a:pt x="1" y="64"/>
                  <a:pt x="0" y="62"/>
                  <a:pt x="4" y="60"/>
                </a:cubicBezTo>
                <a:cubicBezTo>
                  <a:pt x="104" y="2"/>
                  <a:pt x="104" y="2"/>
                  <a:pt x="104" y="2"/>
                </a:cubicBezTo>
                <a:cubicBezTo>
                  <a:pt x="107" y="0"/>
                  <a:pt x="113" y="0"/>
                  <a:pt x="117" y="2"/>
                </a:cubicBezTo>
                <a:cubicBezTo>
                  <a:pt x="145" y="25"/>
                  <a:pt x="145" y="25"/>
                  <a:pt x="145" y="25"/>
                </a:cubicBezTo>
                <a:cubicBezTo>
                  <a:pt x="145" y="2"/>
                  <a:pt x="145" y="2"/>
                  <a:pt x="145" y="2"/>
                </a:cubicBezTo>
                <a:cubicBezTo>
                  <a:pt x="168" y="2"/>
                  <a:pt x="168" y="2"/>
                  <a:pt x="168" y="2"/>
                </a:cubicBezTo>
                <a:cubicBezTo>
                  <a:pt x="168" y="40"/>
                  <a:pt x="168" y="40"/>
                  <a:pt x="168" y="40"/>
                </a:cubicBezTo>
                <a:cubicBezTo>
                  <a:pt x="184" y="49"/>
                  <a:pt x="184" y="49"/>
                  <a:pt x="184" y="49"/>
                </a:cubicBezTo>
                <a:cubicBezTo>
                  <a:pt x="184" y="49"/>
                  <a:pt x="184" y="49"/>
                  <a:pt x="184" y="49"/>
                </a:cubicBezTo>
                <a:cubicBezTo>
                  <a:pt x="184" y="49"/>
                  <a:pt x="184" y="49"/>
                  <a:pt x="184" y="49"/>
                </a:cubicBezTo>
                <a:cubicBezTo>
                  <a:pt x="202" y="60"/>
                  <a:pt x="202" y="60"/>
                  <a:pt x="202" y="60"/>
                </a:cubicBezTo>
                <a:cubicBezTo>
                  <a:pt x="206" y="62"/>
                  <a:pt x="205" y="64"/>
                  <a:pt x="201" y="64"/>
                </a:cubicBezTo>
                <a:cubicBezTo>
                  <a:pt x="184" y="64"/>
                  <a:pt x="184" y="64"/>
                  <a:pt x="184" y="64"/>
                </a:cubicBezTo>
                <a:cubicBezTo>
                  <a:pt x="184" y="117"/>
                  <a:pt x="184" y="117"/>
                  <a:pt x="184" y="117"/>
                </a:cubicBezTo>
                <a:cubicBezTo>
                  <a:pt x="184" y="117"/>
                  <a:pt x="185" y="134"/>
                  <a:pt x="169" y="134"/>
                </a:cubicBezTo>
                <a:cubicBezTo>
                  <a:pt x="136" y="134"/>
                  <a:pt x="136" y="134"/>
                  <a:pt x="136" y="134"/>
                </a:cubicBezTo>
                <a:cubicBezTo>
                  <a:pt x="134" y="135"/>
                  <a:pt x="131" y="136"/>
                  <a:pt x="129" y="137"/>
                </a:cubicBezTo>
                <a:cubicBezTo>
                  <a:pt x="140" y="155"/>
                  <a:pt x="140" y="155"/>
                  <a:pt x="140" y="155"/>
                </a:cubicBezTo>
                <a:cubicBezTo>
                  <a:pt x="142" y="159"/>
                  <a:pt x="139" y="160"/>
                  <a:pt x="139" y="160"/>
                </a:cubicBezTo>
                <a:cubicBezTo>
                  <a:pt x="118" y="161"/>
                  <a:pt x="118" y="161"/>
                  <a:pt x="118" y="161"/>
                </a:cubicBezTo>
                <a:cubicBezTo>
                  <a:pt x="119" y="168"/>
                  <a:pt x="119" y="168"/>
                  <a:pt x="119" y="168"/>
                </a:cubicBezTo>
                <a:cubicBezTo>
                  <a:pt x="130" y="179"/>
                  <a:pt x="130" y="179"/>
                  <a:pt x="130" y="179"/>
                </a:cubicBezTo>
                <a:cubicBezTo>
                  <a:pt x="115" y="195"/>
                  <a:pt x="115" y="195"/>
                  <a:pt x="115" y="195"/>
                </a:cubicBezTo>
                <a:cubicBezTo>
                  <a:pt x="129" y="211"/>
                  <a:pt x="129" y="211"/>
                  <a:pt x="129" y="211"/>
                </a:cubicBezTo>
                <a:cubicBezTo>
                  <a:pt x="129" y="220"/>
                  <a:pt x="129" y="220"/>
                  <a:pt x="129" y="220"/>
                </a:cubicBezTo>
                <a:cubicBezTo>
                  <a:pt x="115" y="235"/>
                  <a:pt x="115" y="235"/>
                  <a:pt x="115" y="235"/>
                </a:cubicBezTo>
                <a:cubicBezTo>
                  <a:pt x="124" y="248"/>
                  <a:pt x="124" y="248"/>
                  <a:pt x="124" y="248"/>
                </a:cubicBezTo>
                <a:cubicBezTo>
                  <a:pt x="124" y="260"/>
                  <a:pt x="124" y="260"/>
                  <a:pt x="124" y="260"/>
                </a:cubicBezTo>
                <a:cubicBezTo>
                  <a:pt x="102" y="284"/>
                  <a:pt x="102" y="284"/>
                  <a:pt x="102" y="284"/>
                </a:cubicBezTo>
                <a:cubicBezTo>
                  <a:pt x="94" y="283"/>
                  <a:pt x="86" y="264"/>
                  <a:pt x="86" y="264"/>
                </a:cubicBezTo>
                <a:cubicBezTo>
                  <a:pt x="85" y="163"/>
                  <a:pt x="85" y="163"/>
                  <a:pt x="85" y="163"/>
                </a:cubicBezTo>
                <a:cubicBezTo>
                  <a:pt x="85" y="160"/>
                  <a:pt x="83" y="160"/>
                  <a:pt x="83" y="160"/>
                </a:cubicBezTo>
                <a:cubicBezTo>
                  <a:pt x="71" y="159"/>
                  <a:pt x="71" y="159"/>
                  <a:pt x="71" y="159"/>
                </a:cubicBezTo>
                <a:cubicBezTo>
                  <a:pt x="64" y="159"/>
                  <a:pt x="68" y="152"/>
                  <a:pt x="68" y="152"/>
                </a:cubicBezTo>
                <a:cubicBezTo>
                  <a:pt x="77" y="140"/>
                  <a:pt x="77" y="140"/>
                  <a:pt x="77" y="140"/>
                </a:cubicBezTo>
                <a:cubicBezTo>
                  <a:pt x="78" y="139"/>
                  <a:pt x="78" y="137"/>
                  <a:pt x="78" y="136"/>
                </a:cubicBezTo>
                <a:cubicBezTo>
                  <a:pt x="76" y="136"/>
                  <a:pt x="74" y="135"/>
                  <a:pt x="73" y="134"/>
                </a:cubicBezTo>
                <a:cubicBezTo>
                  <a:pt x="40" y="134"/>
                  <a:pt x="40" y="134"/>
                  <a:pt x="40" y="134"/>
                </a:cubicBezTo>
                <a:cubicBezTo>
                  <a:pt x="40" y="134"/>
                  <a:pt x="25" y="133"/>
                  <a:pt x="25" y="112"/>
                </a:cubicBezTo>
                <a:close/>
              </a:path>
            </a:pathLst>
          </a:cu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3"/>
          <p:cNvGrpSpPr/>
          <p:nvPr/>
        </p:nvGrpSpPr>
        <p:grpSpPr>
          <a:xfrm>
            <a:off x="8551597" y="2607649"/>
            <a:ext cx="3073704" cy="1702790"/>
            <a:chOff x="8461641" y="1680432"/>
            <a:chExt cx="2914647" cy="1614675"/>
          </a:xfrm>
        </p:grpSpPr>
        <p:sp>
          <p:nvSpPr>
            <p:cNvPr id="60" name="Rectangle 59"/>
            <p:cNvSpPr/>
            <p:nvPr/>
          </p:nvSpPr>
          <p:spPr>
            <a:xfrm>
              <a:off x="8461641" y="1680432"/>
              <a:ext cx="2914647" cy="1614675"/>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TextBox 60"/>
            <p:cNvSpPr txBox="1"/>
            <p:nvPr/>
          </p:nvSpPr>
          <p:spPr>
            <a:xfrm>
              <a:off x="8706534" y="1912546"/>
              <a:ext cx="1413952" cy="311549"/>
            </a:xfrm>
            <a:prstGeom prst="rect">
              <a:avLst/>
            </a:prstGeom>
            <a:noFill/>
          </p:spPr>
          <p:txBody>
            <a:bodyPr wrap="none"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 </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Rectangle 61"/>
            <p:cNvSpPr/>
            <p:nvPr/>
          </p:nvSpPr>
          <p:spPr>
            <a:xfrm>
              <a:off x="8701390" y="2281878"/>
              <a:ext cx="2482639" cy="507819"/>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zh-CN" altLang="en-US"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GB"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3" name="Group 62"/>
          <p:cNvGrpSpPr/>
          <p:nvPr/>
        </p:nvGrpSpPr>
        <p:grpSpPr>
          <a:xfrm>
            <a:off x="8910113" y="5469167"/>
            <a:ext cx="796944" cy="796944"/>
            <a:chOff x="6895745" y="6076124"/>
            <a:chExt cx="755703" cy="755703"/>
          </a:xfrm>
        </p:grpSpPr>
        <p:sp>
          <p:nvSpPr>
            <p:cNvPr id="64" name="Oval 63"/>
            <p:cNvSpPr/>
            <p:nvPr/>
          </p:nvSpPr>
          <p:spPr>
            <a:xfrm>
              <a:off x="6895745" y="6076124"/>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5" name="Group 64"/>
            <p:cNvGrpSpPr/>
            <p:nvPr/>
          </p:nvGrpSpPr>
          <p:grpSpPr>
            <a:xfrm>
              <a:off x="7162147" y="6226696"/>
              <a:ext cx="212181" cy="457727"/>
              <a:chOff x="4395788" y="2198688"/>
              <a:chExt cx="344488" cy="742951"/>
            </a:xfrm>
            <a:solidFill>
              <a:schemeClr val="bg2"/>
            </a:solidFill>
          </p:grpSpPr>
          <p:sp>
            <p:nvSpPr>
              <p:cNvPr id="66" name="Oval 65"/>
              <p:cNvSpPr>
                <a:spLocks noChangeArrowheads="1"/>
              </p:cNvSpPr>
              <p:nvPr/>
            </p:nvSpPr>
            <p:spPr bwMode="auto">
              <a:xfrm>
                <a:off x="4511675" y="2198688"/>
                <a:ext cx="109538" cy="112713"/>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48216" tIns="24108" rIns="48216" bIns="24108" numCol="1" anchor="t" anchorCtr="0" compatLnSpc="1"/>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48216" tIns="24108" rIns="48216" bIns="24108" numCol="1" anchor="t" anchorCtr="0" compatLnSpc="1"/>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68" name="Group 67"/>
          <p:cNvGrpSpPr/>
          <p:nvPr/>
        </p:nvGrpSpPr>
        <p:grpSpPr>
          <a:xfrm>
            <a:off x="8900231" y="4526943"/>
            <a:ext cx="796944" cy="796944"/>
            <a:chOff x="1354194" y="5911456"/>
            <a:chExt cx="755703" cy="755703"/>
          </a:xfrm>
        </p:grpSpPr>
        <p:sp>
          <p:nvSpPr>
            <p:cNvPr id="69" name="Oval 68"/>
            <p:cNvSpPr/>
            <p:nvPr/>
          </p:nvSpPr>
          <p:spPr>
            <a:xfrm>
              <a:off x="1354194" y="5911456"/>
              <a:ext cx="755703" cy="7557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0" name="Group 69"/>
            <p:cNvGrpSpPr/>
            <p:nvPr/>
          </p:nvGrpSpPr>
          <p:grpSpPr>
            <a:xfrm>
              <a:off x="1639245" y="6058413"/>
              <a:ext cx="185600" cy="472193"/>
              <a:chOff x="4422775" y="2198688"/>
              <a:chExt cx="292100" cy="742950"/>
            </a:xfrm>
            <a:solidFill>
              <a:schemeClr val="bg2"/>
            </a:solidFill>
          </p:grpSpPr>
          <p:sp>
            <p:nvSpPr>
              <p:cNvPr id="71"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48216" tIns="24108" rIns="48216" bIns="24108" numCol="1" anchor="t" anchorCtr="0" compatLnSpc="1"/>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Oval 13"/>
              <p:cNvSpPr>
                <a:spLocks noChangeArrowheads="1"/>
              </p:cNvSpPr>
              <p:nvPr/>
            </p:nvSpPr>
            <p:spPr bwMode="auto">
              <a:xfrm>
                <a:off x="4511675" y="2198688"/>
                <a:ext cx="115888" cy="11588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48216" tIns="24108" rIns="48216" bIns="24108" numCol="1" anchor="t" anchorCtr="0" compatLnSpc="1"/>
              <a:lstStyle/>
              <a:p>
                <a:pPr algn="just">
                  <a:lnSpc>
                    <a:spcPct val="120000"/>
                  </a:lnSpc>
                </a:pPr>
                <a:endParaRPr lang="en-US" sz="95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73" name="TextBox 72"/>
          <p:cNvSpPr txBox="1"/>
          <p:nvPr/>
        </p:nvSpPr>
        <p:spPr>
          <a:xfrm>
            <a:off x="9758138" y="4672206"/>
            <a:ext cx="678391" cy="293607"/>
          </a:xfrm>
          <a:prstGeom prst="rect">
            <a:avLst/>
          </a:prstGeom>
          <a:noFill/>
        </p:spPr>
        <p:txBody>
          <a:bodyPr wrap="none" rtlCol="0">
            <a:spAutoFit/>
          </a:bodyPr>
          <a:lstStyle/>
          <a:p>
            <a:pPr>
              <a:lnSpc>
                <a:spcPct val="120000"/>
              </a:lnSpc>
            </a:pPr>
            <a:r>
              <a:rPr lang="en-US" sz="12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1.234K</a:t>
            </a:r>
            <a:endParaRPr lang="en-GB" sz="12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TextBox 73"/>
          <p:cNvSpPr txBox="1"/>
          <p:nvPr/>
        </p:nvSpPr>
        <p:spPr>
          <a:xfrm>
            <a:off x="9758533" y="4934399"/>
            <a:ext cx="960519" cy="293607"/>
          </a:xfrm>
          <a:prstGeom prst="rect">
            <a:avLst/>
          </a:prstGeom>
          <a:noFill/>
        </p:spPr>
        <p:txBody>
          <a:bodyPr wrap="none" rtlCol="0">
            <a:spAutoFit/>
          </a:bodyPr>
          <a:lstStyle/>
          <a:p>
            <a:pPr>
              <a:lnSpc>
                <a:spcPct val="120000"/>
              </a:lnSpc>
            </a:pPr>
            <a:r>
              <a:rPr lang="en-US" sz="12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Male Users</a:t>
            </a:r>
            <a:endParaRPr lang="en-GB" sz="12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TextBox 74"/>
          <p:cNvSpPr txBox="1"/>
          <p:nvPr/>
        </p:nvSpPr>
        <p:spPr>
          <a:xfrm>
            <a:off x="9776385" y="5614431"/>
            <a:ext cx="678391" cy="293607"/>
          </a:xfrm>
          <a:prstGeom prst="rect">
            <a:avLst/>
          </a:prstGeom>
          <a:noFill/>
        </p:spPr>
        <p:txBody>
          <a:bodyPr wrap="none" rtlCol="0">
            <a:spAutoFit/>
          </a:bodyPr>
          <a:lstStyle/>
          <a:p>
            <a:pPr>
              <a:lnSpc>
                <a:spcPct val="120000"/>
              </a:lnSpc>
            </a:pPr>
            <a:r>
              <a:rPr lang="en-US" sz="12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1.234K</a:t>
            </a:r>
            <a:endParaRPr lang="en-GB" sz="1200" b="1">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TextBox 75"/>
          <p:cNvSpPr txBox="1"/>
          <p:nvPr/>
        </p:nvSpPr>
        <p:spPr>
          <a:xfrm>
            <a:off x="9777250" y="5876624"/>
            <a:ext cx="1140056" cy="293607"/>
          </a:xfrm>
          <a:prstGeom prst="rect">
            <a:avLst/>
          </a:prstGeom>
          <a:noFill/>
        </p:spPr>
        <p:txBody>
          <a:bodyPr wrap="none" rtlCol="0">
            <a:spAutoFit/>
          </a:bodyPr>
          <a:lstStyle/>
          <a:p>
            <a:pPr>
              <a:lnSpc>
                <a:spcPct val="120000"/>
              </a:lnSpc>
            </a:pPr>
            <a:r>
              <a:rPr lang="en-US" sz="12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Female Users</a:t>
            </a:r>
            <a:endParaRPr lang="en-GB" sz="12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3"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fltVal val="0"/>
                                          </p:val>
                                        </p:tav>
                                        <p:tav tm="100000">
                                          <p:val>
                                            <p:strVal val="#ppt_h"/>
                                          </p:val>
                                        </p:tav>
                                      </p:tavLst>
                                    </p:anim>
                                    <p:animEffect transition="in" filter="fade">
                                      <p:cBhvr>
                                        <p:cTn id="25" dur="500"/>
                                        <p:tgtEl>
                                          <p:spTgt spid="25"/>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500"/>
                                        <p:tgtEl>
                                          <p:spTgt spid="36"/>
                                        </p:tgtEl>
                                      </p:cBhvr>
                                    </p:animEffect>
                                  </p:childTnLst>
                                </p:cTn>
                              </p:par>
                            </p:childTnLst>
                          </p:cTn>
                        </p:par>
                        <p:par>
                          <p:cTn id="34" fill="hold">
                            <p:stCondLst>
                              <p:cond delay="3000"/>
                            </p:stCondLst>
                            <p:childTnLst>
                              <p:par>
                                <p:cTn id="35" presetID="49" presetClass="entr" presetSubtype="0" decel="100000"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 calcmode="lin" valueType="num">
                                      <p:cBhvr>
                                        <p:cTn id="39" dur="500" fill="hold"/>
                                        <p:tgtEl>
                                          <p:spTgt spid="39"/>
                                        </p:tgtEl>
                                        <p:attrNameLst>
                                          <p:attrName>style.rotation</p:attrName>
                                        </p:attrNameLst>
                                      </p:cBhvr>
                                      <p:tavLst>
                                        <p:tav tm="0">
                                          <p:val>
                                            <p:fltVal val="360"/>
                                          </p:val>
                                        </p:tav>
                                        <p:tav tm="100000">
                                          <p:val>
                                            <p:fltVal val="0"/>
                                          </p:val>
                                        </p:tav>
                                      </p:tavLst>
                                    </p:anim>
                                    <p:animEffect transition="in" filter="fade">
                                      <p:cBhvr>
                                        <p:cTn id="40" dur="500"/>
                                        <p:tgtEl>
                                          <p:spTgt spid="39"/>
                                        </p:tgtEl>
                                      </p:cBhvr>
                                    </p:animEffect>
                                  </p:childTnLst>
                                </p:cTn>
                              </p:par>
                            </p:childTnLst>
                          </p:cTn>
                        </p:par>
                        <p:par>
                          <p:cTn id="41" fill="hold">
                            <p:stCondLst>
                              <p:cond delay="3500"/>
                            </p:stCondLst>
                            <p:childTnLst>
                              <p:par>
                                <p:cTn id="42" presetID="49" presetClass="entr" presetSubtype="0" decel="100000" fill="hold" nodeType="afterEffect">
                                  <p:stCondLst>
                                    <p:cond delay="0"/>
                                  </p:stCondLst>
                                  <p:childTnLst>
                                    <p:set>
                                      <p:cBhvr>
                                        <p:cTn id="43" dur="1" fill="hold">
                                          <p:stCondLst>
                                            <p:cond delay="0"/>
                                          </p:stCondLst>
                                        </p:cTn>
                                        <p:tgtEl>
                                          <p:spTgt spid="47"/>
                                        </p:tgtEl>
                                        <p:attrNameLst>
                                          <p:attrName>style.visibility</p:attrName>
                                        </p:attrNameLst>
                                      </p:cBhvr>
                                      <p:to>
                                        <p:strVal val="visible"/>
                                      </p:to>
                                    </p:set>
                                    <p:anim calcmode="lin" valueType="num">
                                      <p:cBhvr>
                                        <p:cTn id="44" dur="500" fill="hold"/>
                                        <p:tgtEl>
                                          <p:spTgt spid="47"/>
                                        </p:tgtEl>
                                        <p:attrNameLst>
                                          <p:attrName>ppt_w</p:attrName>
                                        </p:attrNameLst>
                                      </p:cBhvr>
                                      <p:tavLst>
                                        <p:tav tm="0">
                                          <p:val>
                                            <p:fltVal val="0"/>
                                          </p:val>
                                        </p:tav>
                                        <p:tav tm="100000">
                                          <p:val>
                                            <p:strVal val="#ppt_w"/>
                                          </p:val>
                                        </p:tav>
                                      </p:tavLst>
                                    </p:anim>
                                    <p:anim calcmode="lin" valueType="num">
                                      <p:cBhvr>
                                        <p:cTn id="45" dur="500" fill="hold"/>
                                        <p:tgtEl>
                                          <p:spTgt spid="47"/>
                                        </p:tgtEl>
                                        <p:attrNameLst>
                                          <p:attrName>ppt_h</p:attrName>
                                        </p:attrNameLst>
                                      </p:cBhvr>
                                      <p:tavLst>
                                        <p:tav tm="0">
                                          <p:val>
                                            <p:fltVal val="0"/>
                                          </p:val>
                                        </p:tav>
                                        <p:tav tm="100000">
                                          <p:val>
                                            <p:strVal val="#ppt_h"/>
                                          </p:val>
                                        </p:tav>
                                      </p:tavLst>
                                    </p:anim>
                                    <p:anim calcmode="lin" valueType="num">
                                      <p:cBhvr>
                                        <p:cTn id="46" dur="500" fill="hold"/>
                                        <p:tgtEl>
                                          <p:spTgt spid="47"/>
                                        </p:tgtEl>
                                        <p:attrNameLst>
                                          <p:attrName>style.rotation</p:attrName>
                                        </p:attrNameLst>
                                      </p:cBhvr>
                                      <p:tavLst>
                                        <p:tav tm="0">
                                          <p:val>
                                            <p:fltVal val="360"/>
                                          </p:val>
                                        </p:tav>
                                        <p:tav tm="100000">
                                          <p:val>
                                            <p:fltVal val="0"/>
                                          </p:val>
                                        </p:tav>
                                      </p:tavLst>
                                    </p:anim>
                                    <p:animEffect transition="in" filter="fade">
                                      <p:cBhvr>
                                        <p:cTn id="47" dur="500"/>
                                        <p:tgtEl>
                                          <p:spTgt spid="47"/>
                                        </p:tgtEl>
                                      </p:cBhvr>
                                    </p:animEffect>
                                  </p:childTnLst>
                                </p:cTn>
                              </p:par>
                            </p:childTnLst>
                          </p:cTn>
                        </p:par>
                        <p:par>
                          <p:cTn id="48" fill="hold">
                            <p:stCondLst>
                              <p:cond delay="4000"/>
                            </p:stCondLst>
                            <p:childTnLst>
                              <p:par>
                                <p:cTn id="49" presetID="49" presetClass="entr" presetSubtype="0" decel="10000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 calcmode="lin" valueType="num">
                                      <p:cBhvr>
                                        <p:cTn id="51" dur="500" fill="hold"/>
                                        <p:tgtEl>
                                          <p:spTgt spid="51"/>
                                        </p:tgtEl>
                                        <p:attrNameLst>
                                          <p:attrName>ppt_w</p:attrName>
                                        </p:attrNameLst>
                                      </p:cBhvr>
                                      <p:tavLst>
                                        <p:tav tm="0">
                                          <p:val>
                                            <p:fltVal val="0"/>
                                          </p:val>
                                        </p:tav>
                                        <p:tav tm="100000">
                                          <p:val>
                                            <p:strVal val="#ppt_w"/>
                                          </p:val>
                                        </p:tav>
                                      </p:tavLst>
                                    </p:anim>
                                    <p:anim calcmode="lin" valueType="num">
                                      <p:cBhvr>
                                        <p:cTn id="52" dur="500" fill="hold"/>
                                        <p:tgtEl>
                                          <p:spTgt spid="51"/>
                                        </p:tgtEl>
                                        <p:attrNameLst>
                                          <p:attrName>ppt_h</p:attrName>
                                        </p:attrNameLst>
                                      </p:cBhvr>
                                      <p:tavLst>
                                        <p:tav tm="0">
                                          <p:val>
                                            <p:fltVal val="0"/>
                                          </p:val>
                                        </p:tav>
                                        <p:tav tm="100000">
                                          <p:val>
                                            <p:strVal val="#ppt_h"/>
                                          </p:val>
                                        </p:tav>
                                      </p:tavLst>
                                    </p:anim>
                                    <p:anim calcmode="lin" valueType="num">
                                      <p:cBhvr>
                                        <p:cTn id="53" dur="500" fill="hold"/>
                                        <p:tgtEl>
                                          <p:spTgt spid="51"/>
                                        </p:tgtEl>
                                        <p:attrNameLst>
                                          <p:attrName>style.rotation</p:attrName>
                                        </p:attrNameLst>
                                      </p:cBhvr>
                                      <p:tavLst>
                                        <p:tav tm="0">
                                          <p:val>
                                            <p:fltVal val="360"/>
                                          </p:val>
                                        </p:tav>
                                        <p:tav tm="100000">
                                          <p:val>
                                            <p:fltVal val="0"/>
                                          </p:val>
                                        </p:tav>
                                      </p:tavLst>
                                    </p:anim>
                                    <p:animEffect transition="in" filter="fade">
                                      <p:cBhvr>
                                        <p:cTn id="54" dur="500"/>
                                        <p:tgtEl>
                                          <p:spTgt spid="51"/>
                                        </p:tgtEl>
                                      </p:cBhvr>
                                    </p:animEffect>
                                  </p:childTnLst>
                                </p:cTn>
                              </p:par>
                            </p:childTnLst>
                          </p:cTn>
                        </p:par>
                        <p:par>
                          <p:cTn id="55" fill="hold">
                            <p:stCondLst>
                              <p:cond delay="4500"/>
                            </p:stCondLst>
                            <p:childTnLst>
                              <p:par>
                                <p:cTn id="56" presetID="49" presetClass="entr" presetSubtype="0" decel="100000" fill="hold" grpId="0" nodeType="afterEffect">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cBhvr>
                                        <p:cTn id="58" dur="500" fill="hold"/>
                                        <p:tgtEl>
                                          <p:spTgt spid="46"/>
                                        </p:tgtEl>
                                        <p:attrNameLst>
                                          <p:attrName>ppt_w</p:attrName>
                                        </p:attrNameLst>
                                      </p:cBhvr>
                                      <p:tavLst>
                                        <p:tav tm="0">
                                          <p:val>
                                            <p:fltVal val="0"/>
                                          </p:val>
                                        </p:tav>
                                        <p:tav tm="100000">
                                          <p:val>
                                            <p:strVal val="#ppt_w"/>
                                          </p:val>
                                        </p:tav>
                                      </p:tavLst>
                                    </p:anim>
                                    <p:anim calcmode="lin" valueType="num">
                                      <p:cBhvr>
                                        <p:cTn id="59" dur="500" fill="hold"/>
                                        <p:tgtEl>
                                          <p:spTgt spid="46"/>
                                        </p:tgtEl>
                                        <p:attrNameLst>
                                          <p:attrName>ppt_h</p:attrName>
                                        </p:attrNameLst>
                                      </p:cBhvr>
                                      <p:tavLst>
                                        <p:tav tm="0">
                                          <p:val>
                                            <p:fltVal val="0"/>
                                          </p:val>
                                        </p:tav>
                                        <p:tav tm="100000">
                                          <p:val>
                                            <p:strVal val="#ppt_h"/>
                                          </p:val>
                                        </p:tav>
                                      </p:tavLst>
                                    </p:anim>
                                    <p:anim calcmode="lin" valueType="num">
                                      <p:cBhvr>
                                        <p:cTn id="60" dur="500" fill="hold"/>
                                        <p:tgtEl>
                                          <p:spTgt spid="46"/>
                                        </p:tgtEl>
                                        <p:attrNameLst>
                                          <p:attrName>style.rotation</p:attrName>
                                        </p:attrNameLst>
                                      </p:cBhvr>
                                      <p:tavLst>
                                        <p:tav tm="0">
                                          <p:val>
                                            <p:fltVal val="360"/>
                                          </p:val>
                                        </p:tav>
                                        <p:tav tm="100000">
                                          <p:val>
                                            <p:fltVal val="0"/>
                                          </p:val>
                                        </p:tav>
                                      </p:tavLst>
                                    </p:anim>
                                    <p:animEffect transition="in" filter="fade">
                                      <p:cBhvr>
                                        <p:cTn id="61" dur="500"/>
                                        <p:tgtEl>
                                          <p:spTgt spid="46"/>
                                        </p:tgtEl>
                                      </p:cBhvr>
                                    </p:animEffect>
                                  </p:childTnLst>
                                </p:cTn>
                              </p:par>
                            </p:childTnLst>
                          </p:cTn>
                        </p:par>
                        <p:par>
                          <p:cTn id="62" fill="hold">
                            <p:stCondLst>
                              <p:cond delay="5000"/>
                            </p:stCondLst>
                            <p:childTnLst>
                              <p:par>
                                <p:cTn id="63" presetID="42" presetClass="entr" presetSubtype="0" fill="hold" nodeType="after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1000"/>
                                        <p:tgtEl>
                                          <p:spTgt spid="4"/>
                                        </p:tgtEl>
                                      </p:cBhvr>
                                    </p:animEffect>
                                    <p:anim calcmode="lin" valueType="num">
                                      <p:cBhvr>
                                        <p:cTn id="66" dur="1000" fill="hold"/>
                                        <p:tgtEl>
                                          <p:spTgt spid="4"/>
                                        </p:tgtEl>
                                        <p:attrNameLst>
                                          <p:attrName>ppt_x</p:attrName>
                                        </p:attrNameLst>
                                      </p:cBhvr>
                                      <p:tavLst>
                                        <p:tav tm="0">
                                          <p:val>
                                            <p:strVal val="#ppt_x"/>
                                          </p:val>
                                        </p:tav>
                                        <p:tav tm="100000">
                                          <p:val>
                                            <p:strVal val="#ppt_x"/>
                                          </p:val>
                                        </p:tav>
                                      </p:tavLst>
                                    </p:anim>
                                    <p:anim calcmode="lin" valueType="num">
                                      <p:cBhvr>
                                        <p:cTn id="67" dur="1000" fill="hold"/>
                                        <p:tgtEl>
                                          <p:spTgt spid="4"/>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10" presetClass="entr" presetSubtype="0" fill="hold"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500"/>
                                        <p:tgtEl>
                                          <p:spTgt spid="68"/>
                                        </p:tgtEl>
                                      </p:cBhvr>
                                    </p:animEffect>
                                  </p:childTnLst>
                                </p:cTn>
                              </p:par>
                            </p:childTnLst>
                          </p:cTn>
                        </p:par>
                        <p:par>
                          <p:cTn id="72" fill="hold">
                            <p:stCondLst>
                              <p:cond delay="6500"/>
                            </p:stCondLst>
                            <p:childTnLst>
                              <p:par>
                                <p:cTn id="73" presetID="10" presetClass="entr" presetSubtype="0" fill="hold" grpId="0" nodeType="afterEffect">
                                  <p:stCondLst>
                                    <p:cond delay="0"/>
                                  </p:stCondLst>
                                  <p:childTnLst>
                                    <p:set>
                                      <p:cBhvr>
                                        <p:cTn id="74" dur="1" fill="hold">
                                          <p:stCondLst>
                                            <p:cond delay="0"/>
                                          </p:stCondLst>
                                        </p:cTn>
                                        <p:tgtEl>
                                          <p:spTgt spid="73"/>
                                        </p:tgtEl>
                                        <p:attrNameLst>
                                          <p:attrName>style.visibility</p:attrName>
                                        </p:attrNameLst>
                                      </p:cBhvr>
                                      <p:to>
                                        <p:strVal val="visible"/>
                                      </p:to>
                                    </p:set>
                                    <p:animEffect transition="in" filter="fade">
                                      <p:cBhvr>
                                        <p:cTn id="75" dur="500"/>
                                        <p:tgtEl>
                                          <p:spTgt spid="73"/>
                                        </p:tgtEl>
                                      </p:cBhvr>
                                    </p:animEffect>
                                  </p:childTnLst>
                                </p:cTn>
                              </p:par>
                            </p:childTnLst>
                          </p:cTn>
                        </p:par>
                        <p:par>
                          <p:cTn id="76" fill="hold">
                            <p:stCondLst>
                              <p:cond delay="7000"/>
                            </p:stCondLst>
                            <p:childTnLst>
                              <p:par>
                                <p:cTn id="77" presetID="10" presetClass="entr" presetSubtype="0"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Effect transition="in" filter="fade">
                                      <p:cBhvr>
                                        <p:cTn id="79" dur="500"/>
                                        <p:tgtEl>
                                          <p:spTgt spid="74"/>
                                        </p:tgtEl>
                                      </p:cBhvr>
                                    </p:animEffect>
                                  </p:childTnLst>
                                </p:cTn>
                              </p:par>
                            </p:childTnLst>
                          </p:cTn>
                        </p:par>
                        <p:par>
                          <p:cTn id="80" fill="hold">
                            <p:stCondLst>
                              <p:cond delay="7500"/>
                            </p:stCondLst>
                            <p:childTnLst>
                              <p:par>
                                <p:cTn id="81" presetID="10" presetClass="entr" presetSubtype="0" fill="hold" nodeType="after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fade">
                                      <p:cBhvr>
                                        <p:cTn id="83" dur="500"/>
                                        <p:tgtEl>
                                          <p:spTgt spid="63"/>
                                        </p:tgtEl>
                                      </p:cBhvr>
                                    </p:animEffect>
                                  </p:childTnLst>
                                </p:cTn>
                              </p:par>
                            </p:childTnLst>
                          </p:cTn>
                        </p:par>
                        <p:par>
                          <p:cTn id="84" fill="hold">
                            <p:stCondLst>
                              <p:cond delay="8000"/>
                            </p:stCondLst>
                            <p:childTnLst>
                              <p:par>
                                <p:cTn id="85" presetID="10" presetClass="entr" presetSubtype="0" fill="hold" grpId="0" nodeType="afterEffect">
                                  <p:stCondLst>
                                    <p:cond delay="0"/>
                                  </p:stCondLst>
                                  <p:childTnLst>
                                    <p:set>
                                      <p:cBhvr>
                                        <p:cTn id="86" dur="1" fill="hold">
                                          <p:stCondLst>
                                            <p:cond delay="0"/>
                                          </p:stCondLst>
                                        </p:cTn>
                                        <p:tgtEl>
                                          <p:spTgt spid="75"/>
                                        </p:tgtEl>
                                        <p:attrNameLst>
                                          <p:attrName>style.visibility</p:attrName>
                                        </p:attrNameLst>
                                      </p:cBhvr>
                                      <p:to>
                                        <p:strVal val="visible"/>
                                      </p:to>
                                    </p:set>
                                    <p:animEffect transition="in" filter="fade">
                                      <p:cBhvr>
                                        <p:cTn id="87" dur="500"/>
                                        <p:tgtEl>
                                          <p:spTgt spid="75"/>
                                        </p:tgtEl>
                                      </p:cBhvr>
                                    </p:animEffect>
                                  </p:childTnLst>
                                </p:cTn>
                              </p:par>
                            </p:childTnLst>
                          </p:cTn>
                        </p:par>
                        <p:par>
                          <p:cTn id="88" fill="hold">
                            <p:stCondLst>
                              <p:cond delay="8500"/>
                            </p:stCondLst>
                            <p:childTnLst>
                              <p:par>
                                <p:cTn id="89" presetID="10" presetClass="entr" presetSubtype="0" fill="hold" grpId="0" nodeType="afterEffect">
                                  <p:stCondLst>
                                    <p:cond delay="0"/>
                                  </p:stCondLst>
                                  <p:childTnLst>
                                    <p:set>
                                      <p:cBhvr>
                                        <p:cTn id="90" dur="1" fill="hold">
                                          <p:stCondLst>
                                            <p:cond delay="0"/>
                                          </p:stCondLst>
                                        </p:cTn>
                                        <p:tgtEl>
                                          <p:spTgt spid="76"/>
                                        </p:tgtEl>
                                        <p:attrNameLst>
                                          <p:attrName>style.visibility</p:attrName>
                                        </p:attrNameLst>
                                      </p:cBhvr>
                                      <p:to>
                                        <p:strVal val="visible"/>
                                      </p:to>
                                    </p:set>
                                    <p:animEffect transition="in" filter="fade">
                                      <p:cBhvr>
                                        <p:cTn id="9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5" grpId="0"/>
      <p:bldP spid="46" grpId="0" animBg="1"/>
      <p:bldP spid="51" grpId="0" animBg="1"/>
      <p:bldP spid="73" grpId="0"/>
      <p:bldP spid="74" grpId="0"/>
      <p:bldP spid="75" grpId="0"/>
      <p:bldP spid="7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430105" y="2447748"/>
            <a:ext cx="3998543" cy="3850364"/>
            <a:chOff x="4200186" y="2320894"/>
            <a:chExt cx="3791627" cy="3651116"/>
          </a:xfrm>
        </p:grpSpPr>
        <p:sp>
          <p:nvSpPr>
            <p:cNvPr id="7" name="Rounded Rectangle 6"/>
            <p:cNvSpPr/>
            <p:nvPr/>
          </p:nvSpPr>
          <p:spPr>
            <a:xfrm flipH="1">
              <a:off x="4214254" y="4850056"/>
              <a:ext cx="3777559" cy="9144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Rounded Rectangle 5"/>
            <p:cNvSpPr/>
            <p:nvPr/>
          </p:nvSpPr>
          <p:spPr>
            <a:xfrm rot="3492391" flipH="1">
              <a:off x="4991307" y="3689252"/>
              <a:ext cx="3651116" cy="9144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Rounded Rectangle 3"/>
            <p:cNvSpPr/>
            <p:nvPr/>
          </p:nvSpPr>
          <p:spPr>
            <a:xfrm rot="18107609">
              <a:off x="3556490" y="3689252"/>
              <a:ext cx="3651116"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Rounded Rectangle 9"/>
            <p:cNvSpPr/>
            <p:nvPr/>
          </p:nvSpPr>
          <p:spPr>
            <a:xfrm flipH="1">
              <a:off x="4200186" y="4850056"/>
              <a:ext cx="1948760" cy="9144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Oval 13"/>
            <p:cNvSpPr/>
            <p:nvPr/>
          </p:nvSpPr>
          <p:spPr>
            <a:xfrm>
              <a:off x="5725181" y="2613073"/>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Oval 14"/>
            <p:cNvSpPr/>
            <p:nvPr/>
          </p:nvSpPr>
          <p:spPr>
            <a:xfrm>
              <a:off x="4297730" y="4929404"/>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Oval 15"/>
            <p:cNvSpPr/>
            <p:nvPr/>
          </p:nvSpPr>
          <p:spPr>
            <a:xfrm>
              <a:off x="7164059" y="4930934"/>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17"/>
            <p:cNvSpPr>
              <a:spLocks noEditPoints="1"/>
            </p:cNvSpPr>
            <p:nvPr/>
          </p:nvSpPr>
          <p:spPr bwMode="auto">
            <a:xfrm>
              <a:off x="5950368" y="2791506"/>
              <a:ext cx="305327" cy="398835"/>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accent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8"/>
            <p:cNvSpPr>
              <a:spLocks noEditPoints="1"/>
            </p:cNvSpPr>
            <p:nvPr/>
          </p:nvSpPr>
          <p:spPr bwMode="auto">
            <a:xfrm>
              <a:off x="4537230" y="5088755"/>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accent3"/>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9"/>
            <p:cNvSpPr>
              <a:spLocks noEditPoints="1"/>
            </p:cNvSpPr>
            <p:nvPr/>
          </p:nvSpPr>
          <p:spPr bwMode="auto">
            <a:xfrm>
              <a:off x="7348218" y="5147991"/>
              <a:ext cx="387383" cy="332044"/>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accent2"/>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4" name="Group 23"/>
          <p:cNvGrpSpPr/>
          <p:nvPr/>
        </p:nvGrpSpPr>
        <p:grpSpPr>
          <a:xfrm>
            <a:off x="8657142" y="4998617"/>
            <a:ext cx="2452753" cy="842529"/>
            <a:chOff x="8512415" y="2327889"/>
            <a:chExt cx="3256083" cy="798929"/>
          </a:xfrm>
        </p:grpSpPr>
        <p:sp>
          <p:nvSpPr>
            <p:cNvPr id="25" name="TextBox 24"/>
            <p:cNvSpPr txBox="1"/>
            <p:nvPr/>
          </p:nvSpPr>
          <p:spPr>
            <a:xfrm>
              <a:off x="8512415" y="2327889"/>
              <a:ext cx="1951008" cy="311549"/>
            </a:xfrm>
            <a:prstGeom prst="rect">
              <a:avLst/>
            </a:prstGeom>
            <a:noFill/>
          </p:spPr>
          <p:txBody>
            <a:bodyPr wrap="square"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ectangle 25"/>
            <p:cNvSpPr/>
            <p:nvPr/>
          </p:nvSpPr>
          <p:spPr>
            <a:xfrm>
              <a:off x="8512415" y="2631890"/>
              <a:ext cx="3256083" cy="494928"/>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26"/>
          <p:cNvGrpSpPr/>
          <p:nvPr/>
        </p:nvGrpSpPr>
        <p:grpSpPr>
          <a:xfrm flipH="1">
            <a:off x="3160100" y="2356862"/>
            <a:ext cx="2365966" cy="842530"/>
            <a:chOff x="8512415" y="2327889"/>
            <a:chExt cx="3256083" cy="798930"/>
          </a:xfrm>
        </p:grpSpPr>
        <p:sp>
          <p:nvSpPr>
            <p:cNvPr id="28" name="TextBox 27"/>
            <p:cNvSpPr txBox="1"/>
            <p:nvPr/>
          </p:nvSpPr>
          <p:spPr>
            <a:xfrm>
              <a:off x="8519745" y="2327889"/>
              <a:ext cx="2035173" cy="311549"/>
            </a:xfrm>
            <a:prstGeom prst="rect">
              <a:avLst/>
            </a:prstGeom>
            <a:noFill/>
          </p:spPr>
          <p:txBody>
            <a:bodyPr wrap="square" rtlCol="0">
              <a:spAutoFit/>
            </a:bodyPr>
            <a:lstStyle/>
            <a:p>
              <a:pPr algn="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Rectangle 28"/>
            <p:cNvSpPr/>
            <p:nvPr/>
          </p:nvSpPr>
          <p:spPr>
            <a:xfrm>
              <a:off x="8512415" y="2631891"/>
              <a:ext cx="3256083" cy="494928"/>
            </a:xfrm>
            <a:prstGeom prst="rect">
              <a:avLst/>
            </a:prstGeom>
          </p:spPr>
          <p:txBody>
            <a:bodyPr wrap="square">
              <a:spAutoFit/>
            </a:bodyPr>
            <a:lstStyle/>
            <a:p>
              <a:pPr algn="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 name="Group 30"/>
          <p:cNvGrpSpPr/>
          <p:nvPr/>
        </p:nvGrpSpPr>
        <p:grpSpPr>
          <a:xfrm flipH="1">
            <a:off x="1892162" y="5166460"/>
            <a:ext cx="2365966" cy="842530"/>
            <a:chOff x="8512415" y="2327889"/>
            <a:chExt cx="3256083" cy="798930"/>
          </a:xfrm>
        </p:grpSpPr>
        <p:sp>
          <p:nvSpPr>
            <p:cNvPr id="32" name="TextBox 31"/>
            <p:cNvSpPr txBox="1"/>
            <p:nvPr/>
          </p:nvSpPr>
          <p:spPr>
            <a:xfrm>
              <a:off x="8519742" y="2327889"/>
              <a:ext cx="2256792" cy="311549"/>
            </a:xfrm>
            <a:prstGeom prst="rect">
              <a:avLst/>
            </a:prstGeom>
            <a:noFill/>
          </p:spPr>
          <p:txBody>
            <a:bodyPr wrap="square" rtlCol="0">
              <a:spAutoFit/>
            </a:bodyPr>
            <a:lstStyle/>
            <a:p>
              <a:pPr algn="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Rectangle 32"/>
            <p:cNvSpPr/>
            <p:nvPr/>
          </p:nvSpPr>
          <p:spPr>
            <a:xfrm>
              <a:off x="8512415" y="2631891"/>
              <a:ext cx="3256083" cy="494928"/>
            </a:xfrm>
            <a:prstGeom prst="rect">
              <a:avLst/>
            </a:prstGeom>
          </p:spPr>
          <p:txBody>
            <a:bodyPr wrap="square">
              <a:spAutoFit/>
            </a:bodyPr>
            <a:lstStyle/>
            <a:p>
              <a:pPr algn="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2"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1" cstate="screen"/>
          <a:srcRect b="35066"/>
          <a:stretch>
            <a:fillRect/>
          </a:stretch>
        </p:blipFill>
        <p:spPr>
          <a:xfrm>
            <a:off x="352" y="734176"/>
            <a:ext cx="12858045" cy="4696445"/>
          </a:xfrm>
          <a:prstGeom prst="rect">
            <a:avLst/>
          </a:prstGeom>
        </p:spPr>
      </p:pic>
      <p:sp>
        <p:nvSpPr>
          <p:cNvPr id="2" name="椭圆 1"/>
          <p:cNvSpPr/>
          <p:nvPr/>
        </p:nvSpPr>
        <p:spPr>
          <a:xfrm>
            <a:off x="7357814" y="1592436"/>
            <a:ext cx="2319586" cy="2319586"/>
          </a:xfrm>
          <a:prstGeom prst="ellipse">
            <a:avLst/>
          </a:prstGeom>
          <a:ln w="76200">
            <a:solidFill>
              <a:schemeClr val="bg1"/>
            </a:solidFill>
          </a:ln>
          <a:effectLst>
            <a:outerShdw blurRad="317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custDataLst>
              <p:tags r:id="rId2"/>
            </p:custDataLst>
          </p:nvPr>
        </p:nvSpPr>
        <p:spPr>
          <a:xfrm>
            <a:off x="7445051" y="2266113"/>
            <a:ext cx="2145112" cy="972232"/>
          </a:xfrm>
          <a:prstGeom prst="rect">
            <a:avLst/>
          </a:prstGeom>
          <a:noFill/>
        </p:spPr>
        <p:txBody>
          <a:bodyPr vert="horz" lIns="0" tIns="0" rIns="0" bIns="0" anchor="ctr"/>
          <a:lstStyle/>
          <a:p>
            <a:pPr algn="ctr">
              <a:defRPr/>
            </a:pPr>
            <a:r>
              <a:rPr lang="en-US" altLang="zh-CN" sz="4400" dirty="0">
                <a:solidFill>
                  <a:schemeClr val="bg1"/>
                </a:solidFill>
                <a:latin typeface="Arial" panose="020B0604020202020204" pitchFamily="34" charset="0"/>
                <a:ea typeface="微软雅黑" panose="020B0503020204020204" pitchFamily="34" charset="-122"/>
                <a:sym typeface="Arial" panose="020B0604020202020204" pitchFamily="34" charset="0"/>
              </a:rPr>
              <a:t>PART </a:t>
            </a:r>
            <a:r>
              <a:rPr lang="en-US" altLang="zh-CN" sz="44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4</a:t>
            </a:r>
            <a:endParaRPr lang="zh-CN" altLang="en-US" sz="4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7"/>
          <p:cNvSpPr/>
          <p:nvPr/>
        </p:nvSpPr>
        <p:spPr>
          <a:xfrm>
            <a:off x="2857959" y="4261430"/>
            <a:ext cx="4587092" cy="830997"/>
          </a:xfrm>
          <a:prstGeom prst="rect">
            <a:avLst/>
          </a:prstGeom>
        </p:spPr>
        <p:txBody>
          <a:bodyPr wrap="square" lIns="0" tIns="0" rIns="0" bIns="0">
            <a:spAutoFit/>
          </a:bodyPr>
          <a:lstStyle/>
          <a:p>
            <a:r>
              <a:rPr lang="zh-CN" altLang="en-US" sz="5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明年工作计划</a:t>
            </a:r>
            <a:endParaRPr lang="zh-CN" altLang="en-US" sz="5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Box 11"/>
          <p:cNvSpPr txBox="1"/>
          <p:nvPr/>
        </p:nvSpPr>
        <p:spPr>
          <a:xfrm>
            <a:off x="2857959" y="5194831"/>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1"/>
          <p:cNvSpPr txBox="1"/>
          <p:nvPr/>
        </p:nvSpPr>
        <p:spPr>
          <a:xfrm>
            <a:off x="5364316" y="5194831"/>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1"/>
          <p:cNvSpPr txBox="1"/>
          <p:nvPr/>
        </p:nvSpPr>
        <p:spPr>
          <a:xfrm>
            <a:off x="2857959" y="5502588"/>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5364316" y="5502588"/>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2800" y="1374769"/>
            <a:ext cx="5579623" cy="3069997"/>
          </a:xfrm>
          <a:prstGeom prst="rect">
            <a:avLst/>
          </a:prstGeom>
          <a:blipFill dpi="0"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080" dirty="0">
              <a:latin typeface="Arial" panose="020B0604020202020204" pitchFamily="34" charset="0"/>
              <a:ea typeface="微软雅黑" panose="020B0503020204020204" pitchFamily="34" charset="-122"/>
              <a:sym typeface="Arial" panose="020B0604020202020204" pitchFamily="34" charset="0"/>
            </a:endParaRPr>
          </a:p>
        </p:txBody>
      </p:sp>
      <p:sp>
        <p:nvSpPr>
          <p:cNvPr id="6" name="Rectangle 5"/>
          <p:cNvSpPr/>
          <p:nvPr/>
        </p:nvSpPr>
        <p:spPr>
          <a:xfrm>
            <a:off x="812800" y="4511230"/>
            <a:ext cx="5579623" cy="12992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080" dirty="0">
              <a:latin typeface="Arial" panose="020B0604020202020204" pitchFamily="34" charset="0"/>
              <a:ea typeface="微软雅黑" panose="020B0503020204020204" pitchFamily="34" charset="-122"/>
              <a:sym typeface="Arial" panose="020B0604020202020204" pitchFamily="34" charset="0"/>
            </a:endParaRPr>
          </a:p>
        </p:txBody>
      </p:sp>
      <p:sp>
        <p:nvSpPr>
          <p:cNvPr id="7" name="Rectangle 6"/>
          <p:cNvSpPr/>
          <p:nvPr/>
        </p:nvSpPr>
        <p:spPr>
          <a:xfrm>
            <a:off x="6471167" y="1374769"/>
            <a:ext cx="5574784" cy="3069997"/>
          </a:xfrm>
          <a:prstGeom prst="rect">
            <a:avLst/>
          </a:prstGeom>
          <a:blipFill dpi="0"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080" dirty="0">
              <a:latin typeface="Arial" panose="020B0604020202020204" pitchFamily="34" charset="0"/>
              <a:ea typeface="微软雅黑" panose="020B0503020204020204" pitchFamily="34" charset="-122"/>
              <a:sym typeface="Arial" panose="020B0604020202020204" pitchFamily="34" charset="0"/>
            </a:endParaRPr>
          </a:p>
        </p:txBody>
      </p:sp>
      <p:sp>
        <p:nvSpPr>
          <p:cNvPr id="8" name="Rectangle 7"/>
          <p:cNvSpPr/>
          <p:nvPr/>
        </p:nvSpPr>
        <p:spPr>
          <a:xfrm>
            <a:off x="6464973" y="4511227"/>
            <a:ext cx="5580588" cy="1303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080" dirty="0">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3"/>
          <p:cNvSpPr txBox="1"/>
          <p:nvPr/>
        </p:nvSpPr>
        <p:spPr>
          <a:xfrm>
            <a:off x="812800" y="5985566"/>
            <a:ext cx="11233149" cy="369332"/>
          </a:xfrm>
          <a:prstGeom prst="rect">
            <a:avLst/>
          </a:prstGeom>
          <a:noFill/>
        </p:spPr>
        <p:txBody>
          <a:bodyPr wrap="square" lIns="0" tIns="0" rIns="0" bIns="0" numCol="1" spcCol="360000">
            <a:spAutoFit/>
          </a:bodyPr>
          <a:lstStyle/>
          <a:p>
            <a:pPr algn="just">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15"/>
          <p:cNvSpPr txBox="1"/>
          <p:nvPr/>
        </p:nvSpPr>
        <p:spPr>
          <a:xfrm>
            <a:off x="1130938" y="5063856"/>
            <a:ext cx="4896544" cy="553998"/>
          </a:xfrm>
          <a:prstGeom prst="rect">
            <a:avLst/>
          </a:prstGeom>
          <a:noFill/>
        </p:spPr>
        <p:txBody>
          <a:bodyPr wrap="square" lIns="0" tIns="0" rIns="0" bIns="0" rtlCol="0">
            <a:spAutoFit/>
          </a:bodyPr>
          <a:lstStyle/>
          <a:p>
            <a:pPr>
              <a:lnSpc>
                <a:spcPct val="150000"/>
              </a:lnSpc>
            </a:pP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6"/>
          <p:cNvSpPr txBox="1"/>
          <p:nvPr/>
        </p:nvSpPr>
        <p:spPr>
          <a:xfrm>
            <a:off x="1130938" y="4743125"/>
            <a:ext cx="1615827" cy="215444"/>
          </a:xfrm>
          <a:prstGeom prst="rect">
            <a:avLst/>
          </a:prstGeom>
          <a:noFill/>
        </p:spPr>
        <p:txBody>
          <a:bodyPr wrap="none" lIns="0" tIns="0" rIns="0" bIns="0" rtlCol="0">
            <a:spAutoFit/>
          </a:bodyPr>
          <a:lstStyle/>
          <a:p>
            <a:r>
              <a:rPr lang="zh-CN" altLang="en-US" sz="14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5"/>
          <p:cNvSpPr txBox="1"/>
          <p:nvPr/>
        </p:nvSpPr>
        <p:spPr>
          <a:xfrm>
            <a:off x="6861423" y="5068779"/>
            <a:ext cx="4896544" cy="553998"/>
          </a:xfrm>
          <a:prstGeom prst="rect">
            <a:avLst/>
          </a:prstGeom>
          <a:noFill/>
        </p:spPr>
        <p:txBody>
          <a:bodyPr wrap="square" lIns="0" tIns="0" rIns="0" bIns="0" rtlCol="0">
            <a:spAutoFit/>
          </a:bodyPr>
          <a:lstStyle/>
          <a:p>
            <a:pPr>
              <a:lnSpc>
                <a:spcPct val="150000"/>
              </a:lnSpc>
            </a:pP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6"/>
          <p:cNvSpPr txBox="1"/>
          <p:nvPr/>
        </p:nvSpPr>
        <p:spPr>
          <a:xfrm>
            <a:off x="6861423" y="4748048"/>
            <a:ext cx="1615827" cy="215444"/>
          </a:xfrm>
          <a:prstGeom prst="rect">
            <a:avLst/>
          </a:prstGeom>
          <a:noFill/>
        </p:spPr>
        <p:txBody>
          <a:bodyPr wrap="none" lIns="0" tIns="0" rIns="0" bIns="0" rtlCol="0">
            <a:spAutoFit/>
          </a:bodyPr>
          <a:lstStyle/>
          <a:p>
            <a:r>
              <a:rPr lang="zh-CN" altLang="en-US" sz="14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50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50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1000" fill="hold"/>
                                        <p:tgtEl>
                                          <p:spTgt spid="14"/>
                                        </p:tgtEl>
                                        <p:attrNameLst>
                                          <p:attrName>ppt_x</p:attrName>
                                        </p:attrNameLst>
                                      </p:cBhvr>
                                      <p:tavLst>
                                        <p:tav tm="0">
                                          <p:val>
                                            <p:strVal val="#ppt_x"/>
                                          </p:val>
                                        </p:tav>
                                        <p:tav tm="100000">
                                          <p:val>
                                            <p:strVal val="#ppt_x"/>
                                          </p:val>
                                        </p:tav>
                                      </p:tavLst>
                                    </p:anim>
                                    <p:anim calcmode="lin" valueType="num">
                                      <p:cBhvr additive="base">
                                        <p:cTn id="25" dur="1000" fill="hold"/>
                                        <p:tgtEl>
                                          <p:spTgt spid="14"/>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17" presetClass="entr" presetSubtype="1" fill="hold" grpId="0" nodeType="afterEffect">
                                  <p:stCondLst>
                                    <p:cond delay="0"/>
                                  </p:stCondLst>
                                  <p:iterate type="lt">
                                    <p:tmPct val="40000"/>
                                  </p:iterate>
                                  <p:childTnLst>
                                    <p:set>
                                      <p:cBhvr>
                                        <p:cTn id="28" dur="1" fill="hold">
                                          <p:stCondLst>
                                            <p:cond delay="0"/>
                                          </p:stCondLst>
                                        </p:cTn>
                                        <p:tgtEl>
                                          <p:spTgt spid="10"/>
                                        </p:tgtEl>
                                        <p:attrNameLst>
                                          <p:attrName>style.visibility</p:attrName>
                                        </p:attrNameLst>
                                      </p:cBhvr>
                                      <p:to>
                                        <p:strVal val="visible"/>
                                      </p:to>
                                    </p:set>
                                    <p:anim calcmode="lin" valueType="num">
                                      <p:cBhvr>
                                        <p:cTn id="29" dur="250" fill="hold"/>
                                        <p:tgtEl>
                                          <p:spTgt spid="10"/>
                                        </p:tgtEl>
                                        <p:attrNameLst>
                                          <p:attrName>ppt_x</p:attrName>
                                        </p:attrNameLst>
                                      </p:cBhvr>
                                      <p:tavLst>
                                        <p:tav tm="0">
                                          <p:val>
                                            <p:strVal val="#ppt_x"/>
                                          </p:val>
                                        </p:tav>
                                        <p:tav tm="100000">
                                          <p:val>
                                            <p:strVal val="#ppt_x"/>
                                          </p:val>
                                        </p:tav>
                                      </p:tavLst>
                                    </p:anim>
                                    <p:anim calcmode="lin" valueType="num">
                                      <p:cBhvr>
                                        <p:cTn id="30" dur="250" fill="hold"/>
                                        <p:tgtEl>
                                          <p:spTgt spid="10"/>
                                        </p:tgtEl>
                                        <p:attrNameLst>
                                          <p:attrName>ppt_y</p:attrName>
                                        </p:attrNameLst>
                                      </p:cBhvr>
                                      <p:tavLst>
                                        <p:tav tm="0">
                                          <p:val>
                                            <p:strVal val="#ppt_y-#ppt_h/2"/>
                                          </p:val>
                                        </p:tav>
                                        <p:tav tm="100000">
                                          <p:val>
                                            <p:strVal val="#ppt_y"/>
                                          </p:val>
                                        </p:tav>
                                      </p:tavLst>
                                    </p:anim>
                                    <p:anim calcmode="lin" valueType="num">
                                      <p:cBhvr>
                                        <p:cTn id="31" dur="250" fill="hold"/>
                                        <p:tgtEl>
                                          <p:spTgt spid="10"/>
                                        </p:tgtEl>
                                        <p:attrNameLst>
                                          <p:attrName>ppt_w</p:attrName>
                                        </p:attrNameLst>
                                      </p:cBhvr>
                                      <p:tavLst>
                                        <p:tav tm="0">
                                          <p:val>
                                            <p:strVal val="#ppt_w"/>
                                          </p:val>
                                        </p:tav>
                                        <p:tav tm="100000">
                                          <p:val>
                                            <p:strVal val="#ppt_w"/>
                                          </p:val>
                                        </p:tav>
                                      </p:tavLst>
                                    </p:anim>
                                    <p:anim calcmode="lin" valueType="num">
                                      <p:cBhvr>
                                        <p:cTn id="32" dur="250" fill="hold"/>
                                        <p:tgtEl>
                                          <p:spTgt spid="10"/>
                                        </p:tgtEl>
                                        <p:attrNameLst>
                                          <p:attrName>ppt_h</p:attrName>
                                        </p:attrNameLst>
                                      </p:cBhvr>
                                      <p:tavLst>
                                        <p:tav tm="0">
                                          <p:val>
                                            <p:fltVal val="0"/>
                                          </p:val>
                                        </p:tav>
                                        <p:tav tm="100000">
                                          <p:val>
                                            <p:strVal val="#ppt_h"/>
                                          </p:val>
                                        </p:tav>
                                      </p:tavLst>
                                    </p:anim>
                                  </p:childTnLst>
                                </p:cTn>
                              </p:par>
                            </p:childTnLst>
                          </p:cTn>
                        </p:par>
                        <p:par>
                          <p:cTn id="33" fill="hold">
                            <p:stCondLst>
                              <p:cond delay="2049"/>
                            </p:stCondLst>
                            <p:childTnLst>
                              <p:par>
                                <p:cTn id="34" presetID="22" presetClass="entr" presetSubtype="8"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par>
                          <p:cTn id="37" fill="hold">
                            <p:stCondLst>
                              <p:cond delay="2549"/>
                            </p:stCondLst>
                            <p:childTnLst>
                              <p:par>
                                <p:cTn id="38" presetID="17" presetClass="entr" presetSubtype="1" fill="hold" grpId="0" nodeType="afterEffect">
                                  <p:stCondLst>
                                    <p:cond delay="0"/>
                                  </p:stCondLst>
                                  <p:iterate type="lt">
                                    <p:tmPct val="40000"/>
                                  </p:iterate>
                                  <p:childTnLst>
                                    <p:set>
                                      <p:cBhvr>
                                        <p:cTn id="39" dur="1" fill="hold">
                                          <p:stCondLst>
                                            <p:cond delay="0"/>
                                          </p:stCondLst>
                                        </p:cTn>
                                        <p:tgtEl>
                                          <p:spTgt spid="12"/>
                                        </p:tgtEl>
                                        <p:attrNameLst>
                                          <p:attrName>style.visibility</p:attrName>
                                        </p:attrNameLst>
                                      </p:cBhvr>
                                      <p:to>
                                        <p:strVal val="visible"/>
                                      </p:to>
                                    </p:set>
                                    <p:anim calcmode="lin" valueType="num">
                                      <p:cBhvr>
                                        <p:cTn id="40" dur="250" fill="hold"/>
                                        <p:tgtEl>
                                          <p:spTgt spid="12"/>
                                        </p:tgtEl>
                                        <p:attrNameLst>
                                          <p:attrName>ppt_x</p:attrName>
                                        </p:attrNameLst>
                                      </p:cBhvr>
                                      <p:tavLst>
                                        <p:tav tm="0">
                                          <p:val>
                                            <p:strVal val="#ppt_x"/>
                                          </p:val>
                                        </p:tav>
                                        <p:tav tm="100000">
                                          <p:val>
                                            <p:strVal val="#ppt_x"/>
                                          </p:val>
                                        </p:tav>
                                      </p:tavLst>
                                    </p:anim>
                                    <p:anim calcmode="lin" valueType="num">
                                      <p:cBhvr>
                                        <p:cTn id="41" dur="250" fill="hold"/>
                                        <p:tgtEl>
                                          <p:spTgt spid="12"/>
                                        </p:tgtEl>
                                        <p:attrNameLst>
                                          <p:attrName>ppt_y</p:attrName>
                                        </p:attrNameLst>
                                      </p:cBhvr>
                                      <p:tavLst>
                                        <p:tav tm="0">
                                          <p:val>
                                            <p:strVal val="#ppt_y-#ppt_h/2"/>
                                          </p:val>
                                        </p:tav>
                                        <p:tav tm="100000">
                                          <p:val>
                                            <p:strVal val="#ppt_y"/>
                                          </p:val>
                                        </p:tav>
                                      </p:tavLst>
                                    </p:anim>
                                    <p:anim calcmode="lin" valueType="num">
                                      <p:cBhvr>
                                        <p:cTn id="42" dur="250" fill="hold"/>
                                        <p:tgtEl>
                                          <p:spTgt spid="12"/>
                                        </p:tgtEl>
                                        <p:attrNameLst>
                                          <p:attrName>ppt_w</p:attrName>
                                        </p:attrNameLst>
                                      </p:cBhvr>
                                      <p:tavLst>
                                        <p:tav tm="0">
                                          <p:val>
                                            <p:strVal val="#ppt_w"/>
                                          </p:val>
                                        </p:tav>
                                        <p:tav tm="100000">
                                          <p:val>
                                            <p:strVal val="#ppt_w"/>
                                          </p:val>
                                        </p:tav>
                                      </p:tavLst>
                                    </p:anim>
                                    <p:anim calcmode="lin" valueType="num">
                                      <p:cBhvr>
                                        <p:cTn id="43" dur="250" fill="hold"/>
                                        <p:tgtEl>
                                          <p:spTgt spid="12"/>
                                        </p:tgtEl>
                                        <p:attrNameLst>
                                          <p:attrName>ppt_h</p:attrName>
                                        </p:attrNameLst>
                                      </p:cBhvr>
                                      <p:tavLst>
                                        <p:tav tm="0">
                                          <p:val>
                                            <p:fltVal val="0"/>
                                          </p:val>
                                        </p:tav>
                                        <p:tav tm="100000">
                                          <p:val>
                                            <p:strVal val="#ppt_h"/>
                                          </p:val>
                                        </p:tav>
                                      </p:tavLst>
                                    </p:anim>
                                  </p:childTnLst>
                                </p:cTn>
                              </p:par>
                            </p:childTnLst>
                          </p:cTn>
                        </p:par>
                        <p:par>
                          <p:cTn id="44" fill="hold">
                            <p:stCondLst>
                              <p:cond delay="3599"/>
                            </p:stCondLst>
                            <p:childTnLst>
                              <p:par>
                                <p:cTn id="45" presetID="22" presetClass="entr" presetSubtype="8"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4"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MH_SubTitle_1"/>
          <p:cNvSpPr/>
          <p:nvPr>
            <p:custDataLst>
              <p:tags r:id="rId1"/>
            </p:custDataLst>
          </p:nvPr>
        </p:nvSpPr>
        <p:spPr>
          <a:xfrm>
            <a:off x="6357522" y="2643533"/>
            <a:ext cx="3867459" cy="637879"/>
          </a:xfrm>
          <a:custGeom>
            <a:avLst/>
            <a:gdLst>
              <a:gd name="connsiteX0" fmla="*/ 122108 w 732631"/>
              <a:gd name="connsiteY0" fmla="*/ 0 h 5307012"/>
              <a:gd name="connsiteX1" fmla="*/ 610523 w 732631"/>
              <a:gd name="connsiteY1" fmla="*/ 0 h 5307012"/>
              <a:gd name="connsiteX2" fmla="*/ 732631 w 732631"/>
              <a:gd name="connsiteY2" fmla="*/ 122108 h 5307012"/>
              <a:gd name="connsiteX3" fmla="*/ 732631 w 732631"/>
              <a:gd name="connsiteY3" fmla="*/ 5307012 h 5307012"/>
              <a:gd name="connsiteX4" fmla="*/ 732631 w 732631"/>
              <a:gd name="connsiteY4" fmla="*/ 5307012 h 5307012"/>
              <a:gd name="connsiteX5" fmla="*/ 0 w 732631"/>
              <a:gd name="connsiteY5" fmla="*/ 5307012 h 5307012"/>
              <a:gd name="connsiteX6" fmla="*/ 0 w 732631"/>
              <a:gd name="connsiteY6" fmla="*/ 5307012 h 5307012"/>
              <a:gd name="connsiteX7" fmla="*/ 0 w 732631"/>
              <a:gd name="connsiteY7" fmla="*/ 122108 h 5307012"/>
              <a:gd name="connsiteX8" fmla="*/ 122108 w 732631"/>
              <a:gd name="connsiteY8" fmla="*/ 0 h 5307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631" h="5307012">
                <a:moveTo>
                  <a:pt x="732631" y="884525"/>
                </a:moveTo>
                <a:lnTo>
                  <a:pt x="732631" y="4422487"/>
                </a:lnTo>
                <a:cubicBezTo>
                  <a:pt x="732631" y="4910992"/>
                  <a:pt x="725084" y="5307008"/>
                  <a:pt x="715774" y="5307008"/>
                </a:cubicBezTo>
                <a:lnTo>
                  <a:pt x="0" y="5307008"/>
                </a:lnTo>
                <a:lnTo>
                  <a:pt x="0" y="5307008"/>
                </a:lnTo>
                <a:lnTo>
                  <a:pt x="0" y="4"/>
                </a:lnTo>
                <a:lnTo>
                  <a:pt x="0" y="4"/>
                </a:lnTo>
                <a:lnTo>
                  <a:pt x="715774" y="4"/>
                </a:lnTo>
                <a:cubicBezTo>
                  <a:pt x="725084" y="4"/>
                  <a:pt x="732631" y="396020"/>
                  <a:pt x="732631" y="884525"/>
                </a:cubicBezTo>
                <a:close/>
              </a:path>
            </a:pathLst>
          </a:custGeom>
          <a:solidFill>
            <a:schemeClr val="accent1"/>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tIns="0" rIns="0" bIns="0" spcCol="1270" anchor="ctr">
            <a:noAutofit/>
          </a:bodyPr>
          <a:lstStyle/>
          <a:p>
            <a:pPr algn="ctr"/>
            <a:r>
              <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rPr>
              <a:t>年度工作概述</a:t>
            </a:r>
            <a:endParaRPr lang="en-US" altLang="zh-CN"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ctr"/>
            <a:r>
              <a:rPr lang="en-US" altLang="zh-CN" sz="11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MH_Other_1"/>
          <p:cNvSpPr/>
          <p:nvPr>
            <p:custDataLst>
              <p:tags r:id="rId2"/>
            </p:custDataLst>
          </p:nvPr>
        </p:nvSpPr>
        <p:spPr>
          <a:xfrm>
            <a:off x="5517061" y="2616746"/>
            <a:ext cx="1029648" cy="696477"/>
          </a:xfrm>
          <a:custGeom>
            <a:avLst/>
            <a:gdLst>
              <a:gd name="connsiteX0" fmla="*/ 0 w 872351"/>
              <a:gd name="connsiteY0" fmla="*/ 0 h 721783"/>
              <a:gd name="connsiteX1" fmla="*/ 697880 w 872351"/>
              <a:gd name="connsiteY1" fmla="*/ 0 h 721783"/>
              <a:gd name="connsiteX2" fmla="*/ 872351 w 872351"/>
              <a:gd name="connsiteY2" fmla="*/ 360892 h 721783"/>
              <a:gd name="connsiteX3" fmla="*/ 697880 w 872351"/>
              <a:gd name="connsiteY3" fmla="*/ 721783 h 721783"/>
              <a:gd name="connsiteX4" fmla="*/ 0 w 872351"/>
              <a:gd name="connsiteY4" fmla="*/ 721783 h 721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2351" h="721783">
                <a:moveTo>
                  <a:pt x="0" y="0"/>
                </a:moveTo>
                <a:lnTo>
                  <a:pt x="697880" y="0"/>
                </a:lnTo>
                <a:lnTo>
                  <a:pt x="872351" y="360892"/>
                </a:lnTo>
                <a:lnTo>
                  <a:pt x="697880" y="721783"/>
                </a:lnTo>
                <a:lnTo>
                  <a:pt x="0" y="721783"/>
                </a:lnTo>
                <a:close/>
              </a:path>
            </a:pathLst>
          </a:custGeom>
          <a:solidFill>
            <a:schemeClr val="accent1"/>
          </a:solidFill>
          <a:ln w="762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4220" dirty="0">
                <a:solidFill>
                  <a:srgbClr val="FFFFFF"/>
                </a:solidFill>
                <a:latin typeface="Arial" panose="020B0604020202020204" pitchFamily="34" charset="0"/>
                <a:ea typeface="微软雅黑" panose="020B0503020204020204" pitchFamily="34" charset="-122"/>
                <a:sym typeface="Arial" panose="020B0604020202020204" pitchFamily="34" charset="0"/>
              </a:rPr>
              <a:t>1</a:t>
            </a:r>
            <a:endParaRPr lang="zh-CN" altLang="en-US" sz="422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42" name="MH_SubTitle_2"/>
          <p:cNvSpPr/>
          <p:nvPr>
            <p:custDataLst>
              <p:tags r:id="rId3"/>
            </p:custDataLst>
          </p:nvPr>
        </p:nvSpPr>
        <p:spPr>
          <a:xfrm>
            <a:off x="6357522" y="3463904"/>
            <a:ext cx="3867459" cy="637879"/>
          </a:xfrm>
          <a:custGeom>
            <a:avLst/>
            <a:gdLst>
              <a:gd name="connsiteX0" fmla="*/ 122108 w 732631"/>
              <a:gd name="connsiteY0" fmla="*/ 0 h 5307012"/>
              <a:gd name="connsiteX1" fmla="*/ 610523 w 732631"/>
              <a:gd name="connsiteY1" fmla="*/ 0 h 5307012"/>
              <a:gd name="connsiteX2" fmla="*/ 732631 w 732631"/>
              <a:gd name="connsiteY2" fmla="*/ 122108 h 5307012"/>
              <a:gd name="connsiteX3" fmla="*/ 732631 w 732631"/>
              <a:gd name="connsiteY3" fmla="*/ 5307012 h 5307012"/>
              <a:gd name="connsiteX4" fmla="*/ 732631 w 732631"/>
              <a:gd name="connsiteY4" fmla="*/ 5307012 h 5307012"/>
              <a:gd name="connsiteX5" fmla="*/ 0 w 732631"/>
              <a:gd name="connsiteY5" fmla="*/ 5307012 h 5307012"/>
              <a:gd name="connsiteX6" fmla="*/ 0 w 732631"/>
              <a:gd name="connsiteY6" fmla="*/ 5307012 h 5307012"/>
              <a:gd name="connsiteX7" fmla="*/ 0 w 732631"/>
              <a:gd name="connsiteY7" fmla="*/ 122108 h 5307012"/>
              <a:gd name="connsiteX8" fmla="*/ 122108 w 732631"/>
              <a:gd name="connsiteY8" fmla="*/ 0 h 5307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631" h="5307012">
                <a:moveTo>
                  <a:pt x="732631" y="884525"/>
                </a:moveTo>
                <a:lnTo>
                  <a:pt x="732631" y="4422487"/>
                </a:lnTo>
                <a:cubicBezTo>
                  <a:pt x="732631" y="4910992"/>
                  <a:pt x="725084" y="5307008"/>
                  <a:pt x="715774" y="5307008"/>
                </a:cubicBezTo>
                <a:lnTo>
                  <a:pt x="0" y="5307008"/>
                </a:lnTo>
                <a:lnTo>
                  <a:pt x="0" y="5307008"/>
                </a:lnTo>
                <a:lnTo>
                  <a:pt x="0" y="4"/>
                </a:lnTo>
                <a:lnTo>
                  <a:pt x="0" y="4"/>
                </a:lnTo>
                <a:lnTo>
                  <a:pt x="715774" y="4"/>
                </a:lnTo>
                <a:cubicBezTo>
                  <a:pt x="725084" y="4"/>
                  <a:pt x="732631" y="396020"/>
                  <a:pt x="732631" y="884525"/>
                </a:cubicBezTo>
                <a:close/>
              </a:path>
            </a:pathLst>
          </a:custGeom>
          <a:solidFill>
            <a:schemeClr val="accent2"/>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tIns="0" rIns="0" bIns="0" spcCol="1270" anchor="ctr">
            <a:noAutofit/>
          </a:bodyPr>
          <a:lstStyle/>
          <a:p>
            <a:pPr lvl="0" algn="ctr"/>
            <a:r>
              <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rPr>
              <a:t>工作完成情况</a:t>
            </a:r>
            <a:endParaRPr lang="en-US" altLang="zh-CN"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r>
              <a:rPr lang="en-US" altLang="zh-CN" sz="1100" dirty="0">
                <a:solidFill>
                  <a:schemeClr val="bg1"/>
                </a:solidFill>
                <a:latin typeface="Arial" panose="020B0604020202020204" pitchFamily="34" charset="0"/>
                <a:ea typeface="微软雅黑" panose="020B0503020204020204" pitchFamily="34" charset="-122"/>
                <a:sym typeface="Arial" panose="020B0604020202020204" pitchFamily="34" charset="0"/>
              </a:rPr>
              <a:t>COMPLETION OF WORK</a:t>
            </a:r>
            <a:endPar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MH_Other_2"/>
          <p:cNvSpPr/>
          <p:nvPr>
            <p:custDataLst>
              <p:tags r:id="rId4"/>
            </p:custDataLst>
          </p:nvPr>
        </p:nvSpPr>
        <p:spPr>
          <a:xfrm>
            <a:off x="5517061" y="3437115"/>
            <a:ext cx="1029648" cy="694803"/>
          </a:xfrm>
          <a:custGeom>
            <a:avLst/>
            <a:gdLst>
              <a:gd name="connsiteX0" fmla="*/ 0 w 872351"/>
              <a:gd name="connsiteY0" fmla="*/ 0 h 721783"/>
              <a:gd name="connsiteX1" fmla="*/ 697880 w 872351"/>
              <a:gd name="connsiteY1" fmla="*/ 0 h 721783"/>
              <a:gd name="connsiteX2" fmla="*/ 872351 w 872351"/>
              <a:gd name="connsiteY2" fmla="*/ 360892 h 721783"/>
              <a:gd name="connsiteX3" fmla="*/ 697880 w 872351"/>
              <a:gd name="connsiteY3" fmla="*/ 721783 h 721783"/>
              <a:gd name="connsiteX4" fmla="*/ 0 w 872351"/>
              <a:gd name="connsiteY4" fmla="*/ 721783 h 721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2351" h="721783">
                <a:moveTo>
                  <a:pt x="0" y="0"/>
                </a:moveTo>
                <a:lnTo>
                  <a:pt x="697880" y="0"/>
                </a:lnTo>
                <a:lnTo>
                  <a:pt x="872351" y="360892"/>
                </a:lnTo>
                <a:lnTo>
                  <a:pt x="697880" y="721783"/>
                </a:lnTo>
                <a:lnTo>
                  <a:pt x="0" y="721783"/>
                </a:lnTo>
                <a:close/>
              </a:path>
            </a:pathLst>
          </a:custGeom>
          <a:solidFill>
            <a:schemeClr val="accent2"/>
          </a:solidFill>
          <a:ln w="762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4220" dirty="0">
                <a:solidFill>
                  <a:srgbClr val="FFFFFF"/>
                </a:solidFill>
                <a:latin typeface="Arial" panose="020B0604020202020204" pitchFamily="34" charset="0"/>
                <a:ea typeface="微软雅黑" panose="020B0503020204020204" pitchFamily="34" charset="-122"/>
                <a:sym typeface="Arial" panose="020B0604020202020204" pitchFamily="34" charset="0"/>
              </a:rPr>
              <a:t>2</a:t>
            </a:r>
            <a:endParaRPr lang="zh-CN" altLang="en-US" sz="422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MH_SubTitle_3"/>
          <p:cNvSpPr/>
          <p:nvPr>
            <p:custDataLst>
              <p:tags r:id="rId5"/>
            </p:custDataLst>
          </p:nvPr>
        </p:nvSpPr>
        <p:spPr>
          <a:xfrm>
            <a:off x="6357522" y="4282599"/>
            <a:ext cx="3867459" cy="639554"/>
          </a:xfrm>
          <a:custGeom>
            <a:avLst/>
            <a:gdLst>
              <a:gd name="connsiteX0" fmla="*/ 122108 w 732631"/>
              <a:gd name="connsiteY0" fmla="*/ 0 h 5307012"/>
              <a:gd name="connsiteX1" fmla="*/ 610523 w 732631"/>
              <a:gd name="connsiteY1" fmla="*/ 0 h 5307012"/>
              <a:gd name="connsiteX2" fmla="*/ 732631 w 732631"/>
              <a:gd name="connsiteY2" fmla="*/ 122108 h 5307012"/>
              <a:gd name="connsiteX3" fmla="*/ 732631 w 732631"/>
              <a:gd name="connsiteY3" fmla="*/ 5307012 h 5307012"/>
              <a:gd name="connsiteX4" fmla="*/ 732631 w 732631"/>
              <a:gd name="connsiteY4" fmla="*/ 5307012 h 5307012"/>
              <a:gd name="connsiteX5" fmla="*/ 0 w 732631"/>
              <a:gd name="connsiteY5" fmla="*/ 5307012 h 5307012"/>
              <a:gd name="connsiteX6" fmla="*/ 0 w 732631"/>
              <a:gd name="connsiteY6" fmla="*/ 5307012 h 5307012"/>
              <a:gd name="connsiteX7" fmla="*/ 0 w 732631"/>
              <a:gd name="connsiteY7" fmla="*/ 122108 h 5307012"/>
              <a:gd name="connsiteX8" fmla="*/ 122108 w 732631"/>
              <a:gd name="connsiteY8" fmla="*/ 0 h 5307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631" h="5307012">
                <a:moveTo>
                  <a:pt x="732631" y="884525"/>
                </a:moveTo>
                <a:lnTo>
                  <a:pt x="732631" y="4422487"/>
                </a:lnTo>
                <a:cubicBezTo>
                  <a:pt x="732631" y="4910992"/>
                  <a:pt x="725084" y="5307008"/>
                  <a:pt x="715774" y="5307008"/>
                </a:cubicBezTo>
                <a:lnTo>
                  <a:pt x="0" y="5307008"/>
                </a:lnTo>
                <a:lnTo>
                  <a:pt x="0" y="5307008"/>
                </a:lnTo>
                <a:lnTo>
                  <a:pt x="0" y="4"/>
                </a:lnTo>
                <a:lnTo>
                  <a:pt x="0" y="4"/>
                </a:lnTo>
                <a:lnTo>
                  <a:pt x="715774" y="4"/>
                </a:lnTo>
                <a:cubicBezTo>
                  <a:pt x="725084" y="4"/>
                  <a:pt x="732631" y="396020"/>
                  <a:pt x="732631" y="884525"/>
                </a:cubicBezTo>
                <a:close/>
              </a:path>
            </a:pathLst>
          </a:custGeom>
          <a:solidFill>
            <a:schemeClr val="accent3"/>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tIns="0" rIns="0" bIns="0" spcCol="1270" anchor="ctr">
            <a:noAutofit/>
          </a:bodyPr>
          <a:lstStyle/>
          <a:p>
            <a:pPr lvl="0" algn="ctr"/>
            <a:r>
              <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rPr>
              <a:t>成功项目展示</a:t>
            </a:r>
            <a:endParaRPr lang="en-US" altLang="zh-CN"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r>
              <a:rPr lang="en-US" altLang="zh-CN" sz="1100" dirty="0">
                <a:solidFill>
                  <a:schemeClr val="bg1"/>
                </a:solidFill>
                <a:latin typeface="Arial" panose="020B0604020202020204" pitchFamily="34" charset="0"/>
                <a:ea typeface="微软雅黑" panose="020B0503020204020204" pitchFamily="34" charset="-122"/>
                <a:sym typeface="Arial" panose="020B0604020202020204" pitchFamily="34" charset="0"/>
              </a:rPr>
              <a:t>SUCCESSFUL PROJECT </a:t>
            </a:r>
            <a:endPar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MH_Other_3"/>
          <p:cNvSpPr/>
          <p:nvPr>
            <p:custDataLst>
              <p:tags r:id="rId6"/>
            </p:custDataLst>
          </p:nvPr>
        </p:nvSpPr>
        <p:spPr>
          <a:xfrm>
            <a:off x="5517061" y="4257485"/>
            <a:ext cx="1029648" cy="694803"/>
          </a:xfrm>
          <a:custGeom>
            <a:avLst/>
            <a:gdLst>
              <a:gd name="connsiteX0" fmla="*/ 0 w 872351"/>
              <a:gd name="connsiteY0" fmla="*/ 0 h 721783"/>
              <a:gd name="connsiteX1" fmla="*/ 697880 w 872351"/>
              <a:gd name="connsiteY1" fmla="*/ 0 h 721783"/>
              <a:gd name="connsiteX2" fmla="*/ 872351 w 872351"/>
              <a:gd name="connsiteY2" fmla="*/ 360892 h 721783"/>
              <a:gd name="connsiteX3" fmla="*/ 697880 w 872351"/>
              <a:gd name="connsiteY3" fmla="*/ 721783 h 721783"/>
              <a:gd name="connsiteX4" fmla="*/ 0 w 872351"/>
              <a:gd name="connsiteY4" fmla="*/ 721783 h 721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2351" h="721783">
                <a:moveTo>
                  <a:pt x="0" y="0"/>
                </a:moveTo>
                <a:lnTo>
                  <a:pt x="697880" y="0"/>
                </a:lnTo>
                <a:lnTo>
                  <a:pt x="872351" y="360892"/>
                </a:lnTo>
                <a:lnTo>
                  <a:pt x="697880" y="721783"/>
                </a:lnTo>
                <a:lnTo>
                  <a:pt x="0" y="721783"/>
                </a:lnTo>
                <a:close/>
              </a:path>
            </a:pathLst>
          </a:custGeom>
          <a:solidFill>
            <a:schemeClr val="accent3"/>
          </a:solidFill>
          <a:ln w="762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4220" dirty="0">
                <a:solidFill>
                  <a:srgbClr val="FFFFFF"/>
                </a:solidFill>
                <a:latin typeface="Arial" panose="020B0604020202020204" pitchFamily="34" charset="0"/>
                <a:ea typeface="微软雅黑" panose="020B0503020204020204" pitchFamily="34" charset="-122"/>
                <a:sym typeface="Arial" panose="020B0604020202020204" pitchFamily="34" charset="0"/>
              </a:rPr>
              <a:t>3</a:t>
            </a:r>
            <a:endParaRPr lang="zh-CN" altLang="en-US" sz="422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MH_SubTitle_4"/>
          <p:cNvSpPr/>
          <p:nvPr>
            <p:custDataLst>
              <p:tags r:id="rId7"/>
            </p:custDataLst>
          </p:nvPr>
        </p:nvSpPr>
        <p:spPr>
          <a:xfrm>
            <a:off x="6357522" y="5102969"/>
            <a:ext cx="3867459" cy="639554"/>
          </a:xfrm>
          <a:custGeom>
            <a:avLst/>
            <a:gdLst>
              <a:gd name="connsiteX0" fmla="*/ 122108 w 732631"/>
              <a:gd name="connsiteY0" fmla="*/ 0 h 5307012"/>
              <a:gd name="connsiteX1" fmla="*/ 610523 w 732631"/>
              <a:gd name="connsiteY1" fmla="*/ 0 h 5307012"/>
              <a:gd name="connsiteX2" fmla="*/ 732631 w 732631"/>
              <a:gd name="connsiteY2" fmla="*/ 122108 h 5307012"/>
              <a:gd name="connsiteX3" fmla="*/ 732631 w 732631"/>
              <a:gd name="connsiteY3" fmla="*/ 5307012 h 5307012"/>
              <a:gd name="connsiteX4" fmla="*/ 732631 w 732631"/>
              <a:gd name="connsiteY4" fmla="*/ 5307012 h 5307012"/>
              <a:gd name="connsiteX5" fmla="*/ 0 w 732631"/>
              <a:gd name="connsiteY5" fmla="*/ 5307012 h 5307012"/>
              <a:gd name="connsiteX6" fmla="*/ 0 w 732631"/>
              <a:gd name="connsiteY6" fmla="*/ 5307012 h 5307012"/>
              <a:gd name="connsiteX7" fmla="*/ 0 w 732631"/>
              <a:gd name="connsiteY7" fmla="*/ 122108 h 5307012"/>
              <a:gd name="connsiteX8" fmla="*/ 122108 w 732631"/>
              <a:gd name="connsiteY8" fmla="*/ 0 h 5307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631" h="5307012">
                <a:moveTo>
                  <a:pt x="732631" y="884525"/>
                </a:moveTo>
                <a:lnTo>
                  <a:pt x="732631" y="4422487"/>
                </a:lnTo>
                <a:cubicBezTo>
                  <a:pt x="732631" y="4910992"/>
                  <a:pt x="725084" y="5307008"/>
                  <a:pt x="715774" y="5307008"/>
                </a:cubicBezTo>
                <a:lnTo>
                  <a:pt x="0" y="5307008"/>
                </a:lnTo>
                <a:lnTo>
                  <a:pt x="0" y="5307008"/>
                </a:lnTo>
                <a:lnTo>
                  <a:pt x="0" y="4"/>
                </a:lnTo>
                <a:lnTo>
                  <a:pt x="0" y="4"/>
                </a:lnTo>
                <a:lnTo>
                  <a:pt x="715774" y="4"/>
                </a:lnTo>
                <a:cubicBezTo>
                  <a:pt x="725084" y="4"/>
                  <a:pt x="732631" y="396020"/>
                  <a:pt x="732631" y="884525"/>
                </a:cubicBezTo>
                <a:close/>
              </a:path>
            </a:pathLst>
          </a:custGeom>
          <a:solidFill>
            <a:schemeClr val="accent4"/>
          </a:solidFill>
          <a:ln>
            <a:noFill/>
          </a:ln>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0" tIns="0" rIns="0" bIns="0" spcCol="1270" anchor="ctr">
            <a:noAutofit/>
          </a:bodyPr>
          <a:lstStyle/>
          <a:p>
            <a:pPr lvl="0" algn="ctr"/>
            <a:r>
              <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rPr>
              <a:t>明年工作计划</a:t>
            </a:r>
            <a:endParaRPr lang="en-US" altLang="zh-CN"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r>
              <a:rPr lang="en-US" altLang="zh-CN" sz="1100" dirty="0">
                <a:solidFill>
                  <a:schemeClr val="bg1"/>
                </a:solidFill>
                <a:latin typeface="Arial" panose="020B0604020202020204" pitchFamily="34" charset="0"/>
                <a:ea typeface="微软雅黑" panose="020B0503020204020204" pitchFamily="34" charset="-122"/>
                <a:sym typeface="Arial" panose="020B0604020202020204" pitchFamily="34" charset="0"/>
              </a:rPr>
              <a:t>NEXT YEAR WORK PLAN</a:t>
            </a:r>
            <a:endPar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MH_Other_4"/>
          <p:cNvSpPr/>
          <p:nvPr>
            <p:custDataLst>
              <p:tags r:id="rId8"/>
            </p:custDataLst>
          </p:nvPr>
        </p:nvSpPr>
        <p:spPr>
          <a:xfrm>
            <a:off x="5517061" y="5076181"/>
            <a:ext cx="1029648" cy="696477"/>
          </a:xfrm>
          <a:custGeom>
            <a:avLst/>
            <a:gdLst>
              <a:gd name="connsiteX0" fmla="*/ 0 w 872351"/>
              <a:gd name="connsiteY0" fmla="*/ 0 h 721783"/>
              <a:gd name="connsiteX1" fmla="*/ 697880 w 872351"/>
              <a:gd name="connsiteY1" fmla="*/ 0 h 721783"/>
              <a:gd name="connsiteX2" fmla="*/ 872351 w 872351"/>
              <a:gd name="connsiteY2" fmla="*/ 360892 h 721783"/>
              <a:gd name="connsiteX3" fmla="*/ 697880 w 872351"/>
              <a:gd name="connsiteY3" fmla="*/ 721783 h 721783"/>
              <a:gd name="connsiteX4" fmla="*/ 0 w 872351"/>
              <a:gd name="connsiteY4" fmla="*/ 721783 h 721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2351" h="721783">
                <a:moveTo>
                  <a:pt x="0" y="0"/>
                </a:moveTo>
                <a:lnTo>
                  <a:pt x="697880" y="0"/>
                </a:lnTo>
                <a:lnTo>
                  <a:pt x="872351" y="360892"/>
                </a:lnTo>
                <a:lnTo>
                  <a:pt x="697880" y="721783"/>
                </a:lnTo>
                <a:lnTo>
                  <a:pt x="0" y="721783"/>
                </a:lnTo>
                <a:close/>
              </a:path>
            </a:pathLst>
          </a:custGeom>
          <a:solidFill>
            <a:schemeClr val="accent4"/>
          </a:solidFill>
          <a:ln w="762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4220" dirty="0">
                <a:solidFill>
                  <a:srgbClr val="FFFFFF"/>
                </a:solidFill>
                <a:latin typeface="Arial" panose="020B0604020202020204" pitchFamily="34" charset="0"/>
                <a:ea typeface="微软雅黑" panose="020B0503020204020204" pitchFamily="34" charset="-122"/>
                <a:sym typeface="Arial" panose="020B0604020202020204" pitchFamily="34" charset="0"/>
              </a:rPr>
              <a:t>4</a:t>
            </a:r>
            <a:endParaRPr lang="zh-CN" altLang="en-US" sz="422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MH_Others_2"/>
          <p:cNvSpPr/>
          <p:nvPr>
            <p:custDataLst>
              <p:tags r:id="rId9"/>
            </p:custDataLst>
          </p:nvPr>
        </p:nvSpPr>
        <p:spPr>
          <a:xfrm>
            <a:off x="353" y="773245"/>
            <a:ext cx="1460470" cy="5001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endParaRPr lang="zh-CN" altLang="en-US" sz="20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MH_Others_1"/>
          <p:cNvSpPr txBox="1"/>
          <p:nvPr>
            <p:custDataLst>
              <p:tags r:id="rId10"/>
            </p:custDataLst>
          </p:nvPr>
        </p:nvSpPr>
        <p:spPr>
          <a:xfrm>
            <a:off x="1587838" y="727718"/>
            <a:ext cx="1141729" cy="615553"/>
          </a:xfrm>
          <a:prstGeom prst="rect">
            <a:avLst/>
          </a:prstGeom>
          <a:noFill/>
        </p:spPr>
        <p:txBody>
          <a:bodyPr vert="horz" wrap="square" lIns="0" tIns="0" rIns="0" bIns="0" rtlCol="0" anchor="ctr" anchorCtr="0">
            <a:spAutoFit/>
          </a:bodyPr>
          <a:lstStyle/>
          <a:p>
            <a:pPr algn="ctr"/>
            <a:r>
              <a:rPr lang="zh-CN" altLang="en-US" sz="4000" b="1"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rPr>
              <a:t>目录</a:t>
            </a:r>
            <a:endParaRPr lang="zh-CN" altLang="en-US" sz="4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MH_Others_2"/>
          <p:cNvSpPr txBox="1"/>
          <p:nvPr>
            <p:custDataLst>
              <p:tags r:id="rId11"/>
            </p:custDataLst>
          </p:nvPr>
        </p:nvSpPr>
        <p:spPr>
          <a:xfrm>
            <a:off x="857603" y="1343271"/>
            <a:ext cx="2602199" cy="492443"/>
          </a:xfrm>
          <a:prstGeom prst="rect">
            <a:avLst/>
          </a:prstGeom>
          <a:noFill/>
        </p:spPr>
        <p:txBody>
          <a:bodyPr wrap="square" lIns="0" tIns="0" rIns="0" bIns="0">
            <a:spAutoFit/>
          </a:bodyPr>
          <a:lstStyle/>
          <a:p>
            <a:pPr algn="ctr">
              <a:defRPr/>
            </a:pPr>
            <a:r>
              <a:rPr lang="en-US" altLang="zh-CN" sz="3200" dirty="0">
                <a:solidFill>
                  <a:schemeClr val="accent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32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MH_Others_2"/>
          <p:cNvSpPr/>
          <p:nvPr>
            <p:custDataLst>
              <p:tags r:id="rId12"/>
            </p:custDataLst>
          </p:nvPr>
        </p:nvSpPr>
        <p:spPr>
          <a:xfrm>
            <a:off x="2921293" y="773245"/>
            <a:ext cx="9937456" cy="5001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endParaRPr lang="zh-CN" altLang="en-US" sz="20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0-#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0-#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fade">
                                      <p:cBhvr>
                                        <p:cTn id="30" dur="500"/>
                                        <p:tgtEl>
                                          <p:spTgt spid="4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500"/>
                                        <p:tgtEl>
                                          <p:spTgt spid="4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fade">
                                      <p:cBhvr>
                                        <p:cTn id="36" dur="500"/>
                                        <p:tgtEl>
                                          <p:spTgt spid="4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500"/>
                                        <p:tgtEl>
                                          <p:spTgt spid="4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500"/>
                                        <p:tgtEl>
                                          <p:spTgt spid="4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10" grpId="0" animBg="1"/>
      <p:bldP spid="11" grpId="0" animBg="1"/>
      <p:bldP spid="14" grpId="0" animBg="1"/>
      <p:bldP spid="15" grpId="0"/>
      <p:bldP spid="16" grpId="0"/>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61563" y="1636615"/>
            <a:ext cx="10601230" cy="4639424"/>
            <a:chOff x="1100786" y="1551735"/>
            <a:chExt cx="10052640" cy="4399344"/>
          </a:xfrm>
        </p:grpSpPr>
        <p:sp>
          <p:nvSpPr>
            <p:cNvPr id="22" name="Freeform 21"/>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Rounded Rectangle 4"/>
            <p:cNvSpPr/>
            <p:nvPr/>
          </p:nvSpPr>
          <p:spPr>
            <a:xfrm rot="19805282">
              <a:off x="1100786" y="3962064"/>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Rounded Rectangle 17"/>
            <p:cNvSpPr/>
            <p:nvPr/>
          </p:nvSpPr>
          <p:spPr>
            <a:xfrm rot="19805282">
              <a:off x="2976655" y="2907046"/>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Rounded Rectangle 18"/>
            <p:cNvSpPr/>
            <p:nvPr/>
          </p:nvSpPr>
          <p:spPr>
            <a:xfrm rot="19805282">
              <a:off x="4856481" y="3966200"/>
              <a:ext cx="634909" cy="634236"/>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ed Rectangle 19"/>
            <p:cNvSpPr/>
            <p:nvPr/>
          </p:nvSpPr>
          <p:spPr>
            <a:xfrm rot="19805282">
              <a:off x="6750373" y="2907049"/>
              <a:ext cx="634909" cy="634236"/>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Rounded Rectangle 20"/>
            <p:cNvSpPr/>
            <p:nvPr/>
          </p:nvSpPr>
          <p:spPr>
            <a:xfrm rot="19805282">
              <a:off x="10518517" y="2907047"/>
              <a:ext cx="634909" cy="634236"/>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Rounded Rectangle 22"/>
            <p:cNvSpPr/>
            <p:nvPr/>
          </p:nvSpPr>
          <p:spPr>
            <a:xfrm rot="19805282">
              <a:off x="8614859" y="3962065"/>
              <a:ext cx="634909" cy="634236"/>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a:spLocks noEditPoints="1"/>
            </p:cNvSpPr>
            <p:nvPr/>
          </p:nvSpPr>
          <p:spPr bwMode="auto">
            <a:xfrm>
              <a:off x="3100417" y="3031426"/>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a:spLocks noEditPoints="1"/>
            </p:cNvSpPr>
            <p:nvPr/>
          </p:nvSpPr>
          <p:spPr bwMode="auto">
            <a:xfrm>
              <a:off x="6878905" y="3031426"/>
              <a:ext cx="377843" cy="362576"/>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a:spLocks noEditPoints="1"/>
            </p:cNvSpPr>
            <p:nvPr/>
          </p:nvSpPr>
          <p:spPr bwMode="auto">
            <a:xfrm>
              <a:off x="5005051" y="4114114"/>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6"/>
            <p:cNvSpPr>
              <a:spLocks noEditPoints="1"/>
            </p:cNvSpPr>
            <p:nvPr/>
          </p:nvSpPr>
          <p:spPr bwMode="auto">
            <a:xfrm>
              <a:off x="8773924" y="4087398"/>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6430" tIns="48216" rIns="96430" bIns="482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5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cxnSp>
        <p:nvCxnSpPr>
          <p:cNvPr id="38" name="Straight Arrow Connector 37"/>
          <p:cNvCxnSpPr/>
          <p:nvPr/>
        </p:nvCxnSpPr>
        <p:spPr>
          <a:xfrm>
            <a:off x="3474579" y="3956327"/>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454235" y="3956327"/>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9440759" y="2943490"/>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5476570" y="2943490"/>
            <a:ext cx="0" cy="1013398"/>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2205729" y="5176348"/>
            <a:ext cx="2537702" cy="824682"/>
            <a:chOff x="1929542" y="4908274"/>
            <a:chExt cx="2729132" cy="782003"/>
          </a:xfrm>
        </p:grpSpPr>
        <p:sp>
          <p:nvSpPr>
            <p:cNvPr id="44" name="TextBox 43"/>
            <p:cNvSpPr txBox="1"/>
            <p:nvPr/>
          </p:nvSpPr>
          <p:spPr>
            <a:xfrm>
              <a:off x="2519031" y="4908274"/>
              <a:ext cx="1550153" cy="311548"/>
            </a:xfrm>
            <a:prstGeom prst="rect">
              <a:avLst/>
            </a:prstGeom>
            <a:noFill/>
          </p:spPr>
          <p:txBody>
            <a:bodyPr wrap="none" rtlCol="0">
              <a:spAutoFit/>
            </a:bodyPr>
            <a:lstStyle/>
            <a:p>
              <a:pPr algn="ct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Rectangle 44"/>
            <p:cNvSpPr/>
            <p:nvPr/>
          </p:nvSpPr>
          <p:spPr>
            <a:xfrm>
              <a:off x="1929542" y="5195350"/>
              <a:ext cx="2729132" cy="494927"/>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8"/>
          <p:cNvGrpSpPr/>
          <p:nvPr/>
        </p:nvGrpSpPr>
        <p:grpSpPr>
          <a:xfrm>
            <a:off x="6185385" y="5201374"/>
            <a:ext cx="2537702" cy="799656"/>
            <a:chOff x="5703260" y="4932005"/>
            <a:chExt cx="2729132" cy="758272"/>
          </a:xfrm>
        </p:grpSpPr>
        <p:sp>
          <p:nvSpPr>
            <p:cNvPr id="48" name="TextBox 47"/>
            <p:cNvSpPr txBox="1"/>
            <p:nvPr/>
          </p:nvSpPr>
          <p:spPr>
            <a:xfrm>
              <a:off x="6292750" y="4932005"/>
              <a:ext cx="1550153" cy="311548"/>
            </a:xfrm>
            <a:prstGeom prst="rect">
              <a:avLst/>
            </a:prstGeom>
            <a:noFill/>
          </p:spPr>
          <p:txBody>
            <a:bodyPr wrap="none" rtlCol="0">
              <a:spAutoFit/>
            </a:bodyPr>
            <a:lstStyle/>
            <a:p>
              <a:pPr algn="ct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Rectangle 48"/>
            <p:cNvSpPr/>
            <p:nvPr/>
          </p:nvSpPr>
          <p:spPr>
            <a:xfrm>
              <a:off x="5703260" y="5195350"/>
              <a:ext cx="2729132" cy="494927"/>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6"/>
          <p:cNvGrpSpPr/>
          <p:nvPr/>
        </p:nvGrpSpPr>
        <p:grpSpPr>
          <a:xfrm>
            <a:off x="4168723" y="1709795"/>
            <a:ext cx="2611174" cy="815016"/>
            <a:chOff x="4038291" y="1621125"/>
            <a:chExt cx="2304129" cy="772840"/>
          </a:xfrm>
        </p:grpSpPr>
        <p:sp>
          <p:nvSpPr>
            <p:cNvPr id="50" name="TextBox 49"/>
            <p:cNvSpPr txBox="1"/>
            <p:nvPr/>
          </p:nvSpPr>
          <p:spPr>
            <a:xfrm>
              <a:off x="4554393" y="1621125"/>
              <a:ext cx="1271925" cy="311549"/>
            </a:xfrm>
            <a:prstGeom prst="rect">
              <a:avLst/>
            </a:prstGeom>
            <a:noFill/>
          </p:spPr>
          <p:txBody>
            <a:bodyPr wrap="none" rtlCol="0">
              <a:spAutoFit/>
            </a:bodyPr>
            <a:lstStyle/>
            <a:p>
              <a:pPr algn="ct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Rectangle 50"/>
            <p:cNvSpPr/>
            <p:nvPr/>
          </p:nvSpPr>
          <p:spPr>
            <a:xfrm>
              <a:off x="4038291" y="1899037"/>
              <a:ext cx="2304129" cy="494928"/>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 name="Group 7"/>
          <p:cNvGrpSpPr/>
          <p:nvPr/>
        </p:nvGrpSpPr>
        <p:grpSpPr>
          <a:xfrm>
            <a:off x="8114883" y="1721694"/>
            <a:ext cx="2611174" cy="803111"/>
            <a:chOff x="7780247" y="1632414"/>
            <a:chExt cx="2304129" cy="761553"/>
          </a:xfrm>
        </p:grpSpPr>
        <p:sp>
          <p:nvSpPr>
            <p:cNvPr id="52" name="TextBox 51"/>
            <p:cNvSpPr txBox="1"/>
            <p:nvPr/>
          </p:nvSpPr>
          <p:spPr>
            <a:xfrm>
              <a:off x="8296348" y="1632414"/>
              <a:ext cx="1271925" cy="311550"/>
            </a:xfrm>
            <a:prstGeom prst="rect">
              <a:avLst/>
            </a:prstGeom>
            <a:noFill/>
          </p:spPr>
          <p:txBody>
            <a:bodyPr wrap="none" rtlCol="0">
              <a:spAutoFit/>
            </a:bodyPr>
            <a:lstStyle/>
            <a:p>
              <a:pPr algn="ct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Rectangle 52"/>
            <p:cNvSpPr/>
            <p:nvPr/>
          </p:nvSpPr>
          <p:spPr>
            <a:xfrm>
              <a:off x="7780247" y="1899037"/>
              <a:ext cx="2304129" cy="494930"/>
            </a:xfrm>
            <a:prstGeom prst="rect">
              <a:avLst/>
            </a:prstGeom>
          </p:spPr>
          <p:txBody>
            <a:bodyPr wrap="square">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0"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down)">
                                      <p:cBhvr>
                                        <p:cTn id="19" dur="500"/>
                                        <p:tgtEl>
                                          <p:spTgt spid="4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up)">
                                      <p:cBhvr>
                                        <p:cTn id="27" dur="500"/>
                                        <p:tgtEl>
                                          <p:spTgt spid="41"/>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down)">
                                      <p:cBhvr>
                                        <p:cTn id="35" dur="500"/>
                                        <p:tgtEl>
                                          <p:spTgt spid="42"/>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up 13"/>
          <p:cNvGrpSpPr/>
          <p:nvPr/>
        </p:nvGrpSpPr>
        <p:grpSpPr>
          <a:xfrm>
            <a:off x="226467" y="2392189"/>
            <a:ext cx="12639904" cy="2835162"/>
            <a:chOff x="-92647" y="1563638"/>
            <a:chExt cx="8988871" cy="2016226"/>
          </a:xfrm>
          <a:solidFill>
            <a:schemeClr val="bg1">
              <a:lumMod val="75000"/>
            </a:schemeClr>
          </a:solidFill>
        </p:grpSpPr>
        <p:sp>
          <p:nvSpPr>
            <p:cNvPr id="30" name="Yarım Çerçeve 10"/>
            <p:cNvSpPr/>
            <p:nvPr/>
          </p:nvSpPr>
          <p:spPr>
            <a:xfrm>
              <a:off x="5148064" y="1563638"/>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Yarım Çerçeve 10"/>
            <p:cNvSpPr/>
            <p:nvPr/>
          </p:nvSpPr>
          <p:spPr>
            <a:xfrm>
              <a:off x="1619672" y="1563638"/>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Yarım Çerçeve 10"/>
            <p:cNvSpPr/>
            <p:nvPr/>
          </p:nvSpPr>
          <p:spPr>
            <a:xfrm rot="16200000">
              <a:off x="3393677" y="1599643"/>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Yarım Çerçeve 10"/>
            <p:cNvSpPr/>
            <p:nvPr/>
          </p:nvSpPr>
          <p:spPr>
            <a:xfrm rot="16200000">
              <a:off x="-128651" y="1599643"/>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Yarım Çerçeve 10"/>
            <p:cNvSpPr/>
            <p:nvPr/>
          </p:nvSpPr>
          <p:spPr>
            <a:xfrm rot="16200000">
              <a:off x="6916004" y="1599644"/>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6" name="Gözyaşı Damlası 15"/>
          <p:cNvSpPr/>
          <p:nvPr/>
        </p:nvSpPr>
        <p:spPr>
          <a:xfrm>
            <a:off x="1089701" y="2992038"/>
            <a:ext cx="791180" cy="810046"/>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AutoShape 29"/>
          <p:cNvSpPr/>
          <p:nvPr/>
        </p:nvSpPr>
        <p:spPr bwMode="auto">
          <a:xfrm>
            <a:off x="1320104" y="3249358"/>
            <a:ext cx="330379" cy="2954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98" y="2167"/>
                </a:moveTo>
                <a:cubicBezTo>
                  <a:pt x="3598" y="2549"/>
                  <a:pt x="3517" y="2902"/>
                  <a:pt x="3358" y="3213"/>
                </a:cubicBezTo>
                <a:cubicBezTo>
                  <a:pt x="3197" y="3525"/>
                  <a:pt x="2981" y="3792"/>
                  <a:pt x="2707" y="4006"/>
                </a:cubicBezTo>
                <a:lnTo>
                  <a:pt x="2707" y="21050"/>
                </a:lnTo>
                <a:cubicBezTo>
                  <a:pt x="2707" y="21203"/>
                  <a:pt x="2663" y="21329"/>
                  <a:pt x="2580" y="21438"/>
                </a:cubicBezTo>
                <a:cubicBezTo>
                  <a:pt x="2492" y="21547"/>
                  <a:pt x="2386" y="21599"/>
                  <a:pt x="2262" y="21599"/>
                </a:cubicBezTo>
                <a:lnTo>
                  <a:pt x="1348" y="21599"/>
                </a:lnTo>
                <a:cubicBezTo>
                  <a:pt x="1221" y="21599"/>
                  <a:pt x="1118" y="21544"/>
                  <a:pt x="1038" y="21438"/>
                </a:cubicBezTo>
                <a:cubicBezTo>
                  <a:pt x="954" y="21329"/>
                  <a:pt x="913" y="21203"/>
                  <a:pt x="913" y="21050"/>
                </a:cubicBezTo>
                <a:lnTo>
                  <a:pt x="913" y="4006"/>
                </a:lnTo>
                <a:cubicBezTo>
                  <a:pt x="641" y="3792"/>
                  <a:pt x="421" y="3525"/>
                  <a:pt x="252" y="3213"/>
                </a:cubicBezTo>
                <a:cubicBezTo>
                  <a:pt x="83" y="2902"/>
                  <a:pt x="0" y="2549"/>
                  <a:pt x="0" y="2167"/>
                </a:cubicBezTo>
                <a:cubicBezTo>
                  <a:pt x="0" y="1574"/>
                  <a:pt x="176" y="1069"/>
                  <a:pt x="528" y="640"/>
                </a:cubicBezTo>
                <a:cubicBezTo>
                  <a:pt x="878" y="211"/>
                  <a:pt x="1304" y="0"/>
                  <a:pt x="1804" y="0"/>
                </a:cubicBezTo>
                <a:cubicBezTo>
                  <a:pt x="2296" y="0"/>
                  <a:pt x="2719" y="211"/>
                  <a:pt x="3069" y="640"/>
                </a:cubicBezTo>
                <a:cubicBezTo>
                  <a:pt x="3422" y="1069"/>
                  <a:pt x="3598" y="1571"/>
                  <a:pt x="3598" y="2167"/>
                </a:cubicBezTo>
                <a:moveTo>
                  <a:pt x="20838" y="2476"/>
                </a:moveTo>
                <a:cubicBezTo>
                  <a:pt x="21063" y="2323"/>
                  <a:pt x="21247" y="2297"/>
                  <a:pt x="21389" y="2391"/>
                </a:cubicBezTo>
                <a:cubicBezTo>
                  <a:pt x="21529" y="2485"/>
                  <a:pt x="21599" y="2684"/>
                  <a:pt x="21599" y="2996"/>
                </a:cubicBezTo>
                <a:lnTo>
                  <a:pt x="21599" y="13515"/>
                </a:lnTo>
                <a:cubicBezTo>
                  <a:pt x="21599" y="13803"/>
                  <a:pt x="21526" y="14106"/>
                  <a:pt x="21382" y="14420"/>
                </a:cubicBezTo>
                <a:cubicBezTo>
                  <a:pt x="21237" y="14737"/>
                  <a:pt x="21056" y="14966"/>
                  <a:pt x="20838" y="15119"/>
                </a:cubicBezTo>
                <a:cubicBezTo>
                  <a:pt x="19954" y="15757"/>
                  <a:pt x="19146" y="16165"/>
                  <a:pt x="18412" y="16350"/>
                </a:cubicBezTo>
                <a:cubicBezTo>
                  <a:pt x="17678" y="16529"/>
                  <a:pt x="17036" y="16606"/>
                  <a:pt x="16490" y="16567"/>
                </a:cubicBezTo>
                <a:cubicBezTo>
                  <a:pt x="15849" y="16526"/>
                  <a:pt x="15281" y="16371"/>
                  <a:pt x="14791" y="16103"/>
                </a:cubicBezTo>
                <a:cubicBezTo>
                  <a:pt x="14392" y="15851"/>
                  <a:pt x="14003" y="15607"/>
                  <a:pt x="13623" y="15378"/>
                </a:cubicBezTo>
                <a:cubicBezTo>
                  <a:pt x="13244" y="15146"/>
                  <a:pt x="12857" y="14946"/>
                  <a:pt x="12458" y="14773"/>
                </a:cubicBezTo>
                <a:cubicBezTo>
                  <a:pt x="12059" y="14599"/>
                  <a:pt x="11640" y="14461"/>
                  <a:pt x="11197" y="14358"/>
                </a:cubicBezTo>
                <a:cubicBezTo>
                  <a:pt x="10757" y="14256"/>
                  <a:pt x="10269" y="14203"/>
                  <a:pt x="9738" y="14203"/>
                </a:cubicBezTo>
                <a:cubicBezTo>
                  <a:pt x="9310" y="14220"/>
                  <a:pt x="8825" y="14306"/>
                  <a:pt x="8286" y="14455"/>
                </a:cubicBezTo>
                <a:cubicBezTo>
                  <a:pt x="7824" y="14588"/>
                  <a:pt x="7266" y="14799"/>
                  <a:pt x="6605" y="15090"/>
                </a:cubicBezTo>
                <a:cubicBezTo>
                  <a:pt x="5944" y="15381"/>
                  <a:pt x="5207" y="15792"/>
                  <a:pt x="4394" y="16327"/>
                </a:cubicBezTo>
                <a:cubicBezTo>
                  <a:pt x="4169" y="16476"/>
                  <a:pt x="3978" y="16494"/>
                  <a:pt x="3826" y="16382"/>
                </a:cubicBezTo>
                <a:cubicBezTo>
                  <a:pt x="3674" y="16268"/>
                  <a:pt x="3598" y="16059"/>
                  <a:pt x="3598" y="15751"/>
                </a:cubicBezTo>
                <a:lnTo>
                  <a:pt x="3598" y="5273"/>
                </a:lnTo>
                <a:cubicBezTo>
                  <a:pt x="3598" y="4964"/>
                  <a:pt x="3674" y="4653"/>
                  <a:pt x="3826" y="4347"/>
                </a:cubicBezTo>
                <a:cubicBezTo>
                  <a:pt x="3978" y="4036"/>
                  <a:pt x="4169" y="3807"/>
                  <a:pt x="4394" y="3654"/>
                </a:cubicBezTo>
                <a:cubicBezTo>
                  <a:pt x="5207" y="3143"/>
                  <a:pt x="5941" y="2737"/>
                  <a:pt x="6597" y="2447"/>
                </a:cubicBezTo>
                <a:cubicBezTo>
                  <a:pt x="7253" y="2156"/>
                  <a:pt x="7816" y="1944"/>
                  <a:pt x="8286" y="1812"/>
                </a:cubicBezTo>
                <a:cubicBezTo>
                  <a:pt x="8832" y="1665"/>
                  <a:pt x="9317" y="1580"/>
                  <a:pt x="9738" y="1559"/>
                </a:cubicBezTo>
                <a:cubicBezTo>
                  <a:pt x="10269" y="1559"/>
                  <a:pt x="10757" y="1612"/>
                  <a:pt x="11197" y="1715"/>
                </a:cubicBezTo>
                <a:cubicBezTo>
                  <a:pt x="11640" y="1818"/>
                  <a:pt x="12059" y="1956"/>
                  <a:pt x="12458" y="2135"/>
                </a:cubicBezTo>
                <a:cubicBezTo>
                  <a:pt x="12857" y="2306"/>
                  <a:pt x="13242" y="2508"/>
                  <a:pt x="13619" y="2737"/>
                </a:cubicBezTo>
                <a:cubicBezTo>
                  <a:pt x="13993" y="2967"/>
                  <a:pt x="14385" y="3207"/>
                  <a:pt x="14791" y="3463"/>
                </a:cubicBezTo>
                <a:cubicBezTo>
                  <a:pt x="15281" y="3736"/>
                  <a:pt x="15849" y="3889"/>
                  <a:pt x="16490" y="3924"/>
                </a:cubicBezTo>
                <a:cubicBezTo>
                  <a:pt x="17036" y="3965"/>
                  <a:pt x="17678" y="3889"/>
                  <a:pt x="18412" y="3707"/>
                </a:cubicBezTo>
                <a:cubicBezTo>
                  <a:pt x="19146" y="3522"/>
                  <a:pt x="19957" y="3113"/>
                  <a:pt x="20838" y="2476"/>
                </a:cubicBezTo>
              </a:path>
            </a:pathLst>
          </a:custGeom>
          <a:solidFill>
            <a:schemeClr val="bg1"/>
          </a:solidFill>
          <a:ln>
            <a:noFill/>
          </a:ln>
          <a:effectLst/>
        </p:spPr>
        <p:txBody>
          <a:bodyPr lIns="142836" tIns="142836" rIns="142836" bIns="142836" anchor="ctr"/>
          <a:lstStyle/>
          <a:p>
            <a:pPr algn="just" defTabSz="1285240">
              <a:lnSpc>
                <a:spcPct val="120000"/>
              </a:lnSpc>
              <a:spcBef>
                <a:spcPts val="0"/>
              </a:spcBef>
              <a:spcAft>
                <a:spcPts val="0"/>
              </a:spcAft>
              <a:defRPr/>
            </a:pPr>
            <a:endParaRPr lang="es-ES" sz="90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Gözyaşı Damlası 36"/>
          <p:cNvSpPr/>
          <p:nvPr/>
        </p:nvSpPr>
        <p:spPr>
          <a:xfrm>
            <a:off x="3656272" y="2943545"/>
            <a:ext cx="791180" cy="810046"/>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Gözyaşı Damlası 40"/>
          <p:cNvSpPr/>
          <p:nvPr/>
        </p:nvSpPr>
        <p:spPr>
          <a:xfrm>
            <a:off x="6183400" y="2923375"/>
            <a:ext cx="791180" cy="810046"/>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Gözyaşı Damlası 42"/>
          <p:cNvSpPr/>
          <p:nvPr/>
        </p:nvSpPr>
        <p:spPr>
          <a:xfrm>
            <a:off x="8823697" y="2943545"/>
            <a:ext cx="791180" cy="810046"/>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Gözyaşı Damlası 44"/>
          <p:cNvSpPr/>
          <p:nvPr/>
        </p:nvSpPr>
        <p:spPr>
          <a:xfrm>
            <a:off x="11223958" y="2943545"/>
            <a:ext cx="791180" cy="810046"/>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AutoShape 115"/>
          <p:cNvSpPr/>
          <p:nvPr/>
        </p:nvSpPr>
        <p:spPr bwMode="auto">
          <a:xfrm>
            <a:off x="3915621" y="3196685"/>
            <a:ext cx="303767" cy="3037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bg1"/>
          </a:solidFill>
          <a:ln>
            <a:noFill/>
          </a:ln>
          <a:effectLst/>
        </p:spPr>
        <p:txBody>
          <a:bodyPr lIns="142836" tIns="142836" rIns="142836" bIns="142836" anchor="ctr"/>
          <a:lstStyle/>
          <a:p>
            <a:pPr algn="just" defTabSz="1285240">
              <a:lnSpc>
                <a:spcPct val="120000"/>
              </a:lnSpc>
              <a:spcBef>
                <a:spcPts val="0"/>
              </a:spcBef>
              <a:spcAft>
                <a:spcPts val="0"/>
              </a:spcAft>
              <a:defRPr/>
            </a:pPr>
            <a:endParaRPr lang="es-ES" sz="90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78"/>
          <p:cNvSpPr>
            <a:spLocks noEditPoints="1"/>
          </p:cNvSpPr>
          <p:nvPr/>
        </p:nvSpPr>
        <p:spPr bwMode="auto">
          <a:xfrm>
            <a:off x="6410440" y="3164144"/>
            <a:ext cx="337100" cy="328509"/>
          </a:xfrm>
          <a:custGeom>
            <a:avLst/>
            <a:gdLst>
              <a:gd name="T0" fmla="*/ 172 w 241"/>
              <a:gd name="T1" fmla="*/ 0 h 234"/>
              <a:gd name="T2" fmla="*/ 102 w 241"/>
              <a:gd name="T3" fmla="*/ 50 h 234"/>
              <a:gd name="T4" fmla="*/ 102 w 241"/>
              <a:gd name="T5" fmla="*/ 50 h 234"/>
              <a:gd name="T6" fmla="*/ 26 w 241"/>
              <a:gd name="T7" fmla="*/ 126 h 234"/>
              <a:gd name="T8" fmla="*/ 2 w 241"/>
              <a:gd name="T9" fmla="*/ 201 h 234"/>
              <a:gd name="T10" fmla="*/ 26 w 241"/>
              <a:gd name="T11" fmla="*/ 234 h 234"/>
              <a:gd name="T12" fmla="*/ 96 w 241"/>
              <a:gd name="T13" fmla="*/ 216 h 234"/>
              <a:gd name="T14" fmla="*/ 220 w 241"/>
              <a:gd name="T15" fmla="*/ 97 h 234"/>
              <a:gd name="T16" fmla="*/ 117 w 241"/>
              <a:gd name="T17" fmla="*/ 174 h 234"/>
              <a:gd name="T18" fmla="*/ 181 w 241"/>
              <a:gd name="T19" fmla="*/ 86 h 234"/>
              <a:gd name="T20" fmla="*/ 174 w 241"/>
              <a:gd name="T21" fmla="*/ 123 h 234"/>
              <a:gd name="T22" fmla="*/ 117 w 241"/>
              <a:gd name="T23" fmla="*/ 180 h 234"/>
              <a:gd name="T24" fmla="*/ 108 w 241"/>
              <a:gd name="T25" fmla="*/ 148 h 234"/>
              <a:gd name="T26" fmla="*/ 84 w 241"/>
              <a:gd name="T27" fmla="*/ 125 h 234"/>
              <a:gd name="T28" fmla="*/ 169 w 241"/>
              <a:gd name="T29" fmla="*/ 66 h 234"/>
              <a:gd name="T30" fmla="*/ 108 w 241"/>
              <a:gd name="T31" fmla="*/ 148 h 234"/>
              <a:gd name="T32" fmla="*/ 56 w 241"/>
              <a:gd name="T33" fmla="*/ 117 h 234"/>
              <a:gd name="T34" fmla="*/ 146 w 241"/>
              <a:gd name="T35" fmla="*/ 53 h 234"/>
              <a:gd name="T36" fmla="*/ 31 w 241"/>
              <a:gd name="T37" fmla="*/ 219 h 234"/>
              <a:gd name="T38" fmla="*/ 15 w 241"/>
              <a:gd name="T39" fmla="*/ 209 h 234"/>
              <a:gd name="T40" fmla="*/ 23 w 241"/>
              <a:gd name="T41" fmla="*/ 177 h 234"/>
              <a:gd name="T42" fmla="*/ 58 w 241"/>
              <a:gd name="T43" fmla="*/ 211 h 234"/>
              <a:gd name="T44" fmla="*/ 65 w 241"/>
              <a:gd name="T45" fmla="*/ 210 h 234"/>
              <a:gd name="T46" fmla="*/ 26 w 241"/>
              <a:gd name="T47" fmla="*/ 169 h 234"/>
              <a:gd name="T48" fmla="*/ 36 w 241"/>
              <a:gd name="T49" fmla="*/ 138 h 234"/>
              <a:gd name="T50" fmla="*/ 95 w 241"/>
              <a:gd name="T51" fmla="*/ 201 h 234"/>
              <a:gd name="T52" fmla="*/ 65 w 241"/>
              <a:gd name="T53" fmla="*/ 210 h 234"/>
              <a:gd name="T54" fmla="*/ 198 w 241"/>
              <a:gd name="T55" fmla="*/ 99 h 234"/>
              <a:gd name="T56" fmla="*/ 179 w 241"/>
              <a:gd name="T57" fmla="*/ 55 h 234"/>
              <a:gd name="T58" fmla="*/ 148 w 241"/>
              <a:gd name="T59" fmla="*/ 24 h 234"/>
              <a:gd name="T60" fmla="*/ 205 w 241"/>
              <a:gd name="T61" fmla="*/ 30 h 234"/>
              <a:gd name="T62" fmla="*/ 210 w 241"/>
              <a:gd name="T63" fmla="*/ 8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1" h="234">
                <a:moveTo>
                  <a:pt x="215" y="19"/>
                </a:moveTo>
                <a:cubicBezTo>
                  <a:pt x="203" y="7"/>
                  <a:pt x="187" y="0"/>
                  <a:pt x="172" y="0"/>
                </a:cubicBezTo>
                <a:cubicBezTo>
                  <a:pt x="159" y="0"/>
                  <a:pt x="146" y="5"/>
                  <a:pt x="138" y="14"/>
                </a:cubicBezTo>
                <a:cubicBezTo>
                  <a:pt x="102" y="50"/>
                  <a:pt x="102" y="50"/>
                  <a:pt x="102" y="50"/>
                </a:cubicBezTo>
                <a:cubicBezTo>
                  <a:pt x="102" y="50"/>
                  <a:pt x="102" y="50"/>
                  <a:pt x="102" y="50"/>
                </a:cubicBezTo>
                <a:cubicBezTo>
                  <a:pt x="102" y="50"/>
                  <a:pt x="102" y="50"/>
                  <a:pt x="102" y="50"/>
                </a:cubicBezTo>
                <a:cubicBezTo>
                  <a:pt x="102" y="50"/>
                  <a:pt x="102" y="50"/>
                  <a:pt x="102" y="50"/>
                </a:cubicBezTo>
                <a:cubicBezTo>
                  <a:pt x="26" y="126"/>
                  <a:pt x="26" y="126"/>
                  <a:pt x="26" y="126"/>
                </a:cubicBezTo>
                <a:cubicBezTo>
                  <a:pt x="23" y="130"/>
                  <a:pt x="20" y="134"/>
                  <a:pt x="19" y="139"/>
                </a:cubicBezTo>
                <a:cubicBezTo>
                  <a:pt x="2" y="201"/>
                  <a:pt x="2" y="201"/>
                  <a:pt x="2" y="201"/>
                </a:cubicBezTo>
                <a:cubicBezTo>
                  <a:pt x="2" y="201"/>
                  <a:pt x="0" y="206"/>
                  <a:pt x="0" y="209"/>
                </a:cubicBezTo>
                <a:cubicBezTo>
                  <a:pt x="0" y="223"/>
                  <a:pt x="12" y="234"/>
                  <a:pt x="26" y="234"/>
                </a:cubicBezTo>
                <a:cubicBezTo>
                  <a:pt x="29" y="234"/>
                  <a:pt x="34" y="233"/>
                  <a:pt x="34" y="233"/>
                </a:cubicBezTo>
                <a:cubicBezTo>
                  <a:pt x="96" y="216"/>
                  <a:pt x="96" y="216"/>
                  <a:pt x="96" y="216"/>
                </a:cubicBezTo>
                <a:cubicBezTo>
                  <a:pt x="101" y="215"/>
                  <a:pt x="105" y="213"/>
                  <a:pt x="109" y="209"/>
                </a:cubicBezTo>
                <a:cubicBezTo>
                  <a:pt x="220" y="97"/>
                  <a:pt x="220" y="97"/>
                  <a:pt x="220" y="97"/>
                </a:cubicBezTo>
                <a:cubicBezTo>
                  <a:pt x="241" y="76"/>
                  <a:pt x="238" y="42"/>
                  <a:pt x="215" y="19"/>
                </a:cubicBezTo>
                <a:close/>
                <a:moveTo>
                  <a:pt x="117" y="174"/>
                </a:moveTo>
                <a:cubicBezTo>
                  <a:pt x="117" y="168"/>
                  <a:pt x="115" y="161"/>
                  <a:pt x="112" y="155"/>
                </a:cubicBezTo>
                <a:cubicBezTo>
                  <a:pt x="181" y="86"/>
                  <a:pt x="181" y="86"/>
                  <a:pt x="181" y="86"/>
                </a:cubicBezTo>
                <a:cubicBezTo>
                  <a:pt x="185" y="99"/>
                  <a:pt x="183" y="113"/>
                  <a:pt x="174" y="123"/>
                </a:cubicBezTo>
                <a:cubicBezTo>
                  <a:pt x="174" y="123"/>
                  <a:pt x="174" y="123"/>
                  <a:pt x="174" y="123"/>
                </a:cubicBezTo>
                <a:cubicBezTo>
                  <a:pt x="174" y="123"/>
                  <a:pt x="174" y="123"/>
                  <a:pt x="174" y="123"/>
                </a:cubicBezTo>
                <a:cubicBezTo>
                  <a:pt x="117" y="180"/>
                  <a:pt x="117" y="180"/>
                  <a:pt x="117" y="180"/>
                </a:cubicBezTo>
                <a:cubicBezTo>
                  <a:pt x="117" y="178"/>
                  <a:pt x="118" y="176"/>
                  <a:pt x="117" y="174"/>
                </a:cubicBezTo>
                <a:close/>
                <a:moveTo>
                  <a:pt x="108" y="148"/>
                </a:moveTo>
                <a:cubicBezTo>
                  <a:pt x="106" y="144"/>
                  <a:pt x="103" y="140"/>
                  <a:pt x="99" y="136"/>
                </a:cubicBezTo>
                <a:cubicBezTo>
                  <a:pt x="94" y="131"/>
                  <a:pt x="89" y="128"/>
                  <a:pt x="84" y="125"/>
                </a:cubicBezTo>
                <a:cubicBezTo>
                  <a:pt x="154" y="55"/>
                  <a:pt x="154" y="55"/>
                  <a:pt x="154" y="55"/>
                </a:cubicBezTo>
                <a:cubicBezTo>
                  <a:pt x="159" y="58"/>
                  <a:pt x="164" y="61"/>
                  <a:pt x="169" y="66"/>
                </a:cubicBezTo>
                <a:cubicBezTo>
                  <a:pt x="173" y="70"/>
                  <a:pt x="176" y="74"/>
                  <a:pt x="178" y="79"/>
                </a:cubicBezTo>
                <a:lnTo>
                  <a:pt x="108" y="148"/>
                </a:lnTo>
                <a:close/>
                <a:moveTo>
                  <a:pt x="77" y="121"/>
                </a:moveTo>
                <a:cubicBezTo>
                  <a:pt x="70" y="119"/>
                  <a:pt x="63" y="117"/>
                  <a:pt x="56" y="117"/>
                </a:cubicBezTo>
                <a:cubicBezTo>
                  <a:pt x="112" y="60"/>
                  <a:pt x="112" y="60"/>
                  <a:pt x="112" y="60"/>
                </a:cubicBezTo>
                <a:cubicBezTo>
                  <a:pt x="121" y="52"/>
                  <a:pt x="133" y="50"/>
                  <a:pt x="146" y="53"/>
                </a:cubicBezTo>
                <a:lnTo>
                  <a:pt x="77" y="121"/>
                </a:lnTo>
                <a:close/>
                <a:moveTo>
                  <a:pt x="31" y="219"/>
                </a:moveTo>
                <a:cubicBezTo>
                  <a:pt x="30" y="219"/>
                  <a:pt x="28" y="219"/>
                  <a:pt x="26" y="220"/>
                </a:cubicBezTo>
                <a:cubicBezTo>
                  <a:pt x="20" y="219"/>
                  <a:pt x="15" y="215"/>
                  <a:pt x="15" y="209"/>
                </a:cubicBezTo>
                <a:cubicBezTo>
                  <a:pt x="15" y="207"/>
                  <a:pt x="16" y="205"/>
                  <a:pt x="16" y="204"/>
                </a:cubicBezTo>
                <a:cubicBezTo>
                  <a:pt x="23" y="177"/>
                  <a:pt x="23" y="177"/>
                  <a:pt x="23" y="177"/>
                </a:cubicBezTo>
                <a:cubicBezTo>
                  <a:pt x="32" y="176"/>
                  <a:pt x="41" y="180"/>
                  <a:pt x="48" y="187"/>
                </a:cubicBezTo>
                <a:cubicBezTo>
                  <a:pt x="55" y="194"/>
                  <a:pt x="58" y="203"/>
                  <a:pt x="58" y="211"/>
                </a:cubicBezTo>
                <a:lnTo>
                  <a:pt x="31" y="219"/>
                </a:lnTo>
                <a:close/>
                <a:moveTo>
                  <a:pt x="65" y="210"/>
                </a:moveTo>
                <a:cubicBezTo>
                  <a:pt x="65" y="200"/>
                  <a:pt x="61" y="190"/>
                  <a:pt x="53" y="182"/>
                </a:cubicBezTo>
                <a:cubicBezTo>
                  <a:pt x="45" y="174"/>
                  <a:pt x="35" y="170"/>
                  <a:pt x="26" y="169"/>
                </a:cubicBezTo>
                <a:cubicBezTo>
                  <a:pt x="33" y="143"/>
                  <a:pt x="33" y="143"/>
                  <a:pt x="33" y="143"/>
                </a:cubicBezTo>
                <a:cubicBezTo>
                  <a:pt x="33" y="141"/>
                  <a:pt x="34" y="139"/>
                  <a:pt x="36" y="138"/>
                </a:cubicBezTo>
                <a:cubicBezTo>
                  <a:pt x="50" y="127"/>
                  <a:pt x="73" y="130"/>
                  <a:pt x="88" y="146"/>
                </a:cubicBezTo>
                <a:cubicBezTo>
                  <a:pt x="105" y="163"/>
                  <a:pt x="108" y="187"/>
                  <a:pt x="95" y="201"/>
                </a:cubicBezTo>
                <a:cubicBezTo>
                  <a:pt x="94" y="202"/>
                  <a:pt x="93" y="202"/>
                  <a:pt x="92" y="202"/>
                </a:cubicBezTo>
                <a:lnTo>
                  <a:pt x="65" y="210"/>
                </a:lnTo>
                <a:close/>
                <a:moveTo>
                  <a:pt x="210" y="86"/>
                </a:moveTo>
                <a:cubicBezTo>
                  <a:pt x="198" y="99"/>
                  <a:pt x="198" y="99"/>
                  <a:pt x="198" y="99"/>
                </a:cubicBezTo>
                <a:cubicBezTo>
                  <a:pt x="198" y="97"/>
                  <a:pt x="198" y="96"/>
                  <a:pt x="198" y="94"/>
                </a:cubicBezTo>
                <a:cubicBezTo>
                  <a:pt x="196" y="80"/>
                  <a:pt x="190" y="66"/>
                  <a:pt x="179" y="55"/>
                </a:cubicBezTo>
                <a:cubicBezTo>
                  <a:pt x="167" y="44"/>
                  <a:pt x="151" y="37"/>
                  <a:pt x="136" y="37"/>
                </a:cubicBezTo>
                <a:cubicBezTo>
                  <a:pt x="148" y="24"/>
                  <a:pt x="148" y="24"/>
                  <a:pt x="148" y="24"/>
                </a:cubicBezTo>
                <a:cubicBezTo>
                  <a:pt x="154" y="18"/>
                  <a:pt x="162" y="15"/>
                  <a:pt x="172" y="15"/>
                </a:cubicBezTo>
                <a:cubicBezTo>
                  <a:pt x="183" y="15"/>
                  <a:pt x="196" y="20"/>
                  <a:pt x="205" y="30"/>
                </a:cubicBezTo>
                <a:cubicBezTo>
                  <a:pt x="214" y="38"/>
                  <a:pt x="219" y="49"/>
                  <a:pt x="219" y="60"/>
                </a:cubicBezTo>
                <a:cubicBezTo>
                  <a:pt x="220" y="70"/>
                  <a:pt x="217" y="80"/>
                  <a:pt x="210" y="86"/>
                </a:cubicBezTo>
                <a:close/>
              </a:path>
            </a:pathLst>
          </a:custGeom>
          <a:solidFill>
            <a:schemeClr val="bg1"/>
          </a:solidFill>
          <a:ln>
            <a:noFill/>
          </a:ln>
        </p:spPr>
        <p:txBody>
          <a:bodyPr vert="horz" wrap="square" lIns="257109" tIns="128555" rIns="257109" bIns="128555"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0" name="Group 55"/>
          <p:cNvGrpSpPr/>
          <p:nvPr/>
        </p:nvGrpSpPr>
        <p:grpSpPr>
          <a:xfrm>
            <a:off x="9071160" y="3194918"/>
            <a:ext cx="296254" cy="307301"/>
            <a:chOff x="998489" y="2241774"/>
            <a:chExt cx="256404" cy="239742"/>
          </a:xfrm>
          <a:solidFill>
            <a:schemeClr val="bg1"/>
          </a:solidFill>
        </p:grpSpPr>
        <p:sp>
          <p:nvSpPr>
            <p:cNvPr id="51" name="Freeform 58"/>
            <p:cNvSpPr>
              <a:spLocks noEditPoints="1"/>
            </p:cNvSpPr>
            <p:nvPr/>
          </p:nvSpPr>
          <p:spPr bwMode="auto">
            <a:xfrm>
              <a:off x="998489" y="2241774"/>
              <a:ext cx="256404" cy="239742"/>
            </a:xfrm>
            <a:custGeom>
              <a:avLst/>
              <a:gdLst>
                <a:gd name="T0" fmla="*/ 230 w 234"/>
                <a:gd name="T1" fmla="*/ 48 h 219"/>
                <a:gd name="T2" fmla="*/ 186 w 234"/>
                <a:gd name="T3" fmla="*/ 5 h 219"/>
                <a:gd name="T4" fmla="*/ 176 w 234"/>
                <a:gd name="T5" fmla="*/ 0 h 219"/>
                <a:gd name="T6" fmla="*/ 22 w 234"/>
                <a:gd name="T7" fmla="*/ 0 h 219"/>
                <a:gd name="T8" fmla="*/ 0 w 234"/>
                <a:gd name="T9" fmla="*/ 22 h 219"/>
                <a:gd name="T10" fmla="*/ 0 w 234"/>
                <a:gd name="T11" fmla="*/ 197 h 219"/>
                <a:gd name="T12" fmla="*/ 22 w 234"/>
                <a:gd name="T13" fmla="*/ 219 h 219"/>
                <a:gd name="T14" fmla="*/ 212 w 234"/>
                <a:gd name="T15" fmla="*/ 219 h 219"/>
                <a:gd name="T16" fmla="*/ 234 w 234"/>
                <a:gd name="T17" fmla="*/ 197 h 219"/>
                <a:gd name="T18" fmla="*/ 234 w 234"/>
                <a:gd name="T19" fmla="*/ 59 h 219"/>
                <a:gd name="T20" fmla="*/ 230 w 234"/>
                <a:gd name="T21" fmla="*/ 48 h 219"/>
                <a:gd name="T22" fmla="*/ 220 w 234"/>
                <a:gd name="T23" fmla="*/ 197 h 219"/>
                <a:gd name="T24" fmla="*/ 212 w 234"/>
                <a:gd name="T25" fmla="*/ 205 h 219"/>
                <a:gd name="T26" fmla="*/ 22 w 234"/>
                <a:gd name="T27" fmla="*/ 205 h 219"/>
                <a:gd name="T28" fmla="*/ 15 w 234"/>
                <a:gd name="T29" fmla="*/ 197 h 219"/>
                <a:gd name="T30" fmla="*/ 15 w 234"/>
                <a:gd name="T31" fmla="*/ 22 h 219"/>
                <a:gd name="T32" fmla="*/ 22 w 234"/>
                <a:gd name="T33" fmla="*/ 15 h 219"/>
                <a:gd name="T34" fmla="*/ 168 w 234"/>
                <a:gd name="T35" fmla="*/ 15 h 219"/>
                <a:gd name="T36" fmla="*/ 168 w 234"/>
                <a:gd name="T37" fmla="*/ 44 h 219"/>
                <a:gd name="T38" fmla="*/ 168 w 234"/>
                <a:gd name="T39" fmla="*/ 44 h 219"/>
                <a:gd name="T40" fmla="*/ 190 w 234"/>
                <a:gd name="T41" fmla="*/ 66 h 219"/>
                <a:gd name="T42" fmla="*/ 198 w 234"/>
                <a:gd name="T43" fmla="*/ 66 h 219"/>
                <a:gd name="T44" fmla="*/ 220 w 234"/>
                <a:gd name="T45" fmla="*/ 66 h 219"/>
                <a:gd name="T46" fmla="*/ 220 w 234"/>
                <a:gd name="T47" fmla="*/ 197 h 219"/>
                <a:gd name="T48" fmla="*/ 198 w 234"/>
                <a:gd name="T49" fmla="*/ 59 h 219"/>
                <a:gd name="T50" fmla="*/ 190 w 234"/>
                <a:gd name="T51" fmla="*/ 59 h 219"/>
                <a:gd name="T52" fmla="*/ 176 w 234"/>
                <a:gd name="T53" fmla="*/ 44 h 219"/>
                <a:gd name="T54" fmla="*/ 176 w 234"/>
                <a:gd name="T55" fmla="*/ 44 h 219"/>
                <a:gd name="T56" fmla="*/ 176 w 234"/>
                <a:gd name="T57" fmla="*/ 15 h 219"/>
                <a:gd name="T58" fmla="*/ 220 w 234"/>
                <a:gd name="T59" fmla="*/ 59 h 219"/>
                <a:gd name="T60" fmla="*/ 198 w 234"/>
                <a:gd name="T61" fmla="*/ 5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219">
                  <a:moveTo>
                    <a:pt x="230" y="48"/>
                  </a:moveTo>
                  <a:cubicBezTo>
                    <a:pt x="186" y="5"/>
                    <a:pt x="186" y="5"/>
                    <a:pt x="186" y="5"/>
                  </a:cubicBezTo>
                  <a:cubicBezTo>
                    <a:pt x="183" y="2"/>
                    <a:pt x="180" y="0"/>
                    <a:pt x="176" y="0"/>
                  </a:cubicBezTo>
                  <a:cubicBezTo>
                    <a:pt x="22" y="0"/>
                    <a:pt x="22" y="0"/>
                    <a:pt x="22" y="0"/>
                  </a:cubicBezTo>
                  <a:cubicBezTo>
                    <a:pt x="10" y="0"/>
                    <a:pt x="0" y="10"/>
                    <a:pt x="0" y="22"/>
                  </a:cubicBezTo>
                  <a:cubicBezTo>
                    <a:pt x="0" y="197"/>
                    <a:pt x="0" y="197"/>
                    <a:pt x="0" y="197"/>
                  </a:cubicBezTo>
                  <a:cubicBezTo>
                    <a:pt x="0" y="210"/>
                    <a:pt x="10" y="219"/>
                    <a:pt x="22" y="219"/>
                  </a:cubicBezTo>
                  <a:cubicBezTo>
                    <a:pt x="212" y="219"/>
                    <a:pt x="212" y="219"/>
                    <a:pt x="212" y="219"/>
                  </a:cubicBezTo>
                  <a:cubicBezTo>
                    <a:pt x="224" y="219"/>
                    <a:pt x="234" y="210"/>
                    <a:pt x="234" y="197"/>
                  </a:cubicBezTo>
                  <a:cubicBezTo>
                    <a:pt x="234" y="59"/>
                    <a:pt x="234" y="59"/>
                    <a:pt x="234" y="59"/>
                  </a:cubicBezTo>
                  <a:cubicBezTo>
                    <a:pt x="234" y="55"/>
                    <a:pt x="233" y="51"/>
                    <a:pt x="230" y="48"/>
                  </a:cubicBezTo>
                  <a:close/>
                  <a:moveTo>
                    <a:pt x="220" y="197"/>
                  </a:moveTo>
                  <a:cubicBezTo>
                    <a:pt x="220" y="202"/>
                    <a:pt x="216" y="205"/>
                    <a:pt x="212" y="205"/>
                  </a:cubicBezTo>
                  <a:cubicBezTo>
                    <a:pt x="22" y="205"/>
                    <a:pt x="22" y="205"/>
                    <a:pt x="22" y="205"/>
                  </a:cubicBezTo>
                  <a:cubicBezTo>
                    <a:pt x="18" y="205"/>
                    <a:pt x="15" y="202"/>
                    <a:pt x="15" y="197"/>
                  </a:cubicBezTo>
                  <a:cubicBezTo>
                    <a:pt x="15" y="22"/>
                    <a:pt x="15" y="22"/>
                    <a:pt x="15" y="22"/>
                  </a:cubicBezTo>
                  <a:cubicBezTo>
                    <a:pt x="15" y="18"/>
                    <a:pt x="18" y="15"/>
                    <a:pt x="22" y="15"/>
                  </a:cubicBezTo>
                  <a:cubicBezTo>
                    <a:pt x="168" y="15"/>
                    <a:pt x="168" y="15"/>
                    <a:pt x="168" y="15"/>
                  </a:cubicBezTo>
                  <a:cubicBezTo>
                    <a:pt x="168" y="44"/>
                    <a:pt x="168" y="44"/>
                    <a:pt x="168" y="44"/>
                  </a:cubicBezTo>
                  <a:cubicBezTo>
                    <a:pt x="168" y="44"/>
                    <a:pt x="168" y="44"/>
                    <a:pt x="168" y="44"/>
                  </a:cubicBezTo>
                  <a:cubicBezTo>
                    <a:pt x="168" y="56"/>
                    <a:pt x="178" y="66"/>
                    <a:pt x="190" y="66"/>
                  </a:cubicBezTo>
                  <a:cubicBezTo>
                    <a:pt x="198" y="66"/>
                    <a:pt x="198" y="66"/>
                    <a:pt x="198" y="66"/>
                  </a:cubicBezTo>
                  <a:cubicBezTo>
                    <a:pt x="220" y="66"/>
                    <a:pt x="220" y="66"/>
                    <a:pt x="220" y="66"/>
                  </a:cubicBezTo>
                  <a:lnTo>
                    <a:pt x="220" y="197"/>
                  </a:lnTo>
                  <a:close/>
                  <a:moveTo>
                    <a:pt x="198" y="59"/>
                  </a:moveTo>
                  <a:cubicBezTo>
                    <a:pt x="190" y="59"/>
                    <a:pt x="190" y="59"/>
                    <a:pt x="190" y="59"/>
                  </a:cubicBezTo>
                  <a:cubicBezTo>
                    <a:pt x="182" y="59"/>
                    <a:pt x="176" y="52"/>
                    <a:pt x="176" y="44"/>
                  </a:cubicBezTo>
                  <a:cubicBezTo>
                    <a:pt x="176" y="44"/>
                    <a:pt x="176" y="44"/>
                    <a:pt x="176" y="44"/>
                  </a:cubicBezTo>
                  <a:cubicBezTo>
                    <a:pt x="176" y="15"/>
                    <a:pt x="176" y="15"/>
                    <a:pt x="176" y="15"/>
                  </a:cubicBezTo>
                  <a:cubicBezTo>
                    <a:pt x="220" y="59"/>
                    <a:pt x="220" y="59"/>
                    <a:pt x="220" y="59"/>
                  </a:cubicBezTo>
                  <a:lnTo>
                    <a:pt x="198"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Freeform 59"/>
            <p:cNvSpPr/>
            <p:nvPr/>
          </p:nvSpPr>
          <p:spPr bwMode="auto">
            <a:xfrm>
              <a:off x="1118823" y="2289908"/>
              <a:ext cx="48597" cy="7868"/>
            </a:xfrm>
            <a:custGeom>
              <a:avLst/>
              <a:gdLst>
                <a:gd name="T0" fmla="*/ 4 w 44"/>
                <a:gd name="T1" fmla="*/ 7 h 7"/>
                <a:gd name="T2" fmla="*/ 40 w 44"/>
                <a:gd name="T3" fmla="*/ 7 h 7"/>
                <a:gd name="T4" fmla="*/ 44 w 44"/>
                <a:gd name="T5" fmla="*/ 4 h 7"/>
                <a:gd name="T6" fmla="*/ 40 w 44"/>
                <a:gd name="T7" fmla="*/ 0 h 7"/>
                <a:gd name="T8" fmla="*/ 4 w 44"/>
                <a:gd name="T9" fmla="*/ 0 h 7"/>
                <a:gd name="T10" fmla="*/ 0 w 44"/>
                <a:gd name="T11" fmla="*/ 4 h 7"/>
                <a:gd name="T12" fmla="*/ 4 w 44"/>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4" h="7">
                  <a:moveTo>
                    <a:pt x="4" y="7"/>
                  </a:moveTo>
                  <a:cubicBezTo>
                    <a:pt x="40" y="7"/>
                    <a:pt x="40" y="7"/>
                    <a:pt x="40" y="7"/>
                  </a:cubicBezTo>
                  <a:cubicBezTo>
                    <a:pt x="42" y="7"/>
                    <a:pt x="44" y="6"/>
                    <a:pt x="44" y="4"/>
                  </a:cubicBezTo>
                  <a:cubicBezTo>
                    <a:pt x="44" y="2"/>
                    <a:pt x="42" y="0"/>
                    <a:pt x="40" y="0"/>
                  </a:cubicBezTo>
                  <a:cubicBezTo>
                    <a:pt x="4" y="0"/>
                    <a:pt x="4" y="0"/>
                    <a:pt x="4" y="0"/>
                  </a:cubicBezTo>
                  <a:cubicBezTo>
                    <a:pt x="2" y="0"/>
                    <a:pt x="0" y="2"/>
                    <a:pt x="0" y="4"/>
                  </a:cubicBezTo>
                  <a:cubicBezTo>
                    <a:pt x="0" y="6"/>
                    <a:pt x="2" y="7"/>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60"/>
            <p:cNvSpPr/>
            <p:nvPr/>
          </p:nvSpPr>
          <p:spPr bwMode="auto">
            <a:xfrm>
              <a:off x="1118823" y="2313975"/>
              <a:ext cx="48597" cy="7868"/>
            </a:xfrm>
            <a:custGeom>
              <a:avLst/>
              <a:gdLst>
                <a:gd name="T0" fmla="*/ 4 w 44"/>
                <a:gd name="T1" fmla="*/ 7 h 7"/>
                <a:gd name="T2" fmla="*/ 40 w 44"/>
                <a:gd name="T3" fmla="*/ 7 h 7"/>
                <a:gd name="T4" fmla="*/ 44 w 44"/>
                <a:gd name="T5" fmla="*/ 4 h 7"/>
                <a:gd name="T6" fmla="*/ 40 w 44"/>
                <a:gd name="T7" fmla="*/ 0 h 7"/>
                <a:gd name="T8" fmla="*/ 4 w 44"/>
                <a:gd name="T9" fmla="*/ 0 h 7"/>
                <a:gd name="T10" fmla="*/ 0 w 44"/>
                <a:gd name="T11" fmla="*/ 4 h 7"/>
                <a:gd name="T12" fmla="*/ 4 w 44"/>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4" h="7">
                  <a:moveTo>
                    <a:pt x="4" y="7"/>
                  </a:moveTo>
                  <a:cubicBezTo>
                    <a:pt x="40" y="7"/>
                    <a:pt x="40" y="7"/>
                    <a:pt x="40" y="7"/>
                  </a:cubicBezTo>
                  <a:cubicBezTo>
                    <a:pt x="42" y="7"/>
                    <a:pt x="44" y="6"/>
                    <a:pt x="44" y="4"/>
                  </a:cubicBezTo>
                  <a:cubicBezTo>
                    <a:pt x="44" y="2"/>
                    <a:pt x="42" y="0"/>
                    <a:pt x="40" y="0"/>
                  </a:cubicBezTo>
                  <a:cubicBezTo>
                    <a:pt x="4" y="0"/>
                    <a:pt x="4" y="0"/>
                    <a:pt x="4" y="0"/>
                  </a:cubicBezTo>
                  <a:cubicBezTo>
                    <a:pt x="2" y="0"/>
                    <a:pt x="0" y="2"/>
                    <a:pt x="0" y="4"/>
                  </a:cubicBezTo>
                  <a:cubicBezTo>
                    <a:pt x="0" y="6"/>
                    <a:pt x="2" y="7"/>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Freeform 61"/>
            <p:cNvSpPr/>
            <p:nvPr/>
          </p:nvSpPr>
          <p:spPr bwMode="auto">
            <a:xfrm>
              <a:off x="1118823" y="2338041"/>
              <a:ext cx="104135" cy="7868"/>
            </a:xfrm>
            <a:custGeom>
              <a:avLst/>
              <a:gdLst>
                <a:gd name="T0" fmla="*/ 0 w 95"/>
                <a:gd name="T1" fmla="*/ 4 h 7"/>
                <a:gd name="T2" fmla="*/ 4 w 95"/>
                <a:gd name="T3" fmla="*/ 7 h 7"/>
                <a:gd name="T4" fmla="*/ 91 w 95"/>
                <a:gd name="T5" fmla="*/ 7 h 7"/>
                <a:gd name="T6" fmla="*/ 95 w 95"/>
                <a:gd name="T7" fmla="*/ 4 h 7"/>
                <a:gd name="T8" fmla="*/ 91 w 95"/>
                <a:gd name="T9" fmla="*/ 0 h 7"/>
                <a:gd name="T10" fmla="*/ 4 w 95"/>
                <a:gd name="T11" fmla="*/ 0 h 7"/>
                <a:gd name="T12" fmla="*/ 0 w 95"/>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95" h="7">
                  <a:moveTo>
                    <a:pt x="0" y="4"/>
                  </a:moveTo>
                  <a:cubicBezTo>
                    <a:pt x="0" y="6"/>
                    <a:pt x="2" y="7"/>
                    <a:pt x="4" y="7"/>
                  </a:cubicBezTo>
                  <a:cubicBezTo>
                    <a:pt x="91" y="7"/>
                    <a:pt x="91" y="7"/>
                    <a:pt x="91" y="7"/>
                  </a:cubicBezTo>
                  <a:cubicBezTo>
                    <a:pt x="93" y="7"/>
                    <a:pt x="95" y="6"/>
                    <a:pt x="95" y="4"/>
                  </a:cubicBezTo>
                  <a:cubicBezTo>
                    <a:pt x="95" y="2"/>
                    <a:pt x="93" y="0"/>
                    <a:pt x="91" y="0"/>
                  </a:cubicBezTo>
                  <a:cubicBezTo>
                    <a:pt x="4" y="0"/>
                    <a:pt x="4"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62"/>
            <p:cNvSpPr/>
            <p:nvPr/>
          </p:nvSpPr>
          <p:spPr bwMode="auto">
            <a:xfrm>
              <a:off x="1031349" y="2386175"/>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Freeform 63"/>
            <p:cNvSpPr/>
            <p:nvPr/>
          </p:nvSpPr>
          <p:spPr bwMode="auto">
            <a:xfrm>
              <a:off x="1031349" y="2410242"/>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64"/>
            <p:cNvSpPr/>
            <p:nvPr/>
          </p:nvSpPr>
          <p:spPr bwMode="auto">
            <a:xfrm>
              <a:off x="1031349" y="2434308"/>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65"/>
            <p:cNvSpPr/>
            <p:nvPr/>
          </p:nvSpPr>
          <p:spPr bwMode="auto">
            <a:xfrm>
              <a:off x="1031349" y="2362108"/>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6"/>
                    <a:pt x="1" y="7"/>
                    <a:pt x="3" y="7"/>
                  </a:cubicBezTo>
                  <a:cubicBezTo>
                    <a:pt x="171" y="7"/>
                    <a:pt x="171" y="7"/>
                    <a:pt x="171" y="7"/>
                  </a:cubicBezTo>
                  <a:cubicBezTo>
                    <a:pt x="173" y="7"/>
                    <a:pt x="175" y="6"/>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66"/>
            <p:cNvSpPr>
              <a:spLocks noEditPoints="1"/>
            </p:cNvSpPr>
            <p:nvPr/>
          </p:nvSpPr>
          <p:spPr bwMode="auto">
            <a:xfrm>
              <a:off x="1031349" y="2282040"/>
              <a:ext cx="71275" cy="63870"/>
            </a:xfrm>
            <a:custGeom>
              <a:avLst/>
              <a:gdLst>
                <a:gd name="T0" fmla="*/ 7 w 65"/>
                <a:gd name="T1" fmla="*/ 58 h 58"/>
                <a:gd name="T2" fmla="*/ 58 w 65"/>
                <a:gd name="T3" fmla="*/ 58 h 58"/>
                <a:gd name="T4" fmla="*/ 65 w 65"/>
                <a:gd name="T5" fmla="*/ 51 h 58"/>
                <a:gd name="T6" fmla="*/ 65 w 65"/>
                <a:gd name="T7" fmla="*/ 7 h 58"/>
                <a:gd name="T8" fmla="*/ 58 w 65"/>
                <a:gd name="T9" fmla="*/ 0 h 58"/>
                <a:gd name="T10" fmla="*/ 7 w 65"/>
                <a:gd name="T11" fmla="*/ 0 h 58"/>
                <a:gd name="T12" fmla="*/ 0 w 65"/>
                <a:gd name="T13" fmla="*/ 7 h 58"/>
                <a:gd name="T14" fmla="*/ 0 w 65"/>
                <a:gd name="T15" fmla="*/ 51 h 58"/>
                <a:gd name="T16" fmla="*/ 7 w 65"/>
                <a:gd name="T17" fmla="*/ 58 h 58"/>
                <a:gd name="T18" fmla="*/ 14 w 65"/>
                <a:gd name="T19" fmla="*/ 14 h 58"/>
                <a:gd name="T20" fmla="*/ 51 w 65"/>
                <a:gd name="T21" fmla="*/ 14 h 58"/>
                <a:gd name="T22" fmla="*/ 51 w 65"/>
                <a:gd name="T23" fmla="*/ 44 h 58"/>
                <a:gd name="T24" fmla="*/ 14 w 65"/>
                <a:gd name="T25" fmla="*/ 44 h 58"/>
                <a:gd name="T26" fmla="*/ 14 w 65"/>
                <a:gd name="T27" fmla="*/ 1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58">
                  <a:moveTo>
                    <a:pt x="7" y="58"/>
                  </a:moveTo>
                  <a:cubicBezTo>
                    <a:pt x="58" y="58"/>
                    <a:pt x="58" y="58"/>
                    <a:pt x="58" y="58"/>
                  </a:cubicBezTo>
                  <a:cubicBezTo>
                    <a:pt x="62" y="58"/>
                    <a:pt x="65" y="55"/>
                    <a:pt x="65" y="51"/>
                  </a:cubicBezTo>
                  <a:cubicBezTo>
                    <a:pt x="65" y="7"/>
                    <a:pt x="65" y="7"/>
                    <a:pt x="65" y="7"/>
                  </a:cubicBezTo>
                  <a:cubicBezTo>
                    <a:pt x="65" y="3"/>
                    <a:pt x="62" y="0"/>
                    <a:pt x="58" y="0"/>
                  </a:cubicBezTo>
                  <a:cubicBezTo>
                    <a:pt x="7" y="0"/>
                    <a:pt x="7" y="0"/>
                    <a:pt x="7" y="0"/>
                  </a:cubicBezTo>
                  <a:cubicBezTo>
                    <a:pt x="3" y="0"/>
                    <a:pt x="0" y="3"/>
                    <a:pt x="0" y="7"/>
                  </a:cubicBezTo>
                  <a:cubicBezTo>
                    <a:pt x="0" y="51"/>
                    <a:pt x="0" y="51"/>
                    <a:pt x="0" y="51"/>
                  </a:cubicBezTo>
                  <a:cubicBezTo>
                    <a:pt x="0" y="55"/>
                    <a:pt x="3" y="58"/>
                    <a:pt x="7" y="58"/>
                  </a:cubicBezTo>
                  <a:close/>
                  <a:moveTo>
                    <a:pt x="14" y="14"/>
                  </a:moveTo>
                  <a:cubicBezTo>
                    <a:pt x="51" y="14"/>
                    <a:pt x="51" y="14"/>
                    <a:pt x="51" y="14"/>
                  </a:cubicBezTo>
                  <a:cubicBezTo>
                    <a:pt x="51" y="44"/>
                    <a:pt x="51" y="44"/>
                    <a:pt x="51" y="44"/>
                  </a:cubicBezTo>
                  <a:cubicBezTo>
                    <a:pt x="14" y="44"/>
                    <a:pt x="14" y="44"/>
                    <a:pt x="14" y="44"/>
                  </a:cubicBezTo>
                  <a:lnTo>
                    <a:pt x="14"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0" name="AutoShape 66"/>
          <p:cNvSpPr/>
          <p:nvPr/>
        </p:nvSpPr>
        <p:spPr bwMode="auto">
          <a:xfrm>
            <a:off x="11431911" y="3167147"/>
            <a:ext cx="375275" cy="36284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42836" tIns="142836" rIns="142836" bIns="142836" anchor="ctr"/>
          <a:lstStyle/>
          <a:p>
            <a:pPr algn="just" defTabSz="1285240">
              <a:lnSpc>
                <a:spcPct val="120000"/>
              </a:lnSpc>
              <a:spcBef>
                <a:spcPts val="0"/>
              </a:spcBef>
              <a:spcAft>
                <a:spcPts val="0"/>
              </a:spcAft>
              <a:defRPr/>
            </a:pPr>
            <a:endParaRPr lang="es-ES" sz="90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Metin kutusu 17"/>
          <p:cNvSpPr txBox="1"/>
          <p:nvPr/>
        </p:nvSpPr>
        <p:spPr>
          <a:xfrm>
            <a:off x="744359" y="4007437"/>
            <a:ext cx="1721347" cy="683264"/>
          </a:xfrm>
          <a:prstGeom prst="rect">
            <a:avLst/>
          </a:prstGeom>
          <a:noFill/>
        </p:spPr>
        <p:txBody>
          <a:bodyPr wrap="square" rtlCol="0">
            <a:spAutoFit/>
          </a:body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Metin kutusu 60"/>
          <p:cNvSpPr txBox="1"/>
          <p:nvPr/>
        </p:nvSpPr>
        <p:spPr>
          <a:xfrm>
            <a:off x="3158338" y="4042215"/>
            <a:ext cx="1721347" cy="683264"/>
          </a:xfrm>
          <a:prstGeom prst="rect">
            <a:avLst/>
          </a:prstGeom>
          <a:noFill/>
        </p:spPr>
        <p:txBody>
          <a:bodyPr wrap="square" rtlCol="0">
            <a:spAutoFit/>
          </a:body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Metin kutusu 61"/>
          <p:cNvSpPr txBox="1"/>
          <p:nvPr/>
        </p:nvSpPr>
        <p:spPr>
          <a:xfrm>
            <a:off x="5750340" y="3974190"/>
            <a:ext cx="1721347" cy="683264"/>
          </a:xfrm>
          <a:prstGeom prst="rect">
            <a:avLst/>
          </a:prstGeom>
          <a:noFill/>
        </p:spPr>
        <p:txBody>
          <a:bodyPr wrap="square" rtlCol="0">
            <a:spAutoFit/>
          </a:body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Metin kutusu 62"/>
          <p:cNvSpPr txBox="1"/>
          <p:nvPr/>
        </p:nvSpPr>
        <p:spPr>
          <a:xfrm>
            <a:off x="8358614" y="4053179"/>
            <a:ext cx="1721347" cy="683264"/>
          </a:xfrm>
          <a:prstGeom prst="rect">
            <a:avLst/>
          </a:prstGeom>
          <a:noFill/>
        </p:spPr>
        <p:txBody>
          <a:bodyPr wrap="square" rtlCol="0">
            <a:spAutoFit/>
          </a:body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Metin kutusu 63"/>
          <p:cNvSpPr txBox="1"/>
          <p:nvPr/>
        </p:nvSpPr>
        <p:spPr>
          <a:xfrm>
            <a:off x="10792348" y="4042215"/>
            <a:ext cx="1654401" cy="683264"/>
          </a:xfrm>
          <a:prstGeom prst="rect">
            <a:avLst/>
          </a:prstGeom>
          <a:noFill/>
        </p:spPr>
        <p:txBody>
          <a:bodyPr wrap="square" rtlCol="0">
            <a:spAutoFit/>
          </a:bodyPr>
          <a:lstStyle/>
          <a:p>
            <a:pPr algn="just">
              <a:lnSpc>
                <a:spcPct val="120000"/>
              </a:lnSpc>
              <a:spcBef>
                <a:spcPts val="0"/>
              </a:spcBef>
              <a:spcAft>
                <a:spcPts val="0"/>
              </a:spcAft>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anim calcmode="lin" valueType="num">
                                      <p:cBhvr>
                                        <p:cTn id="11" dur="1000" fill="hold"/>
                                        <p:tgtEl>
                                          <p:spTgt spid="16"/>
                                        </p:tgtEl>
                                        <p:attrNameLst>
                                          <p:attrName>ppt_x</p:attrName>
                                        </p:attrNameLst>
                                      </p:cBhvr>
                                      <p:tavLst>
                                        <p:tav tm="0">
                                          <p:val>
                                            <p:strVal val="#ppt_x"/>
                                          </p:val>
                                        </p:tav>
                                        <p:tav tm="100000">
                                          <p:val>
                                            <p:strVal val="#ppt_x"/>
                                          </p:val>
                                        </p:tav>
                                      </p:tavLst>
                                    </p:anim>
                                    <p:anim calcmode="lin" valueType="num">
                                      <p:cBhvr>
                                        <p:cTn id="12" dur="1000" fill="hold"/>
                                        <p:tgtEl>
                                          <p:spTgt spid="16"/>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1000"/>
                                        <p:tgtEl>
                                          <p:spTgt spid="36"/>
                                        </p:tgtEl>
                                      </p:cBhvr>
                                    </p:animEffect>
                                    <p:anim calcmode="lin" valueType="num">
                                      <p:cBhvr>
                                        <p:cTn id="16" dur="1000" fill="hold"/>
                                        <p:tgtEl>
                                          <p:spTgt spid="36"/>
                                        </p:tgtEl>
                                        <p:attrNameLst>
                                          <p:attrName>ppt_x</p:attrName>
                                        </p:attrNameLst>
                                      </p:cBhvr>
                                      <p:tavLst>
                                        <p:tav tm="0">
                                          <p:val>
                                            <p:strVal val="#ppt_x"/>
                                          </p:val>
                                        </p:tav>
                                        <p:tav tm="100000">
                                          <p:val>
                                            <p:strVal val="#ppt_x"/>
                                          </p:val>
                                        </p:tav>
                                      </p:tavLst>
                                    </p:anim>
                                    <p:anim calcmode="lin" valueType="num">
                                      <p:cBhvr>
                                        <p:cTn id="17" dur="1000" fill="hold"/>
                                        <p:tgtEl>
                                          <p:spTgt spid="36"/>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1000"/>
                                        <p:tgtEl>
                                          <p:spTgt spid="37"/>
                                        </p:tgtEl>
                                      </p:cBhvr>
                                    </p:animEffect>
                                    <p:anim calcmode="lin" valueType="num">
                                      <p:cBhvr>
                                        <p:cTn id="21" dur="1000" fill="hold"/>
                                        <p:tgtEl>
                                          <p:spTgt spid="37"/>
                                        </p:tgtEl>
                                        <p:attrNameLst>
                                          <p:attrName>ppt_x</p:attrName>
                                        </p:attrNameLst>
                                      </p:cBhvr>
                                      <p:tavLst>
                                        <p:tav tm="0">
                                          <p:val>
                                            <p:strVal val="#ppt_x"/>
                                          </p:val>
                                        </p:tav>
                                        <p:tav tm="100000">
                                          <p:val>
                                            <p:strVal val="#ppt_x"/>
                                          </p:val>
                                        </p:tav>
                                      </p:tavLst>
                                    </p:anim>
                                    <p:anim calcmode="lin" valueType="num">
                                      <p:cBhvr>
                                        <p:cTn id="22" dur="1000" fill="hold"/>
                                        <p:tgtEl>
                                          <p:spTgt spid="37"/>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anim calcmode="lin" valueType="num">
                                      <p:cBhvr>
                                        <p:cTn id="26" dur="1000" fill="hold"/>
                                        <p:tgtEl>
                                          <p:spTgt spid="41"/>
                                        </p:tgtEl>
                                        <p:attrNameLst>
                                          <p:attrName>ppt_x</p:attrName>
                                        </p:attrNameLst>
                                      </p:cBhvr>
                                      <p:tavLst>
                                        <p:tav tm="0">
                                          <p:val>
                                            <p:strVal val="#ppt_x"/>
                                          </p:val>
                                        </p:tav>
                                        <p:tav tm="100000">
                                          <p:val>
                                            <p:strVal val="#ppt_x"/>
                                          </p:val>
                                        </p:tav>
                                      </p:tavLst>
                                    </p:anim>
                                    <p:anim calcmode="lin" valueType="num">
                                      <p:cBhvr>
                                        <p:cTn id="27" dur="1000" fill="hold"/>
                                        <p:tgtEl>
                                          <p:spTgt spid="41"/>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1000"/>
                                        <p:tgtEl>
                                          <p:spTgt spid="43"/>
                                        </p:tgtEl>
                                      </p:cBhvr>
                                    </p:animEffect>
                                    <p:anim calcmode="lin" valueType="num">
                                      <p:cBhvr>
                                        <p:cTn id="31" dur="1000" fill="hold"/>
                                        <p:tgtEl>
                                          <p:spTgt spid="43"/>
                                        </p:tgtEl>
                                        <p:attrNameLst>
                                          <p:attrName>ppt_x</p:attrName>
                                        </p:attrNameLst>
                                      </p:cBhvr>
                                      <p:tavLst>
                                        <p:tav tm="0">
                                          <p:val>
                                            <p:strVal val="#ppt_x"/>
                                          </p:val>
                                        </p:tav>
                                        <p:tav tm="100000">
                                          <p:val>
                                            <p:strVal val="#ppt_x"/>
                                          </p:val>
                                        </p:tav>
                                      </p:tavLst>
                                    </p:anim>
                                    <p:anim calcmode="lin" valueType="num">
                                      <p:cBhvr>
                                        <p:cTn id="32" dur="1000" fill="hold"/>
                                        <p:tgtEl>
                                          <p:spTgt spid="43"/>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fade">
                                      <p:cBhvr>
                                        <p:cTn id="40" dur="1000"/>
                                        <p:tgtEl>
                                          <p:spTgt spid="48"/>
                                        </p:tgtEl>
                                      </p:cBhvr>
                                    </p:animEffect>
                                    <p:anim calcmode="lin" valueType="num">
                                      <p:cBhvr>
                                        <p:cTn id="41" dur="1000" fill="hold"/>
                                        <p:tgtEl>
                                          <p:spTgt spid="48"/>
                                        </p:tgtEl>
                                        <p:attrNameLst>
                                          <p:attrName>ppt_x</p:attrName>
                                        </p:attrNameLst>
                                      </p:cBhvr>
                                      <p:tavLst>
                                        <p:tav tm="0">
                                          <p:val>
                                            <p:strVal val="#ppt_x"/>
                                          </p:val>
                                        </p:tav>
                                        <p:tav tm="100000">
                                          <p:val>
                                            <p:strVal val="#ppt_x"/>
                                          </p:val>
                                        </p:tav>
                                      </p:tavLst>
                                    </p:anim>
                                    <p:anim calcmode="lin" valueType="num">
                                      <p:cBhvr>
                                        <p:cTn id="42" dur="1000" fill="hold"/>
                                        <p:tgtEl>
                                          <p:spTgt spid="4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fade">
                                      <p:cBhvr>
                                        <p:cTn id="50" dur="1000"/>
                                        <p:tgtEl>
                                          <p:spTgt spid="50"/>
                                        </p:tgtEl>
                                      </p:cBhvr>
                                    </p:animEffect>
                                    <p:anim calcmode="lin" valueType="num">
                                      <p:cBhvr>
                                        <p:cTn id="51" dur="1000" fill="hold"/>
                                        <p:tgtEl>
                                          <p:spTgt spid="50"/>
                                        </p:tgtEl>
                                        <p:attrNameLst>
                                          <p:attrName>ppt_x</p:attrName>
                                        </p:attrNameLst>
                                      </p:cBhvr>
                                      <p:tavLst>
                                        <p:tav tm="0">
                                          <p:val>
                                            <p:strVal val="#ppt_x"/>
                                          </p:val>
                                        </p:tav>
                                        <p:tav tm="100000">
                                          <p:val>
                                            <p:strVal val="#ppt_x"/>
                                          </p:val>
                                        </p:tav>
                                      </p:tavLst>
                                    </p:anim>
                                    <p:anim calcmode="lin" valueType="num">
                                      <p:cBhvr>
                                        <p:cTn id="52" dur="1000" fill="hold"/>
                                        <p:tgtEl>
                                          <p:spTgt spid="5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1000"/>
                                        <p:tgtEl>
                                          <p:spTgt spid="60"/>
                                        </p:tgtEl>
                                      </p:cBhvr>
                                    </p:animEffect>
                                    <p:anim calcmode="lin" valueType="num">
                                      <p:cBhvr>
                                        <p:cTn id="56" dur="1000" fill="hold"/>
                                        <p:tgtEl>
                                          <p:spTgt spid="60"/>
                                        </p:tgtEl>
                                        <p:attrNameLst>
                                          <p:attrName>ppt_x</p:attrName>
                                        </p:attrNameLst>
                                      </p:cBhvr>
                                      <p:tavLst>
                                        <p:tav tm="0">
                                          <p:val>
                                            <p:strVal val="#ppt_x"/>
                                          </p:val>
                                        </p:tav>
                                        <p:tav tm="100000">
                                          <p:val>
                                            <p:strVal val="#ppt_x"/>
                                          </p:val>
                                        </p:tav>
                                      </p:tavLst>
                                    </p:anim>
                                    <p:anim calcmode="lin" valueType="num">
                                      <p:cBhvr>
                                        <p:cTn id="57" dur="1000" fill="hold"/>
                                        <p:tgtEl>
                                          <p:spTgt spid="60"/>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1000"/>
                                        <p:tgtEl>
                                          <p:spTgt spid="18"/>
                                        </p:tgtEl>
                                      </p:cBhvr>
                                    </p:animEffect>
                                    <p:anim calcmode="lin" valueType="num">
                                      <p:cBhvr>
                                        <p:cTn id="61" dur="1000" fill="hold"/>
                                        <p:tgtEl>
                                          <p:spTgt spid="18"/>
                                        </p:tgtEl>
                                        <p:attrNameLst>
                                          <p:attrName>ppt_x</p:attrName>
                                        </p:attrNameLst>
                                      </p:cBhvr>
                                      <p:tavLst>
                                        <p:tav tm="0">
                                          <p:val>
                                            <p:strVal val="#ppt_x"/>
                                          </p:val>
                                        </p:tav>
                                        <p:tav tm="100000">
                                          <p:val>
                                            <p:strVal val="#ppt_x"/>
                                          </p:val>
                                        </p:tav>
                                      </p:tavLst>
                                    </p:anim>
                                    <p:anim calcmode="lin" valueType="num">
                                      <p:cBhvr>
                                        <p:cTn id="62" dur="1000" fill="hold"/>
                                        <p:tgtEl>
                                          <p:spTgt spid="18"/>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animEffect transition="in" filter="fade">
                                      <p:cBhvr>
                                        <p:cTn id="65" dur="1000"/>
                                        <p:tgtEl>
                                          <p:spTgt spid="61"/>
                                        </p:tgtEl>
                                      </p:cBhvr>
                                    </p:animEffect>
                                    <p:anim calcmode="lin" valueType="num">
                                      <p:cBhvr>
                                        <p:cTn id="66" dur="1000" fill="hold"/>
                                        <p:tgtEl>
                                          <p:spTgt spid="61"/>
                                        </p:tgtEl>
                                        <p:attrNameLst>
                                          <p:attrName>ppt_x</p:attrName>
                                        </p:attrNameLst>
                                      </p:cBhvr>
                                      <p:tavLst>
                                        <p:tav tm="0">
                                          <p:val>
                                            <p:strVal val="#ppt_x"/>
                                          </p:val>
                                        </p:tav>
                                        <p:tav tm="100000">
                                          <p:val>
                                            <p:strVal val="#ppt_x"/>
                                          </p:val>
                                        </p:tav>
                                      </p:tavLst>
                                    </p:anim>
                                    <p:anim calcmode="lin" valueType="num">
                                      <p:cBhvr>
                                        <p:cTn id="67" dur="1000" fill="hold"/>
                                        <p:tgtEl>
                                          <p:spTgt spid="6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fade">
                                      <p:cBhvr>
                                        <p:cTn id="70" dur="1000"/>
                                        <p:tgtEl>
                                          <p:spTgt spid="62"/>
                                        </p:tgtEl>
                                      </p:cBhvr>
                                    </p:animEffect>
                                    <p:anim calcmode="lin" valueType="num">
                                      <p:cBhvr>
                                        <p:cTn id="71" dur="1000" fill="hold"/>
                                        <p:tgtEl>
                                          <p:spTgt spid="62"/>
                                        </p:tgtEl>
                                        <p:attrNameLst>
                                          <p:attrName>ppt_x</p:attrName>
                                        </p:attrNameLst>
                                      </p:cBhvr>
                                      <p:tavLst>
                                        <p:tav tm="0">
                                          <p:val>
                                            <p:strVal val="#ppt_x"/>
                                          </p:val>
                                        </p:tav>
                                        <p:tav tm="100000">
                                          <p:val>
                                            <p:strVal val="#ppt_x"/>
                                          </p:val>
                                        </p:tav>
                                      </p:tavLst>
                                    </p:anim>
                                    <p:anim calcmode="lin" valueType="num">
                                      <p:cBhvr>
                                        <p:cTn id="72" dur="1000" fill="hold"/>
                                        <p:tgtEl>
                                          <p:spTgt spid="62"/>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fade">
                                      <p:cBhvr>
                                        <p:cTn id="75" dur="1000"/>
                                        <p:tgtEl>
                                          <p:spTgt spid="63"/>
                                        </p:tgtEl>
                                      </p:cBhvr>
                                    </p:animEffect>
                                    <p:anim calcmode="lin" valueType="num">
                                      <p:cBhvr>
                                        <p:cTn id="76" dur="1000" fill="hold"/>
                                        <p:tgtEl>
                                          <p:spTgt spid="63"/>
                                        </p:tgtEl>
                                        <p:attrNameLst>
                                          <p:attrName>ppt_x</p:attrName>
                                        </p:attrNameLst>
                                      </p:cBhvr>
                                      <p:tavLst>
                                        <p:tav tm="0">
                                          <p:val>
                                            <p:strVal val="#ppt_x"/>
                                          </p:val>
                                        </p:tav>
                                        <p:tav tm="100000">
                                          <p:val>
                                            <p:strVal val="#ppt_x"/>
                                          </p:val>
                                        </p:tav>
                                      </p:tavLst>
                                    </p:anim>
                                    <p:anim calcmode="lin" valueType="num">
                                      <p:cBhvr>
                                        <p:cTn id="77" dur="1000" fill="hold"/>
                                        <p:tgtEl>
                                          <p:spTgt spid="6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1000"/>
                                        <p:tgtEl>
                                          <p:spTgt spid="64"/>
                                        </p:tgtEl>
                                      </p:cBhvr>
                                    </p:animEffect>
                                    <p:anim calcmode="lin" valueType="num">
                                      <p:cBhvr>
                                        <p:cTn id="81" dur="1000" fill="hold"/>
                                        <p:tgtEl>
                                          <p:spTgt spid="64"/>
                                        </p:tgtEl>
                                        <p:attrNameLst>
                                          <p:attrName>ppt_x</p:attrName>
                                        </p:attrNameLst>
                                      </p:cBhvr>
                                      <p:tavLst>
                                        <p:tav tm="0">
                                          <p:val>
                                            <p:strVal val="#ppt_x"/>
                                          </p:val>
                                        </p:tav>
                                        <p:tav tm="100000">
                                          <p:val>
                                            <p:strVal val="#ppt_x"/>
                                          </p:val>
                                        </p:tav>
                                      </p:tavLst>
                                    </p:anim>
                                    <p:anim calcmode="lin" valueType="num">
                                      <p:cBhvr>
                                        <p:cTn id="82"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6" grpId="0" animBg="1"/>
      <p:bldP spid="37" grpId="0" animBg="1"/>
      <p:bldP spid="41" grpId="0" animBg="1"/>
      <p:bldP spid="43" grpId="0" animBg="1"/>
      <p:bldP spid="45" grpId="0" animBg="1"/>
      <p:bldP spid="48" grpId="0" animBg="1"/>
      <p:bldP spid="49" grpId="0" animBg="1"/>
      <p:bldP spid="60" grpId="0" animBg="1"/>
      <p:bldP spid="18" grpId="0"/>
      <p:bldP spid="61" grpId="0"/>
      <p:bldP spid="62" grpId="0"/>
      <p:bldP spid="63" grpId="0"/>
      <p:bldP spid="6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screen"/>
          <a:srcRect b="35066"/>
          <a:stretch>
            <a:fillRect/>
          </a:stretch>
        </p:blipFill>
        <p:spPr>
          <a:xfrm>
            <a:off x="352" y="114300"/>
            <a:ext cx="12858045" cy="4696445"/>
          </a:xfrm>
          <a:prstGeom prst="rect">
            <a:avLst/>
          </a:prstGeom>
        </p:spPr>
      </p:pic>
      <p:sp>
        <p:nvSpPr>
          <p:cNvPr id="16" name="矩形 259"/>
          <p:cNvSpPr>
            <a:spLocks noChangeArrowheads="1"/>
          </p:cNvSpPr>
          <p:nvPr/>
        </p:nvSpPr>
        <p:spPr bwMode="auto">
          <a:xfrm>
            <a:off x="7238231" y="704007"/>
            <a:ext cx="3283061" cy="176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1500" cap="all" dirty="0" smtClean="0">
                <a:solidFill>
                  <a:schemeClr val="accent1"/>
                </a:solidFill>
                <a:latin typeface="Impact" panose="020B0806030902050204" pitchFamily="34" charset="0"/>
                <a:cs typeface="Arial" panose="020B0604020202020204" pitchFamily="34" charset="0"/>
              </a:rPr>
              <a:t>201X</a:t>
            </a:r>
            <a:endParaRPr lang="zh-CN" altLang="en-US" sz="11500" cap="all" dirty="0">
              <a:solidFill>
                <a:schemeClr val="accent1"/>
              </a:solidFill>
              <a:latin typeface="Impact" panose="020B0806030902050204" pitchFamily="34" charset="0"/>
              <a:cs typeface="Arial" panose="020B0604020202020204" pitchFamily="34" charset="0"/>
            </a:endParaRPr>
          </a:p>
        </p:txBody>
      </p:sp>
      <p:sp>
        <p:nvSpPr>
          <p:cNvPr id="9" name="矩形 259"/>
          <p:cNvSpPr>
            <a:spLocks noChangeArrowheads="1"/>
          </p:cNvSpPr>
          <p:nvPr/>
        </p:nvSpPr>
        <p:spPr bwMode="auto">
          <a:xfrm>
            <a:off x="1346523" y="4169082"/>
            <a:ext cx="7027068"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8800" b="1" dirty="0" smtClean="0">
                <a:solidFill>
                  <a:schemeClr val="accent1"/>
                </a:solidFill>
                <a:cs typeface="Arial" panose="020B0604020202020204" pitchFamily="34" charset="0"/>
              </a:rPr>
              <a:t>THANK YOU</a:t>
            </a:r>
            <a:endParaRPr lang="zh-CN" altLang="en-US" sz="6600" dirty="0">
              <a:solidFill>
                <a:schemeClr val="accent1"/>
              </a:solidFill>
              <a:cs typeface="Arial" panose="020B0604020202020204" pitchFamily="34" charset="0"/>
            </a:endParaRPr>
          </a:p>
        </p:txBody>
      </p:sp>
      <p:sp>
        <p:nvSpPr>
          <p:cNvPr id="10" name="矩形 259"/>
          <p:cNvSpPr>
            <a:spLocks noChangeArrowheads="1"/>
          </p:cNvSpPr>
          <p:nvPr/>
        </p:nvSpPr>
        <p:spPr bwMode="auto">
          <a:xfrm>
            <a:off x="1346524" y="5523299"/>
            <a:ext cx="3642692"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ts val="0"/>
              </a:spcBef>
              <a:buNone/>
            </a:pPr>
            <a:r>
              <a:rPr lang="zh-CN" altLang="en-US" sz="2800" dirty="0" smtClean="0">
                <a:solidFill>
                  <a:schemeClr val="accent1"/>
                </a:solidFill>
                <a:latin typeface="Arial" panose="020B0604020202020204" pitchFamily="34" charset="0"/>
                <a:cs typeface="Arial" panose="020B0604020202020204" pitchFamily="34" charset="0"/>
                <a:sym typeface="Arial" panose="020B0604020202020204" pitchFamily="34" charset="0"/>
              </a:rPr>
              <a:t>感谢聆听，批评指导</a:t>
            </a:r>
            <a:endParaRPr lang="en-US" altLang="zh-CN" sz="28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ractur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6"/>
                                        </p:tgtEl>
                                        <p:attrNameLst>
                                          <p:attrName>ppt_y</p:attrName>
                                        </p:attrNameLst>
                                      </p:cBhvr>
                                      <p:tavLst>
                                        <p:tav tm="0">
                                          <p:val>
                                            <p:strVal val="#ppt_y"/>
                                          </p:val>
                                        </p:tav>
                                        <p:tav tm="100000">
                                          <p:val>
                                            <p:strVal val="#ppt_y"/>
                                          </p:val>
                                        </p:tav>
                                      </p:tavLst>
                                    </p:anim>
                                    <p:anim calcmode="lin" valueType="num">
                                      <p:cBhvr>
                                        <p:cTn id="13"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6"/>
                                        </p:tgtEl>
                                      </p:cBhvr>
                                    </p:animEffect>
                                  </p:childTnLst>
                                </p:cTn>
                              </p:par>
                            </p:childTnLst>
                          </p:cTn>
                        </p:par>
                        <p:par>
                          <p:cTn id="16" fill="hold">
                            <p:stCondLst>
                              <p:cond delay="1149"/>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16"/>
                                        </p:tgtEl>
                                      </p:cBhvr>
                                    </p:animEffect>
                                    <p:animScale>
                                      <p:cBhvr>
                                        <p:cTn id="19" dur="250" autoRev="1" fill="hold"/>
                                        <p:tgtEl>
                                          <p:spTgt spid="16"/>
                                        </p:tgtEl>
                                      </p:cBhvr>
                                      <p:by x="105000" y="105000"/>
                                    </p:animScale>
                                  </p:childTnLst>
                                </p:cTn>
                              </p:par>
                            </p:childTnLst>
                          </p:cTn>
                        </p:par>
                        <p:par>
                          <p:cTn id="20" fill="hold">
                            <p:stCondLst>
                              <p:cond delay="1649"/>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9"/>
                                        </p:tgtEl>
                                      </p:cBhvr>
                                    </p:animEffect>
                                  </p:childTnLst>
                                </p:cTn>
                              </p:par>
                            </p:childTnLst>
                          </p:cTn>
                        </p:par>
                        <p:par>
                          <p:cTn id="28" fill="hold">
                            <p:stCondLst>
                              <p:cond delay="2549"/>
                            </p:stCondLst>
                            <p:childTnLst>
                              <p:par>
                                <p:cTn id="29" presetID="26" presetClass="emph" presetSubtype="0" fill="hold" grpId="1" nodeType="afterEffect">
                                  <p:stCondLst>
                                    <p:cond delay="0"/>
                                  </p:stCondLst>
                                  <p:iterate type="lt">
                                    <p:tmPct val="0"/>
                                  </p:iterate>
                                  <p:childTnLst>
                                    <p:animEffect transition="out" filter="fade">
                                      <p:cBhvr>
                                        <p:cTn id="30" dur="500" tmFilter="0, 0; .2, .5; .8, .5; 1, 0"/>
                                        <p:tgtEl>
                                          <p:spTgt spid="9"/>
                                        </p:tgtEl>
                                      </p:cBhvr>
                                    </p:animEffect>
                                    <p:animScale>
                                      <p:cBhvr>
                                        <p:cTn id="31" dur="250" autoRev="1" fill="hold"/>
                                        <p:tgtEl>
                                          <p:spTgt spid="9"/>
                                        </p:tgtEl>
                                      </p:cBhvr>
                                      <p:by x="105000" y="105000"/>
                                    </p:animScale>
                                  </p:childTnLst>
                                </p:cTn>
                              </p:par>
                            </p:childTnLst>
                          </p:cTn>
                        </p:par>
                        <p:par>
                          <p:cTn id="32" fill="hold">
                            <p:stCondLst>
                              <p:cond delay="3049"/>
                            </p:stCondLst>
                            <p:childTnLst>
                              <p:par>
                                <p:cTn id="33" presetID="53" presetClass="entr" presetSubtype="16"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9" grpId="0"/>
      <p:bldP spid="9" grpId="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1" cstate="screen"/>
          <a:srcRect b="35066"/>
          <a:stretch>
            <a:fillRect/>
          </a:stretch>
        </p:blipFill>
        <p:spPr>
          <a:xfrm>
            <a:off x="352" y="734176"/>
            <a:ext cx="12858045" cy="4696445"/>
          </a:xfrm>
          <a:prstGeom prst="rect">
            <a:avLst/>
          </a:prstGeom>
        </p:spPr>
      </p:pic>
      <p:sp>
        <p:nvSpPr>
          <p:cNvPr id="2" name="椭圆 1"/>
          <p:cNvSpPr/>
          <p:nvPr/>
        </p:nvSpPr>
        <p:spPr>
          <a:xfrm>
            <a:off x="7357814" y="1592436"/>
            <a:ext cx="2319586" cy="2319586"/>
          </a:xfrm>
          <a:prstGeom prst="ellipse">
            <a:avLst/>
          </a:prstGeom>
          <a:ln w="76200">
            <a:solidFill>
              <a:schemeClr val="bg1"/>
            </a:solidFill>
          </a:ln>
          <a:effectLst>
            <a:outerShdw blurRad="317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custDataLst>
              <p:tags r:id="rId2"/>
            </p:custDataLst>
          </p:nvPr>
        </p:nvSpPr>
        <p:spPr>
          <a:xfrm>
            <a:off x="7445051" y="2266113"/>
            <a:ext cx="2145112" cy="972232"/>
          </a:xfrm>
          <a:prstGeom prst="rect">
            <a:avLst/>
          </a:prstGeom>
          <a:noFill/>
        </p:spPr>
        <p:txBody>
          <a:bodyPr vert="horz" lIns="0" tIns="0" rIns="0" bIns="0" anchor="ctr"/>
          <a:lstStyle/>
          <a:p>
            <a:pPr algn="ctr">
              <a:defRPr/>
            </a:pPr>
            <a:r>
              <a:rPr lang="en-US" altLang="zh-CN" sz="4400" dirty="0">
                <a:solidFill>
                  <a:schemeClr val="bg1"/>
                </a:solidFill>
                <a:latin typeface="Arial" panose="020B0604020202020204" pitchFamily="34" charset="0"/>
                <a:ea typeface="微软雅黑" panose="020B0503020204020204" pitchFamily="34" charset="-122"/>
                <a:sym typeface="Arial" panose="020B0604020202020204" pitchFamily="34" charset="0"/>
              </a:rPr>
              <a:t>PART 1</a:t>
            </a:r>
            <a:endParaRPr lang="zh-CN" altLang="en-US" sz="4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7"/>
          <p:cNvSpPr/>
          <p:nvPr/>
        </p:nvSpPr>
        <p:spPr>
          <a:xfrm>
            <a:off x="2857959" y="4261430"/>
            <a:ext cx="4587092" cy="830997"/>
          </a:xfrm>
          <a:prstGeom prst="rect">
            <a:avLst/>
          </a:prstGeom>
        </p:spPr>
        <p:txBody>
          <a:bodyPr wrap="square" lIns="0" tIns="0" rIns="0" bIns="0">
            <a:spAutoFit/>
          </a:bodyPr>
          <a:lstStyle/>
          <a:p>
            <a:r>
              <a:rPr lang="zh-CN" altLang="en-US" sz="5400" b="1"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年度</a:t>
            </a:r>
            <a:r>
              <a:rPr lang="zh-CN" altLang="en-US" sz="5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工作概述</a:t>
            </a:r>
            <a:endParaRPr lang="zh-CN" altLang="en-US" sz="5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Box 11"/>
          <p:cNvSpPr txBox="1"/>
          <p:nvPr/>
        </p:nvSpPr>
        <p:spPr>
          <a:xfrm>
            <a:off x="2857959" y="5194831"/>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1"/>
          <p:cNvSpPr txBox="1"/>
          <p:nvPr/>
        </p:nvSpPr>
        <p:spPr>
          <a:xfrm>
            <a:off x="5364316" y="5194831"/>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1"/>
          <p:cNvSpPr txBox="1"/>
          <p:nvPr/>
        </p:nvSpPr>
        <p:spPr>
          <a:xfrm>
            <a:off x="2857959" y="5502588"/>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5364316" y="5502588"/>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1"/>
          <p:cNvSpPr/>
          <p:nvPr/>
        </p:nvSpPr>
        <p:spPr bwMode="auto">
          <a:xfrm>
            <a:off x="-9524" y="1960141"/>
            <a:ext cx="6438899" cy="28752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1"/>
          </a:solidFill>
          <a:ln w="254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nvGrpSpPr>
          <p:cNvPr id="18" name="组合 19"/>
          <p:cNvGrpSpPr/>
          <p:nvPr/>
        </p:nvGrpSpPr>
        <p:grpSpPr bwMode="auto">
          <a:xfrm>
            <a:off x="812800" y="5343108"/>
            <a:ext cx="11233150" cy="871014"/>
            <a:chOff x="1160463" y="2907288"/>
            <a:chExt cx="9421420" cy="619317"/>
          </a:xfrm>
        </p:grpSpPr>
        <p:sp>
          <p:nvSpPr>
            <p:cNvPr id="19" name="Text Box 11"/>
            <p:cNvSpPr txBox="1">
              <a:spLocks noChangeArrowheads="1"/>
            </p:cNvSpPr>
            <p:nvPr/>
          </p:nvSpPr>
          <p:spPr bwMode="auto">
            <a:xfrm>
              <a:off x="1160463" y="2907288"/>
              <a:ext cx="1833524" cy="175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spcBef>
                  <a:spcPts val="0"/>
                </a:spcBef>
                <a:spcAft>
                  <a:spcPts val="0"/>
                </a:spcAft>
              </a:pPr>
              <a:r>
                <a:rPr lang="zh-CN" altLang="en-US" sz="16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矩形 18"/>
            <p:cNvSpPr>
              <a:spLocks noChangeArrowheads="1"/>
            </p:cNvSpPr>
            <p:nvPr/>
          </p:nvSpPr>
          <p:spPr bwMode="auto">
            <a:xfrm>
              <a:off x="1160463" y="3132696"/>
              <a:ext cx="9421420" cy="39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lnSpc>
                  <a:spcPct val="150000"/>
                </a:lnSpc>
                <a:spcBef>
                  <a:spcPts val="0"/>
                </a:spcBef>
                <a:spcAft>
                  <a:spcPts val="0"/>
                </a:spcAft>
              </a:pP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t>
              </a:r>
              <a:endPar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TextBox 15"/>
          <p:cNvSpPr txBox="1"/>
          <p:nvPr/>
        </p:nvSpPr>
        <p:spPr>
          <a:xfrm>
            <a:off x="812799" y="2966843"/>
            <a:ext cx="5256535" cy="1107996"/>
          </a:xfrm>
          <a:prstGeom prst="rect">
            <a:avLst/>
          </a:prstGeom>
          <a:noFill/>
        </p:spPr>
        <p:txBody>
          <a:bodyPr wrap="square" lIns="0" tIns="0" rIns="0" bIns="0" rtlCol="0">
            <a:spAutoFit/>
          </a:bodyPr>
          <a:lstStyle/>
          <a:p>
            <a:pPr algn="just">
              <a:lnSpc>
                <a:spcPct val="150000"/>
              </a:lnSpc>
            </a:pP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r>
              <a:rPr lang="zh-CN" altLang="en-US" sz="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a:t>
            </a:r>
            <a:endPar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AutoShape 1"/>
          <p:cNvSpPr/>
          <p:nvPr/>
        </p:nvSpPr>
        <p:spPr bwMode="auto">
          <a:xfrm>
            <a:off x="6429375" y="1960141"/>
            <a:ext cx="6429376" cy="28752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blipFill dpi="0" rotWithShape="1">
            <a:blip r:embed="rId1" cstate="screen"/>
            <a:srcRect/>
            <a:stretch>
              <a:fillRect/>
            </a:stretch>
          </a:blipFill>
          <a:ln w="254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8"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additive="base">
                                        <p:cTn id="7" dur="500" fill="hold"/>
                                        <p:tgtEl>
                                          <p:spTgt spid="14337"/>
                                        </p:tgtEl>
                                        <p:attrNameLst>
                                          <p:attrName>ppt_x</p:attrName>
                                        </p:attrNameLst>
                                      </p:cBhvr>
                                      <p:tavLst>
                                        <p:tav tm="0">
                                          <p:val>
                                            <p:strVal val="1+#ppt_w/2"/>
                                          </p:val>
                                        </p:tav>
                                        <p:tav tm="100000">
                                          <p:val>
                                            <p:strVal val="#ppt_x"/>
                                          </p:val>
                                        </p:tav>
                                      </p:tavLst>
                                    </p:anim>
                                    <p:anim calcmode="lin" valueType="num">
                                      <p:cBhvr additive="base">
                                        <p:cTn id="8" dur="500" fill="hold"/>
                                        <p:tgtEl>
                                          <p:spTgt spid="143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1+#ppt_w/2"/>
                                          </p:val>
                                        </p:tav>
                                        <p:tav tm="100000">
                                          <p:val>
                                            <p:strVal val="#ppt_x"/>
                                          </p:val>
                                        </p:tav>
                                      </p:tavLst>
                                    </p:anim>
                                    <p:anim calcmode="lin" valueType="num">
                                      <p:cBhvr additive="base">
                                        <p:cTn id="22"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3288387" y="2488121"/>
            <a:ext cx="6345087" cy="35532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4"/>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Text Placeholder 3"/>
          <p:cNvSpPr txBox="1"/>
          <p:nvPr/>
        </p:nvSpPr>
        <p:spPr>
          <a:xfrm>
            <a:off x="1921008" y="4192713"/>
            <a:ext cx="1455414" cy="236219"/>
          </a:xfrm>
          <a:prstGeom prst="rect">
            <a:avLst/>
          </a:prstGeom>
        </p:spPr>
        <p:txBody>
          <a:bodyPr lIns="0" tIns="0" rIns="0" bIns="0" anchor="ct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20000"/>
              </a:lnSpc>
              <a:buNone/>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Text Placeholder 4"/>
          <p:cNvSpPr txBox="1"/>
          <p:nvPr/>
        </p:nvSpPr>
        <p:spPr>
          <a:xfrm>
            <a:off x="1316807" y="4453996"/>
            <a:ext cx="2069617" cy="429605"/>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20000"/>
              </a:lnSpc>
              <a:buNone/>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Shape 1626"/>
          <p:cNvSpPr/>
          <p:nvPr/>
        </p:nvSpPr>
        <p:spPr>
          <a:xfrm flipV="1">
            <a:off x="3761000" y="4275926"/>
            <a:ext cx="1" cy="1270207"/>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627"/>
          <p:cNvSpPr/>
          <p:nvPr/>
        </p:nvSpPr>
        <p:spPr>
          <a:xfrm flipV="1">
            <a:off x="4977450" y="2888774"/>
            <a:ext cx="1" cy="1803900"/>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Shape 1628"/>
          <p:cNvSpPr/>
          <p:nvPr/>
        </p:nvSpPr>
        <p:spPr>
          <a:xfrm flipV="1">
            <a:off x="6150256" y="2274125"/>
            <a:ext cx="1" cy="1877028"/>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629"/>
          <p:cNvSpPr/>
          <p:nvPr/>
        </p:nvSpPr>
        <p:spPr>
          <a:xfrm flipV="1">
            <a:off x="7793481" y="3641557"/>
            <a:ext cx="1" cy="1246393"/>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630"/>
          <p:cNvSpPr/>
          <p:nvPr/>
        </p:nvSpPr>
        <p:spPr>
          <a:xfrm>
            <a:off x="3567420" y="4083961"/>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636"/>
          <p:cNvSpPr/>
          <p:nvPr/>
        </p:nvSpPr>
        <p:spPr>
          <a:xfrm>
            <a:off x="4780806" y="2677406"/>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642"/>
          <p:cNvSpPr/>
          <p:nvPr/>
        </p:nvSpPr>
        <p:spPr>
          <a:xfrm>
            <a:off x="5959263" y="1910232"/>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648"/>
          <p:cNvSpPr/>
          <p:nvPr/>
        </p:nvSpPr>
        <p:spPr>
          <a:xfrm>
            <a:off x="7598272" y="4731307"/>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1653"/>
          <p:cNvSpPr/>
          <p:nvPr/>
        </p:nvSpPr>
        <p:spPr>
          <a:xfrm>
            <a:off x="3708087" y="5500752"/>
            <a:ext cx="105820" cy="1058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Shape 1654"/>
          <p:cNvSpPr/>
          <p:nvPr/>
        </p:nvSpPr>
        <p:spPr>
          <a:xfrm>
            <a:off x="4895131" y="4612606"/>
            <a:ext cx="164632" cy="164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655"/>
          <p:cNvSpPr/>
          <p:nvPr/>
        </p:nvSpPr>
        <p:spPr>
          <a:xfrm>
            <a:off x="6044444" y="4048660"/>
            <a:ext cx="211623" cy="2116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1656"/>
          <p:cNvSpPr/>
          <p:nvPr/>
        </p:nvSpPr>
        <p:spPr>
          <a:xfrm>
            <a:off x="7659778" y="3513302"/>
            <a:ext cx="261698" cy="26169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 Placeholder 3"/>
          <p:cNvSpPr txBox="1"/>
          <p:nvPr/>
        </p:nvSpPr>
        <p:spPr>
          <a:xfrm>
            <a:off x="3012064" y="2800944"/>
            <a:ext cx="1570297" cy="236219"/>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 Placeholder 4"/>
          <p:cNvSpPr txBox="1"/>
          <p:nvPr/>
        </p:nvSpPr>
        <p:spPr>
          <a:xfrm>
            <a:off x="2480327" y="3057866"/>
            <a:ext cx="2063339" cy="429605"/>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 Placeholder 3"/>
          <p:cNvSpPr txBox="1"/>
          <p:nvPr/>
        </p:nvSpPr>
        <p:spPr>
          <a:xfrm>
            <a:off x="6537411" y="2026880"/>
            <a:ext cx="1345236" cy="258532"/>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 Placeholder 4"/>
          <p:cNvSpPr txBox="1"/>
          <p:nvPr/>
        </p:nvSpPr>
        <p:spPr>
          <a:xfrm>
            <a:off x="6525058" y="2305244"/>
            <a:ext cx="1711622" cy="577338"/>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Text Placeholder 3"/>
          <p:cNvSpPr txBox="1"/>
          <p:nvPr/>
        </p:nvSpPr>
        <p:spPr>
          <a:xfrm>
            <a:off x="8178452" y="4846351"/>
            <a:ext cx="1344392" cy="258532"/>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 Placeholder 4"/>
          <p:cNvSpPr txBox="1"/>
          <p:nvPr/>
        </p:nvSpPr>
        <p:spPr>
          <a:xfrm>
            <a:off x="8148754" y="5118173"/>
            <a:ext cx="2063339" cy="429605"/>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 Placeholder 4"/>
          <p:cNvSpPr txBox="1"/>
          <p:nvPr/>
        </p:nvSpPr>
        <p:spPr>
          <a:xfrm>
            <a:off x="3643250" y="4148913"/>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01</a:t>
            </a:r>
            <a:endPar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Text Placeholder 4"/>
          <p:cNvSpPr txBox="1"/>
          <p:nvPr/>
        </p:nvSpPr>
        <p:spPr>
          <a:xfrm>
            <a:off x="4856642" y="2729465"/>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02</a:t>
            </a:r>
            <a:endPar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Text Placeholder 4"/>
          <p:cNvSpPr txBox="1"/>
          <p:nvPr/>
        </p:nvSpPr>
        <p:spPr>
          <a:xfrm>
            <a:off x="6038562" y="1962295"/>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03</a:t>
            </a:r>
            <a:endPar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Text Placeholder 4"/>
          <p:cNvSpPr txBox="1"/>
          <p:nvPr/>
        </p:nvSpPr>
        <p:spPr>
          <a:xfrm>
            <a:off x="7674105" y="4802272"/>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04</a:t>
            </a:r>
            <a:endPar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Shape 1625"/>
          <p:cNvSpPr/>
          <p:nvPr/>
        </p:nvSpPr>
        <p:spPr>
          <a:xfrm>
            <a:off x="9731475" y="2434047"/>
            <a:ext cx="1270207" cy="12702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1657"/>
          <p:cNvSpPr/>
          <p:nvPr/>
        </p:nvSpPr>
        <p:spPr>
          <a:xfrm>
            <a:off x="10177332" y="2605031"/>
            <a:ext cx="378722" cy="387159"/>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 Placeholder 3"/>
          <p:cNvSpPr txBox="1"/>
          <p:nvPr/>
        </p:nvSpPr>
        <p:spPr>
          <a:xfrm>
            <a:off x="9891668" y="3044677"/>
            <a:ext cx="934156" cy="37433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30000"/>
              </a:lnSpc>
            </a:pPr>
            <a:r>
              <a:rPr lang="zh-CN" altLang="en-US"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a:t>
            </a:r>
            <a:endParaRPr lang="id-ID"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500" fill="hold"/>
                                        <p:tgtEl>
                                          <p:spTgt spid="24"/>
                                        </p:tgtEl>
                                        <p:attrNameLst>
                                          <p:attrName>ppt_w</p:attrName>
                                        </p:attrNameLst>
                                      </p:cBhvr>
                                      <p:tavLst>
                                        <p:tav tm="0">
                                          <p:val>
                                            <p:fltVal val="0"/>
                                          </p:val>
                                        </p:tav>
                                        <p:tav tm="100000">
                                          <p:val>
                                            <p:strVal val="#ppt_w"/>
                                          </p:val>
                                        </p:tav>
                                      </p:tavLst>
                                    </p:anim>
                                    <p:anim calcmode="lin" valueType="num">
                                      <p:cBhvr>
                                        <p:cTn id="25" dur="500" fill="hold"/>
                                        <p:tgtEl>
                                          <p:spTgt spid="24"/>
                                        </p:tgtEl>
                                        <p:attrNameLst>
                                          <p:attrName>ppt_h</p:attrName>
                                        </p:attrNameLst>
                                      </p:cBhvr>
                                      <p:tavLst>
                                        <p:tav tm="0">
                                          <p:val>
                                            <p:fltVal val="0"/>
                                          </p:val>
                                        </p:tav>
                                        <p:tav tm="100000">
                                          <p:val>
                                            <p:strVal val="#ppt_h"/>
                                          </p:val>
                                        </p:tav>
                                      </p:tavLst>
                                    </p:anim>
                                    <p:animEffect transition="in" filter="fade">
                                      <p:cBhvr>
                                        <p:cTn id="26" dur="500"/>
                                        <p:tgtEl>
                                          <p:spTgt spid="24"/>
                                        </p:tgtEl>
                                      </p:cBhvr>
                                    </p:animEffect>
                                  </p:childTnLst>
                                </p:cTn>
                              </p:par>
                            </p:childTnLst>
                          </p:cTn>
                        </p:par>
                        <p:par>
                          <p:cTn id="27" fill="hold">
                            <p:stCondLst>
                              <p:cond delay="2000"/>
                            </p:stCondLst>
                            <p:childTnLst>
                              <p:par>
                                <p:cTn id="28" presetID="18" presetClass="entr" presetSubtype="12"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strips(downLeft)">
                                      <p:cBhvr>
                                        <p:cTn id="30" dur="500"/>
                                        <p:tgtEl>
                                          <p:spTgt spid="3">
                                            <p:txEl>
                                              <p:pRg st="0" end="0"/>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strips(downLeft)">
                                      <p:cBhvr>
                                        <p:cTn id="33" dur="500"/>
                                        <p:tgtEl>
                                          <p:spTgt spid="4">
                                            <p:txEl>
                                              <p:pRg st="0" end="0"/>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00"/>
                                        <p:tgtEl>
                                          <p:spTgt spid="6"/>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animEffect transition="in" filter="fade">
                                      <p:cBhvr>
                                        <p:cTn id="52" dur="500"/>
                                        <p:tgtEl>
                                          <p:spTgt spid="25"/>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strips(downLeft)">
                                      <p:cBhvr>
                                        <p:cTn id="56" dur="500"/>
                                        <p:tgtEl>
                                          <p:spTgt spid="18"/>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strips(downLeft)">
                                      <p:cBhvr>
                                        <p:cTn id="59" dur="500"/>
                                        <p:tgtEl>
                                          <p:spTgt spid="19"/>
                                        </p:tgtEl>
                                      </p:cBhvr>
                                    </p:animEffect>
                                  </p:childTnLst>
                                </p:cTn>
                              </p:par>
                            </p:childTnLst>
                          </p:cTn>
                        </p:par>
                        <p:par>
                          <p:cTn id="60" fill="hold">
                            <p:stCondLst>
                              <p:cond delay="4500"/>
                            </p:stCondLst>
                            <p:childTnLst>
                              <p:par>
                                <p:cTn id="61" presetID="10" presetClass="entr" presetSubtype="0"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500" fill="hold"/>
                                        <p:tgtEl>
                                          <p:spTgt spid="11"/>
                                        </p:tgtEl>
                                        <p:attrNameLst>
                                          <p:attrName>ppt_w</p:attrName>
                                        </p:attrNameLst>
                                      </p:cBhvr>
                                      <p:tavLst>
                                        <p:tav tm="0">
                                          <p:val>
                                            <p:fltVal val="0"/>
                                          </p:val>
                                        </p:tav>
                                        <p:tav tm="100000">
                                          <p:val>
                                            <p:strVal val="#ppt_w"/>
                                          </p:val>
                                        </p:tav>
                                      </p:tavLst>
                                    </p:anim>
                                    <p:anim calcmode="lin" valueType="num">
                                      <p:cBhvr>
                                        <p:cTn id="72" dur="500" fill="hold"/>
                                        <p:tgtEl>
                                          <p:spTgt spid="11"/>
                                        </p:tgtEl>
                                        <p:attrNameLst>
                                          <p:attrName>ppt_h</p:attrName>
                                        </p:attrNameLst>
                                      </p:cBhvr>
                                      <p:tavLst>
                                        <p:tav tm="0">
                                          <p:val>
                                            <p:fltVal val="0"/>
                                          </p:val>
                                        </p:tav>
                                        <p:tav tm="100000">
                                          <p:val>
                                            <p:strVal val="#ppt_h"/>
                                          </p:val>
                                        </p:tav>
                                      </p:tavLst>
                                    </p:anim>
                                    <p:animEffect transition="in" filter="fade">
                                      <p:cBhvr>
                                        <p:cTn id="73" dur="500"/>
                                        <p:tgtEl>
                                          <p:spTgt spid="11"/>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500" fill="hold"/>
                                        <p:tgtEl>
                                          <p:spTgt spid="26"/>
                                        </p:tgtEl>
                                        <p:attrNameLst>
                                          <p:attrName>ppt_w</p:attrName>
                                        </p:attrNameLst>
                                      </p:cBhvr>
                                      <p:tavLst>
                                        <p:tav tm="0">
                                          <p:val>
                                            <p:fltVal val="0"/>
                                          </p:val>
                                        </p:tav>
                                        <p:tav tm="100000">
                                          <p:val>
                                            <p:strVal val="#ppt_w"/>
                                          </p:val>
                                        </p:tav>
                                      </p:tavLst>
                                    </p:anim>
                                    <p:anim calcmode="lin" valueType="num">
                                      <p:cBhvr>
                                        <p:cTn id="77" dur="500" fill="hold"/>
                                        <p:tgtEl>
                                          <p:spTgt spid="26"/>
                                        </p:tgtEl>
                                        <p:attrNameLst>
                                          <p:attrName>ppt_h</p:attrName>
                                        </p:attrNameLst>
                                      </p:cBhvr>
                                      <p:tavLst>
                                        <p:tav tm="0">
                                          <p:val>
                                            <p:fltVal val="0"/>
                                          </p:val>
                                        </p:tav>
                                        <p:tav tm="100000">
                                          <p:val>
                                            <p:strVal val="#ppt_h"/>
                                          </p:val>
                                        </p:tav>
                                      </p:tavLst>
                                    </p:anim>
                                    <p:animEffect transition="in" filter="fade">
                                      <p:cBhvr>
                                        <p:cTn id="78" dur="500"/>
                                        <p:tgtEl>
                                          <p:spTgt spid="26"/>
                                        </p:tgtEl>
                                      </p:cBhvr>
                                    </p:animEffect>
                                  </p:childTnLst>
                                </p:cTn>
                              </p:par>
                            </p:childTnLst>
                          </p:cTn>
                        </p:par>
                        <p:par>
                          <p:cTn id="79" fill="hold">
                            <p:stCondLst>
                              <p:cond delay="6000"/>
                            </p:stCondLst>
                            <p:childTnLst>
                              <p:par>
                                <p:cTn id="80" presetID="18" presetClass="entr" presetSubtype="6"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strips(downRight)">
                                      <p:cBhvr>
                                        <p:cTn id="82" dur="500"/>
                                        <p:tgtEl>
                                          <p:spTgt spid="20"/>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strips(downRight)">
                                      <p:cBhvr>
                                        <p:cTn id="85" dur="500"/>
                                        <p:tgtEl>
                                          <p:spTgt spid="21"/>
                                        </p:tgtEl>
                                      </p:cBhvr>
                                    </p:animEffect>
                                  </p:childTnLst>
                                </p:cTn>
                              </p:par>
                            </p:childTnLst>
                          </p:cTn>
                        </p:par>
                        <p:par>
                          <p:cTn id="86" fill="hold">
                            <p:stCondLst>
                              <p:cond delay="6500"/>
                            </p:stCondLst>
                            <p:childTnLst>
                              <p:par>
                                <p:cTn id="87" presetID="10" presetClass="entr" presetSubtype="0"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500"/>
                                        <p:tgtEl>
                                          <p:spTgt spid="16"/>
                                        </p:tgtEl>
                                      </p:cBhvr>
                                    </p:animEffect>
                                  </p:childTnLst>
                                </p:cTn>
                              </p:par>
                            </p:childTnLst>
                          </p:cTn>
                        </p:par>
                        <p:par>
                          <p:cTn id="90" fill="hold">
                            <p:stCondLst>
                              <p:cond delay="7000"/>
                            </p:stCondLst>
                            <p:childTnLst>
                              <p:par>
                                <p:cTn id="91" presetID="22" presetClass="entr" presetSubtype="1" fill="hold" grpId="0" nodeType="after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up)">
                                      <p:cBhvr>
                                        <p:cTn id="93" dur="500"/>
                                        <p:tgtEl>
                                          <p:spTgt spid="8"/>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 calcmode="lin" valueType="num">
                                      <p:cBhvr>
                                        <p:cTn id="97" dur="500" fill="hold"/>
                                        <p:tgtEl>
                                          <p:spTgt spid="12"/>
                                        </p:tgtEl>
                                        <p:attrNameLst>
                                          <p:attrName>ppt_w</p:attrName>
                                        </p:attrNameLst>
                                      </p:cBhvr>
                                      <p:tavLst>
                                        <p:tav tm="0">
                                          <p:val>
                                            <p:fltVal val="0"/>
                                          </p:val>
                                        </p:tav>
                                        <p:tav tm="100000">
                                          <p:val>
                                            <p:strVal val="#ppt_w"/>
                                          </p:val>
                                        </p:tav>
                                      </p:tavLst>
                                    </p:anim>
                                    <p:anim calcmode="lin" valueType="num">
                                      <p:cBhvr>
                                        <p:cTn id="98" dur="500" fill="hold"/>
                                        <p:tgtEl>
                                          <p:spTgt spid="12"/>
                                        </p:tgtEl>
                                        <p:attrNameLst>
                                          <p:attrName>ppt_h</p:attrName>
                                        </p:attrNameLst>
                                      </p:cBhvr>
                                      <p:tavLst>
                                        <p:tav tm="0">
                                          <p:val>
                                            <p:fltVal val="0"/>
                                          </p:val>
                                        </p:tav>
                                        <p:tav tm="100000">
                                          <p:val>
                                            <p:strVal val="#ppt_h"/>
                                          </p:val>
                                        </p:tav>
                                      </p:tavLst>
                                    </p:anim>
                                    <p:animEffect transition="in" filter="fade">
                                      <p:cBhvr>
                                        <p:cTn id="99" dur="500"/>
                                        <p:tgtEl>
                                          <p:spTgt spid="12"/>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childTnLst>
                                </p:cTn>
                              </p:par>
                            </p:childTnLst>
                          </p:cTn>
                        </p:par>
                        <p:par>
                          <p:cTn id="105" fill="hold">
                            <p:stCondLst>
                              <p:cond delay="8000"/>
                            </p:stCondLst>
                            <p:childTnLst>
                              <p:par>
                                <p:cTn id="106" presetID="18" presetClass="entr" presetSubtype="6"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strips(downRight)">
                                      <p:cBhvr>
                                        <p:cTn id="108" dur="500"/>
                                        <p:tgtEl>
                                          <p:spTgt spid="22"/>
                                        </p:tgtEl>
                                      </p:cBhvr>
                                    </p:animEffect>
                                  </p:childTnLst>
                                </p:cTn>
                              </p:par>
                              <p:par>
                                <p:cTn id="109" presetID="18" presetClass="entr" presetSubtype="6" fill="hold" grpId="0" nodeType="withEffect">
                                  <p:stCondLst>
                                    <p:cond delay="0"/>
                                  </p:stCondLst>
                                  <p:childTnLst>
                                    <p:set>
                                      <p:cBhvr>
                                        <p:cTn id="110" dur="1" fill="hold">
                                          <p:stCondLst>
                                            <p:cond delay="0"/>
                                          </p:stCondLst>
                                        </p:cTn>
                                        <p:tgtEl>
                                          <p:spTgt spid="23"/>
                                        </p:tgtEl>
                                        <p:attrNameLst>
                                          <p:attrName>style.visibility</p:attrName>
                                        </p:attrNameLst>
                                      </p:cBhvr>
                                      <p:to>
                                        <p:strVal val="visible"/>
                                      </p:to>
                                    </p:set>
                                    <p:animEffect transition="in" filter="strips(downRight)">
                                      <p:cBhvr>
                                        <p:cTn id="111" dur="500"/>
                                        <p:tgtEl>
                                          <p:spTgt spid="23"/>
                                        </p:tgtEl>
                                      </p:cBhvr>
                                    </p:animEffect>
                                  </p:childTnLst>
                                </p:cTn>
                              </p:par>
                            </p:childTnLst>
                          </p:cTn>
                        </p:par>
                        <p:par>
                          <p:cTn id="112" fill="hold">
                            <p:stCondLst>
                              <p:cond delay="8500"/>
                            </p:stCondLst>
                            <p:childTnLst>
                              <p:par>
                                <p:cTn id="113" presetID="1" presetClass="entr" presetSubtype="0" fill="hold" grpId="0" nodeType="afterEffect">
                                  <p:stCondLst>
                                    <p:cond delay="0"/>
                                  </p:stCondLst>
                                  <p:childTnLst>
                                    <p:set>
                                      <p:cBhvr>
                                        <p:cTn id="114" dur="1" fill="hold">
                                          <p:stCondLst>
                                            <p:cond delay="0"/>
                                          </p:stCondLst>
                                        </p:cTn>
                                        <p:tgtEl>
                                          <p:spTgt spid="28"/>
                                        </p:tgtEl>
                                        <p:attrNameLst>
                                          <p:attrName>style.visibility</p:attrName>
                                        </p:attrNameLst>
                                      </p:cBhvr>
                                      <p:to>
                                        <p:strVal val="visible"/>
                                      </p:to>
                                    </p:set>
                                  </p:childTnLst>
                                </p:cTn>
                              </p:par>
                              <p:par>
                                <p:cTn id="115" presetID="27" presetClass="emph" presetSubtype="0" fill="remove" grpId="1" nodeType="withEffect">
                                  <p:stCondLst>
                                    <p:cond delay="0"/>
                                  </p:stCondLst>
                                  <p:childTnLst>
                                    <p:animClr clrSpc="rgb" dir="cw">
                                      <p:cBhvr override="childStyle">
                                        <p:cTn id="116" dur="250" autoRev="1" fill="remove"/>
                                        <p:tgtEl>
                                          <p:spTgt spid="28"/>
                                        </p:tgtEl>
                                        <p:attrNameLst>
                                          <p:attrName>style.color</p:attrName>
                                        </p:attrNameLst>
                                      </p:cBhvr>
                                      <p:to>
                                        <a:schemeClr val="bg1"/>
                                      </p:to>
                                    </p:animClr>
                                    <p:animClr clrSpc="rgb" dir="cw">
                                      <p:cBhvr>
                                        <p:cTn id="117" dur="250" autoRev="1" fill="remove"/>
                                        <p:tgtEl>
                                          <p:spTgt spid="28"/>
                                        </p:tgtEl>
                                        <p:attrNameLst>
                                          <p:attrName>fillcolor</p:attrName>
                                        </p:attrNameLst>
                                      </p:cBhvr>
                                      <p:to>
                                        <a:schemeClr val="bg1"/>
                                      </p:to>
                                    </p:animClr>
                                    <p:set>
                                      <p:cBhvr>
                                        <p:cTn id="118" dur="250" autoRev="1" fill="remove"/>
                                        <p:tgtEl>
                                          <p:spTgt spid="28"/>
                                        </p:tgtEl>
                                        <p:attrNameLst>
                                          <p:attrName>fill.type</p:attrName>
                                        </p:attrNameLst>
                                      </p:cBhvr>
                                      <p:to>
                                        <p:strVal val="solid"/>
                                      </p:to>
                                    </p:set>
                                    <p:set>
                                      <p:cBhvr>
                                        <p:cTn id="119" dur="250" autoRev="1" fill="remove"/>
                                        <p:tgtEl>
                                          <p:spTgt spid="28"/>
                                        </p:tgtEl>
                                        <p:attrNameLst>
                                          <p:attrName>fill.on</p:attrName>
                                        </p:attrNameLst>
                                      </p:cBhvr>
                                      <p:to>
                                        <p:strVal val="true"/>
                                      </p:to>
                                    </p:se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29"/>
                                        </p:tgtEl>
                                        <p:attrNameLst>
                                          <p:attrName>style.visibility</p:attrName>
                                        </p:attrNameLst>
                                      </p:cBhvr>
                                      <p:to>
                                        <p:strVal val="visible"/>
                                      </p:to>
                                    </p:set>
                                    <p:animEffect transition="in" filter="fade">
                                      <p:cBhvr>
                                        <p:cTn id="123" dur="500"/>
                                        <p:tgtEl>
                                          <p:spTgt spid="2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任意多边形 178"/>
          <p:cNvSpPr/>
          <p:nvPr/>
        </p:nvSpPr>
        <p:spPr bwMode="auto">
          <a:xfrm>
            <a:off x="2815005" y="1735551"/>
            <a:ext cx="1361345" cy="2999495"/>
          </a:xfrm>
          <a:custGeom>
            <a:avLst/>
            <a:gdLst>
              <a:gd name="connsiteX0" fmla="*/ 234950 w 1428751"/>
              <a:gd name="connsiteY0" fmla="*/ 0 h 3148013"/>
              <a:gd name="connsiteX1" fmla="*/ 239712 w 1428751"/>
              <a:gd name="connsiteY1" fmla="*/ 0 h 3148013"/>
              <a:gd name="connsiteX2" fmla="*/ 276225 w 1428751"/>
              <a:gd name="connsiteY2" fmla="*/ 0 h 3148013"/>
              <a:gd name="connsiteX3" fmla="*/ 319088 w 1428751"/>
              <a:gd name="connsiteY3" fmla="*/ 0 h 3148013"/>
              <a:gd name="connsiteX4" fmla="*/ 361950 w 1428751"/>
              <a:gd name="connsiteY4" fmla="*/ 0 h 3148013"/>
              <a:gd name="connsiteX5" fmla="*/ 361951 w 1428751"/>
              <a:gd name="connsiteY5" fmla="*/ 0 h 3148013"/>
              <a:gd name="connsiteX6" fmla="*/ 404813 w 1428751"/>
              <a:gd name="connsiteY6" fmla="*/ 0 h 3148013"/>
              <a:gd name="connsiteX7" fmla="*/ 446088 w 1428751"/>
              <a:gd name="connsiteY7" fmla="*/ 0 h 3148013"/>
              <a:gd name="connsiteX8" fmla="*/ 488950 w 1428751"/>
              <a:gd name="connsiteY8" fmla="*/ 0 h 3148013"/>
              <a:gd name="connsiteX9" fmla="*/ 488951 w 1428751"/>
              <a:gd name="connsiteY9" fmla="*/ 0 h 3148013"/>
              <a:gd name="connsiteX10" fmla="*/ 531813 w 1428751"/>
              <a:gd name="connsiteY10" fmla="*/ 0 h 3148013"/>
              <a:gd name="connsiteX11" fmla="*/ 576263 w 1428751"/>
              <a:gd name="connsiteY11" fmla="*/ 0 h 3148013"/>
              <a:gd name="connsiteX12" fmla="*/ 617538 w 1428751"/>
              <a:gd name="connsiteY12" fmla="*/ 0 h 3148013"/>
              <a:gd name="connsiteX13" fmla="*/ 660400 w 1428751"/>
              <a:gd name="connsiteY13" fmla="*/ 0 h 3148013"/>
              <a:gd name="connsiteX14" fmla="*/ 660401 w 1428751"/>
              <a:gd name="connsiteY14" fmla="*/ 0 h 3148013"/>
              <a:gd name="connsiteX15" fmla="*/ 703263 w 1428751"/>
              <a:gd name="connsiteY15" fmla="*/ 0 h 3148013"/>
              <a:gd name="connsiteX16" fmla="*/ 744538 w 1428751"/>
              <a:gd name="connsiteY16" fmla="*/ 0 h 3148013"/>
              <a:gd name="connsiteX17" fmla="*/ 787400 w 1428751"/>
              <a:gd name="connsiteY17" fmla="*/ 0 h 3148013"/>
              <a:gd name="connsiteX18" fmla="*/ 787401 w 1428751"/>
              <a:gd name="connsiteY18" fmla="*/ 0 h 3148013"/>
              <a:gd name="connsiteX19" fmla="*/ 830263 w 1428751"/>
              <a:gd name="connsiteY19" fmla="*/ 0 h 3148013"/>
              <a:gd name="connsiteX20" fmla="*/ 873125 w 1428751"/>
              <a:gd name="connsiteY20" fmla="*/ 0 h 3148013"/>
              <a:gd name="connsiteX21" fmla="*/ 873126 w 1428751"/>
              <a:gd name="connsiteY21" fmla="*/ 0 h 3148013"/>
              <a:gd name="connsiteX22" fmla="*/ 914400 w 1428751"/>
              <a:gd name="connsiteY22" fmla="*/ 0 h 3148013"/>
              <a:gd name="connsiteX23" fmla="*/ 958850 w 1428751"/>
              <a:gd name="connsiteY23" fmla="*/ 0 h 3148013"/>
              <a:gd name="connsiteX24" fmla="*/ 990600 w 1428751"/>
              <a:gd name="connsiteY24" fmla="*/ 0 h 3148013"/>
              <a:gd name="connsiteX25" fmla="*/ 1001713 w 1428751"/>
              <a:gd name="connsiteY25" fmla="*/ 0 h 3148013"/>
              <a:gd name="connsiteX26" fmla="*/ 1039813 w 1428751"/>
              <a:gd name="connsiteY26" fmla="*/ 4762 h 3148013"/>
              <a:gd name="connsiteX27" fmla="*/ 1044576 w 1428751"/>
              <a:gd name="connsiteY27" fmla="*/ 6350 h 3148013"/>
              <a:gd name="connsiteX28" fmla="*/ 1044576 w 1428751"/>
              <a:gd name="connsiteY28" fmla="*/ 6350 h 3148013"/>
              <a:gd name="connsiteX29" fmla="*/ 1084262 w 1428751"/>
              <a:gd name="connsiteY29" fmla="*/ 15875 h 3148013"/>
              <a:gd name="connsiteX30" fmla="*/ 1085850 w 1428751"/>
              <a:gd name="connsiteY30" fmla="*/ 17462 h 3148013"/>
              <a:gd name="connsiteX31" fmla="*/ 1085850 w 1428751"/>
              <a:gd name="connsiteY31" fmla="*/ 17462 h 3148013"/>
              <a:gd name="connsiteX32" fmla="*/ 1123950 w 1428751"/>
              <a:gd name="connsiteY32" fmla="*/ 34924 h 3148013"/>
              <a:gd name="connsiteX33" fmla="*/ 1128713 w 1428751"/>
              <a:gd name="connsiteY33" fmla="*/ 38099 h 3148013"/>
              <a:gd name="connsiteX34" fmla="*/ 1128713 w 1428751"/>
              <a:gd name="connsiteY34" fmla="*/ 38100 h 3148013"/>
              <a:gd name="connsiteX35" fmla="*/ 1160463 w 1428751"/>
              <a:gd name="connsiteY35" fmla="*/ 60325 h 3148013"/>
              <a:gd name="connsiteX36" fmla="*/ 1171576 w 1428751"/>
              <a:gd name="connsiteY36" fmla="*/ 73025 h 3148013"/>
              <a:gd name="connsiteX37" fmla="*/ 1171576 w 1428751"/>
              <a:gd name="connsiteY37" fmla="*/ 73026 h 3148013"/>
              <a:gd name="connsiteX38" fmla="*/ 1189037 w 1428751"/>
              <a:gd name="connsiteY38" fmla="*/ 92075 h 3148013"/>
              <a:gd name="connsiteX39" fmla="*/ 1211263 w 1428751"/>
              <a:gd name="connsiteY39" fmla="*/ 128587 h 3148013"/>
              <a:gd name="connsiteX40" fmla="*/ 1214438 w 1428751"/>
              <a:gd name="connsiteY40" fmla="*/ 136525 h 3148013"/>
              <a:gd name="connsiteX41" fmla="*/ 1225550 w 1428751"/>
              <a:gd name="connsiteY41" fmla="*/ 166687 h 3148013"/>
              <a:gd name="connsiteX42" fmla="*/ 1230313 w 1428751"/>
              <a:gd name="connsiteY42" fmla="*/ 209550 h 3148013"/>
              <a:gd name="connsiteX43" fmla="*/ 1230313 w 1428751"/>
              <a:gd name="connsiteY43" fmla="*/ 617537 h 3148013"/>
              <a:gd name="connsiteX44" fmla="*/ 1255713 w 1428751"/>
              <a:gd name="connsiteY44" fmla="*/ 638175 h 3148013"/>
              <a:gd name="connsiteX45" fmla="*/ 1411289 w 1428751"/>
              <a:gd name="connsiteY45" fmla="*/ 755650 h 3148013"/>
              <a:gd name="connsiteX46" fmla="*/ 1425576 w 1428751"/>
              <a:gd name="connsiteY46" fmla="*/ 769938 h 3148013"/>
              <a:gd name="connsiteX47" fmla="*/ 1428751 w 1428751"/>
              <a:gd name="connsiteY47" fmla="*/ 787400 h 3148013"/>
              <a:gd name="connsiteX48" fmla="*/ 1425576 w 1428751"/>
              <a:gd name="connsiteY48" fmla="*/ 803275 h 3148013"/>
              <a:gd name="connsiteX49" fmla="*/ 1411289 w 1428751"/>
              <a:gd name="connsiteY49" fmla="*/ 817563 h 3148013"/>
              <a:gd name="connsiteX50" fmla="*/ 1255713 w 1428751"/>
              <a:gd name="connsiteY50" fmla="*/ 935038 h 3148013"/>
              <a:gd name="connsiteX51" fmla="*/ 1255713 w 1428751"/>
              <a:gd name="connsiteY51" fmla="*/ 935038 h 3148013"/>
              <a:gd name="connsiteX52" fmla="*/ 1230313 w 1428751"/>
              <a:gd name="connsiteY52" fmla="*/ 955675 h 3148013"/>
              <a:gd name="connsiteX53" fmla="*/ 1230313 w 1428751"/>
              <a:gd name="connsiteY53" fmla="*/ 2940051 h 3148013"/>
              <a:gd name="connsiteX54" fmla="*/ 1225550 w 1428751"/>
              <a:gd name="connsiteY54" fmla="*/ 2982913 h 3148013"/>
              <a:gd name="connsiteX55" fmla="*/ 1214438 w 1428751"/>
              <a:gd name="connsiteY55" fmla="*/ 3011488 h 3148013"/>
              <a:gd name="connsiteX56" fmla="*/ 1211263 w 1428751"/>
              <a:gd name="connsiteY56" fmla="*/ 3021013 h 3148013"/>
              <a:gd name="connsiteX57" fmla="*/ 1189037 w 1428751"/>
              <a:gd name="connsiteY57" fmla="*/ 3055938 h 3148013"/>
              <a:gd name="connsiteX58" fmla="*/ 1171576 w 1428751"/>
              <a:gd name="connsiteY58" fmla="*/ 3074987 h 3148013"/>
              <a:gd name="connsiteX59" fmla="*/ 1171576 w 1428751"/>
              <a:gd name="connsiteY59" fmla="*/ 3074988 h 3148013"/>
              <a:gd name="connsiteX60" fmla="*/ 1160463 w 1428751"/>
              <a:gd name="connsiteY60" fmla="*/ 3087688 h 3148013"/>
              <a:gd name="connsiteX61" fmla="*/ 1128713 w 1428751"/>
              <a:gd name="connsiteY61" fmla="*/ 3109913 h 3148013"/>
              <a:gd name="connsiteX62" fmla="*/ 1128713 w 1428751"/>
              <a:gd name="connsiteY62" fmla="*/ 3109913 h 3148013"/>
              <a:gd name="connsiteX63" fmla="*/ 1123950 w 1428751"/>
              <a:gd name="connsiteY63" fmla="*/ 3113088 h 3148013"/>
              <a:gd name="connsiteX64" fmla="*/ 1085850 w 1428751"/>
              <a:gd name="connsiteY64" fmla="*/ 3130550 h 3148013"/>
              <a:gd name="connsiteX65" fmla="*/ 1084262 w 1428751"/>
              <a:gd name="connsiteY65" fmla="*/ 3132138 h 3148013"/>
              <a:gd name="connsiteX66" fmla="*/ 1044576 w 1428751"/>
              <a:gd name="connsiteY66" fmla="*/ 3143250 h 3148013"/>
              <a:gd name="connsiteX67" fmla="*/ 1044576 w 1428751"/>
              <a:gd name="connsiteY67" fmla="*/ 3143251 h 3148013"/>
              <a:gd name="connsiteX68" fmla="*/ 1039813 w 1428751"/>
              <a:gd name="connsiteY68" fmla="*/ 3144838 h 3148013"/>
              <a:gd name="connsiteX69" fmla="*/ 1001713 w 1428751"/>
              <a:gd name="connsiteY69" fmla="*/ 3148013 h 3148013"/>
              <a:gd name="connsiteX70" fmla="*/ 990600 w 1428751"/>
              <a:gd name="connsiteY70" fmla="*/ 3148013 h 3148013"/>
              <a:gd name="connsiteX71" fmla="*/ 958850 w 1428751"/>
              <a:gd name="connsiteY71" fmla="*/ 3148013 h 3148013"/>
              <a:gd name="connsiteX72" fmla="*/ 914400 w 1428751"/>
              <a:gd name="connsiteY72" fmla="*/ 3148013 h 3148013"/>
              <a:gd name="connsiteX73" fmla="*/ 873126 w 1428751"/>
              <a:gd name="connsiteY73" fmla="*/ 3148013 h 3148013"/>
              <a:gd name="connsiteX74" fmla="*/ 873125 w 1428751"/>
              <a:gd name="connsiteY74" fmla="*/ 3148013 h 3148013"/>
              <a:gd name="connsiteX75" fmla="*/ 830263 w 1428751"/>
              <a:gd name="connsiteY75" fmla="*/ 3148013 h 3148013"/>
              <a:gd name="connsiteX76" fmla="*/ 787401 w 1428751"/>
              <a:gd name="connsiteY76" fmla="*/ 3148013 h 3148013"/>
              <a:gd name="connsiteX77" fmla="*/ 787400 w 1428751"/>
              <a:gd name="connsiteY77" fmla="*/ 3148013 h 3148013"/>
              <a:gd name="connsiteX78" fmla="*/ 744538 w 1428751"/>
              <a:gd name="connsiteY78" fmla="*/ 3148013 h 3148013"/>
              <a:gd name="connsiteX79" fmla="*/ 703263 w 1428751"/>
              <a:gd name="connsiteY79" fmla="*/ 3148013 h 3148013"/>
              <a:gd name="connsiteX80" fmla="*/ 660401 w 1428751"/>
              <a:gd name="connsiteY80" fmla="*/ 3148013 h 3148013"/>
              <a:gd name="connsiteX81" fmla="*/ 660400 w 1428751"/>
              <a:gd name="connsiteY81" fmla="*/ 3148013 h 3148013"/>
              <a:gd name="connsiteX82" fmla="*/ 617538 w 1428751"/>
              <a:gd name="connsiteY82" fmla="*/ 3148013 h 3148013"/>
              <a:gd name="connsiteX83" fmla="*/ 576263 w 1428751"/>
              <a:gd name="connsiteY83" fmla="*/ 3148013 h 3148013"/>
              <a:gd name="connsiteX84" fmla="*/ 531813 w 1428751"/>
              <a:gd name="connsiteY84" fmla="*/ 3148013 h 3148013"/>
              <a:gd name="connsiteX85" fmla="*/ 488951 w 1428751"/>
              <a:gd name="connsiteY85" fmla="*/ 3148013 h 3148013"/>
              <a:gd name="connsiteX86" fmla="*/ 488950 w 1428751"/>
              <a:gd name="connsiteY86" fmla="*/ 3148013 h 3148013"/>
              <a:gd name="connsiteX87" fmla="*/ 446088 w 1428751"/>
              <a:gd name="connsiteY87" fmla="*/ 3148013 h 3148013"/>
              <a:gd name="connsiteX88" fmla="*/ 404813 w 1428751"/>
              <a:gd name="connsiteY88" fmla="*/ 3148013 h 3148013"/>
              <a:gd name="connsiteX89" fmla="*/ 361951 w 1428751"/>
              <a:gd name="connsiteY89" fmla="*/ 3148013 h 3148013"/>
              <a:gd name="connsiteX90" fmla="*/ 361950 w 1428751"/>
              <a:gd name="connsiteY90" fmla="*/ 3148013 h 3148013"/>
              <a:gd name="connsiteX91" fmla="*/ 319088 w 1428751"/>
              <a:gd name="connsiteY91" fmla="*/ 3148013 h 3148013"/>
              <a:gd name="connsiteX92" fmla="*/ 276225 w 1428751"/>
              <a:gd name="connsiteY92" fmla="*/ 3148013 h 3148013"/>
              <a:gd name="connsiteX93" fmla="*/ 239712 w 1428751"/>
              <a:gd name="connsiteY93" fmla="*/ 3148013 h 3148013"/>
              <a:gd name="connsiteX94" fmla="*/ 234950 w 1428751"/>
              <a:gd name="connsiteY94" fmla="*/ 3148013 h 3148013"/>
              <a:gd name="connsiteX95" fmla="*/ 190500 w 1428751"/>
              <a:gd name="connsiteY95" fmla="*/ 3144838 h 3148013"/>
              <a:gd name="connsiteX96" fmla="*/ 190500 w 1428751"/>
              <a:gd name="connsiteY96" fmla="*/ 3144837 h 3148013"/>
              <a:gd name="connsiteX97" fmla="*/ 147638 w 1428751"/>
              <a:gd name="connsiteY97" fmla="*/ 3132137 h 3148013"/>
              <a:gd name="connsiteX98" fmla="*/ 147638 w 1428751"/>
              <a:gd name="connsiteY98" fmla="*/ 3132138 h 3148013"/>
              <a:gd name="connsiteX99" fmla="*/ 146050 w 1428751"/>
              <a:gd name="connsiteY99" fmla="*/ 3132138 h 3148013"/>
              <a:gd name="connsiteX100" fmla="*/ 104775 w 1428751"/>
              <a:gd name="connsiteY100" fmla="*/ 3113088 h 3148013"/>
              <a:gd name="connsiteX101" fmla="*/ 71437 w 1428751"/>
              <a:gd name="connsiteY101" fmla="*/ 3087688 h 3148013"/>
              <a:gd name="connsiteX102" fmla="*/ 63500 w 1428751"/>
              <a:gd name="connsiteY102" fmla="*/ 3081338 h 3148013"/>
              <a:gd name="connsiteX103" fmla="*/ 63500 w 1428751"/>
              <a:gd name="connsiteY103" fmla="*/ 3081336 h 3148013"/>
              <a:gd name="connsiteX104" fmla="*/ 41276 w 1428751"/>
              <a:gd name="connsiteY104" fmla="*/ 3055937 h 3148013"/>
              <a:gd name="connsiteX105" fmla="*/ 20638 w 1428751"/>
              <a:gd name="connsiteY105" fmla="*/ 3024187 h 3148013"/>
              <a:gd name="connsiteX106" fmla="*/ 19050 w 1428751"/>
              <a:gd name="connsiteY106" fmla="*/ 3021012 h 3148013"/>
              <a:gd name="connsiteX107" fmla="*/ 4762 w 1428751"/>
              <a:gd name="connsiteY107" fmla="*/ 2982912 h 3148013"/>
              <a:gd name="connsiteX108" fmla="*/ 0 w 1428751"/>
              <a:gd name="connsiteY108" fmla="*/ 2940050 h 3148013"/>
              <a:gd name="connsiteX109" fmla="*/ 0 w 1428751"/>
              <a:gd name="connsiteY109" fmla="*/ 209549 h 3148013"/>
              <a:gd name="connsiteX110" fmla="*/ 4762 w 1428751"/>
              <a:gd name="connsiteY110" fmla="*/ 166687 h 3148013"/>
              <a:gd name="connsiteX111" fmla="*/ 19050 w 1428751"/>
              <a:gd name="connsiteY111" fmla="*/ 128587 h 3148013"/>
              <a:gd name="connsiteX112" fmla="*/ 20638 w 1428751"/>
              <a:gd name="connsiteY112" fmla="*/ 125412 h 3148013"/>
              <a:gd name="connsiteX113" fmla="*/ 41276 w 1428751"/>
              <a:gd name="connsiteY113" fmla="*/ 92074 h 3148013"/>
              <a:gd name="connsiteX114" fmla="*/ 63500 w 1428751"/>
              <a:gd name="connsiteY114" fmla="*/ 68263 h 3148013"/>
              <a:gd name="connsiteX115" fmla="*/ 63500 w 1428751"/>
              <a:gd name="connsiteY115" fmla="*/ 68262 h 3148013"/>
              <a:gd name="connsiteX116" fmla="*/ 71437 w 1428751"/>
              <a:gd name="connsiteY116" fmla="*/ 60325 h 3148013"/>
              <a:gd name="connsiteX117" fmla="*/ 104775 w 1428751"/>
              <a:gd name="connsiteY117" fmla="*/ 34925 h 3148013"/>
              <a:gd name="connsiteX118" fmla="*/ 146050 w 1428751"/>
              <a:gd name="connsiteY118" fmla="*/ 15875 h 3148013"/>
              <a:gd name="connsiteX119" fmla="*/ 147638 w 1428751"/>
              <a:gd name="connsiteY119" fmla="*/ 15875 h 3148013"/>
              <a:gd name="connsiteX120" fmla="*/ 147638 w 1428751"/>
              <a:gd name="connsiteY120" fmla="*/ 15874 h 3148013"/>
              <a:gd name="connsiteX121" fmla="*/ 190501 w 1428751"/>
              <a:gd name="connsiteY121" fmla="*/ 4762 h 3148013"/>
              <a:gd name="connsiteX122" fmla="*/ 190501 w 1428751"/>
              <a:gd name="connsiteY122" fmla="*/ 4762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1428751" h="3148013">
                <a:moveTo>
                  <a:pt x="234950" y="0"/>
                </a:moveTo>
                <a:lnTo>
                  <a:pt x="239712" y="0"/>
                </a:lnTo>
                <a:lnTo>
                  <a:pt x="276225" y="0"/>
                </a:lnTo>
                <a:lnTo>
                  <a:pt x="319088" y="0"/>
                </a:lnTo>
                <a:lnTo>
                  <a:pt x="361950" y="0"/>
                </a:lnTo>
                <a:lnTo>
                  <a:pt x="361951" y="0"/>
                </a:lnTo>
                <a:lnTo>
                  <a:pt x="404813" y="0"/>
                </a:lnTo>
                <a:lnTo>
                  <a:pt x="446088" y="0"/>
                </a:lnTo>
                <a:lnTo>
                  <a:pt x="488950" y="0"/>
                </a:lnTo>
                <a:lnTo>
                  <a:pt x="488951" y="0"/>
                </a:lnTo>
                <a:lnTo>
                  <a:pt x="531813" y="0"/>
                </a:lnTo>
                <a:lnTo>
                  <a:pt x="576263" y="0"/>
                </a:lnTo>
                <a:lnTo>
                  <a:pt x="617538" y="0"/>
                </a:lnTo>
                <a:lnTo>
                  <a:pt x="660400" y="0"/>
                </a:lnTo>
                <a:lnTo>
                  <a:pt x="660401" y="0"/>
                </a:lnTo>
                <a:lnTo>
                  <a:pt x="703263" y="0"/>
                </a:lnTo>
                <a:lnTo>
                  <a:pt x="744538" y="0"/>
                </a:lnTo>
                <a:lnTo>
                  <a:pt x="787400" y="0"/>
                </a:lnTo>
                <a:lnTo>
                  <a:pt x="787401" y="0"/>
                </a:lnTo>
                <a:lnTo>
                  <a:pt x="830263" y="0"/>
                </a:lnTo>
                <a:lnTo>
                  <a:pt x="873125" y="0"/>
                </a:lnTo>
                <a:lnTo>
                  <a:pt x="873126" y="0"/>
                </a:lnTo>
                <a:lnTo>
                  <a:pt x="914400" y="0"/>
                </a:lnTo>
                <a:lnTo>
                  <a:pt x="958850" y="0"/>
                </a:lnTo>
                <a:lnTo>
                  <a:pt x="990600" y="0"/>
                </a:lnTo>
                <a:lnTo>
                  <a:pt x="1001713" y="0"/>
                </a:lnTo>
                <a:lnTo>
                  <a:pt x="1039813" y="4762"/>
                </a:lnTo>
                <a:lnTo>
                  <a:pt x="1044576" y="6350"/>
                </a:lnTo>
                <a:lnTo>
                  <a:pt x="1044576" y="6350"/>
                </a:lnTo>
                <a:lnTo>
                  <a:pt x="1084262" y="15875"/>
                </a:lnTo>
                <a:lnTo>
                  <a:pt x="1085850" y="17462"/>
                </a:lnTo>
                <a:lnTo>
                  <a:pt x="1085850" y="17462"/>
                </a:lnTo>
                <a:lnTo>
                  <a:pt x="1123950" y="34924"/>
                </a:lnTo>
                <a:lnTo>
                  <a:pt x="1128713" y="38099"/>
                </a:lnTo>
                <a:lnTo>
                  <a:pt x="1128713" y="38100"/>
                </a:lnTo>
                <a:lnTo>
                  <a:pt x="1160463" y="60325"/>
                </a:lnTo>
                <a:lnTo>
                  <a:pt x="1171576" y="73025"/>
                </a:lnTo>
                <a:lnTo>
                  <a:pt x="1171576" y="73026"/>
                </a:lnTo>
                <a:lnTo>
                  <a:pt x="1189037" y="92075"/>
                </a:lnTo>
                <a:lnTo>
                  <a:pt x="1211263" y="128587"/>
                </a:lnTo>
                <a:lnTo>
                  <a:pt x="1214438" y="136525"/>
                </a:lnTo>
                <a:lnTo>
                  <a:pt x="1225550" y="166687"/>
                </a:lnTo>
                <a:lnTo>
                  <a:pt x="1230313" y="209550"/>
                </a:lnTo>
                <a:lnTo>
                  <a:pt x="1230313" y="617537"/>
                </a:lnTo>
                <a:lnTo>
                  <a:pt x="1255713" y="638175"/>
                </a:lnTo>
                <a:lnTo>
                  <a:pt x="1411289" y="755650"/>
                </a:lnTo>
                <a:lnTo>
                  <a:pt x="1425576" y="769938"/>
                </a:lnTo>
                <a:lnTo>
                  <a:pt x="1428751" y="787400"/>
                </a:lnTo>
                <a:lnTo>
                  <a:pt x="1425576" y="803275"/>
                </a:lnTo>
                <a:lnTo>
                  <a:pt x="1411289" y="817563"/>
                </a:lnTo>
                <a:lnTo>
                  <a:pt x="1255713" y="935038"/>
                </a:lnTo>
                <a:lnTo>
                  <a:pt x="1255713" y="935038"/>
                </a:lnTo>
                <a:lnTo>
                  <a:pt x="1230313" y="955675"/>
                </a:lnTo>
                <a:lnTo>
                  <a:pt x="1230313" y="2940051"/>
                </a:lnTo>
                <a:lnTo>
                  <a:pt x="1225550" y="2982913"/>
                </a:lnTo>
                <a:lnTo>
                  <a:pt x="1214438" y="3011488"/>
                </a:lnTo>
                <a:lnTo>
                  <a:pt x="1211263" y="3021013"/>
                </a:lnTo>
                <a:lnTo>
                  <a:pt x="1189037" y="3055938"/>
                </a:lnTo>
                <a:lnTo>
                  <a:pt x="1171576" y="3074987"/>
                </a:lnTo>
                <a:lnTo>
                  <a:pt x="1171576" y="3074988"/>
                </a:lnTo>
                <a:lnTo>
                  <a:pt x="1160463" y="3087688"/>
                </a:lnTo>
                <a:lnTo>
                  <a:pt x="1128713" y="3109913"/>
                </a:lnTo>
                <a:lnTo>
                  <a:pt x="1128713" y="3109913"/>
                </a:lnTo>
                <a:lnTo>
                  <a:pt x="1123950" y="3113088"/>
                </a:lnTo>
                <a:lnTo>
                  <a:pt x="1085850" y="3130550"/>
                </a:lnTo>
                <a:lnTo>
                  <a:pt x="1084262" y="3132138"/>
                </a:lnTo>
                <a:lnTo>
                  <a:pt x="1044576" y="3143250"/>
                </a:lnTo>
                <a:lnTo>
                  <a:pt x="1044576" y="3143251"/>
                </a:lnTo>
                <a:lnTo>
                  <a:pt x="1039813" y="3144838"/>
                </a:lnTo>
                <a:lnTo>
                  <a:pt x="1001713" y="3148013"/>
                </a:lnTo>
                <a:lnTo>
                  <a:pt x="990600" y="3148013"/>
                </a:lnTo>
                <a:lnTo>
                  <a:pt x="958850" y="3148013"/>
                </a:lnTo>
                <a:lnTo>
                  <a:pt x="914400" y="3148013"/>
                </a:lnTo>
                <a:lnTo>
                  <a:pt x="873126" y="3148013"/>
                </a:lnTo>
                <a:lnTo>
                  <a:pt x="873125" y="3148013"/>
                </a:lnTo>
                <a:lnTo>
                  <a:pt x="830263" y="3148013"/>
                </a:lnTo>
                <a:lnTo>
                  <a:pt x="787401" y="3148013"/>
                </a:lnTo>
                <a:lnTo>
                  <a:pt x="787400" y="3148013"/>
                </a:lnTo>
                <a:lnTo>
                  <a:pt x="744538" y="3148013"/>
                </a:lnTo>
                <a:lnTo>
                  <a:pt x="703263" y="3148013"/>
                </a:lnTo>
                <a:lnTo>
                  <a:pt x="660401" y="3148013"/>
                </a:lnTo>
                <a:lnTo>
                  <a:pt x="660400" y="3148013"/>
                </a:lnTo>
                <a:lnTo>
                  <a:pt x="617538" y="3148013"/>
                </a:lnTo>
                <a:lnTo>
                  <a:pt x="576263" y="3148013"/>
                </a:lnTo>
                <a:lnTo>
                  <a:pt x="531813" y="3148013"/>
                </a:lnTo>
                <a:lnTo>
                  <a:pt x="488951" y="3148013"/>
                </a:lnTo>
                <a:lnTo>
                  <a:pt x="488950" y="3148013"/>
                </a:lnTo>
                <a:lnTo>
                  <a:pt x="446088" y="3148013"/>
                </a:lnTo>
                <a:lnTo>
                  <a:pt x="404813" y="3148013"/>
                </a:lnTo>
                <a:lnTo>
                  <a:pt x="361951" y="3148013"/>
                </a:lnTo>
                <a:lnTo>
                  <a:pt x="361950" y="3148013"/>
                </a:lnTo>
                <a:lnTo>
                  <a:pt x="319088" y="3148013"/>
                </a:lnTo>
                <a:lnTo>
                  <a:pt x="276225" y="3148013"/>
                </a:lnTo>
                <a:lnTo>
                  <a:pt x="239712" y="3148013"/>
                </a:lnTo>
                <a:lnTo>
                  <a:pt x="234950" y="3148013"/>
                </a:lnTo>
                <a:lnTo>
                  <a:pt x="190500" y="3144838"/>
                </a:lnTo>
                <a:lnTo>
                  <a:pt x="190500" y="3144837"/>
                </a:lnTo>
                <a:lnTo>
                  <a:pt x="147638" y="3132137"/>
                </a:lnTo>
                <a:lnTo>
                  <a:pt x="147638" y="3132138"/>
                </a:lnTo>
                <a:lnTo>
                  <a:pt x="146050" y="3132138"/>
                </a:lnTo>
                <a:lnTo>
                  <a:pt x="104775" y="3113088"/>
                </a:lnTo>
                <a:lnTo>
                  <a:pt x="71437" y="3087688"/>
                </a:lnTo>
                <a:lnTo>
                  <a:pt x="63500" y="3081338"/>
                </a:lnTo>
                <a:lnTo>
                  <a:pt x="63500" y="3081336"/>
                </a:lnTo>
                <a:lnTo>
                  <a:pt x="41276" y="3055937"/>
                </a:lnTo>
                <a:lnTo>
                  <a:pt x="20638" y="3024187"/>
                </a:lnTo>
                <a:lnTo>
                  <a:pt x="19050" y="3021012"/>
                </a:lnTo>
                <a:lnTo>
                  <a:pt x="4762" y="2982912"/>
                </a:lnTo>
                <a:lnTo>
                  <a:pt x="0" y="2940050"/>
                </a:lnTo>
                <a:lnTo>
                  <a:pt x="0" y="209549"/>
                </a:lnTo>
                <a:lnTo>
                  <a:pt x="4762" y="166687"/>
                </a:lnTo>
                <a:lnTo>
                  <a:pt x="19050" y="128587"/>
                </a:lnTo>
                <a:lnTo>
                  <a:pt x="20638" y="125412"/>
                </a:lnTo>
                <a:lnTo>
                  <a:pt x="41276" y="92074"/>
                </a:lnTo>
                <a:lnTo>
                  <a:pt x="63500" y="68263"/>
                </a:lnTo>
                <a:lnTo>
                  <a:pt x="63500" y="68262"/>
                </a:lnTo>
                <a:lnTo>
                  <a:pt x="71437" y="60325"/>
                </a:lnTo>
                <a:lnTo>
                  <a:pt x="104775" y="34925"/>
                </a:lnTo>
                <a:lnTo>
                  <a:pt x="146050" y="15875"/>
                </a:lnTo>
                <a:lnTo>
                  <a:pt x="147638" y="15875"/>
                </a:lnTo>
                <a:lnTo>
                  <a:pt x="147638" y="15874"/>
                </a:lnTo>
                <a:lnTo>
                  <a:pt x="190501" y="4762"/>
                </a:lnTo>
                <a:lnTo>
                  <a:pt x="190501" y="4762"/>
                </a:lnTo>
                <a:close/>
              </a:path>
            </a:pathLst>
          </a:custGeom>
          <a:solidFill>
            <a:schemeClr val="accent1"/>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8" name="任意多边形 187"/>
          <p:cNvSpPr>
            <a:spLocks noChangeArrowheads="1"/>
          </p:cNvSpPr>
          <p:nvPr/>
        </p:nvSpPr>
        <p:spPr bwMode="auto">
          <a:xfrm>
            <a:off x="4828312" y="1735551"/>
            <a:ext cx="1361344" cy="2999495"/>
          </a:xfrm>
          <a:custGeom>
            <a:avLst/>
            <a:gdLst>
              <a:gd name="connsiteX0" fmla="*/ 238125 w 1428750"/>
              <a:gd name="connsiteY0" fmla="*/ 0 h 3148013"/>
              <a:gd name="connsiteX1" fmla="*/ 258762 w 1428750"/>
              <a:gd name="connsiteY1" fmla="*/ 0 h 3148013"/>
              <a:gd name="connsiteX2" fmla="*/ 258763 w 1428750"/>
              <a:gd name="connsiteY2" fmla="*/ 0 h 3148013"/>
              <a:gd name="connsiteX3" fmla="*/ 303212 w 1428750"/>
              <a:gd name="connsiteY3" fmla="*/ 0 h 3148013"/>
              <a:gd name="connsiteX4" fmla="*/ 346075 w 1428750"/>
              <a:gd name="connsiteY4" fmla="*/ 0 h 3148013"/>
              <a:gd name="connsiteX5" fmla="*/ 388937 w 1428750"/>
              <a:gd name="connsiteY5" fmla="*/ 0 h 3148013"/>
              <a:gd name="connsiteX6" fmla="*/ 388938 w 1428750"/>
              <a:gd name="connsiteY6" fmla="*/ 0 h 3148013"/>
              <a:gd name="connsiteX7" fmla="*/ 431800 w 1428750"/>
              <a:gd name="connsiteY7" fmla="*/ 0 h 3148013"/>
              <a:gd name="connsiteX8" fmla="*/ 476250 w 1428750"/>
              <a:gd name="connsiteY8" fmla="*/ 0 h 3148013"/>
              <a:gd name="connsiteX9" fmla="*/ 519112 w 1428750"/>
              <a:gd name="connsiteY9" fmla="*/ 0 h 3148013"/>
              <a:gd name="connsiteX10" fmla="*/ 519113 w 1428750"/>
              <a:gd name="connsiteY10" fmla="*/ 0 h 3148013"/>
              <a:gd name="connsiteX11" fmla="*/ 563562 w 1428750"/>
              <a:gd name="connsiteY11" fmla="*/ 0 h 3148013"/>
              <a:gd name="connsiteX12" fmla="*/ 606425 w 1428750"/>
              <a:gd name="connsiteY12" fmla="*/ 0 h 3148013"/>
              <a:gd name="connsiteX13" fmla="*/ 649287 w 1428750"/>
              <a:gd name="connsiteY13" fmla="*/ 0 h 3148013"/>
              <a:gd name="connsiteX14" fmla="*/ 649288 w 1428750"/>
              <a:gd name="connsiteY14" fmla="*/ 0 h 3148013"/>
              <a:gd name="connsiteX15" fmla="*/ 692150 w 1428750"/>
              <a:gd name="connsiteY15" fmla="*/ 0 h 3148013"/>
              <a:gd name="connsiteX16" fmla="*/ 735012 w 1428750"/>
              <a:gd name="connsiteY16" fmla="*/ 0 h 3148013"/>
              <a:gd name="connsiteX17" fmla="*/ 735013 w 1428750"/>
              <a:gd name="connsiteY17" fmla="*/ 0 h 3148013"/>
              <a:gd name="connsiteX18" fmla="*/ 777875 w 1428750"/>
              <a:gd name="connsiteY18" fmla="*/ 0 h 3148013"/>
              <a:gd name="connsiteX19" fmla="*/ 822325 w 1428750"/>
              <a:gd name="connsiteY19" fmla="*/ 0 h 3148013"/>
              <a:gd name="connsiteX20" fmla="*/ 866775 w 1428750"/>
              <a:gd name="connsiteY20" fmla="*/ 0 h 3148013"/>
              <a:gd name="connsiteX21" fmla="*/ 909637 w 1428750"/>
              <a:gd name="connsiteY21" fmla="*/ 0 h 3148013"/>
              <a:gd name="connsiteX22" fmla="*/ 909638 w 1428750"/>
              <a:gd name="connsiteY22" fmla="*/ 0 h 3148013"/>
              <a:gd name="connsiteX23" fmla="*/ 952500 w 1428750"/>
              <a:gd name="connsiteY23" fmla="*/ 0 h 3148013"/>
              <a:gd name="connsiteX24" fmla="*/ 990600 w 1428750"/>
              <a:gd name="connsiteY24" fmla="*/ 0 h 3148013"/>
              <a:gd name="connsiteX25" fmla="*/ 995362 w 1428750"/>
              <a:gd name="connsiteY25" fmla="*/ 0 h 3148013"/>
              <a:gd name="connsiteX26" fmla="*/ 995363 w 1428750"/>
              <a:gd name="connsiteY26" fmla="*/ 0 h 3148013"/>
              <a:gd name="connsiteX27" fmla="*/ 995363 w 1428750"/>
              <a:gd name="connsiteY27" fmla="*/ 0 h 3148013"/>
              <a:gd name="connsiteX28" fmla="*/ 1038225 w 1428750"/>
              <a:gd name="connsiteY28" fmla="*/ 4762 h 3148013"/>
              <a:gd name="connsiteX29" fmla="*/ 1038225 w 1428750"/>
              <a:gd name="connsiteY29" fmla="*/ 4762 h 3148013"/>
              <a:gd name="connsiteX30" fmla="*/ 1081088 w 1428750"/>
              <a:gd name="connsiteY30" fmla="*/ 15874 h 3148013"/>
              <a:gd name="connsiteX31" fmla="*/ 1081088 w 1428750"/>
              <a:gd name="connsiteY31" fmla="*/ 15875 h 3148013"/>
              <a:gd name="connsiteX32" fmla="*/ 1082674 w 1428750"/>
              <a:gd name="connsiteY32" fmla="*/ 15875 h 3148013"/>
              <a:gd name="connsiteX33" fmla="*/ 1123950 w 1428750"/>
              <a:gd name="connsiteY33" fmla="*/ 34925 h 3148013"/>
              <a:gd name="connsiteX34" fmla="*/ 1123950 w 1428750"/>
              <a:gd name="connsiteY34" fmla="*/ 36512 h 3148013"/>
              <a:gd name="connsiteX35" fmla="*/ 1158875 w 1428750"/>
              <a:gd name="connsiteY35" fmla="*/ 60324 h 3148013"/>
              <a:gd name="connsiteX36" fmla="*/ 1169988 w 1428750"/>
              <a:gd name="connsiteY36" fmla="*/ 71437 h 3148013"/>
              <a:gd name="connsiteX37" fmla="*/ 1169988 w 1428750"/>
              <a:gd name="connsiteY37" fmla="*/ 71438 h 3148013"/>
              <a:gd name="connsiteX38" fmla="*/ 1189037 w 1428750"/>
              <a:gd name="connsiteY38" fmla="*/ 92074 h 3148013"/>
              <a:gd name="connsiteX39" fmla="*/ 1211262 w 1428750"/>
              <a:gd name="connsiteY39" fmla="*/ 128587 h 3148013"/>
              <a:gd name="connsiteX40" fmla="*/ 1212850 w 1428750"/>
              <a:gd name="connsiteY40" fmla="*/ 131762 h 3148013"/>
              <a:gd name="connsiteX41" fmla="*/ 1223962 w 1428750"/>
              <a:gd name="connsiteY41" fmla="*/ 166687 h 3148013"/>
              <a:gd name="connsiteX42" fmla="*/ 1230312 w 1428750"/>
              <a:gd name="connsiteY42" fmla="*/ 209549 h 3148013"/>
              <a:gd name="connsiteX43" fmla="*/ 1230312 w 1428750"/>
              <a:gd name="connsiteY43" fmla="*/ 617537 h 3148013"/>
              <a:gd name="connsiteX44" fmla="*/ 1255713 w 1428750"/>
              <a:gd name="connsiteY44" fmla="*/ 636587 h 3148013"/>
              <a:gd name="connsiteX45" fmla="*/ 1255713 w 1428750"/>
              <a:gd name="connsiteY45" fmla="*/ 636588 h 3148013"/>
              <a:gd name="connsiteX46" fmla="*/ 1298575 w 1428750"/>
              <a:gd name="connsiteY46" fmla="*/ 669924 h 3148013"/>
              <a:gd name="connsiteX47" fmla="*/ 1298575 w 1428750"/>
              <a:gd name="connsiteY47" fmla="*/ 669925 h 3148013"/>
              <a:gd name="connsiteX48" fmla="*/ 1341438 w 1428750"/>
              <a:gd name="connsiteY48" fmla="*/ 703262 h 3148013"/>
              <a:gd name="connsiteX49" fmla="*/ 1341438 w 1428750"/>
              <a:gd name="connsiteY49" fmla="*/ 703263 h 3148013"/>
              <a:gd name="connsiteX50" fmla="*/ 1384300 w 1428750"/>
              <a:gd name="connsiteY50" fmla="*/ 735012 h 3148013"/>
              <a:gd name="connsiteX51" fmla="*/ 1411288 w 1428750"/>
              <a:gd name="connsiteY51" fmla="*/ 755649 h 3148013"/>
              <a:gd name="connsiteX52" fmla="*/ 1423988 w 1428750"/>
              <a:gd name="connsiteY52" fmla="*/ 769937 h 3148013"/>
              <a:gd name="connsiteX53" fmla="*/ 1427163 w 1428750"/>
              <a:gd name="connsiteY53" fmla="*/ 787400 h 3148013"/>
              <a:gd name="connsiteX54" fmla="*/ 1427163 w 1428750"/>
              <a:gd name="connsiteY54" fmla="*/ 787400 h 3148013"/>
              <a:gd name="connsiteX55" fmla="*/ 1428750 w 1428750"/>
              <a:gd name="connsiteY55" fmla="*/ 787400 h 3148013"/>
              <a:gd name="connsiteX56" fmla="*/ 1428750 w 1428750"/>
              <a:gd name="connsiteY56" fmla="*/ 788988 h 3148013"/>
              <a:gd name="connsiteX57" fmla="*/ 1427162 w 1428750"/>
              <a:gd name="connsiteY57" fmla="*/ 788988 h 3148013"/>
              <a:gd name="connsiteX58" fmla="*/ 1427162 w 1428750"/>
              <a:gd name="connsiteY58" fmla="*/ 787405 h 3148013"/>
              <a:gd name="connsiteX59" fmla="*/ 1423988 w 1428750"/>
              <a:gd name="connsiteY59" fmla="*/ 803275 h 3148013"/>
              <a:gd name="connsiteX60" fmla="*/ 1411288 w 1428750"/>
              <a:gd name="connsiteY60" fmla="*/ 817563 h 3148013"/>
              <a:gd name="connsiteX61" fmla="*/ 1384300 w 1428750"/>
              <a:gd name="connsiteY61" fmla="*/ 838200 h 3148013"/>
              <a:gd name="connsiteX62" fmla="*/ 1384300 w 1428750"/>
              <a:gd name="connsiteY62" fmla="*/ 838200 h 3148013"/>
              <a:gd name="connsiteX63" fmla="*/ 1341438 w 1428750"/>
              <a:gd name="connsiteY63" fmla="*/ 871536 h 3148013"/>
              <a:gd name="connsiteX64" fmla="*/ 1341438 w 1428750"/>
              <a:gd name="connsiteY64" fmla="*/ 871538 h 3148013"/>
              <a:gd name="connsiteX65" fmla="*/ 1298575 w 1428750"/>
              <a:gd name="connsiteY65" fmla="*/ 904875 h 3148013"/>
              <a:gd name="connsiteX66" fmla="*/ 1255713 w 1428750"/>
              <a:gd name="connsiteY66" fmla="*/ 936624 h 3148013"/>
              <a:gd name="connsiteX67" fmla="*/ 1255713 w 1428750"/>
              <a:gd name="connsiteY67" fmla="*/ 936625 h 3148013"/>
              <a:gd name="connsiteX68" fmla="*/ 1230312 w 1428750"/>
              <a:gd name="connsiteY68" fmla="*/ 955675 h 3148013"/>
              <a:gd name="connsiteX69" fmla="*/ 1230312 w 1428750"/>
              <a:gd name="connsiteY69" fmla="*/ 2940050 h 3148013"/>
              <a:gd name="connsiteX70" fmla="*/ 1223962 w 1428750"/>
              <a:gd name="connsiteY70" fmla="*/ 2982913 h 3148013"/>
              <a:gd name="connsiteX71" fmla="*/ 1212850 w 1428750"/>
              <a:gd name="connsiteY71" fmla="*/ 3016250 h 3148013"/>
              <a:gd name="connsiteX72" fmla="*/ 1211262 w 1428750"/>
              <a:gd name="connsiteY72" fmla="*/ 3021013 h 3148013"/>
              <a:gd name="connsiteX73" fmla="*/ 1189037 w 1428750"/>
              <a:gd name="connsiteY73" fmla="*/ 3055938 h 3148013"/>
              <a:gd name="connsiteX74" fmla="*/ 1169988 w 1428750"/>
              <a:gd name="connsiteY74" fmla="*/ 3076574 h 3148013"/>
              <a:gd name="connsiteX75" fmla="*/ 1169988 w 1428750"/>
              <a:gd name="connsiteY75" fmla="*/ 3076575 h 3148013"/>
              <a:gd name="connsiteX76" fmla="*/ 1158875 w 1428750"/>
              <a:gd name="connsiteY76" fmla="*/ 3087688 h 3148013"/>
              <a:gd name="connsiteX77" fmla="*/ 1123950 w 1428750"/>
              <a:gd name="connsiteY77" fmla="*/ 3111500 h 3148013"/>
              <a:gd name="connsiteX78" fmla="*/ 1123950 w 1428750"/>
              <a:gd name="connsiteY78" fmla="*/ 3111501 h 3148013"/>
              <a:gd name="connsiteX79" fmla="*/ 1123950 w 1428750"/>
              <a:gd name="connsiteY79" fmla="*/ 3113088 h 3148013"/>
              <a:gd name="connsiteX80" fmla="*/ 1082674 w 1428750"/>
              <a:gd name="connsiteY80" fmla="*/ 3132138 h 3148013"/>
              <a:gd name="connsiteX81" fmla="*/ 1081087 w 1428750"/>
              <a:gd name="connsiteY81" fmla="*/ 3132138 h 3148013"/>
              <a:gd name="connsiteX82" fmla="*/ 1081087 w 1428750"/>
              <a:gd name="connsiteY82" fmla="*/ 3132138 h 3148013"/>
              <a:gd name="connsiteX83" fmla="*/ 1038225 w 1428750"/>
              <a:gd name="connsiteY83" fmla="*/ 3144837 h 3148013"/>
              <a:gd name="connsiteX84" fmla="*/ 1038225 w 1428750"/>
              <a:gd name="connsiteY84" fmla="*/ 3144838 h 3148013"/>
              <a:gd name="connsiteX85" fmla="*/ 995363 w 1428750"/>
              <a:gd name="connsiteY85" fmla="*/ 3148013 h 3148013"/>
              <a:gd name="connsiteX86" fmla="*/ 995362 w 1428750"/>
              <a:gd name="connsiteY86" fmla="*/ 3148013 h 3148013"/>
              <a:gd name="connsiteX87" fmla="*/ 990600 w 1428750"/>
              <a:gd name="connsiteY87" fmla="*/ 3148013 h 3148013"/>
              <a:gd name="connsiteX88" fmla="*/ 952500 w 1428750"/>
              <a:gd name="connsiteY88" fmla="*/ 3148013 h 3148013"/>
              <a:gd name="connsiteX89" fmla="*/ 909638 w 1428750"/>
              <a:gd name="connsiteY89" fmla="*/ 3148013 h 3148013"/>
              <a:gd name="connsiteX90" fmla="*/ 909637 w 1428750"/>
              <a:gd name="connsiteY90" fmla="*/ 3148013 h 3148013"/>
              <a:gd name="connsiteX91" fmla="*/ 866775 w 1428750"/>
              <a:gd name="connsiteY91" fmla="*/ 3148013 h 3148013"/>
              <a:gd name="connsiteX92" fmla="*/ 822325 w 1428750"/>
              <a:gd name="connsiteY92" fmla="*/ 3148013 h 3148013"/>
              <a:gd name="connsiteX93" fmla="*/ 777875 w 1428750"/>
              <a:gd name="connsiteY93" fmla="*/ 3148013 h 3148013"/>
              <a:gd name="connsiteX94" fmla="*/ 735013 w 1428750"/>
              <a:gd name="connsiteY94" fmla="*/ 3148013 h 3148013"/>
              <a:gd name="connsiteX95" fmla="*/ 735012 w 1428750"/>
              <a:gd name="connsiteY95" fmla="*/ 3148013 h 3148013"/>
              <a:gd name="connsiteX96" fmla="*/ 692150 w 1428750"/>
              <a:gd name="connsiteY96" fmla="*/ 3148013 h 3148013"/>
              <a:gd name="connsiteX97" fmla="*/ 649288 w 1428750"/>
              <a:gd name="connsiteY97" fmla="*/ 3148013 h 3148013"/>
              <a:gd name="connsiteX98" fmla="*/ 649287 w 1428750"/>
              <a:gd name="connsiteY98" fmla="*/ 3148013 h 3148013"/>
              <a:gd name="connsiteX99" fmla="*/ 606425 w 1428750"/>
              <a:gd name="connsiteY99" fmla="*/ 3148013 h 3148013"/>
              <a:gd name="connsiteX100" fmla="*/ 563562 w 1428750"/>
              <a:gd name="connsiteY100" fmla="*/ 3148013 h 3148013"/>
              <a:gd name="connsiteX101" fmla="*/ 519113 w 1428750"/>
              <a:gd name="connsiteY101" fmla="*/ 3148013 h 3148013"/>
              <a:gd name="connsiteX102" fmla="*/ 519112 w 1428750"/>
              <a:gd name="connsiteY102" fmla="*/ 3148013 h 3148013"/>
              <a:gd name="connsiteX103" fmla="*/ 476250 w 1428750"/>
              <a:gd name="connsiteY103" fmla="*/ 3148013 h 3148013"/>
              <a:gd name="connsiteX104" fmla="*/ 431800 w 1428750"/>
              <a:gd name="connsiteY104" fmla="*/ 3148013 h 3148013"/>
              <a:gd name="connsiteX105" fmla="*/ 388938 w 1428750"/>
              <a:gd name="connsiteY105" fmla="*/ 3148013 h 3148013"/>
              <a:gd name="connsiteX106" fmla="*/ 388937 w 1428750"/>
              <a:gd name="connsiteY106" fmla="*/ 3148013 h 3148013"/>
              <a:gd name="connsiteX107" fmla="*/ 346075 w 1428750"/>
              <a:gd name="connsiteY107" fmla="*/ 3148013 h 3148013"/>
              <a:gd name="connsiteX108" fmla="*/ 303212 w 1428750"/>
              <a:gd name="connsiteY108" fmla="*/ 3148013 h 3148013"/>
              <a:gd name="connsiteX109" fmla="*/ 258763 w 1428750"/>
              <a:gd name="connsiteY109" fmla="*/ 3148013 h 3148013"/>
              <a:gd name="connsiteX110" fmla="*/ 258762 w 1428750"/>
              <a:gd name="connsiteY110" fmla="*/ 3148013 h 3148013"/>
              <a:gd name="connsiteX111" fmla="*/ 238125 w 1428750"/>
              <a:gd name="connsiteY111" fmla="*/ 3148013 h 3148013"/>
              <a:gd name="connsiteX112" fmla="*/ 215900 w 1428750"/>
              <a:gd name="connsiteY112" fmla="*/ 3146426 h 3148013"/>
              <a:gd name="connsiteX113" fmla="*/ 215900 w 1428750"/>
              <a:gd name="connsiteY113" fmla="*/ 3146425 h 3148013"/>
              <a:gd name="connsiteX114" fmla="*/ 190499 w 1428750"/>
              <a:gd name="connsiteY114" fmla="*/ 3144838 h 3148013"/>
              <a:gd name="connsiteX115" fmla="*/ 173037 w 1428750"/>
              <a:gd name="connsiteY115" fmla="*/ 3140075 h 3148013"/>
              <a:gd name="connsiteX116" fmla="*/ 173037 w 1428750"/>
              <a:gd name="connsiteY116" fmla="*/ 3140075 h 3148013"/>
              <a:gd name="connsiteX117" fmla="*/ 146050 w 1428750"/>
              <a:gd name="connsiteY117" fmla="*/ 3132138 h 3148013"/>
              <a:gd name="connsiteX118" fmla="*/ 130175 w 1428750"/>
              <a:gd name="connsiteY118" fmla="*/ 3124200 h 3148013"/>
              <a:gd name="connsiteX119" fmla="*/ 106362 w 1428750"/>
              <a:gd name="connsiteY119" fmla="*/ 3113088 h 3148013"/>
              <a:gd name="connsiteX120" fmla="*/ 85725 w 1428750"/>
              <a:gd name="connsiteY120" fmla="*/ 3100388 h 3148013"/>
              <a:gd name="connsiteX121" fmla="*/ 85725 w 1428750"/>
              <a:gd name="connsiteY121" fmla="*/ 3100387 h 3148013"/>
              <a:gd name="connsiteX122" fmla="*/ 69850 w 1428750"/>
              <a:gd name="connsiteY122" fmla="*/ 3087687 h 3148013"/>
              <a:gd name="connsiteX123" fmla="*/ 42862 w 1428750"/>
              <a:gd name="connsiteY123" fmla="*/ 3059112 h 3148013"/>
              <a:gd name="connsiteX124" fmla="*/ 42862 w 1428750"/>
              <a:gd name="connsiteY124" fmla="*/ 3059110 h 3148013"/>
              <a:gd name="connsiteX125" fmla="*/ 41275 w 1428750"/>
              <a:gd name="connsiteY125" fmla="*/ 3055937 h 3148013"/>
              <a:gd name="connsiteX126" fmla="*/ 19050 w 1428750"/>
              <a:gd name="connsiteY126" fmla="*/ 3021012 h 3148013"/>
              <a:gd name="connsiteX127" fmla="*/ 4762 w 1428750"/>
              <a:gd name="connsiteY127" fmla="*/ 2982912 h 3148013"/>
              <a:gd name="connsiteX128" fmla="*/ 0 w 1428750"/>
              <a:gd name="connsiteY128" fmla="*/ 2940050 h 3148013"/>
              <a:gd name="connsiteX129" fmla="*/ 0 w 1428750"/>
              <a:gd name="connsiteY129" fmla="*/ 1049337 h 3148013"/>
              <a:gd name="connsiteX130" fmla="*/ 0 w 1428750"/>
              <a:gd name="connsiteY130" fmla="*/ 209549 h 3148013"/>
              <a:gd name="connsiteX131" fmla="*/ 4762 w 1428750"/>
              <a:gd name="connsiteY131" fmla="*/ 166687 h 3148013"/>
              <a:gd name="connsiteX132" fmla="*/ 19050 w 1428750"/>
              <a:gd name="connsiteY132" fmla="*/ 128587 h 3148013"/>
              <a:gd name="connsiteX133" fmla="*/ 41275 w 1428750"/>
              <a:gd name="connsiteY133" fmla="*/ 92074 h 3148013"/>
              <a:gd name="connsiteX134" fmla="*/ 42862 w 1428750"/>
              <a:gd name="connsiteY134" fmla="*/ 90488 h 3148013"/>
              <a:gd name="connsiteX135" fmla="*/ 42862 w 1428750"/>
              <a:gd name="connsiteY135" fmla="*/ 90487 h 3148013"/>
              <a:gd name="connsiteX136" fmla="*/ 69850 w 1428750"/>
              <a:gd name="connsiteY136" fmla="*/ 60324 h 3148013"/>
              <a:gd name="connsiteX137" fmla="*/ 85725 w 1428750"/>
              <a:gd name="connsiteY137" fmla="*/ 49212 h 3148013"/>
              <a:gd name="connsiteX138" fmla="*/ 85725 w 1428750"/>
              <a:gd name="connsiteY138" fmla="*/ 49212 h 3148013"/>
              <a:gd name="connsiteX139" fmla="*/ 106362 w 1428750"/>
              <a:gd name="connsiteY139" fmla="*/ 34925 h 3148013"/>
              <a:gd name="connsiteX140" fmla="*/ 130175 w 1428750"/>
              <a:gd name="connsiteY140" fmla="*/ 25400 h 3148013"/>
              <a:gd name="connsiteX141" fmla="*/ 146050 w 1428750"/>
              <a:gd name="connsiteY141" fmla="*/ 15875 h 3148013"/>
              <a:gd name="connsiteX142" fmla="*/ 173037 w 1428750"/>
              <a:gd name="connsiteY142" fmla="*/ 9525 h 3148013"/>
              <a:gd name="connsiteX143" fmla="*/ 173037 w 1428750"/>
              <a:gd name="connsiteY143" fmla="*/ 9525 h 3148013"/>
              <a:gd name="connsiteX144" fmla="*/ 190499 w 1428750"/>
              <a:gd name="connsiteY144" fmla="*/ 4762 h 3148013"/>
              <a:gd name="connsiteX145" fmla="*/ 215900 w 1428750"/>
              <a:gd name="connsiteY145"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428750" h="3148013">
                <a:moveTo>
                  <a:pt x="238125" y="0"/>
                </a:moveTo>
                <a:lnTo>
                  <a:pt x="258762" y="0"/>
                </a:lnTo>
                <a:lnTo>
                  <a:pt x="258763" y="0"/>
                </a:lnTo>
                <a:lnTo>
                  <a:pt x="303212" y="0"/>
                </a:lnTo>
                <a:lnTo>
                  <a:pt x="346075" y="0"/>
                </a:lnTo>
                <a:lnTo>
                  <a:pt x="388937" y="0"/>
                </a:lnTo>
                <a:lnTo>
                  <a:pt x="388938" y="0"/>
                </a:lnTo>
                <a:lnTo>
                  <a:pt x="431800" y="0"/>
                </a:lnTo>
                <a:lnTo>
                  <a:pt x="476250" y="0"/>
                </a:lnTo>
                <a:lnTo>
                  <a:pt x="519112" y="0"/>
                </a:lnTo>
                <a:lnTo>
                  <a:pt x="519113" y="0"/>
                </a:lnTo>
                <a:lnTo>
                  <a:pt x="563562" y="0"/>
                </a:lnTo>
                <a:lnTo>
                  <a:pt x="606425" y="0"/>
                </a:lnTo>
                <a:lnTo>
                  <a:pt x="649287" y="0"/>
                </a:lnTo>
                <a:lnTo>
                  <a:pt x="649288" y="0"/>
                </a:lnTo>
                <a:lnTo>
                  <a:pt x="692150" y="0"/>
                </a:lnTo>
                <a:lnTo>
                  <a:pt x="735012" y="0"/>
                </a:lnTo>
                <a:lnTo>
                  <a:pt x="735013" y="0"/>
                </a:lnTo>
                <a:lnTo>
                  <a:pt x="777875" y="0"/>
                </a:lnTo>
                <a:lnTo>
                  <a:pt x="822325" y="0"/>
                </a:lnTo>
                <a:lnTo>
                  <a:pt x="866775" y="0"/>
                </a:lnTo>
                <a:lnTo>
                  <a:pt x="909637" y="0"/>
                </a:lnTo>
                <a:lnTo>
                  <a:pt x="909638" y="0"/>
                </a:lnTo>
                <a:lnTo>
                  <a:pt x="952500" y="0"/>
                </a:lnTo>
                <a:lnTo>
                  <a:pt x="990600" y="0"/>
                </a:lnTo>
                <a:lnTo>
                  <a:pt x="995362" y="0"/>
                </a:lnTo>
                <a:lnTo>
                  <a:pt x="995363" y="0"/>
                </a:lnTo>
                <a:lnTo>
                  <a:pt x="995363" y="0"/>
                </a:lnTo>
                <a:lnTo>
                  <a:pt x="1038225" y="4762"/>
                </a:lnTo>
                <a:lnTo>
                  <a:pt x="1038225" y="4762"/>
                </a:lnTo>
                <a:lnTo>
                  <a:pt x="1081088" y="15874"/>
                </a:lnTo>
                <a:lnTo>
                  <a:pt x="1081088" y="15875"/>
                </a:lnTo>
                <a:lnTo>
                  <a:pt x="1082674" y="15875"/>
                </a:lnTo>
                <a:lnTo>
                  <a:pt x="1123950" y="34925"/>
                </a:lnTo>
                <a:lnTo>
                  <a:pt x="1123950" y="36512"/>
                </a:lnTo>
                <a:lnTo>
                  <a:pt x="1158875" y="60324"/>
                </a:lnTo>
                <a:lnTo>
                  <a:pt x="1169988" y="71437"/>
                </a:lnTo>
                <a:lnTo>
                  <a:pt x="1169988" y="71438"/>
                </a:lnTo>
                <a:lnTo>
                  <a:pt x="1189037" y="92074"/>
                </a:lnTo>
                <a:lnTo>
                  <a:pt x="1211262" y="128587"/>
                </a:lnTo>
                <a:lnTo>
                  <a:pt x="1212850" y="131762"/>
                </a:lnTo>
                <a:lnTo>
                  <a:pt x="1223962" y="166687"/>
                </a:lnTo>
                <a:lnTo>
                  <a:pt x="1230312" y="209549"/>
                </a:lnTo>
                <a:lnTo>
                  <a:pt x="1230312" y="617537"/>
                </a:lnTo>
                <a:lnTo>
                  <a:pt x="1255713" y="636587"/>
                </a:lnTo>
                <a:lnTo>
                  <a:pt x="1255713" y="636588"/>
                </a:lnTo>
                <a:lnTo>
                  <a:pt x="1298575" y="669924"/>
                </a:lnTo>
                <a:lnTo>
                  <a:pt x="1298575" y="669925"/>
                </a:lnTo>
                <a:lnTo>
                  <a:pt x="1341438" y="703262"/>
                </a:lnTo>
                <a:lnTo>
                  <a:pt x="1341438" y="703263"/>
                </a:lnTo>
                <a:lnTo>
                  <a:pt x="1384300" y="735012"/>
                </a:lnTo>
                <a:lnTo>
                  <a:pt x="1411288" y="755649"/>
                </a:lnTo>
                <a:lnTo>
                  <a:pt x="1423988" y="769937"/>
                </a:lnTo>
                <a:lnTo>
                  <a:pt x="1427163" y="787400"/>
                </a:lnTo>
                <a:lnTo>
                  <a:pt x="1427163" y="787400"/>
                </a:lnTo>
                <a:lnTo>
                  <a:pt x="1428750" y="787400"/>
                </a:lnTo>
                <a:lnTo>
                  <a:pt x="1428750" y="788988"/>
                </a:lnTo>
                <a:lnTo>
                  <a:pt x="1427162" y="788988"/>
                </a:lnTo>
                <a:lnTo>
                  <a:pt x="1427162" y="787405"/>
                </a:lnTo>
                <a:lnTo>
                  <a:pt x="1423988" y="803275"/>
                </a:lnTo>
                <a:lnTo>
                  <a:pt x="1411288" y="817563"/>
                </a:lnTo>
                <a:lnTo>
                  <a:pt x="1384300" y="838200"/>
                </a:lnTo>
                <a:lnTo>
                  <a:pt x="1384300" y="838200"/>
                </a:lnTo>
                <a:lnTo>
                  <a:pt x="1341438" y="871536"/>
                </a:lnTo>
                <a:lnTo>
                  <a:pt x="1341438" y="871538"/>
                </a:lnTo>
                <a:lnTo>
                  <a:pt x="1298575" y="904875"/>
                </a:lnTo>
                <a:lnTo>
                  <a:pt x="1255713" y="936624"/>
                </a:lnTo>
                <a:lnTo>
                  <a:pt x="1255713" y="936625"/>
                </a:lnTo>
                <a:lnTo>
                  <a:pt x="1230312" y="955675"/>
                </a:lnTo>
                <a:lnTo>
                  <a:pt x="1230312" y="2940050"/>
                </a:lnTo>
                <a:lnTo>
                  <a:pt x="1223962" y="2982913"/>
                </a:lnTo>
                <a:lnTo>
                  <a:pt x="1212850" y="3016250"/>
                </a:lnTo>
                <a:lnTo>
                  <a:pt x="1211262" y="3021013"/>
                </a:lnTo>
                <a:lnTo>
                  <a:pt x="1189037" y="3055938"/>
                </a:lnTo>
                <a:lnTo>
                  <a:pt x="1169988" y="3076574"/>
                </a:lnTo>
                <a:lnTo>
                  <a:pt x="1169988" y="3076575"/>
                </a:lnTo>
                <a:lnTo>
                  <a:pt x="1158875" y="3087688"/>
                </a:lnTo>
                <a:lnTo>
                  <a:pt x="1123950" y="3111500"/>
                </a:lnTo>
                <a:lnTo>
                  <a:pt x="1123950" y="3111501"/>
                </a:lnTo>
                <a:lnTo>
                  <a:pt x="1123950" y="3113088"/>
                </a:lnTo>
                <a:lnTo>
                  <a:pt x="1082674" y="3132138"/>
                </a:lnTo>
                <a:lnTo>
                  <a:pt x="1081087" y="3132138"/>
                </a:lnTo>
                <a:lnTo>
                  <a:pt x="1081087" y="3132138"/>
                </a:lnTo>
                <a:lnTo>
                  <a:pt x="1038225" y="3144837"/>
                </a:lnTo>
                <a:lnTo>
                  <a:pt x="1038225" y="3144838"/>
                </a:lnTo>
                <a:lnTo>
                  <a:pt x="995363" y="3148013"/>
                </a:lnTo>
                <a:lnTo>
                  <a:pt x="995362" y="3148013"/>
                </a:lnTo>
                <a:lnTo>
                  <a:pt x="990600" y="3148013"/>
                </a:lnTo>
                <a:lnTo>
                  <a:pt x="952500" y="3148013"/>
                </a:lnTo>
                <a:lnTo>
                  <a:pt x="909638" y="3148013"/>
                </a:lnTo>
                <a:lnTo>
                  <a:pt x="909637" y="3148013"/>
                </a:lnTo>
                <a:lnTo>
                  <a:pt x="866775" y="3148013"/>
                </a:lnTo>
                <a:lnTo>
                  <a:pt x="822325" y="3148013"/>
                </a:lnTo>
                <a:lnTo>
                  <a:pt x="777875" y="3148013"/>
                </a:lnTo>
                <a:lnTo>
                  <a:pt x="735013" y="3148013"/>
                </a:lnTo>
                <a:lnTo>
                  <a:pt x="735012" y="3148013"/>
                </a:lnTo>
                <a:lnTo>
                  <a:pt x="692150" y="3148013"/>
                </a:lnTo>
                <a:lnTo>
                  <a:pt x="649288" y="3148013"/>
                </a:lnTo>
                <a:lnTo>
                  <a:pt x="649287" y="3148013"/>
                </a:lnTo>
                <a:lnTo>
                  <a:pt x="606425" y="3148013"/>
                </a:lnTo>
                <a:lnTo>
                  <a:pt x="563562" y="3148013"/>
                </a:lnTo>
                <a:lnTo>
                  <a:pt x="519113" y="3148013"/>
                </a:lnTo>
                <a:lnTo>
                  <a:pt x="519112" y="3148013"/>
                </a:lnTo>
                <a:lnTo>
                  <a:pt x="476250" y="3148013"/>
                </a:lnTo>
                <a:lnTo>
                  <a:pt x="431800" y="3148013"/>
                </a:lnTo>
                <a:lnTo>
                  <a:pt x="388938" y="3148013"/>
                </a:lnTo>
                <a:lnTo>
                  <a:pt x="388937" y="3148013"/>
                </a:lnTo>
                <a:lnTo>
                  <a:pt x="346075" y="3148013"/>
                </a:lnTo>
                <a:lnTo>
                  <a:pt x="303212" y="3148013"/>
                </a:lnTo>
                <a:lnTo>
                  <a:pt x="258763" y="3148013"/>
                </a:lnTo>
                <a:lnTo>
                  <a:pt x="258762" y="3148013"/>
                </a:lnTo>
                <a:lnTo>
                  <a:pt x="238125" y="3148013"/>
                </a:lnTo>
                <a:lnTo>
                  <a:pt x="215900" y="3146426"/>
                </a:lnTo>
                <a:lnTo>
                  <a:pt x="215900" y="3146425"/>
                </a:lnTo>
                <a:lnTo>
                  <a:pt x="190499" y="3144838"/>
                </a:lnTo>
                <a:lnTo>
                  <a:pt x="173037" y="3140075"/>
                </a:lnTo>
                <a:lnTo>
                  <a:pt x="173037" y="3140075"/>
                </a:lnTo>
                <a:lnTo>
                  <a:pt x="146050" y="3132138"/>
                </a:lnTo>
                <a:lnTo>
                  <a:pt x="130175" y="3124200"/>
                </a:lnTo>
                <a:lnTo>
                  <a:pt x="106362" y="3113088"/>
                </a:lnTo>
                <a:lnTo>
                  <a:pt x="85725" y="3100388"/>
                </a:lnTo>
                <a:lnTo>
                  <a:pt x="85725" y="3100387"/>
                </a:lnTo>
                <a:lnTo>
                  <a:pt x="69850" y="3087687"/>
                </a:lnTo>
                <a:lnTo>
                  <a:pt x="42862" y="3059112"/>
                </a:lnTo>
                <a:lnTo>
                  <a:pt x="42862" y="3059110"/>
                </a:lnTo>
                <a:lnTo>
                  <a:pt x="41275" y="3055937"/>
                </a:lnTo>
                <a:lnTo>
                  <a:pt x="19050" y="3021012"/>
                </a:lnTo>
                <a:lnTo>
                  <a:pt x="4762" y="2982912"/>
                </a:lnTo>
                <a:lnTo>
                  <a:pt x="0" y="2940050"/>
                </a:lnTo>
                <a:lnTo>
                  <a:pt x="0" y="1049337"/>
                </a:lnTo>
                <a:lnTo>
                  <a:pt x="0" y="209549"/>
                </a:lnTo>
                <a:lnTo>
                  <a:pt x="4762" y="166687"/>
                </a:lnTo>
                <a:lnTo>
                  <a:pt x="19050" y="128587"/>
                </a:lnTo>
                <a:lnTo>
                  <a:pt x="41275" y="92074"/>
                </a:lnTo>
                <a:lnTo>
                  <a:pt x="42862" y="90488"/>
                </a:lnTo>
                <a:lnTo>
                  <a:pt x="42862" y="90487"/>
                </a:lnTo>
                <a:lnTo>
                  <a:pt x="69850" y="60324"/>
                </a:lnTo>
                <a:lnTo>
                  <a:pt x="85725" y="49212"/>
                </a:lnTo>
                <a:lnTo>
                  <a:pt x="85725" y="49212"/>
                </a:lnTo>
                <a:lnTo>
                  <a:pt x="106362" y="34925"/>
                </a:lnTo>
                <a:lnTo>
                  <a:pt x="130175" y="25400"/>
                </a:lnTo>
                <a:lnTo>
                  <a:pt x="146050" y="15875"/>
                </a:lnTo>
                <a:lnTo>
                  <a:pt x="173037" y="9525"/>
                </a:lnTo>
                <a:lnTo>
                  <a:pt x="173037" y="9525"/>
                </a:lnTo>
                <a:lnTo>
                  <a:pt x="190499" y="4762"/>
                </a:lnTo>
                <a:lnTo>
                  <a:pt x="215900" y="3175"/>
                </a:lnTo>
                <a:close/>
              </a:path>
            </a:pathLst>
          </a:custGeom>
          <a:solidFill>
            <a:schemeClr val="accent2"/>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9" name="任意多边形 168"/>
          <p:cNvSpPr/>
          <p:nvPr/>
        </p:nvSpPr>
        <p:spPr bwMode="auto">
          <a:xfrm>
            <a:off x="8910649" y="1735551"/>
            <a:ext cx="1170755" cy="2999495"/>
          </a:xfrm>
          <a:custGeom>
            <a:avLst/>
            <a:gdLst>
              <a:gd name="connsiteX0" fmla="*/ 239712 w 1228725"/>
              <a:gd name="connsiteY0" fmla="*/ 0 h 3148013"/>
              <a:gd name="connsiteX1" fmla="*/ 252412 w 1228725"/>
              <a:gd name="connsiteY1" fmla="*/ 0 h 3148013"/>
              <a:gd name="connsiteX2" fmla="*/ 296862 w 1228725"/>
              <a:gd name="connsiteY2" fmla="*/ 0 h 3148013"/>
              <a:gd name="connsiteX3" fmla="*/ 339725 w 1228725"/>
              <a:gd name="connsiteY3" fmla="*/ 0 h 3148013"/>
              <a:gd name="connsiteX4" fmla="*/ 381000 w 1228725"/>
              <a:gd name="connsiteY4" fmla="*/ 0 h 3148013"/>
              <a:gd name="connsiteX5" fmla="*/ 423862 w 1228725"/>
              <a:gd name="connsiteY5" fmla="*/ 0 h 3148013"/>
              <a:gd name="connsiteX6" fmla="*/ 423863 w 1228725"/>
              <a:gd name="connsiteY6" fmla="*/ 0 h 3148013"/>
              <a:gd name="connsiteX7" fmla="*/ 465137 w 1228725"/>
              <a:gd name="connsiteY7" fmla="*/ 0 h 3148013"/>
              <a:gd name="connsiteX8" fmla="*/ 508000 w 1228725"/>
              <a:gd name="connsiteY8" fmla="*/ 0 h 3148013"/>
              <a:gd name="connsiteX9" fmla="*/ 550862 w 1228725"/>
              <a:gd name="connsiteY9" fmla="*/ 0 h 3148013"/>
              <a:gd name="connsiteX10" fmla="*/ 550863 w 1228725"/>
              <a:gd name="connsiteY10" fmla="*/ 0 h 3148013"/>
              <a:gd name="connsiteX11" fmla="*/ 592137 w 1228725"/>
              <a:gd name="connsiteY11" fmla="*/ 0 h 3148013"/>
              <a:gd name="connsiteX12" fmla="*/ 635000 w 1228725"/>
              <a:gd name="connsiteY12" fmla="*/ 0 h 3148013"/>
              <a:gd name="connsiteX13" fmla="*/ 676275 w 1228725"/>
              <a:gd name="connsiteY13" fmla="*/ 0 h 3148013"/>
              <a:gd name="connsiteX14" fmla="*/ 720725 w 1228725"/>
              <a:gd name="connsiteY14" fmla="*/ 0 h 3148013"/>
              <a:gd name="connsiteX15" fmla="*/ 763587 w 1228725"/>
              <a:gd name="connsiteY15" fmla="*/ 0 h 3148013"/>
              <a:gd name="connsiteX16" fmla="*/ 763588 w 1228725"/>
              <a:gd name="connsiteY16" fmla="*/ 0 h 3148013"/>
              <a:gd name="connsiteX17" fmla="*/ 804862 w 1228725"/>
              <a:gd name="connsiteY17" fmla="*/ 0 h 3148013"/>
              <a:gd name="connsiteX18" fmla="*/ 847725 w 1228725"/>
              <a:gd name="connsiteY18" fmla="*/ 0 h 3148013"/>
              <a:gd name="connsiteX19" fmla="*/ 889000 w 1228725"/>
              <a:gd name="connsiteY19" fmla="*/ 0 h 3148013"/>
              <a:gd name="connsiteX20" fmla="*/ 931862 w 1228725"/>
              <a:gd name="connsiteY20" fmla="*/ 0 h 3148013"/>
              <a:gd name="connsiteX21" fmla="*/ 931863 w 1228725"/>
              <a:gd name="connsiteY21" fmla="*/ 0 h 3148013"/>
              <a:gd name="connsiteX22" fmla="*/ 974725 w 1228725"/>
              <a:gd name="connsiteY22" fmla="*/ 0 h 3148013"/>
              <a:gd name="connsiteX23" fmla="*/ 989013 w 1228725"/>
              <a:gd name="connsiteY23" fmla="*/ 0 h 3148013"/>
              <a:gd name="connsiteX24" fmla="*/ 1016000 w 1228725"/>
              <a:gd name="connsiteY24" fmla="*/ 3175 h 3148013"/>
              <a:gd name="connsiteX25" fmla="*/ 1036638 w 1228725"/>
              <a:gd name="connsiteY25" fmla="*/ 4762 h 3148013"/>
              <a:gd name="connsiteX26" fmla="*/ 1058862 w 1228725"/>
              <a:gd name="connsiteY26" fmla="*/ 11112 h 3148013"/>
              <a:gd name="connsiteX27" fmla="*/ 1058862 w 1228725"/>
              <a:gd name="connsiteY27" fmla="*/ 11112 h 3148013"/>
              <a:gd name="connsiteX28" fmla="*/ 1081087 w 1228725"/>
              <a:gd name="connsiteY28" fmla="*/ 15874 h 3148013"/>
              <a:gd name="connsiteX29" fmla="*/ 1100137 w 1228725"/>
              <a:gd name="connsiteY29" fmla="*/ 25399 h 3148013"/>
              <a:gd name="connsiteX30" fmla="*/ 1100137 w 1228725"/>
              <a:gd name="connsiteY30" fmla="*/ 25400 h 3148013"/>
              <a:gd name="connsiteX31" fmla="*/ 1123949 w 1228725"/>
              <a:gd name="connsiteY31" fmla="*/ 34925 h 3148013"/>
              <a:gd name="connsiteX32" fmla="*/ 1144587 w 1228725"/>
              <a:gd name="connsiteY32" fmla="*/ 50800 h 3148013"/>
              <a:gd name="connsiteX33" fmla="*/ 1158875 w 1228725"/>
              <a:gd name="connsiteY33" fmla="*/ 60325 h 3148013"/>
              <a:gd name="connsiteX34" fmla="*/ 1187450 w 1228725"/>
              <a:gd name="connsiteY34" fmla="*/ 90488 h 3148013"/>
              <a:gd name="connsiteX35" fmla="*/ 1187450 w 1228725"/>
              <a:gd name="connsiteY35" fmla="*/ 90487 h 3148013"/>
              <a:gd name="connsiteX36" fmla="*/ 1189037 w 1228725"/>
              <a:gd name="connsiteY36" fmla="*/ 92075 h 3148013"/>
              <a:gd name="connsiteX37" fmla="*/ 1209675 w 1228725"/>
              <a:gd name="connsiteY37" fmla="*/ 128587 h 3148013"/>
              <a:gd name="connsiteX38" fmla="*/ 1222375 w 1228725"/>
              <a:gd name="connsiteY38" fmla="*/ 166687 h 3148013"/>
              <a:gd name="connsiteX39" fmla="*/ 1228725 w 1228725"/>
              <a:gd name="connsiteY39" fmla="*/ 209550 h 3148013"/>
              <a:gd name="connsiteX40" fmla="*/ 1228725 w 1228725"/>
              <a:gd name="connsiteY40" fmla="*/ 2940050 h 3148013"/>
              <a:gd name="connsiteX41" fmla="*/ 1222375 w 1228725"/>
              <a:gd name="connsiteY41" fmla="*/ 2982912 h 3148013"/>
              <a:gd name="connsiteX42" fmla="*/ 1209675 w 1228725"/>
              <a:gd name="connsiteY42" fmla="*/ 3021012 h 3148013"/>
              <a:gd name="connsiteX43" fmla="*/ 1189037 w 1228725"/>
              <a:gd name="connsiteY43" fmla="*/ 3055937 h 3148013"/>
              <a:gd name="connsiteX44" fmla="*/ 1187450 w 1228725"/>
              <a:gd name="connsiteY44" fmla="*/ 3059112 h 3148013"/>
              <a:gd name="connsiteX45" fmla="*/ 1187450 w 1228725"/>
              <a:gd name="connsiteY45" fmla="*/ 3059113 h 3148013"/>
              <a:gd name="connsiteX46" fmla="*/ 1158875 w 1228725"/>
              <a:gd name="connsiteY46" fmla="*/ 3087688 h 3148013"/>
              <a:gd name="connsiteX47" fmla="*/ 1144587 w 1228725"/>
              <a:gd name="connsiteY47" fmla="*/ 3097213 h 3148013"/>
              <a:gd name="connsiteX48" fmla="*/ 1144587 w 1228725"/>
              <a:gd name="connsiteY48" fmla="*/ 3097213 h 3148013"/>
              <a:gd name="connsiteX49" fmla="*/ 1123949 w 1228725"/>
              <a:gd name="connsiteY49" fmla="*/ 3113088 h 3148013"/>
              <a:gd name="connsiteX50" fmla="*/ 1100137 w 1228725"/>
              <a:gd name="connsiteY50" fmla="*/ 3124200 h 3148013"/>
              <a:gd name="connsiteX51" fmla="*/ 1081087 w 1228725"/>
              <a:gd name="connsiteY51" fmla="*/ 3132138 h 3148013"/>
              <a:gd name="connsiteX52" fmla="*/ 1058863 w 1228725"/>
              <a:gd name="connsiteY52" fmla="*/ 3136900 h 3148013"/>
              <a:gd name="connsiteX53" fmla="*/ 1036638 w 1228725"/>
              <a:gd name="connsiteY53" fmla="*/ 3144838 h 3148013"/>
              <a:gd name="connsiteX54" fmla="*/ 1016000 w 1228725"/>
              <a:gd name="connsiteY54" fmla="*/ 3146425 h 3148013"/>
              <a:gd name="connsiteX55" fmla="*/ 1016000 w 1228725"/>
              <a:gd name="connsiteY55" fmla="*/ 3146426 h 3148013"/>
              <a:gd name="connsiteX56" fmla="*/ 989013 w 1228725"/>
              <a:gd name="connsiteY56" fmla="*/ 3148013 h 3148013"/>
              <a:gd name="connsiteX57" fmla="*/ 974725 w 1228725"/>
              <a:gd name="connsiteY57" fmla="*/ 3148013 h 3148013"/>
              <a:gd name="connsiteX58" fmla="*/ 931863 w 1228725"/>
              <a:gd name="connsiteY58" fmla="*/ 3148013 h 3148013"/>
              <a:gd name="connsiteX59" fmla="*/ 931862 w 1228725"/>
              <a:gd name="connsiteY59" fmla="*/ 3148013 h 3148013"/>
              <a:gd name="connsiteX60" fmla="*/ 889000 w 1228725"/>
              <a:gd name="connsiteY60" fmla="*/ 3148013 h 3148013"/>
              <a:gd name="connsiteX61" fmla="*/ 847725 w 1228725"/>
              <a:gd name="connsiteY61" fmla="*/ 3148013 h 3148013"/>
              <a:gd name="connsiteX62" fmla="*/ 804862 w 1228725"/>
              <a:gd name="connsiteY62" fmla="*/ 3148013 h 3148013"/>
              <a:gd name="connsiteX63" fmla="*/ 763588 w 1228725"/>
              <a:gd name="connsiteY63" fmla="*/ 3148013 h 3148013"/>
              <a:gd name="connsiteX64" fmla="*/ 763587 w 1228725"/>
              <a:gd name="connsiteY64" fmla="*/ 3148013 h 3148013"/>
              <a:gd name="connsiteX65" fmla="*/ 720725 w 1228725"/>
              <a:gd name="connsiteY65" fmla="*/ 3148013 h 3148013"/>
              <a:gd name="connsiteX66" fmla="*/ 676275 w 1228725"/>
              <a:gd name="connsiteY66" fmla="*/ 3148013 h 3148013"/>
              <a:gd name="connsiteX67" fmla="*/ 635000 w 1228725"/>
              <a:gd name="connsiteY67" fmla="*/ 3148013 h 3148013"/>
              <a:gd name="connsiteX68" fmla="*/ 592137 w 1228725"/>
              <a:gd name="connsiteY68" fmla="*/ 3148013 h 3148013"/>
              <a:gd name="connsiteX69" fmla="*/ 550863 w 1228725"/>
              <a:gd name="connsiteY69" fmla="*/ 3148013 h 3148013"/>
              <a:gd name="connsiteX70" fmla="*/ 550862 w 1228725"/>
              <a:gd name="connsiteY70" fmla="*/ 3148013 h 3148013"/>
              <a:gd name="connsiteX71" fmla="*/ 508000 w 1228725"/>
              <a:gd name="connsiteY71" fmla="*/ 3148013 h 3148013"/>
              <a:gd name="connsiteX72" fmla="*/ 465137 w 1228725"/>
              <a:gd name="connsiteY72" fmla="*/ 3148013 h 3148013"/>
              <a:gd name="connsiteX73" fmla="*/ 423863 w 1228725"/>
              <a:gd name="connsiteY73" fmla="*/ 3148013 h 3148013"/>
              <a:gd name="connsiteX74" fmla="*/ 423862 w 1228725"/>
              <a:gd name="connsiteY74" fmla="*/ 3148013 h 3148013"/>
              <a:gd name="connsiteX75" fmla="*/ 381000 w 1228725"/>
              <a:gd name="connsiteY75" fmla="*/ 3148013 h 3148013"/>
              <a:gd name="connsiteX76" fmla="*/ 339725 w 1228725"/>
              <a:gd name="connsiteY76" fmla="*/ 3148013 h 3148013"/>
              <a:gd name="connsiteX77" fmla="*/ 296862 w 1228725"/>
              <a:gd name="connsiteY77" fmla="*/ 3148013 h 3148013"/>
              <a:gd name="connsiteX78" fmla="*/ 252412 w 1228725"/>
              <a:gd name="connsiteY78" fmla="*/ 3148013 h 3148013"/>
              <a:gd name="connsiteX79" fmla="*/ 239712 w 1228725"/>
              <a:gd name="connsiteY79" fmla="*/ 3148013 h 3148013"/>
              <a:gd name="connsiteX80" fmla="*/ 211137 w 1228725"/>
              <a:gd name="connsiteY80" fmla="*/ 3146426 h 3148013"/>
              <a:gd name="connsiteX81" fmla="*/ 211137 w 1228725"/>
              <a:gd name="connsiteY81" fmla="*/ 3146425 h 3148013"/>
              <a:gd name="connsiteX82" fmla="*/ 190500 w 1228725"/>
              <a:gd name="connsiteY82" fmla="*/ 3144838 h 3148013"/>
              <a:gd name="connsiteX83" fmla="*/ 168275 w 1228725"/>
              <a:gd name="connsiteY83" fmla="*/ 3136900 h 3148013"/>
              <a:gd name="connsiteX84" fmla="*/ 146049 w 1228725"/>
              <a:gd name="connsiteY84" fmla="*/ 3132138 h 3148013"/>
              <a:gd name="connsiteX85" fmla="*/ 125412 w 1228725"/>
              <a:gd name="connsiteY85" fmla="*/ 3124200 h 3148013"/>
              <a:gd name="connsiteX86" fmla="*/ 104774 w 1228725"/>
              <a:gd name="connsiteY86" fmla="*/ 3113088 h 3148013"/>
              <a:gd name="connsiteX87" fmla="*/ 84137 w 1228725"/>
              <a:gd name="connsiteY87" fmla="*/ 3097213 h 3148013"/>
              <a:gd name="connsiteX88" fmla="*/ 68263 w 1228725"/>
              <a:gd name="connsiteY88" fmla="*/ 3087688 h 3148013"/>
              <a:gd name="connsiteX89" fmla="*/ 41275 w 1228725"/>
              <a:gd name="connsiteY89" fmla="*/ 3059113 h 3148013"/>
              <a:gd name="connsiteX90" fmla="*/ 41275 w 1228725"/>
              <a:gd name="connsiteY90" fmla="*/ 3059112 h 3148013"/>
              <a:gd name="connsiteX91" fmla="*/ 39687 w 1228725"/>
              <a:gd name="connsiteY91" fmla="*/ 3055937 h 3148013"/>
              <a:gd name="connsiteX92" fmla="*/ 19050 w 1228725"/>
              <a:gd name="connsiteY92" fmla="*/ 3021012 h 3148013"/>
              <a:gd name="connsiteX93" fmla="*/ 3175 w 1228725"/>
              <a:gd name="connsiteY93" fmla="*/ 2982912 h 3148013"/>
              <a:gd name="connsiteX94" fmla="*/ 0 w 1228725"/>
              <a:gd name="connsiteY94" fmla="*/ 2940050 h 3148013"/>
              <a:gd name="connsiteX95" fmla="*/ 0 w 1228725"/>
              <a:gd name="connsiteY95" fmla="*/ 209550 h 3148013"/>
              <a:gd name="connsiteX96" fmla="*/ 3175 w 1228725"/>
              <a:gd name="connsiteY96" fmla="*/ 166687 h 3148013"/>
              <a:gd name="connsiteX97" fmla="*/ 19050 w 1228725"/>
              <a:gd name="connsiteY97" fmla="*/ 128587 h 3148013"/>
              <a:gd name="connsiteX98" fmla="*/ 39687 w 1228725"/>
              <a:gd name="connsiteY98" fmla="*/ 92075 h 3148013"/>
              <a:gd name="connsiteX99" fmla="*/ 41275 w 1228725"/>
              <a:gd name="connsiteY99" fmla="*/ 90487 h 3148013"/>
              <a:gd name="connsiteX100" fmla="*/ 41275 w 1228725"/>
              <a:gd name="connsiteY100" fmla="*/ 90488 h 3148013"/>
              <a:gd name="connsiteX101" fmla="*/ 68263 w 1228725"/>
              <a:gd name="connsiteY101" fmla="*/ 60325 h 3148013"/>
              <a:gd name="connsiteX102" fmla="*/ 84137 w 1228725"/>
              <a:gd name="connsiteY102" fmla="*/ 50801 h 3148013"/>
              <a:gd name="connsiteX103" fmla="*/ 84137 w 1228725"/>
              <a:gd name="connsiteY103" fmla="*/ 50800 h 3148013"/>
              <a:gd name="connsiteX104" fmla="*/ 104774 w 1228725"/>
              <a:gd name="connsiteY104" fmla="*/ 34925 h 3148013"/>
              <a:gd name="connsiteX105" fmla="*/ 125412 w 1228725"/>
              <a:gd name="connsiteY105" fmla="*/ 25400 h 3148013"/>
              <a:gd name="connsiteX106" fmla="*/ 125412 w 1228725"/>
              <a:gd name="connsiteY106" fmla="*/ 25399 h 3148013"/>
              <a:gd name="connsiteX107" fmla="*/ 146049 w 1228725"/>
              <a:gd name="connsiteY107" fmla="*/ 15874 h 3148013"/>
              <a:gd name="connsiteX108" fmla="*/ 168275 w 1228725"/>
              <a:gd name="connsiteY108" fmla="*/ 11112 h 3148013"/>
              <a:gd name="connsiteX109" fmla="*/ 168275 w 1228725"/>
              <a:gd name="connsiteY109" fmla="*/ 11112 h 3148013"/>
              <a:gd name="connsiteX110" fmla="*/ 190500 w 1228725"/>
              <a:gd name="connsiteY110" fmla="*/ 4762 h 3148013"/>
              <a:gd name="connsiteX111" fmla="*/ 211137 w 1228725"/>
              <a:gd name="connsiteY111"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1228725" h="3148013">
                <a:moveTo>
                  <a:pt x="239712" y="0"/>
                </a:moveTo>
                <a:lnTo>
                  <a:pt x="252412" y="0"/>
                </a:lnTo>
                <a:lnTo>
                  <a:pt x="296862" y="0"/>
                </a:lnTo>
                <a:lnTo>
                  <a:pt x="339725" y="0"/>
                </a:lnTo>
                <a:lnTo>
                  <a:pt x="381000" y="0"/>
                </a:lnTo>
                <a:lnTo>
                  <a:pt x="423862" y="0"/>
                </a:lnTo>
                <a:lnTo>
                  <a:pt x="423863" y="0"/>
                </a:lnTo>
                <a:lnTo>
                  <a:pt x="465137" y="0"/>
                </a:lnTo>
                <a:lnTo>
                  <a:pt x="508000" y="0"/>
                </a:lnTo>
                <a:lnTo>
                  <a:pt x="550862" y="0"/>
                </a:lnTo>
                <a:lnTo>
                  <a:pt x="550863" y="0"/>
                </a:lnTo>
                <a:lnTo>
                  <a:pt x="592137" y="0"/>
                </a:lnTo>
                <a:lnTo>
                  <a:pt x="635000" y="0"/>
                </a:lnTo>
                <a:lnTo>
                  <a:pt x="676275" y="0"/>
                </a:lnTo>
                <a:lnTo>
                  <a:pt x="720725" y="0"/>
                </a:lnTo>
                <a:lnTo>
                  <a:pt x="763587" y="0"/>
                </a:lnTo>
                <a:lnTo>
                  <a:pt x="763588" y="0"/>
                </a:lnTo>
                <a:lnTo>
                  <a:pt x="804862" y="0"/>
                </a:lnTo>
                <a:lnTo>
                  <a:pt x="847725" y="0"/>
                </a:lnTo>
                <a:lnTo>
                  <a:pt x="889000" y="0"/>
                </a:lnTo>
                <a:lnTo>
                  <a:pt x="931862" y="0"/>
                </a:lnTo>
                <a:lnTo>
                  <a:pt x="931863" y="0"/>
                </a:lnTo>
                <a:lnTo>
                  <a:pt x="974725" y="0"/>
                </a:lnTo>
                <a:lnTo>
                  <a:pt x="989013" y="0"/>
                </a:lnTo>
                <a:lnTo>
                  <a:pt x="1016000" y="3175"/>
                </a:lnTo>
                <a:lnTo>
                  <a:pt x="1036638" y="4762"/>
                </a:lnTo>
                <a:lnTo>
                  <a:pt x="1058862" y="11112"/>
                </a:lnTo>
                <a:lnTo>
                  <a:pt x="1058862" y="11112"/>
                </a:lnTo>
                <a:lnTo>
                  <a:pt x="1081087" y="15874"/>
                </a:lnTo>
                <a:lnTo>
                  <a:pt x="1100137" y="25399"/>
                </a:lnTo>
                <a:lnTo>
                  <a:pt x="1100137" y="25400"/>
                </a:lnTo>
                <a:lnTo>
                  <a:pt x="1123949" y="34925"/>
                </a:lnTo>
                <a:lnTo>
                  <a:pt x="1144587" y="50800"/>
                </a:lnTo>
                <a:lnTo>
                  <a:pt x="1158875" y="60325"/>
                </a:lnTo>
                <a:lnTo>
                  <a:pt x="1187450" y="90488"/>
                </a:lnTo>
                <a:lnTo>
                  <a:pt x="1187450" y="90487"/>
                </a:lnTo>
                <a:lnTo>
                  <a:pt x="1189037" y="92075"/>
                </a:lnTo>
                <a:lnTo>
                  <a:pt x="1209675" y="128587"/>
                </a:lnTo>
                <a:lnTo>
                  <a:pt x="1222375" y="166687"/>
                </a:lnTo>
                <a:lnTo>
                  <a:pt x="1228725" y="209550"/>
                </a:lnTo>
                <a:lnTo>
                  <a:pt x="1228725" y="2940050"/>
                </a:lnTo>
                <a:lnTo>
                  <a:pt x="1222375" y="2982912"/>
                </a:lnTo>
                <a:lnTo>
                  <a:pt x="1209675" y="3021012"/>
                </a:lnTo>
                <a:lnTo>
                  <a:pt x="1189037" y="3055937"/>
                </a:lnTo>
                <a:lnTo>
                  <a:pt x="1187450" y="3059112"/>
                </a:lnTo>
                <a:lnTo>
                  <a:pt x="1187450" y="3059113"/>
                </a:lnTo>
                <a:lnTo>
                  <a:pt x="1158875" y="3087688"/>
                </a:lnTo>
                <a:lnTo>
                  <a:pt x="1144587" y="3097213"/>
                </a:lnTo>
                <a:lnTo>
                  <a:pt x="1144587" y="3097213"/>
                </a:lnTo>
                <a:lnTo>
                  <a:pt x="1123949" y="3113088"/>
                </a:lnTo>
                <a:lnTo>
                  <a:pt x="1100137" y="3124200"/>
                </a:lnTo>
                <a:lnTo>
                  <a:pt x="1081087" y="3132138"/>
                </a:lnTo>
                <a:lnTo>
                  <a:pt x="1058863" y="3136900"/>
                </a:lnTo>
                <a:lnTo>
                  <a:pt x="1036638" y="3144838"/>
                </a:lnTo>
                <a:lnTo>
                  <a:pt x="1016000" y="3146425"/>
                </a:lnTo>
                <a:lnTo>
                  <a:pt x="1016000" y="3146426"/>
                </a:lnTo>
                <a:lnTo>
                  <a:pt x="989013" y="3148013"/>
                </a:lnTo>
                <a:lnTo>
                  <a:pt x="974725" y="3148013"/>
                </a:lnTo>
                <a:lnTo>
                  <a:pt x="931863" y="3148013"/>
                </a:lnTo>
                <a:lnTo>
                  <a:pt x="931862" y="3148013"/>
                </a:lnTo>
                <a:lnTo>
                  <a:pt x="889000" y="3148013"/>
                </a:lnTo>
                <a:lnTo>
                  <a:pt x="847725" y="3148013"/>
                </a:lnTo>
                <a:lnTo>
                  <a:pt x="804862" y="3148013"/>
                </a:lnTo>
                <a:lnTo>
                  <a:pt x="763588" y="3148013"/>
                </a:lnTo>
                <a:lnTo>
                  <a:pt x="763587" y="3148013"/>
                </a:lnTo>
                <a:lnTo>
                  <a:pt x="720725" y="3148013"/>
                </a:lnTo>
                <a:lnTo>
                  <a:pt x="676275" y="3148013"/>
                </a:lnTo>
                <a:lnTo>
                  <a:pt x="635000" y="3148013"/>
                </a:lnTo>
                <a:lnTo>
                  <a:pt x="592137" y="3148013"/>
                </a:lnTo>
                <a:lnTo>
                  <a:pt x="550863" y="3148013"/>
                </a:lnTo>
                <a:lnTo>
                  <a:pt x="550862" y="3148013"/>
                </a:lnTo>
                <a:lnTo>
                  <a:pt x="508000" y="3148013"/>
                </a:lnTo>
                <a:lnTo>
                  <a:pt x="465137" y="3148013"/>
                </a:lnTo>
                <a:lnTo>
                  <a:pt x="423863" y="3148013"/>
                </a:lnTo>
                <a:lnTo>
                  <a:pt x="423862" y="3148013"/>
                </a:lnTo>
                <a:lnTo>
                  <a:pt x="381000" y="3148013"/>
                </a:lnTo>
                <a:lnTo>
                  <a:pt x="339725" y="3148013"/>
                </a:lnTo>
                <a:lnTo>
                  <a:pt x="296862" y="3148013"/>
                </a:lnTo>
                <a:lnTo>
                  <a:pt x="252412" y="3148013"/>
                </a:lnTo>
                <a:lnTo>
                  <a:pt x="239712" y="3148013"/>
                </a:lnTo>
                <a:lnTo>
                  <a:pt x="211137" y="3146426"/>
                </a:lnTo>
                <a:lnTo>
                  <a:pt x="211137" y="3146425"/>
                </a:lnTo>
                <a:lnTo>
                  <a:pt x="190500" y="3144838"/>
                </a:lnTo>
                <a:lnTo>
                  <a:pt x="168275" y="3136900"/>
                </a:lnTo>
                <a:lnTo>
                  <a:pt x="146049" y="3132138"/>
                </a:lnTo>
                <a:lnTo>
                  <a:pt x="125412" y="3124200"/>
                </a:lnTo>
                <a:lnTo>
                  <a:pt x="104774" y="3113088"/>
                </a:lnTo>
                <a:lnTo>
                  <a:pt x="84137" y="3097213"/>
                </a:lnTo>
                <a:lnTo>
                  <a:pt x="68263" y="3087688"/>
                </a:lnTo>
                <a:lnTo>
                  <a:pt x="41275" y="3059113"/>
                </a:lnTo>
                <a:lnTo>
                  <a:pt x="41275" y="3059112"/>
                </a:lnTo>
                <a:lnTo>
                  <a:pt x="39687" y="3055937"/>
                </a:lnTo>
                <a:lnTo>
                  <a:pt x="19050" y="3021012"/>
                </a:lnTo>
                <a:lnTo>
                  <a:pt x="3175" y="2982912"/>
                </a:lnTo>
                <a:lnTo>
                  <a:pt x="0" y="2940050"/>
                </a:lnTo>
                <a:lnTo>
                  <a:pt x="0" y="209550"/>
                </a:lnTo>
                <a:lnTo>
                  <a:pt x="3175" y="166687"/>
                </a:lnTo>
                <a:lnTo>
                  <a:pt x="19050" y="128587"/>
                </a:lnTo>
                <a:lnTo>
                  <a:pt x="39687" y="92075"/>
                </a:lnTo>
                <a:lnTo>
                  <a:pt x="41275" y="90487"/>
                </a:lnTo>
                <a:lnTo>
                  <a:pt x="41275" y="90488"/>
                </a:lnTo>
                <a:lnTo>
                  <a:pt x="68263" y="60325"/>
                </a:lnTo>
                <a:lnTo>
                  <a:pt x="84137" y="50801"/>
                </a:lnTo>
                <a:lnTo>
                  <a:pt x="84137" y="50800"/>
                </a:lnTo>
                <a:lnTo>
                  <a:pt x="104774" y="34925"/>
                </a:lnTo>
                <a:lnTo>
                  <a:pt x="125412" y="25400"/>
                </a:lnTo>
                <a:lnTo>
                  <a:pt x="125412" y="25399"/>
                </a:lnTo>
                <a:lnTo>
                  <a:pt x="146049" y="15874"/>
                </a:lnTo>
                <a:lnTo>
                  <a:pt x="168275" y="11112"/>
                </a:lnTo>
                <a:lnTo>
                  <a:pt x="168275" y="11112"/>
                </a:lnTo>
                <a:lnTo>
                  <a:pt x="190500" y="4762"/>
                </a:lnTo>
                <a:lnTo>
                  <a:pt x="211137" y="3175"/>
                </a:lnTo>
                <a:close/>
              </a:path>
            </a:pathLst>
          </a:custGeom>
          <a:solidFill>
            <a:schemeClr val="accent4"/>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9" name="任意多边形 198"/>
          <p:cNvSpPr>
            <a:spLocks noChangeArrowheads="1"/>
          </p:cNvSpPr>
          <p:nvPr/>
        </p:nvSpPr>
        <p:spPr bwMode="auto">
          <a:xfrm>
            <a:off x="6895829" y="1735551"/>
            <a:ext cx="1362857" cy="2999495"/>
          </a:xfrm>
          <a:custGeom>
            <a:avLst/>
            <a:gdLst>
              <a:gd name="connsiteX0" fmla="*/ 1428750 w 1430338"/>
              <a:gd name="connsiteY0" fmla="*/ 787400 h 3148013"/>
              <a:gd name="connsiteX1" fmla="*/ 1430338 w 1430338"/>
              <a:gd name="connsiteY1" fmla="*/ 787400 h 3148013"/>
              <a:gd name="connsiteX2" fmla="*/ 1430338 w 1430338"/>
              <a:gd name="connsiteY2" fmla="*/ 788988 h 3148013"/>
              <a:gd name="connsiteX3" fmla="*/ 1428750 w 1430338"/>
              <a:gd name="connsiteY3" fmla="*/ 788988 h 3148013"/>
              <a:gd name="connsiteX4" fmla="*/ 239712 w 1430338"/>
              <a:gd name="connsiteY4" fmla="*/ 0 h 3148013"/>
              <a:gd name="connsiteX5" fmla="*/ 260350 w 1430338"/>
              <a:gd name="connsiteY5" fmla="*/ 0 h 3148013"/>
              <a:gd name="connsiteX6" fmla="*/ 303212 w 1430338"/>
              <a:gd name="connsiteY6" fmla="*/ 0 h 3148013"/>
              <a:gd name="connsiteX7" fmla="*/ 303213 w 1430338"/>
              <a:gd name="connsiteY7" fmla="*/ 0 h 3148013"/>
              <a:gd name="connsiteX8" fmla="*/ 346075 w 1430338"/>
              <a:gd name="connsiteY8" fmla="*/ 0 h 3148013"/>
              <a:gd name="connsiteX9" fmla="*/ 392112 w 1430338"/>
              <a:gd name="connsiteY9" fmla="*/ 0 h 3148013"/>
              <a:gd name="connsiteX10" fmla="*/ 392113 w 1430338"/>
              <a:gd name="connsiteY10" fmla="*/ 0 h 3148013"/>
              <a:gd name="connsiteX11" fmla="*/ 434975 w 1430338"/>
              <a:gd name="connsiteY11" fmla="*/ 0 h 3148013"/>
              <a:gd name="connsiteX12" fmla="*/ 477837 w 1430338"/>
              <a:gd name="connsiteY12" fmla="*/ 0 h 3148013"/>
              <a:gd name="connsiteX13" fmla="*/ 477838 w 1430338"/>
              <a:gd name="connsiteY13" fmla="*/ 0 h 3148013"/>
              <a:gd name="connsiteX14" fmla="*/ 520700 w 1430338"/>
              <a:gd name="connsiteY14" fmla="*/ 0 h 3148013"/>
              <a:gd name="connsiteX15" fmla="*/ 563562 w 1430338"/>
              <a:gd name="connsiteY15" fmla="*/ 0 h 3148013"/>
              <a:gd name="connsiteX16" fmla="*/ 563563 w 1430338"/>
              <a:gd name="connsiteY16" fmla="*/ 0 h 3148013"/>
              <a:gd name="connsiteX17" fmla="*/ 606425 w 1430338"/>
              <a:gd name="connsiteY17" fmla="*/ 0 h 3148013"/>
              <a:gd name="connsiteX18" fmla="*/ 649287 w 1430338"/>
              <a:gd name="connsiteY18" fmla="*/ 0 h 3148013"/>
              <a:gd name="connsiteX19" fmla="*/ 649288 w 1430338"/>
              <a:gd name="connsiteY19" fmla="*/ 0 h 3148013"/>
              <a:gd name="connsiteX20" fmla="*/ 693737 w 1430338"/>
              <a:gd name="connsiteY20" fmla="*/ 0 h 3148013"/>
              <a:gd name="connsiteX21" fmla="*/ 738187 w 1430338"/>
              <a:gd name="connsiteY21" fmla="*/ 0 h 3148013"/>
              <a:gd name="connsiteX22" fmla="*/ 781050 w 1430338"/>
              <a:gd name="connsiteY22" fmla="*/ 0 h 3148013"/>
              <a:gd name="connsiteX23" fmla="*/ 823912 w 1430338"/>
              <a:gd name="connsiteY23" fmla="*/ 0 h 3148013"/>
              <a:gd name="connsiteX24" fmla="*/ 823913 w 1430338"/>
              <a:gd name="connsiteY24" fmla="*/ 0 h 3148013"/>
              <a:gd name="connsiteX25" fmla="*/ 866775 w 1430338"/>
              <a:gd name="connsiteY25" fmla="*/ 0 h 3148013"/>
              <a:gd name="connsiteX26" fmla="*/ 909637 w 1430338"/>
              <a:gd name="connsiteY26" fmla="*/ 0 h 3148013"/>
              <a:gd name="connsiteX27" fmla="*/ 909638 w 1430338"/>
              <a:gd name="connsiteY27" fmla="*/ 0 h 3148013"/>
              <a:gd name="connsiteX28" fmla="*/ 952500 w 1430338"/>
              <a:gd name="connsiteY28" fmla="*/ 0 h 3148013"/>
              <a:gd name="connsiteX29" fmla="*/ 990600 w 1430338"/>
              <a:gd name="connsiteY29" fmla="*/ 0 h 3148013"/>
              <a:gd name="connsiteX30" fmla="*/ 996950 w 1430338"/>
              <a:gd name="connsiteY30" fmla="*/ 0 h 3148013"/>
              <a:gd name="connsiteX31" fmla="*/ 1039812 w 1430338"/>
              <a:gd name="connsiteY31" fmla="*/ 4762 h 3148013"/>
              <a:gd name="connsiteX32" fmla="*/ 1039812 w 1430338"/>
              <a:gd name="connsiteY32" fmla="*/ 4762 h 3148013"/>
              <a:gd name="connsiteX33" fmla="*/ 1082675 w 1430338"/>
              <a:gd name="connsiteY33" fmla="*/ 15874 h 3148013"/>
              <a:gd name="connsiteX34" fmla="*/ 1082675 w 1430338"/>
              <a:gd name="connsiteY34" fmla="*/ 15875 h 3148013"/>
              <a:gd name="connsiteX35" fmla="*/ 1084262 w 1430338"/>
              <a:gd name="connsiteY35" fmla="*/ 15875 h 3148013"/>
              <a:gd name="connsiteX36" fmla="*/ 1125537 w 1430338"/>
              <a:gd name="connsiteY36" fmla="*/ 34925 h 3148013"/>
              <a:gd name="connsiteX37" fmla="*/ 1127125 w 1430338"/>
              <a:gd name="connsiteY37" fmla="*/ 36512 h 3148013"/>
              <a:gd name="connsiteX38" fmla="*/ 1127125 w 1430338"/>
              <a:gd name="connsiteY38" fmla="*/ 36512 h 3148013"/>
              <a:gd name="connsiteX39" fmla="*/ 1160463 w 1430338"/>
              <a:gd name="connsiteY39" fmla="*/ 60324 h 3148013"/>
              <a:gd name="connsiteX40" fmla="*/ 1169988 w 1430338"/>
              <a:gd name="connsiteY40" fmla="*/ 71437 h 3148013"/>
              <a:gd name="connsiteX41" fmla="*/ 1169988 w 1430338"/>
              <a:gd name="connsiteY41" fmla="*/ 71438 h 3148013"/>
              <a:gd name="connsiteX42" fmla="*/ 1189037 w 1430338"/>
              <a:gd name="connsiteY42" fmla="*/ 92074 h 3148013"/>
              <a:gd name="connsiteX43" fmla="*/ 1211262 w 1430338"/>
              <a:gd name="connsiteY43" fmla="*/ 128587 h 3148013"/>
              <a:gd name="connsiteX44" fmla="*/ 1212850 w 1430338"/>
              <a:gd name="connsiteY44" fmla="*/ 131762 h 3148013"/>
              <a:gd name="connsiteX45" fmla="*/ 1225550 w 1430338"/>
              <a:gd name="connsiteY45" fmla="*/ 166687 h 3148013"/>
              <a:gd name="connsiteX46" fmla="*/ 1230312 w 1430338"/>
              <a:gd name="connsiteY46" fmla="*/ 209549 h 3148013"/>
              <a:gd name="connsiteX47" fmla="*/ 1230312 w 1430338"/>
              <a:gd name="connsiteY47" fmla="*/ 617537 h 3148013"/>
              <a:gd name="connsiteX48" fmla="*/ 1255713 w 1430338"/>
              <a:gd name="connsiteY48" fmla="*/ 636587 h 3148013"/>
              <a:gd name="connsiteX49" fmla="*/ 1255713 w 1430338"/>
              <a:gd name="connsiteY49" fmla="*/ 636588 h 3148013"/>
              <a:gd name="connsiteX50" fmla="*/ 1300162 w 1430338"/>
              <a:gd name="connsiteY50" fmla="*/ 669924 h 3148013"/>
              <a:gd name="connsiteX51" fmla="*/ 1300162 w 1430338"/>
              <a:gd name="connsiteY51" fmla="*/ 669925 h 3148013"/>
              <a:gd name="connsiteX52" fmla="*/ 1343025 w 1430338"/>
              <a:gd name="connsiteY52" fmla="*/ 703262 h 3148013"/>
              <a:gd name="connsiteX53" fmla="*/ 1343025 w 1430338"/>
              <a:gd name="connsiteY53" fmla="*/ 703262 h 3148013"/>
              <a:gd name="connsiteX54" fmla="*/ 1385888 w 1430338"/>
              <a:gd name="connsiteY54" fmla="*/ 735012 h 3148013"/>
              <a:gd name="connsiteX55" fmla="*/ 1385888 w 1430338"/>
              <a:gd name="connsiteY55" fmla="*/ 735013 h 3148013"/>
              <a:gd name="connsiteX56" fmla="*/ 1412875 w 1430338"/>
              <a:gd name="connsiteY56" fmla="*/ 755649 h 3148013"/>
              <a:gd name="connsiteX57" fmla="*/ 1425575 w 1430338"/>
              <a:gd name="connsiteY57" fmla="*/ 769937 h 3148013"/>
              <a:gd name="connsiteX58" fmla="*/ 1428750 w 1430338"/>
              <a:gd name="connsiteY58" fmla="*/ 787399 h 3148013"/>
              <a:gd name="connsiteX59" fmla="*/ 1425575 w 1430338"/>
              <a:gd name="connsiteY59" fmla="*/ 803275 h 3148013"/>
              <a:gd name="connsiteX60" fmla="*/ 1412875 w 1430338"/>
              <a:gd name="connsiteY60" fmla="*/ 817562 h 3148013"/>
              <a:gd name="connsiteX61" fmla="*/ 1385888 w 1430338"/>
              <a:gd name="connsiteY61" fmla="*/ 836611 h 3148013"/>
              <a:gd name="connsiteX62" fmla="*/ 1385888 w 1430338"/>
              <a:gd name="connsiteY62" fmla="*/ 836612 h 3148013"/>
              <a:gd name="connsiteX63" fmla="*/ 1343025 w 1430338"/>
              <a:gd name="connsiteY63" fmla="*/ 871537 h 3148013"/>
              <a:gd name="connsiteX64" fmla="*/ 1343025 w 1430338"/>
              <a:gd name="connsiteY64" fmla="*/ 871538 h 3148013"/>
              <a:gd name="connsiteX65" fmla="*/ 1300162 w 1430338"/>
              <a:gd name="connsiteY65" fmla="*/ 904875 h 3148013"/>
              <a:gd name="connsiteX66" fmla="*/ 1255713 w 1430338"/>
              <a:gd name="connsiteY66" fmla="*/ 936624 h 3148013"/>
              <a:gd name="connsiteX67" fmla="*/ 1255713 w 1430338"/>
              <a:gd name="connsiteY67" fmla="*/ 936625 h 3148013"/>
              <a:gd name="connsiteX68" fmla="*/ 1230312 w 1430338"/>
              <a:gd name="connsiteY68" fmla="*/ 955675 h 3148013"/>
              <a:gd name="connsiteX69" fmla="*/ 1230312 w 1430338"/>
              <a:gd name="connsiteY69" fmla="*/ 2940050 h 3148013"/>
              <a:gd name="connsiteX70" fmla="*/ 1225550 w 1430338"/>
              <a:gd name="connsiteY70" fmla="*/ 2982913 h 3148013"/>
              <a:gd name="connsiteX71" fmla="*/ 1212850 w 1430338"/>
              <a:gd name="connsiteY71" fmla="*/ 3016250 h 3148013"/>
              <a:gd name="connsiteX72" fmla="*/ 1211262 w 1430338"/>
              <a:gd name="connsiteY72" fmla="*/ 3021013 h 3148013"/>
              <a:gd name="connsiteX73" fmla="*/ 1189037 w 1430338"/>
              <a:gd name="connsiteY73" fmla="*/ 3055938 h 3148013"/>
              <a:gd name="connsiteX74" fmla="*/ 1169988 w 1430338"/>
              <a:gd name="connsiteY74" fmla="*/ 3076574 h 3148013"/>
              <a:gd name="connsiteX75" fmla="*/ 1169988 w 1430338"/>
              <a:gd name="connsiteY75" fmla="*/ 3076575 h 3148013"/>
              <a:gd name="connsiteX76" fmla="*/ 1160463 w 1430338"/>
              <a:gd name="connsiteY76" fmla="*/ 3087688 h 3148013"/>
              <a:gd name="connsiteX77" fmla="*/ 1127125 w 1430338"/>
              <a:gd name="connsiteY77" fmla="*/ 3111500 h 3148013"/>
              <a:gd name="connsiteX78" fmla="*/ 1127125 w 1430338"/>
              <a:gd name="connsiteY78" fmla="*/ 3111501 h 3148013"/>
              <a:gd name="connsiteX79" fmla="*/ 1125537 w 1430338"/>
              <a:gd name="connsiteY79" fmla="*/ 3113088 h 3148013"/>
              <a:gd name="connsiteX80" fmla="*/ 1084262 w 1430338"/>
              <a:gd name="connsiteY80" fmla="*/ 3132138 h 3148013"/>
              <a:gd name="connsiteX81" fmla="*/ 1082675 w 1430338"/>
              <a:gd name="connsiteY81" fmla="*/ 3132138 h 3148013"/>
              <a:gd name="connsiteX82" fmla="*/ 1082675 w 1430338"/>
              <a:gd name="connsiteY82" fmla="*/ 3132137 h 3148013"/>
              <a:gd name="connsiteX83" fmla="*/ 1039813 w 1430338"/>
              <a:gd name="connsiteY83" fmla="*/ 3144837 h 3148013"/>
              <a:gd name="connsiteX84" fmla="*/ 1039813 w 1430338"/>
              <a:gd name="connsiteY84" fmla="*/ 3144838 h 3148013"/>
              <a:gd name="connsiteX85" fmla="*/ 996950 w 1430338"/>
              <a:gd name="connsiteY85" fmla="*/ 3148013 h 3148013"/>
              <a:gd name="connsiteX86" fmla="*/ 990600 w 1430338"/>
              <a:gd name="connsiteY86" fmla="*/ 3148013 h 3148013"/>
              <a:gd name="connsiteX87" fmla="*/ 952500 w 1430338"/>
              <a:gd name="connsiteY87" fmla="*/ 3148013 h 3148013"/>
              <a:gd name="connsiteX88" fmla="*/ 909638 w 1430338"/>
              <a:gd name="connsiteY88" fmla="*/ 3148013 h 3148013"/>
              <a:gd name="connsiteX89" fmla="*/ 909637 w 1430338"/>
              <a:gd name="connsiteY89" fmla="*/ 3148013 h 3148013"/>
              <a:gd name="connsiteX90" fmla="*/ 866775 w 1430338"/>
              <a:gd name="connsiteY90" fmla="*/ 3148013 h 3148013"/>
              <a:gd name="connsiteX91" fmla="*/ 823913 w 1430338"/>
              <a:gd name="connsiteY91" fmla="*/ 3148013 h 3148013"/>
              <a:gd name="connsiteX92" fmla="*/ 823912 w 1430338"/>
              <a:gd name="connsiteY92" fmla="*/ 3148013 h 3148013"/>
              <a:gd name="connsiteX93" fmla="*/ 781050 w 1430338"/>
              <a:gd name="connsiteY93" fmla="*/ 3148013 h 3148013"/>
              <a:gd name="connsiteX94" fmla="*/ 738187 w 1430338"/>
              <a:gd name="connsiteY94" fmla="*/ 3148013 h 3148013"/>
              <a:gd name="connsiteX95" fmla="*/ 693737 w 1430338"/>
              <a:gd name="connsiteY95" fmla="*/ 3148013 h 3148013"/>
              <a:gd name="connsiteX96" fmla="*/ 649288 w 1430338"/>
              <a:gd name="connsiteY96" fmla="*/ 3148013 h 3148013"/>
              <a:gd name="connsiteX97" fmla="*/ 649287 w 1430338"/>
              <a:gd name="connsiteY97" fmla="*/ 3148013 h 3148013"/>
              <a:gd name="connsiteX98" fmla="*/ 606425 w 1430338"/>
              <a:gd name="connsiteY98" fmla="*/ 3148013 h 3148013"/>
              <a:gd name="connsiteX99" fmla="*/ 563563 w 1430338"/>
              <a:gd name="connsiteY99" fmla="*/ 3148013 h 3148013"/>
              <a:gd name="connsiteX100" fmla="*/ 563562 w 1430338"/>
              <a:gd name="connsiteY100" fmla="*/ 3148013 h 3148013"/>
              <a:gd name="connsiteX101" fmla="*/ 520700 w 1430338"/>
              <a:gd name="connsiteY101" fmla="*/ 3148013 h 3148013"/>
              <a:gd name="connsiteX102" fmla="*/ 477838 w 1430338"/>
              <a:gd name="connsiteY102" fmla="*/ 3148013 h 3148013"/>
              <a:gd name="connsiteX103" fmla="*/ 477837 w 1430338"/>
              <a:gd name="connsiteY103" fmla="*/ 3148013 h 3148013"/>
              <a:gd name="connsiteX104" fmla="*/ 434975 w 1430338"/>
              <a:gd name="connsiteY104" fmla="*/ 3148013 h 3148013"/>
              <a:gd name="connsiteX105" fmla="*/ 392113 w 1430338"/>
              <a:gd name="connsiteY105" fmla="*/ 3148013 h 3148013"/>
              <a:gd name="connsiteX106" fmla="*/ 392112 w 1430338"/>
              <a:gd name="connsiteY106" fmla="*/ 3148013 h 3148013"/>
              <a:gd name="connsiteX107" fmla="*/ 346075 w 1430338"/>
              <a:gd name="connsiteY107" fmla="*/ 3148013 h 3148013"/>
              <a:gd name="connsiteX108" fmla="*/ 303213 w 1430338"/>
              <a:gd name="connsiteY108" fmla="*/ 3148013 h 3148013"/>
              <a:gd name="connsiteX109" fmla="*/ 303212 w 1430338"/>
              <a:gd name="connsiteY109" fmla="*/ 3148013 h 3148013"/>
              <a:gd name="connsiteX110" fmla="*/ 260350 w 1430338"/>
              <a:gd name="connsiteY110" fmla="*/ 3148013 h 3148013"/>
              <a:gd name="connsiteX111" fmla="*/ 239712 w 1430338"/>
              <a:gd name="connsiteY111" fmla="*/ 3148013 h 3148013"/>
              <a:gd name="connsiteX112" fmla="*/ 217487 w 1430338"/>
              <a:gd name="connsiteY112" fmla="*/ 3146426 h 3148013"/>
              <a:gd name="connsiteX113" fmla="*/ 217487 w 1430338"/>
              <a:gd name="connsiteY113" fmla="*/ 3146425 h 3148013"/>
              <a:gd name="connsiteX114" fmla="*/ 192087 w 1430338"/>
              <a:gd name="connsiteY114" fmla="*/ 3144838 h 3148013"/>
              <a:gd name="connsiteX115" fmla="*/ 174625 w 1430338"/>
              <a:gd name="connsiteY115" fmla="*/ 3140075 h 3148013"/>
              <a:gd name="connsiteX116" fmla="*/ 146049 w 1430338"/>
              <a:gd name="connsiteY116" fmla="*/ 3132138 h 3148013"/>
              <a:gd name="connsiteX117" fmla="*/ 131762 w 1430338"/>
              <a:gd name="connsiteY117" fmla="*/ 3124200 h 3148013"/>
              <a:gd name="connsiteX118" fmla="*/ 131762 w 1430338"/>
              <a:gd name="connsiteY118" fmla="*/ 3124200 h 3148013"/>
              <a:gd name="connsiteX119" fmla="*/ 106362 w 1430338"/>
              <a:gd name="connsiteY119" fmla="*/ 3113088 h 3148013"/>
              <a:gd name="connsiteX120" fmla="*/ 88900 w 1430338"/>
              <a:gd name="connsiteY120" fmla="*/ 3100388 h 3148013"/>
              <a:gd name="connsiteX121" fmla="*/ 88900 w 1430338"/>
              <a:gd name="connsiteY121" fmla="*/ 3100387 h 3148013"/>
              <a:gd name="connsiteX122" fmla="*/ 71437 w 1430338"/>
              <a:gd name="connsiteY122" fmla="*/ 3087687 h 3148013"/>
              <a:gd name="connsiteX123" fmla="*/ 44450 w 1430338"/>
              <a:gd name="connsiteY123" fmla="*/ 3059112 h 3148013"/>
              <a:gd name="connsiteX124" fmla="*/ 41275 w 1430338"/>
              <a:gd name="connsiteY124" fmla="*/ 3055937 h 3148013"/>
              <a:gd name="connsiteX125" fmla="*/ 19050 w 1430338"/>
              <a:gd name="connsiteY125" fmla="*/ 3021012 h 3148013"/>
              <a:gd name="connsiteX126" fmla="*/ 4762 w 1430338"/>
              <a:gd name="connsiteY126" fmla="*/ 2982912 h 3148013"/>
              <a:gd name="connsiteX127" fmla="*/ 0 w 1430338"/>
              <a:gd name="connsiteY127" fmla="*/ 2940050 h 3148013"/>
              <a:gd name="connsiteX128" fmla="*/ 0 w 1430338"/>
              <a:gd name="connsiteY128" fmla="*/ 209549 h 3148013"/>
              <a:gd name="connsiteX129" fmla="*/ 4762 w 1430338"/>
              <a:gd name="connsiteY129" fmla="*/ 166687 h 3148013"/>
              <a:gd name="connsiteX130" fmla="*/ 19050 w 1430338"/>
              <a:gd name="connsiteY130" fmla="*/ 128587 h 3148013"/>
              <a:gd name="connsiteX131" fmla="*/ 41275 w 1430338"/>
              <a:gd name="connsiteY131" fmla="*/ 92074 h 3148013"/>
              <a:gd name="connsiteX132" fmla="*/ 44450 w 1430338"/>
              <a:gd name="connsiteY132" fmla="*/ 90487 h 3148013"/>
              <a:gd name="connsiteX133" fmla="*/ 71437 w 1430338"/>
              <a:gd name="connsiteY133" fmla="*/ 60324 h 3148013"/>
              <a:gd name="connsiteX134" fmla="*/ 88900 w 1430338"/>
              <a:gd name="connsiteY134" fmla="*/ 49212 h 3148013"/>
              <a:gd name="connsiteX135" fmla="*/ 88900 w 1430338"/>
              <a:gd name="connsiteY135" fmla="*/ 49212 h 3148013"/>
              <a:gd name="connsiteX136" fmla="*/ 106362 w 1430338"/>
              <a:gd name="connsiteY136" fmla="*/ 34925 h 3148013"/>
              <a:gd name="connsiteX137" fmla="*/ 131762 w 1430338"/>
              <a:gd name="connsiteY137" fmla="*/ 25400 h 3148013"/>
              <a:gd name="connsiteX138" fmla="*/ 131762 w 1430338"/>
              <a:gd name="connsiteY138" fmla="*/ 25400 h 3148013"/>
              <a:gd name="connsiteX139" fmla="*/ 146049 w 1430338"/>
              <a:gd name="connsiteY139" fmla="*/ 15875 h 3148013"/>
              <a:gd name="connsiteX140" fmla="*/ 174625 w 1430338"/>
              <a:gd name="connsiteY140" fmla="*/ 9525 h 3148013"/>
              <a:gd name="connsiteX141" fmla="*/ 192087 w 1430338"/>
              <a:gd name="connsiteY141" fmla="*/ 4762 h 3148013"/>
              <a:gd name="connsiteX142" fmla="*/ 217487 w 1430338"/>
              <a:gd name="connsiteY142"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430338" h="3148013">
                <a:moveTo>
                  <a:pt x="1428750" y="787400"/>
                </a:moveTo>
                <a:lnTo>
                  <a:pt x="1430338" y="787400"/>
                </a:lnTo>
                <a:lnTo>
                  <a:pt x="1430338" y="788988"/>
                </a:lnTo>
                <a:lnTo>
                  <a:pt x="1428750" y="788988"/>
                </a:lnTo>
                <a:close/>
                <a:moveTo>
                  <a:pt x="239712" y="0"/>
                </a:moveTo>
                <a:lnTo>
                  <a:pt x="260350" y="0"/>
                </a:lnTo>
                <a:lnTo>
                  <a:pt x="303212" y="0"/>
                </a:lnTo>
                <a:lnTo>
                  <a:pt x="303213" y="0"/>
                </a:lnTo>
                <a:lnTo>
                  <a:pt x="346075" y="0"/>
                </a:lnTo>
                <a:lnTo>
                  <a:pt x="392112" y="0"/>
                </a:lnTo>
                <a:lnTo>
                  <a:pt x="392113" y="0"/>
                </a:lnTo>
                <a:lnTo>
                  <a:pt x="434975" y="0"/>
                </a:lnTo>
                <a:lnTo>
                  <a:pt x="477837" y="0"/>
                </a:lnTo>
                <a:lnTo>
                  <a:pt x="477838" y="0"/>
                </a:lnTo>
                <a:lnTo>
                  <a:pt x="520700" y="0"/>
                </a:lnTo>
                <a:lnTo>
                  <a:pt x="563562" y="0"/>
                </a:lnTo>
                <a:lnTo>
                  <a:pt x="563563" y="0"/>
                </a:lnTo>
                <a:lnTo>
                  <a:pt x="606425" y="0"/>
                </a:lnTo>
                <a:lnTo>
                  <a:pt x="649287" y="0"/>
                </a:lnTo>
                <a:lnTo>
                  <a:pt x="649288" y="0"/>
                </a:lnTo>
                <a:lnTo>
                  <a:pt x="693737" y="0"/>
                </a:lnTo>
                <a:lnTo>
                  <a:pt x="738187" y="0"/>
                </a:lnTo>
                <a:lnTo>
                  <a:pt x="781050" y="0"/>
                </a:lnTo>
                <a:lnTo>
                  <a:pt x="823912" y="0"/>
                </a:lnTo>
                <a:lnTo>
                  <a:pt x="823913" y="0"/>
                </a:lnTo>
                <a:lnTo>
                  <a:pt x="866775" y="0"/>
                </a:lnTo>
                <a:lnTo>
                  <a:pt x="909637" y="0"/>
                </a:lnTo>
                <a:lnTo>
                  <a:pt x="909638" y="0"/>
                </a:lnTo>
                <a:lnTo>
                  <a:pt x="952500" y="0"/>
                </a:lnTo>
                <a:lnTo>
                  <a:pt x="990600" y="0"/>
                </a:lnTo>
                <a:lnTo>
                  <a:pt x="996950" y="0"/>
                </a:lnTo>
                <a:lnTo>
                  <a:pt x="1039812" y="4762"/>
                </a:lnTo>
                <a:lnTo>
                  <a:pt x="1039812" y="4762"/>
                </a:lnTo>
                <a:lnTo>
                  <a:pt x="1082675" y="15874"/>
                </a:lnTo>
                <a:lnTo>
                  <a:pt x="1082675" y="15875"/>
                </a:lnTo>
                <a:lnTo>
                  <a:pt x="1084262" y="15875"/>
                </a:lnTo>
                <a:lnTo>
                  <a:pt x="1125537" y="34925"/>
                </a:lnTo>
                <a:lnTo>
                  <a:pt x="1127125" y="36512"/>
                </a:lnTo>
                <a:lnTo>
                  <a:pt x="1127125" y="36512"/>
                </a:lnTo>
                <a:lnTo>
                  <a:pt x="1160463" y="60324"/>
                </a:lnTo>
                <a:lnTo>
                  <a:pt x="1169988" y="71437"/>
                </a:lnTo>
                <a:lnTo>
                  <a:pt x="1169988" y="71438"/>
                </a:lnTo>
                <a:lnTo>
                  <a:pt x="1189037" y="92074"/>
                </a:lnTo>
                <a:lnTo>
                  <a:pt x="1211262" y="128587"/>
                </a:lnTo>
                <a:lnTo>
                  <a:pt x="1212850" y="131762"/>
                </a:lnTo>
                <a:lnTo>
                  <a:pt x="1225550" y="166687"/>
                </a:lnTo>
                <a:lnTo>
                  <a:pt x="1230312" y="209549"/>
                </a:lnTo>
                <a:lnTo>
                  <a:pt x="1230312" y="617537"/>
                </a:lnTo>
                <a:lnTo>
                  <a:pt x="1255713" y="636587"/>
                </a:lnTo>
                <a:lnTo>
                  <a:pt x="1255713" y="636588"/>
                </a:lnTo>
                <a:lnTo>
                  <a:pt x="1300162" y="669924"/>
                </a:lnTo>
                <a:lnTo>
                  <a:pt x="1300162" y="669925"/>
                </a:lnTo>
                <a:lnTo>
                  <a:pt x="1343025" y="703262"/>
                </a:lnTo>
                <a:lnTo>
                  <a:pt x="1343025" y="703262"/>
                </a:lnTo>
                <a:lnTo>
                  <a:pt x="1385888" y="735012"/>
                </a:lnTo>
                <a:lnTo>
                  <a:pt x="1385888" y="735013"/>
                </a:lnTo>
                <a:lnTo>
                  <a:pt x="1412875" y="755649"/>
                </a:lnTo>
                <a:lnTo>
                  <a:pt x="1425575" y="769937"/>
                </a:lnTo>
                <a:lnTo>
                  <a:pt x="1428750" y="787399"/>
                </a:lnTo>
                <a:lnTo>
                  <a:pt x="1425575" y="803275"/>
                </a:lnTo>
                <a:lnTo>
                  <a:pt x="1412875" y="817562"/>
                </a:lnTo>
                <a:lnTo>
                  <a:pt x="1385888" y="836611"/>
                </a:lnTo>
                <a:lnTo>
                  <a:pt x="1385888" y="836612"/>
                </a:lnTo>
                <a:lnTo>
                  <a:pt x="1343025" y="871537"/>
                </a:lnTo>
                <a:lnTo>
                  <a:pt x="1343025" y="871538"/>
                </a:lnTo>
                <a:lnTo>
                  <a:pt x="1300162" y="904875"/>
                </a:lnTo>
                <a:lnTo>
                  <a:pt x="1255713" y="936624"/>
                </a:lnTo>
                <a:lnTo>
                  <a:pt x="1255713" y="936625"/>
                </a:lnTo>
                <a:lnTo>
                  <a:pt x="1230312" y="955675"/>
                </a:lnTo>
                <a:lnTo>
                  <a:pt x="1230312" y="2940050"/>
                </a:lnTo>
                <a:lnTo>
                  <a:pt x="1225550" y="2982913"/>
                </a:lnTo>
                <a:lnTo>
                  <a:pt x="1212850" y="3016250"/>
                </a:lnTo>
                <a:lnTo>
                  <a:pt x="1211262" y="3021013"/>
                </a:lnTo>
                <a:lnTo>
                  <a:pt x="1189037" y="3055938"/>
                </a:lnTo>
                <a:lnTo>
                  <a:pt x="1169988" y="3076574"/>
                </a:lnTo>
                <a:lnTo>
                  <a:pt x="1169988" y="3076575"/>
                </a:lnTo>
                <a:lnTo>
                  <a:pt x="1160463" y="3087688"/>
                </a:lnTo>
                <a:lnTo>
                  <a:pt x="1127125" y="3111500"/>
                </a:lnTo>
                <a:lnTo>
                  <a:pt x="1127125" y="3111501"/>
                </a:lnTo>
                <a:lnTo>
                  <a:pt x="1125537" y="3113088"/>
                </a:lnTo>
                <a:lnTo>
                  <a:pt x="1084262" y="3132138"/>
                </a:lnTo>
                <a:lnTo>
                  <a:pt x="1082675" y="3132138"/>
                </a:lnTo>
                <a:lnTo>
                  <a:pt x="1082675" y="3132137"/>
                </a:lnTo>
                <a:lnTo>
                  <a:pt x="1039813" y="3144837"/>
                </a:lnTo>
                <a:lnTo>
                  <a:pt x="1039813" y="3144838"/>
                </a:lnTo>
                <a:lnTo>
                  <a:pt x="996950" y="3148013"/>
                </a:lnTo>
                <a:lnTo>
                  <a:pt x="990600" y="3148013"/>
                </a:lnTo>
                <a:lnTo>
                  <a:pt x="952500" y="3148013"/>
                </a:lnTo>
                <a:lnTo>
                  <a:pt x="909638" y="3148013"/>
                </a:lnTo>
                <a:lnTo>
                  <a:pt x="909637" y="3148013"/>
                </a:lnTo>
                <a:lnTo>
                  <a:pt x="866775" y="3148013"/>
                </a:lnTo>
                <a:lnTo>
                  <a:pt x="823913" y="3148013"/>
                </a:lnTo>
                <a:lnTo>
                  <a:pt x="823912" y="3148013"/>
                </a:lnTo>
                <a:lnTo>
                  <a:pt x="781050" y="3148013"/>
                </a:lnTo>
                <a:lnTo>
                  <a:pt x="738187" y="3148013"/>
                </a:lnTo>
                <a:lnTo>
                  <a:pt x="693737" y="3148013"/>
                </a:lnTo>
                <a:lnTo>
                  <a:pt x="649288" y="3148013"/>
                </a:lnTo>
                <a:lnTo>
                  <a:pt x="649287" y="3148013"/>
                </a:lnTo>
                <a:lnTo>
                  <a:pt x="606425" y="3148013"/>
                </a:lnTo>
                <a:lnTo>
                  <a:pt x="563563" y="3148013"/>
                </a:lnTo>
                <a:lnTo>
                  <a:pt x="563562" y="3148013"/>
                </a:lnTo>
                <a:lnTo>
                  <a:pt x="520700" y="3148013"/>
                </a:lnTo>
                <a:lnTo>
                  <a:pt x="477838" y="3148013"/>
                </a:lnTo>
                <a:lnTo>
                  <a:pt x="477837" y="3148013"/>
                </a:lnTo>
                <a:lnTo>
                  <a:pt x="434975" y="3148013"/>
                </a:lnTo>
                <a:lnTo>
                  <a:pt x="392113" y="3148013"/>
                </a:lnTo>
                <a:lnTo>
                  <a:pt x="392112" y="3148013"/>
                </a:lnTo>
                <a:lnTo>
                  <a:pt x="346075" y="3148013"/>
                </a:lnTo>
                <a:lnTo>
                  <a:pt x="303213" y="3148013"/>
                </a:lnTo>
                <a:lnTo>
                  <a:pt x="303212" y="3148013"/>
                </a:lnTo>
                <a:lnTo>
                  <a:pt x="260350" y="3148013"/>
                </a:lnTo>
                <a:lnTo>
                  <a:pt x="239712" y="3148013"/>
                </a:lnTo>
                <a:lnTo>
                  <a:pt x="217487" y="3146426"/>
                </a:lnTo>
                <a:lnTo>
                  <a:pt x="217487" y="3146425"/>
                </a:lnTo>
                <a:lnTo>
                  <a:pt x="192087" y="3144838"/>
                </a:lnTo>
                <a:lnTo>
                  <a:pt x="174625" y="3140075"/>
                </a:lnTo>
                <a:lnTo>
                  <a:pt x="146049" y="3132138"/>
                </a:lnTo>
                <a:lnTo>
                  <a:pt x="131762" y="3124200"/>
                </a:lnTo>
                <a:lnTo>
                  <a:pt x="131762" y="3124200"/>
                </a:lnTo>
                <a:lnTo>
                  <a:pt x="106362" y="3113088"/>
                </a:lnTo>
                <a:lnTo>
                  <a:pt x="88900" y="3100388"/>
                </a:lnTo>
                <a:lnTo>
                  <a:pt x="88900" y="3100387"/>
                </a:lnTo>
                <a:lnTo>
                  <a:pt x="71437" y="3087687"/>
                </a:lnTo>
                <a:lnTo>
                  <a:pt x="44450" y="3059112"/>
                </a:lnTo>
                <a:lnTo>
                  <a:pt x="41275" y="3055937"/>
                </a:lnTo>
                <a:lnTo>
                  <a:pt x="19050" y="3021012"/>
                </a:lnTo>
                <a:lnTo>
                  <a:pt x="4762" y="2982912"/>
                </a:lnTo>
                <a:lnTo>
                  <a:pt x="0" y="2940050"/>
                </a:lnTo>
                <a:lnTo>
                  <a:pt x="0" y="209549"/>
                </a:lnTo>
                <a:lnTo>
                  <a:pt x="4762" y="166687"/>
                </a:lnTo>
                <a:lnTo>
                  <a:pt x="19050" y="128587"/>
                </a:lnTo>
                <a:lnTo>
                  <a:pt x="41275" y="92074"/>
                </a:lnTo>
                <a:lnTo>
                  <a:pt x="44450" y="90487"/>
                </a:lnTo>
                <a:lnTo>
                  <a:pt x="71437" y="60324"/>
                </a:lnTo>
                <a:lnTo>
                  <a:pt x="88900" y="49212"/>
                </a:lnTo>
                <a:lnTo>
                  <a:pt x="88900" y="49212"/>
                </a:lnTo>
                <a:lnTo>
                  <a:pt x="106362" y="34925"/>
                </a:lnTo>
                <a:lnTo>
                  <a:pt x="131762" y="25400"/>
                </a:lnTo>
                <a:lnTo>
                  <a:pt x="131762" y="25400"/>
                </a:lnTo>
                <a:lnTo>
                  <a:pt x="146049" y="15875"/>
                </a:lnTo>
                <a:lnTo>
                  <a:pt x="174625" y="9525"/>
                </a:lnTo>
                <a:lnTo>
                  <a:pt x="192087" y="4762"/>
                </a:lnTo>
                <a:lnTo>
                  <a:pt x="217487" y="3175"/>
                </a:lnTo>
                <a:close/>
              </a:path>
            </a:pathLst>
          </a:custGeom>
          <a:solidFill>
            <a:schemeClr val="accent3"/>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9" name="组合 8"/>
          <p:cNvGrpSpPr/>
          <p:nvPr/>
        </p:nvGrpSpPr>
        <p:grpSpPr>
          <a:xfrm>
            <a:off x="8910649" y="1935217"/>
            <a:ext cx="568739" cy="1692604"/>
            <a:chOff x="9286715" y="1680422"/>
            <a:chExt cx="654939" cy="1949140"/>
          </a:xfrm>
          <a:solidFill>
            <a:schemeClr val="accent4"/>
          </a:solidFill>
        </p:grpSpPr>
        <p:sp>
          <p:nvSpPr>
            <p:cNvPr id="171" name="Freeform 137"/>
            <p:cNvSpPr/>
            <p:nvPr/>
          </p:nvSpPr>
          <p:spPr bwMode="auto">
            <a:xfrm>
              <a:off x="9286715" y="1680422"/>
              <a:ext cx="654939" cy="1949140"/>
            </a:xfrm>
            <a:custGeom>
              <a:avLst/>
              <a:gdLst>
                <a:gd name="T0" fmla="*/ 0 w 376"/>
                <a:gd name="T1" fmla="*/ 0 h 1119"/>
                <a:gd name="T2" fmla="*/ 259 w 376"/>
                <a:gd name="T3" fmla="*/ 37 h 1119"/>
                <a:gd name="T4" fmla="*/ 283 w 376"/>
                <a:gd name="T5" fmla="*/ 42 h 1119"/>
                <a:gd name="T6" fmla="*/ 305 w 376"/>
                <a:gd name="T7" fmla="*/ 50 h 1119"/>
                <a:gd name="T8" fmla="*/ 325 w 376"/>
                <a:gd name="T9" fmla="*/ 60 h 1119"/>
                <a:gd name="T10" fmla="*/ 343 w 376"/>
                <a:gd name="T11" fmla="*/ 72 h 1119"/>
                <a:gd name="T12" fmla="*/ 357 w 376"/>
                <a:gd name="T13" fmla="*/ 86 h 1119"/>
                <a:gd name="T14" fmla="*/ 368 w 376"/>
                <a:gd name="T15" fmla="*/ 101 h 1119"/>
                <a:gd name="T16" fmla="*/ 374 w 376"/>
                <a:gd name="T17" fmla="*/ 119 h 1119"/>
                <a:gd name="T18" fmla="*/ 376 w 376"/>
                <a:gd name="T19" fmla="*/ 140 h 1119"/>
                <a:gd name="T20" fmla="*/ 376 w 376"/>
                <a:gd name="T21" fmla="*/ 968 h 1119"/>
                <a:gd name="T22" fmla="*/ 374 w 376"/>
                <a:gd name="T23" fmla="*/ 988 h 1119"/>
                <a:gd name="T24" fmla="*/ 368 w 376"/>
                <a:gd name="T25" fmla="*/ 1007 h 1119"/>
                <a:gd name="T26" fmla="*/ 358 w 376"/>
                <a:gd name="T27" fmla="*/ 1022 h 1119"/>
                <a:gd name="T28" fmla="*/ 344 w 376"/>
                <a:gd name="T29" fmla="*/ 1036 h 1119"/>
                <a:gd name="T30" fmla="*/ 327 w 376"/>
                <a:gd name="T31" fmla="*/ 1048 h 1119"/>
                <a:gd name="T32" fmla="*/ 306 w 376"/>
                <a:gd name="T33" fmla="*/ 1058 h 1119"/>
                <a:gd name="T34" fmla="*/ 284 w 376"/>
                <a:gd name="T35" fmla="*/ 1066 h 1119"/>
                <a:gd name="T36" fmla="*/ 259 w 376"/>
                <a:gd name="T37" fmla="*/ 1071 h 1119"/>
                <a:gd name="T38" fmla="*/ 0 w 376"/>
                <a:gd name="T39" fmla="*/ 1119 h 1119"/>
                <a:gd name="T40" fmla="*/ 0 w 376"/>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6" h="1119">
                  <a:moveTo>
                    <a:pt x="0" y="0"/>
                  </a:moveTo>
                  <a:lnTo>
                    <a:pt x="259" y="37"/>
                  </a:lnTo>
                  <a:lnTo>
                    <a:pt x="283" y="42"/>
                  </a:lnTo>
                  <a:lnTo>
                    <a:pt x="305" y="50"/>
                  </a:lnTo>
                  <a:lnTo>
                    <a:pt x="325" y="60"/>
                  </a:lnTo>
                  <a:lnTo>
                    <a:pt x="343" y="72"/>
                  </a:lnTo>
                  <a:lnTo>
                    <a:pt x="357" y="86"/>
                  </a:lnTo>
                  <a:lnTo>
                    <a:pt x="368" y="101"/>
                  </a:lnTo>
                  <a:lnTo>
                    <a:pt x="374" y="119"/>
                  </a:lnTo>
                  <a:lnTo>
                    <a:pt x="376" y="140"/>
                  </a:lnTo>
                  <a:lnTo>
                    <a:pt x="376" y="968"/>
                  </a:lnTo>
                  <a:lnTo>
                    <a:pt x="374" y="988"/>
                  </a:lnTo>
                  <a:lnTo>
                    <a:pt x="368" y="1007"/>
                  </a:lnTo>
                  <a:lnTo>
                    <a:pt x="358" y="1022"/>
                  </a:lnTo>
                  <a:lnTo>
                    <a:pt x="344" y="1036"/>
                  </a:lnTo>
                  <a:lnTo>
                    <a:pt x="327" y="1048"/>
                  </a:lnTo>
                  <a:lnTo>
                    <a:pt x="306"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组合 4"/>
            <p:cNvGrpSpPr/>
            <p:nvPr/>
          </p:nvGrpSpPr>
          <p:grpSpPr>
            <a:xfrm>
              <a:off x="9380775" y="2482548"/>
              <a:ext cx="362307" cy="344889"/>
              <a:chOff x="8289913" y="3162328"/>
              <a:chExt cx="362307" cy="344889"/>
            </a:xfrm>
            <a:grpFill/>
          </p:grpSpPr>
          <p:sp>
            <p:nvSpPr>
              <p:cNvPr id="177" name="Freeform 162"/>
              <p:cNvSpPr>
                <a:spLocks noEditPoints="1"/>
              </p:cNvSpPr>
              <p:nvPr/>
            </p:nvSpPr>
            <p:spPr bwMode="auto">
              <a:xfrm>
                <a:off x="8289913" y="3218068"/>
                <a:ext cx="362307" cy="289149"/>
              </a:xfrm>
              <a:custGeom>
                <a:avLst/>
                <a:gdLst>
                  <a:gd name="T0" fmla="*/ 174 w 208"/>
                  <a:gd name="T1" fmla="*/ 62 h 166"/>
                  <a:gd name="T2" fmla="*/ 175 w 208"/>
                  <a:gd name="T3" fmla="*/ 43 h 166"/>
                  <a:gd name="T4" fmla="*/ 122 w 208"/>
                  <a:gd name="T5" fmla="*/ 50 h 166"/>
                  <a:gd name="T6" fmla="*/ 116 w 208"/>
                  <a:gd name="T7" fmla="*/ 53 h 166"/>
                  <a:gd name="T8" fmla="*/ 80 w 208"/>
                  <a:gd name="T9" fmla="*/ 53 h 166"/>
                  <a:gd name="T10" fmla="*/ 75 w 208"/>
                  <a:gd name="T11" fmla="*/ 51 h 166"/>
                  <a:gd name="T12" fmla="*/ 72 w 208"/>
                  <a:gd name="T13" fmla="*/ 51 h 166"/>
                  <a:gd name="T14" fmla="*/ 48 w 208"/>
                  <a:gd name="T15" fmla="*/ 51 h 166"/>
                  <a:gd name="T16" fmla="*/ 48 w 208"/>
                  <a:gd name="T17" fmla="*/ 54 h 166"/>
                  <a:gd name="T18" fmla="*/ 55 w 208"/>
                  <a:gd name="T19" fmla="*/ 58 h 166"/>
                  <a:gd name="T20" fmla="*/ 58 w 208"/>
                  <a:gd name="T21" fmla="*/ 60 h 166"/>
                  <a:gd name="T22" fmla="*/ 127 w 208"/>
                  <a:gd name="T23" fmla="*/ 62 h 166"/>
                  <a:gd name="T24" fmla="*/ 10 w 208"/>
                  <a:gd name="T25" fmla="*/ 6 h 166"/>
                  <a:gd name="T26" fmla="*/ 70 w 208"/>
                  <a:gd name="T27" fmla="*/ 41 h 166"/>
                  <a:gd name="T28" fmla="*/ 10 w 208"/>
                  <a:gd name="T29" fmla="*/ 6 h 166"/>
                  <a:gd name="T30" fmla="*/ 71 w 208"/>
                  <a:gd name="T31" fmla="*/ 0 h 166"/>
                  <a:gd name="T32" fmla="*/ 75 w 208"/>
                  <a:gd name="T33" fmla="*/ 2 h 166"/>
                  <a:gd name="T34" fmla="*/ 76 w 208"/>
                  <a:gd name="T35" fmla="*/ 39 h 166"/>
                  <a:gd name="T36" fmla="*/ 80 w 208"/>
                  <a:gd name="T37" fmla="*/ 38 h 166"/>
                  <a:gd name="T38" fmla="*/ 126 w 208"/>
                  <a:gd name="T39" fmla="*/ 14 h 166"/>
                  <a:gd name="T40" fmla="*/ 131 w 208"/>
                  <a:gd name="T41" fmla="*/ 9 h 166"/>
                  <a:gd name="T42" fmla="*/ 166 w 208"/>
                  <a:gd name="T43" fmla="*/ 8 h 166"/>
                  <a:gd name="T44" fmla="*/ 169 w 208"/>
                  <a:gd name="T45" fmla="*/ 9 h 166"/>
                  <a:gd name="T46" fmla="*/ 172 w 208"/>
                  <a:gd name="T47" fmla="*/ 10 h 166"/>
                  <a:gd name="T48" fmla="*/ 175 w 208"/>
                  <a:gd name="T49" fmla="*/ 14 h 166"/>
                  <a:gd name="T50" fmla="*/ 207 w 208"/>
                  <a:gd name="T51" fmla="*/ 67 h 166"/>
                  <a:gd name="T52" fmla="*/ 208 w 208"/>
                  <a:gd name="T53" fmla="*/ 74 h 166"/>
                  <a:gd name="T54" fmla="*/ 206 w 208"/>
                  <a:gd name="T55" fmla="*/ 80 h 166"/>
                  <a:gd name="T56" fmla="*/ 201 w 208"/>
                  <a:gd name="T57" fmla="*/ 85 h 166"/>
                  <a:gd name="T58" fmla="*/ 194 w 208"/>
                  <a:gd name="T59" fmla="*/ 86 h 166"/>
                  <a:gd name="T60" fmla="*/ 193 w 208"/>
                  <a:gd name="T61" fmla="*/ 163 h 166"/>
                  <a:gd name="T62" fmla="*/ 189 w 208"/>
                  <a:gd name="T63" fmla="*/ 166 h 166"/>
                  <a:gd name="T64" fmla="*/ 185 w 208"/>
                  <a:gd name="T65" fmla="*/ 163 h 166"/>
                  <a:gd name="T66" fmla="*/ 184 w 208"/>
                  <a:gd name="T67" fmla="*/ 86 h 166"/>
                  <a:gd name="T68" fmla="*/ 171 w 208"/>
                  <a:gd name="T69" fmla="*/ 157 h 166"/>
                  <a:gd name="T70" fmla="*/ 168 w 208"/>
                  <a:gd name="T71" fmla="*/ 163 h 166"/>
                  <a:gd name="T72" fmla="*/ 162 w 208"/>
                  <a:gd name="T73" fmla="*/ 166 h 166"/>
                  <a:gd name="T74" fmla="*/ 155 w 208"/>
                  <a:gd name="T75" fmla="*/ 163 h 166"/>
                  <a:gd name="T76" fmla="*/ 153 w 208"/>
                  <a:gd name="T77" fmla="*/ 157 h 166"/>
                  <a:gd name="T78" fmla="*/ 147 w 208"/>
                  <a:gd name="T79" fmla="*/ 86 h 166"/>
                  <a:gd name="T80" fmla="*/ 147 w 208"/>
                  <a:gd name="T81" fmla="*/ 161 h 166"/>
                  <a:gd name="T82" fmla="*/ 141 w 208"/>
                  <a:gd name="T83" fmla="*/ 165 h 166"/>
                  <a:gd name="T84" fmla="*/ 135 w 208"/>
                  <a:gd name="T85" fmla="*/ 165 h 166"/>
                  <a:gd name="T86" fmla="*/ 130 w 208"/>
                  <a:gd name="T87" fmla="*/ 161 h 166"/>
                  <a:gd name="T88" fmla="*/ 129 w 208"/>
                  <a:gd name="T89" fmla="*/ 86 h 166"/>
                  <a:gd name="T90" fmla="*/ 29 w 208"/>
                  <a:gd name="T91" fmla="*/ 161 h 166"/>
                  <a:gd name="T92" fmla="*/ 26 w 208"/>
                  <a:gd name="T93" fmla="*/ 165 h 166"/>
                  <a:gd name="T94" fmla="*/ 21 w 208"/>
                  <a:gd name="T95" fmla="*/ 165 h 166"/>
                  <a:gd name="T96" fmla="*/ 19 w 208"/>
                  <a:gd name="T97" fmla="*/ 161 h 166"/>
                  <a:gd name="T98" fmla="*/ 11 w 208"/>
                  <a:gd name="T99" fmla="*/ 86 h 166"/>
                  <a:gd name="T100" fmla="*/ 4 w 208"/>
                  <a:gd name="T101" fmla="*/ 83 h 166"/>
                  <a:gd name="T102" fmla="*/ 0 w 208"/>
                  <a:gd name="T103" fmla="*/ 77 h 166"/>
                  <a:gd name="T104" fmla="*/ 0 w 208"/>
                  <a:gd name="T105" fmla="*/ 69 h 166"/>
                  <a:gd name="T106" fmla="*/ 4 w 208"/>
                  <a:gd name="T107" fmla="*/ 64 h 166"/>
                  <a:gd name="T108" fmla="*/ 11 w 208"/>
                  <a:gd name="T109" fmla="*/ 62 h 166"/>
                  <a:gd name="T110" fmla="*/ 22 w 208"/>
                  <a:gd name="T111" fmla="*/ 60 h 166"/>
                  <a:gd name="T112" fmla="*/ 23 w 208"/>
                  <a:gd name="T113" fmla="*/ 58 h 166"/>
                  <a:gd name="T114" fmla="*/ 30 w 208"/>
                  <a:gd name="T115" fmla="*/ 54 h 166"/>
                  <a:gd name="T116" fmla="*/ 32 w 208"/>
                  <a:gd name="T117" fmla="*/ 54 h 166"/>
                  <a:gd name="T118" fmla="*/ 9 w 208"/>
                  <a:gd name="T119" fmla="*/ 51 h 166"/>
                  <a:gd name="T120" fmla="*/ 4 w 208"/>
                  <a:gd name="T121" fmla="*/ 48 h 166"/>
                  <a:gd name="T122" fmla="*/ 3 w 208"/>
                  <a:gd name="T123" fmla="*/ 5 h 166"/>
                  <a:gd name="T124" fmla="*/ 7 w 208"/>
                  <a:gd name="T125"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8" h="166">
                    <a:moveTo>
                      <a:pt x="175" y="43"/>
                    </a:moveTo>
                    <a:lnTo>
                      <a:pt x="174" y="62"/>
                    </a:lnTo>
                    <a:lnTo>
                      <a:pt x="186" y="62"/>
                    </a:lnTo>
                    <a:lnTo>
                      <a:pt x="175" y="43"/>
                    </a:lnTo>
                    <a:close/>
                    <a:moveTo>
                      <a:pt x="126" y="42"/>
                    </a:moveTo>
                    <a:lnTo>
                      <a:pt x="122" y="50"/>
                    </a:lnTo>
                    <a:lnTo>
                      <a:pt x="119" y="52"/>
                    </a:lnTo>
                    <a:lnTo>
                      <a:pt x="116" y="53"/>
                    </a:lnTo>
                    <a:lnTo>
                      <a:pt x="115" y="53"/>
                    </a:lnTo>
                    <a:lnTo>
                      <a:pt x="80" y="53"/>
                    </a:lnTo>
                    <a:lnTo>
                      <a:pt x="77" y="53"/>
                    </a:lnTo>
                    <a:lnTo>
                      <a:pt x="75" y="51"/>
                    </a:lnTo>
                    <a:lnTo>
                      <a:pt x="74" y="50"/>
                    </a:lnTo>
                    <a:lnTo>
                      <a:pt x="72" y="51"/>
                    </a:lnTo>
                    <a:lnTo>
                      <a:pt x="71" y="51"/>
                    </a:lnTo>
                    <a:lnTo>
                      <a:pt x="48" y="51"/>
                    </a:lnTo>
                    <a:lnTo>
                      <a:pt x="48" y="54"/>
                    </a:lnTo>
                    <a:lnTo>
                      <a:pt x="48" y="54"/>
                    </a:lnTo>
                    <a:lnTo>
                      <a:pt x="48" y="54"/>
                    </a:lnTo>
                    <a:lnTo>
                      <a:pt x="55" y="58"/>
                    </a:lnTo>
                    <a:lnTo>
                      <a:pt x="57" y="59"/>
                    </a:lnTo>
                    <a:lnTo>
                      <a:pt x="58" y="60"/>
                    </a:lnTo>
                    <a:lnTo>
                      <a:pt x="57" y="62"/>
                    </a:lnTo>
                    <a:lnTo>
                      <a:pt x="127" y="62"/>
                    </a:lnTo>
                    <a:lnTo>
                      <a:pt x="126" y="42"/>
                    </a:lnTo>
                    <a:close/>
                    <a:moveTo>
                      <a:pt x="10" y="6"/>
                    </a:moveTo>
                    <a:lnTo>
                      <a:pt x="10" y="41"/>
                    </a:lnTo>
                    <a:lnTo>
                      <a:pt x="70" y="41"/>
                    </a:lnTo>
                    <a:lnTo>
                      <a:pt x="70" y="6"/>
                    </a:lnTo>
                    <a:lnTo>
                      <a:pt x="10" y="6"/>
                    </a:lnTo>
                    <a:close/>
                    <a:moveTo>
                      <a:pt x="9" y="0"/>
                    </a:moveTo>
                    <a:lnTo>
                      <a:pt x="71" y="0"/>
                    </a:lnTo>
                    <a:lnTo>
                      <a:pt x="73" y="0"/>
                    </a:lnTo>
                    <a:lnTo>
                      <a:pt x="75" y="2"/>
                    </a:lnTo>
                    <a:lnTo>
                      <a:pt x="76" y="5"/>
                    </a:lnTo>
                    <a:lnTo>
                      <a:pt x="76" y="39"/>
                    </a:lnTo>
                    <a:lnTo>
                      <a:pt x="78" y="38"/>
                    </a:lnTo>
                    <a:lnTo>
                      <a:pt x="80" y="38"/>
                    </a:lnTo>
                    <a:lnTo>
                      <a:pt x="111" y="38"/>
                    </a:lnTo>
                    <a:lnTo>
                      <a:pt x="126" y="14"/>
                    </a:lnTo>
                    <a:lnTo>
                      <a:pt x="128" y="11"/>
                    </a:lnTo>
                    <a:lnTo>
                      <a:pt x="131" y="9"/>
                    </a:lnTo>
                    <a:lnTo>
                      <a:pt x="135" y="8"/>
                    </a:lnTo>
                    <a:lnTo>
                      <a:pt x="166" y="8"/>
                    </a:lnTo>
                    <a:lnTo>
                      <a:pt x="168" y="9"/>
                    </a:lnTo>
                    <a:lnTo>
                      <a:pt x="169" y="9"/>
                    </a:lnTo>
                    <a:lnTo>
                      <a:pt x="169" y="9"/>
                    </a:lnTo>
                    <a:lnTo>
                      <a:pt x="172" y="10"/>
                    </a:lnTo>
                    <a:lnTo>
                      <a:pt x="173" y="11"/>
                    </a:lnTo>
                    <a:lnTo>
                      <a:pt x="175" y="14"/>
                    </a:lnTo>
                    <a:lnTo>
                      <a:pt x="205" y="65"/>
                    </a:lnTo>
                    <a:lnTo>
                      <a:pt x="207" y="67"/>
                    </a:lnTo>
                    <a:lnTo>
                      <a:pt x="208" y="71"/>
                    </a:lnTo>
                    <a:lnTo>
                      <a:pt x="208" y="74"/>
                    </a:lnTo>
                    <a:lnTo>
                      <a:pt x="208" y="77"/>
                    </a:lnTo>
                    <a:lnTo>
                      <a:pt x="206" y="80"/>
                    </a:lnTo>
                    <a:lnTo>
                      <a:pt x="204" y="83"/>
                    </a:lnTo>
                    <a:lnTo>
                      <a:pt x="201" y="85"/>
                    </a:lnTo>
                    <a:lnTo>
                      <a:pt x="198" y="86"/>
                    </a:lnTo>
                    <a:lnTo>
                      <a:pt x="194" y="86"/>
                    </a:lnTo>
                    <a:lnTo>
                      <a:pt x="194" y="161"/>
                    </a:lnTo>
                    <a:lnTo>
                      <a:pt x="193" y="163"/>
                    </a:lnTo>
                    <a:lnTo>
                      <a:pt x="191" y="165"/>
                    </a:lnTo>
                    <a:lnTo>
                      <a:pt x="189" y="166"/>
                    </a:lnTo>
                    <a:lnTo>
                      <a:pt x="186" y="165"/>
                    </a:lnTo>
                    <a:lnTo>
                      <a:pt x="185" y="163"/>
                    </a:lnTo>
                    <a:lnTo>
                      <a:pt x="184" y="161"/>
                    </a:lnTo>
                    <a:lnTo>
                      <a:pt x="184" y="86"/>
                    </a:lnTo>
                    <a:lnTo>
                      <a:pt x="171" y="86"/>
                    </a:lnTo>
                    <a:lnTo>
                      <a:pt x="171" y="157"/>
                    </a:lnTo>
                    <a:lnTo>
                      <a:pt x="169" y="161"/>
                    </a:lnTo>
                    <a:lnTo>
                      <a:pt x="168" y="163"/>
                    </a:lnTo>
                    <a:lnTo>
                      <a:pt x="165" y="165"/>
                    </a:lnTo>
                    <a:lnTo>
                      <a:pt x="162" y="166"/>
                    </a:lnTo>
                    <a:lnTo>
                      <a:pt x="159" y="165"/>
                    </a:lnTo>
                    <a:lnTo>
                      <a:pt x="155" y="163"/>
                    </a:lnTo>
                    <a:lnTo>
                      <a:pt x="154" y="161"/>
                    </a:lnTo>
                    <a:lnTo>
                      <a:pt x="153" y="157"/>
                    </a:lnTo>
                    <a:lnTo>
                      <a:pt x="153" y="86"/>
                    </a:lnTo>
                    <a:lnTo>
                      <a:pt x="147" y="86"/>
                    </a:lnTo>
                    <a:lnTo>
                      <a:pt x="147" y="157"/>
                    </a:lnTo>
                    <a:lnTo>
                      <a:pt x="147" y="161"/>
                    </a:lnTo>
                    <a:lnTo>
                      <a:pt x="144" y="163"/>
                    </a:lnTo>
                    <a:lnTo>
                      <a:pt x="141" y="165"/>
                    </a:lnTo>
                    <a:lnTo>
                      <a:pt x="138" y="166"/>
                    </a:lnTo>
                    <a:lnTo>
                      <a:pt x="135" y="165"/>
                    </a:lnTo>
                    <a:lnTo>
                      <a:pt x="133" y="163"/>
                    </a:lnTo>
                    <a:lnTo>
                      <a:pt x="130" y="161"/>
                    </a:lnTo>
                    <a:lnTo>
                      <a:pt x="129" y="157"/>
                    </a:lnTo>
                    <a:lnTo>
                      <a:pt x="129" y="86"/>
                    </a:lnTo>
                    <a:lnTo>
                      <a:pt x="29" y="86"/>
                    </a:lnTo>
                    <a:lnTo>
                      <a:pt x="29" y="161"/>
                    </a:lnTo>
                    <a:lnTo>
                      <a:pt x="28" y="163"/>
                    </a:lnTo>
                    <a:lnTo>
                      <a:pt x="26" y="165"/>
                    </a:lnTo>
                    <a:lnTo>
                      <a:pt x="24" y="166"/>
                    </a:lnTo>
                    <a:lnTo>
                      <a:pt x="21" y="165"/>
                    </a:lnTo>
                    <a:lnTo>
                      <a:pt x="20" y="163"/>
                    </a:lnTo>
                    <a:lnTo>
                      <a:pt x="19" y="161"/>
                    </a:lnTo>
                    <a:lnTo>
                      <a:pt x="19" y="86"/>
                    </a:lnTo>
                    <a:lnTo>
                      <a:pt x="11" y="86"/>
                    </a:lnTo>
                    <a:lnTo>
                      <a:pt x="8" y="85"/>
                    </a:lnTo>
                    <a:lnTo>
                      <a:pt x="4" y="83"/>
                    </a:lnTo>
                    <a:lnTo>
                      <a:pt x="2" y="80"/>
                    </a:lnTo>
                    <a:lnTo>
                      <a:pt x="0" y="77"/>
                    </a:lnTo>
                    <a:lnTo>
                      <a:pt x="0" y="74"/>
                    </a:lnTo>
                    <a:lnTo>
                      <a:pt x="0" y="69"/>
                    </a:lnTo>
                    <a:lnTo>
                      <a:pt x="2" y="66"/>
                    </a:lnTo>
                    <a:lnTo>
                      <a:pt x="4" y="64"/>
                    </a:lnTo>
                    <a:lnTo>
                      <a:pt x="8" y="62"/>
                    </a:lnTo>
                    <a:lnTo>
                      <a:pt x="11" y="62"/>
                    </a:lnTo>
                    <a:lnTo>
                      <a:pt x="22" y="62"/>
                    </a:lnTo>
                    <a:lnTo>
                      <a:pt x="22" y="60"/>
                    </a:lnTo>
                    <a:lnTo>
                      <a:pt x="22" y="59"/>
                    </a:lnTo>
                    <a:lnTo>
                      <a:pt x="23" y="58"/>
                    </a:lnTo>
                    <a:lnTo>
                      <a:pt x="23" y="58"/>
                    </a:lnTo>
                    <a:lnTo>
                      <a:pt x="30" y="54"/>
                    </a:lnTo>
                    <a:lnTo>
                      <a:pt x="30" y="54"/>
                    </a:lnTo>
                    <a:lnTo>
                      <a:pt x="32" y="54"/>
                    </a:lnTo>
                    <a:lnTo>
                      <a:pt x="32" y="51"/>
                    </a:lnTo>
                    <a:lnTo>
                      <a:pt x="9" y="51"/>
                    </a:lnTo>
                    <a:lnTo>
                      <a:pt x="7" y="50"/>
                    </a:lnTo>
                    <a:lnTo>
                      <a:pt x="4" y="48"/>
                    </a:lnTo>
                    <a:lnTo>
                      <a:pt x="3" y="46"/>
                    </a:lnTo>
                    <a:lnTo>
                      <a:pt x="3" y="5"/>
                    </a:lnTo>
                    <a:lnTo>
                      <a:pt x="4" y="2"/>
                    </a:lnTo>
                    <a:lnTo>
                      <a:pt x="7" y="0"/>
                    </a:lnTo>
                    <a:lnTo>
                      <a:pt x="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8" name="Freeform 163"/>
              <p:cNvSpPr/>
              <p:nvPr/>
            </p:nvSpPr>
            <p:spPr bwMode="auto">
              <a:xfrm>
                <a:off x="8518096" y="3162328"/>
                <a:ext cx="66191" cy="64449"/>
              </a:xfrm>
              <a:custGeom>
                <a:avLst/>
                <a:gdLst>
                  <a:gd name="T0" fmla="*/ 19 w 38"/>
                  <a:gd name="T1" fmla="*/ 0 h 37"/>
                  <a:gd name="T2" fmla="*/ 29 w 38"/>
                  <a:gd name="T3" fmla="*/ 3 h 37"/>
                  <a:gd name="T4" fmla="*/ 35 w 38"/>
                  <a:gd name="T5" fmla="*/ 9 h 37"/>
                  <a:gd name="T6" fmla="*/ 38 w 38"/>
                  <a:gd name="T7" fmla="*/ 19 h 37"/>
                  <a:gd name="T8" fmla="*/ 35 w 38"/>
                  <a:gd name="T9" fmla="*/ 28 h 37"/>
                  <a:gd name="T10" fmla="*/ 29 w 38"/>
                  <a:gd name="T11" fmla="*/ 34 h 37"/>
                  <a:gd name="T12" fmla="*/ 19 w 38"/>
                  <a:gd name="T13" fmla="*/ 37 h 37"/>
                  <a:gd name="T14" fmla="*/ 10 w 38"/>
                  <a:gd name="T15" fmla="*/ 34 h 37"/>
                  <a:gd name="T16" fmla="*/ 4 w 38"/>
                  <a:gd name="T17" fmla="*/ 28 h 37"/>
                  <a:gd name="T18" fmla="*/ 0 w 38"/>
                  <a:gd name="T19" fmla="*/ 19 h 37"/>
                  <a:gd name="T20" fmla="*/ 4 w 38"/>
                  <a:gd name="T21" fmla="*/ 9 h 37"/>
                  <a:gd name="T22" fmla="*/ 10 w 38"/>
                  <a:gd name="T23" fmla="*/ 3 h 37"/>
                  <a:gd name="T24" fmla="*/ 19 w 38"/>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37">
                    <a:moveTo>
                      <a:pt x="19" y="0"/>
                    </a:moveTo>
                    <a:lnTo>
                      <a:pt x="29" y="3"/>
                    </a:lnTo>
                    <a:lnTo>
                      <a:pt x="35" y="9"/>
                    </a:lnTo>
                    <a:lnTo>
                      <a:pt x="38" y="19"/>
                    </a:lnTo>
                    <a:lnTo>
                      <a:pt x="35" y="28"/>
                    </a:lnTo>
                    <a:lnTo>
                      <a:pt x="29" y="34"/>
                    </a:lnTo>
                    <a:lnTo>
                      <a:pt x="19" y="37"/>
                    </a:lnTo>
                    <a:lnTo>
                      <a:pt x="10" y="34"/>
                    </a:lnTo>
                    <a:lnTo>
                      <a:pt x="4" y="28"/>
                    </a:lnTo>
                    <a:lnTo>
                      <a:pt x="0" y="19"/>
                    </a:lnTo>
                    <a:lnTo>
                      <a:pt x="4" y="9"/>
                    </a:lnTo>
                    <a:lnTo>
                      <a:pt x="10"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6" name="组合 5"/>
          <p:cNvGrpSpPr/>
          <p:nvPr/>
        </p:nvGrpSpPr>
        <p:grpSpPr>
          <a:xfrm>
            <a:off x="2815007" y="1935217"/>
            <a:ext cx="571765" cy="1692604"/>
            <a:chOff x="2267202" y="1680422"/>
            <a:chExt cx="658423" cy="1949140"/>
          </a:xfrm>
          <a:solidFill>
            <a:schemeClr val="accent1"/>
          </a:solidFill>
        </p:grpSpPr>
        <p:sp>
          <p:nvSpPr>
            <p:cNvPr id="180" name="Freeform 37"/>
            <p:cNvSpPr/>
            <p:nvPr/>
          </p:nvSpPr>
          <p:spPr bwMode="auto">
            <a:xfrm>
              <a:off x="2267202" y="1680422"/>
              <a:ext cx="658423" cy="1949140"/>
            </a:xfrm>
            <a:custGeom>
              <a:avLst/>
              <a:gdLst>
                <a:gd name="T0" fmla="*/ 0 w 378"/>
                <a:gd name="T1" fmla="*/ 0 h 1119"/>
                <a:gd name="T2" fmla="*/ 259 w 378"/>
                <a:gd name="T3" fmla="*/ 37 h 1119"/>
                <a:gd name="T4" fmla="*/ 283 w 378"/>
                <a:gd name="T5" fmla="*/ 42 h 1119"/>
                <a:gd name="T6" fmla="*/ 306 w 378"/>
                <a:gd name="T7" fmla="*/ 50 h 1119"/>
                <a:gd name="T8" fmla="*/ 326 w 378"/>
                <a:gd name="T9" fmla="*/ 60 h 1119"/>
                <a:gd name="T10" fmla="*/ 343 w 378"/>
                <a:gd name="T11" fmla="*/ 72 h 1119"/>
                <a:gd name="T12" fmla="*/ 357 w 378"/>
                <a:gd name="T13" fmla="*/ 86 h 1119"/>
                <a:gd name="T14" fmla="*/ 368 w 378"/>
                <a:gd name="T15" fmla="*/ 101 h 1119"/>
                <a:gd name="T16" fmla="*/ 376 w 378"/>
                <a:gd name="T17" fmla="*/ 119 h 1119"/>
                <a:gd name="T18" fmla="*/ 378 w 378"/>
                <a:gd name="T19" fmla="*/ 140 h 1119"/>
                <a:gd name="T20" fmla="*/ 378 w 378"/>
                <a:gd name="T21" fmla="*/ 968 h 1119"/>
                <a:gd name="T22" fmla="*/ 376 w 378"/>
                <a:gd name="T23" fmla="*/ 988 h 1119"/>
                <a:gd name="T24" fmla="*/ 369 w 378"/>
                <a:gd name="T25" fmla="*/ 1007 h 1119"/>
                <a:gd name="T26" fmla="*/ 358 w 378"/>
                <a:gd name="T27" fmla="*/ 1022 h 1119"/>
                <a:gd name="T28" fmla="*/ 344 w 378"/>
                <a:gd name="T29" fmla="*/ 1036 h 1119"/>
                <a:gd name="T30" fmla="*/ 327 w 378"/>
                <a:gd name="T31" fmla="*/ 1048 h 1119"/>
                <a:gd name="T32" fmla="*/ 307 w 378"/>
                <a:gd name="T33" fmla="*/ 1058 h 1119"/>
                <a:gd name="T34" fmla="*/ 284 w 378"/>
                <a:gd name="T35" fmla="*/ 1066 h 1119"/>
                <a:gd name="T36" fmla="*/ 259 w 378"/>
                <a:gd name="T37" fmla="*/ 1071 h 1119"/>
                <a:gd name="T38" fmla="*/ 0 w 378"/>
                <a:gd name="T39" fmla="*/ 1119 h 1119"/>
                <a:gd name="T40" fmla="*/ 0 w 378"/>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8" h="1119">
                  <a:moveTo>
                    <a:pt x="0" y="0"/>
                  </a:moveTo>
                  <a:lnTo>
                    <a:pt x="259" y="37"/>
                  </a:lnTo>
                  <a:lnTo>
                    <a:pt x="283" y="42"/>
                  </a:lnTo>
                  <a:lnTo>
                    <a:pt x="306" y="50"/>
                  </a:lnTo>
                  <a:lnTo>
                    <a:pt x="326" y="60"/>
                  </a:lnTo>
                  <a:lnTo>
                    <a:pt x="343" y="72"/>
                  </a:lnTo>
                  <a:lnTo>
                    <a:pt x="357" y="86"/>
                  </a:lnTo>
                  <a:lnTo>
                    <a:pt x="368" y="101"/>
                  </a:lnTo>
                  <a:lnTo>
                    <a:pt x="376" y="119"/>
                  </a:lnTo>
                  <a:lnTo>
                    <a:pt x="378" y="140"/>
                  </a:lnTo>
                  <a:lnTo>
                    <a:pt x="378" y="968"/>
                  </a:lnTo>
                  <a:lnTo>
                    <a:pt x="376" y="988"/>
                  </a:lnTo>
                  <a:lnTo>
                    <a:pt x="369" y="1007"/>
                  </a:lnTo>
                  <a:lnTo>
                    <a:pt x="358" y="1022"/>
                  </a:lnTo>
                  <a:lnTo>
                    <a:pt x="344" y="1036"/>
                  </a:lnTo>
                  <a:lnTo>
                    <a:pt x="327" y="1048"/>
                  </a:lnTo>
                  <a:lnTo>
                    <a:pt x="307"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组合 1"/>
            <p:cNvGrpSpPr/>
            <p:nvPr/>
          </p:nvGrpSpPr>
          <p:grpSpPr>
            <a:xfrm>
              <a:off x="2462290" y="2482548"/>
              <a:ext cx="165477" cy="344888"/>
              <a:chOff x="3505027" y="3162328"/>
              <a:chExt cx="165477" cy="344888"/>
            </a:xfrm>
            <a:grpFill/>
          </p:grpSpPr>
          <p:sp>
            <p:nvSpPr>
              <p:cNvPr id="186" name="Freeform 157"/>
              <p:cNvSpPr/>
              <p:nvPr/>
            </p:nvSpPr>
            <p:spPr bwMode="auto">
              <a:xfrm>
                <a:off x="3557283" y="3162328"/>
                <a:ext cx="62707" cy="62707"/>
              </a:xfrm>
              <a:custGeom>
                <a:avLst/>
                <a:gdLst>
                  <a:gd name="T0" fmla="*/ 19 w 36"/>
                  <a:gd name="T1" fmla="*/ 0 h 36"/>
                  <a:gd name="T2" fmla="*/ 27 w 36"/>
                  <a:gd name="T3" fmla="*/ 3 h 36"/>
                  <a:gd name="T4" fmla="*/ 34 w 36"/>
                  <a:gd name="T5" fmla="*/ 9 h 36"/>
                  <a:gd name="T6" fmla="*/ 36 w 36"/>
                  <a:gd name="T7" fmla="*/ 18 h 36"/>
                  <a:gd name="T8" fmla="*/ 34 w 36"/>
                  <a:gd name="T9" fmla="*/ 28 h 36"/>
                  <a:gd name="T10" fmla="*/ 27 w 36"/>
                  <a:gd name="T11" fmla="*/ 34 h 36"/>
                  <a:gd name="T12" fmla="*/ 19 w 36"/>
                  <a:gd name="T13" fmla="*/ 36 h 36"/>
                  <a:gd name="T14" fmla="*/ 9 w 36"/>
                  <a:gd name="T15" fmla="*/ 34 h 36"/>
                  <a:gd name="T16" fmla="*/ 2 w 36"/>
                  <a:gd name="T17" fmla="*/ 28 h 36"/>
                  <a:gd name="T18" fmla="*/ 0 w 36"/>
                  <a:gd name="T19" fmla="*/ 18 h 36"/>
                  <a:gd name="T20" fmla="*/ 2 w 36"/>
                  <a:gd name="T21" fmla="*/ 9 h 36"/>
                  <a:gd name="T22" fmla="*/ 9 w 36"/>
                  <a:gd name="T23" fmla="*/ 3 h 36"/>
                  <a:gd name="T24" fmla="*/ 19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9" y="0"/>
                    </a:moveTo>
                    <a:lnTo>
                      <a:pt x="27" y="3"/>
                    </a:lnTo>
                    <a:lnTo>
                      <a:pt x="34" y="9"/>
                    </a:lnTo>
                    <a:lnTo>
                      <a:pt x="36" y="18"/>
                    </a:lnTo>
                    <a:lnTo>
                      <a:pt x="34" y="28"/>
                    </a:lnTo>
                    <a:lnTo>
                      <a:pt x="27" y="34"/>
                    </a:lnTo>
                    <a:lnTo>
                      <a:pt x="19" y="36"/>
                    </a:lnTo>
                    <a:lnTo>
                      <a:pt x="9" y="34"/>
                    </a:lnTo>
                    <a:lnTo>
                      <a:pt x="2" y="28"/>
                    </a:lnTo>
                    <a:lnTo>
                      <a:pt x="0" y="18"/>
                    </a:lnTo>
                    <a:lnTo>
                      <a:pt x="2" y="9"/>
                    </a:lnTo>
                    <a:lnTo>
                      <a:pt x="9"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7" name="Freeform 158"/>
              <p:cNvSpPr>
                <a:spLocks noEditPoints="1"/>
              </p:cNvSpPr>
              <p:nvPr/>
            </p:nvSpPr>
            <p:spPr bwMode="auto">
              <a:xfrm>
                <a:off x="3505027" y="3176263"/>
                <a:ext cx="165477" cy="330953"/>
              </a:xfrm>
              <a:custGeom>
                <a:avLst/>
                <a:gdLst>
                  <a:gd name="T0" fmla="*/ 71 w 95"/>
                  <a:gd name="T1" fmla="*/ 21 h 190"/>
                  <a:gd name="T2" fmla="*/ 73 w 95"/>
                  <a:gd name="T3" fmla="*/ 23 h 190"/>
                  <a:gd name="T4" fmla="*/ 77 w 95"/>
                  <a:gd name="T5" fmla="*/ 23 h 190"/>
                  <a:gd name="T6" fmla="*/ 77 w 95"/>
                  <a:gd name="T7" fmla="*/ 21 h 190"/>
                  <a:gd name="T8" fmla="*/ 70 w 95"/>
                  <a:gd name="T9" fmla="*/ 3 h 190"/>
                  <a:gd name="T10" fmla="*/ 69 w 95"/>
                  <a:gd name="T11" fmla="*/ 15 h 190"/>
                  <a:gd name="T12" fmla="*/ 73 w 95"/>
                  <a:gd name="T13" fmla="*/ 17 h 190"/>
                  <a:gd name="T14" fmla="*/ 79 w 95"/>
                  <a:gd name="T15" fmla="*/ 16 h 190"/>
                  <a:gd name="T16" fmla="*/ 79 w 95"/>
                  <a:gd name="T17" fmla="*/ 4 h 190"/>
                  <a:gd name="T18" fmla="*/ 73 w 95"/>
                  <a:gd name="T19" fmla="*/ 2 h 190"/>
                  <a:gd name="T20" fmla="*/ 76 w 95"/>
                  <a:gd name="T21" fmla="*/ 1 h 190"/>
                  <a:gd name="T22" fmla="*/ 75 w 95"/>
                  <a:gd name="T23" fmla="*/ 0 h 190"/>
                  <a:gd name="T24" fmla="*/ 75 w 95"/>
                  <a:gd name="T25" fmla="*/ 1 h 190"/>
                  <a:gd name="T26" fmla="*/ 73 w 95"/>
                  <a:gd name="T27" fmla="*/ 1 h 190"/>
                  <a:gd name="T28" fmla="*/ 74 w 95"/>
                  <a:gd name="T29" fmla="*/ 0 h 190"/>
                  <a:gd name="T30" fmla="*/ 79 w 95"/>
                  <a:gd name="T31" fmla="*/ 1 h 190"/>
                  <a:gd name="T32" fmla="*/ 81 w 95"/>
                  <a:gd name="T33" fmla="*/ 21 h 190"/>
                  <a:gd name="T34" fmla="*/ 82 w 95"/>
                  <a:gd name="T35" fmla="*/ 22 h 190"/>
                  <a:gd name="T36" fmla="*/ 90 w 95"/>
                  <a:gd name="T37" fmla="*/ 25 h 190"/>
                  <a:gd name="T38" fmla="*/ 95 w 95"/>
                  <a:gd name="T39" fmla="*/ 60 h 190"/>
                  <a:gd name="T40" fmla="*/ 89 w 95"/>
                  <a:gd name="T41" fmla="*/ 65 h 190"/>
                  <a:gd name="T42" fmla="*/ 82 w 95"/>
                  <a:gd name="T43" fmla="*/ 63 h 190"/>
                  <a:gd name="T44" fmla="*/ 70 w 95"/>
                  <a:gd name="T45" fmla="*/ 101 h 190"/>
                  <a:gd name="T46" fmla="*/ 68 w 95"/>
                  <a:gd name="T47" fmla="*/ 185 h 190"/>
                  <a:gd name="T48" fmla="*/ 61 w 95"/>
                  <a:gd name="T49" fmla="*/ 190 h 190"/>
                  <a:gd name="T50" fmla="*/ 52 w 95"/>
                  <a:gd name="T51" fmla="*/ 185 h 190"/>
                  <a:gd name="T52" fmla="*/ 45 w 95"/>
                  <a:gd name="T53" fmla="*/ 108 h 190"/>
                  <a:gd name="T54" fmla="*/ 42 w 95"/>
                  <a:gd name="T55" fmla="*/ 187 h 190"/>
                  <a:gd name="T56" fmla="*/ 33 w 95"/>
                  <a:gd name="T57" fmla="*/ 189 h 190"/>
                  <a:gd name="T58" fmla="*/ 28 w 95"/>
                  <a:gd name="T59" fmla="*/ 181 h 190"/>
                  <a:gd name="T60" fmla="*/ 26 w 95"/>
                  <a:gd name="T61" fmla="*/ 98 h 190"/>
                  <a:gd name="T62" fmla="*/ 12 w 95"/>
                  <a:gd name="T63" fmla="*/ 110 h 190"/>
                  <a:gd name="T64" fmla="*/ 4 w 95"/>
                  <a:gd name="T65" fmla="*/ 112 h 190"/>
                  <a:gd name="T66" fmla="*/ 0 w 95"/>
                  <a:gd name="T67" fmla="*/ 104 h 190"/>
                  <a:gd name="T68" fmla="*/ 25 w 95"/>
                  <a:gd name="T69" fmla="*/ 37 h 190"/>
                  <a:gd name="T70" fmla="*/ 29 w 95"/>
                  <a:gd name="T71" fmla="*/ 32 h 190"/>
                  <a:gd name="T72" fmla="*/ 64 w 95"/>
                  <a:gd name="T73" fmla="*/ 30 h 190"/>
                  <a:gd name="T74" fmla="*/ 70 w 95"/>
                  <a:gd name="T75" fmla="*/ 33 h 190"/>
                  <a:gd name="T76" fmla="*/ 76 w 95"/>
                  <a:gd name="T77" fmla="*/ 27 h 190"/>
                  <a:gd name="T78" fmla="*/ 77 w 95"/>
                  <a:gd name="T79" fmla="*/ 25 h 190"/>
                  <a:gd name="T80" fmla="*/ 68 w 95"/>
                  <a:gd name="T81" fmla="*/ 23 h 190"/>
                  <a:gd name="T82" fmla="*/ 68 w 95"/>
                  <a:gd name="T83" fmla="*/ 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90">
                    <a:moveTo>
                      <a:pt x="73" y="21"/>
                    </a:moveTo>
                    <a:lnTo>
                      <a:pt x="71" y="21"/>
                    </a:lnTo>
                    <a:lnTo>
                      <a:pt x="71" y="21"/>
                    </a:lnTo>
                    <a:lnTo>
                      <a:pt x="71" y="23"/>
                    </a:lnTo>
                    <a:lnTo>
                      <a:pt x="71" y="23"/>
                    </a:lnTo>
                    <a:lnTo>
                      <a:pt x="73" y="23"/>
                    </a:lnTo>
                    <a:lnTo>
                      <a:pt x="77" y="23"/>
                    </a:lnTo>
                    <a:lnTo>
                      <a:pt x="77" y="23"/>
                    </a:lnTo>
                    <a:lnTo>
                      <a:pt x="77" y="23"/>
                    </a:lnTo>
                    <a:lnTo>
                      <a:pt x="77" y="21"/>
                    </a:lnTo>
                    <a:lnTo>
                      <a:pt x="77" y="21"/>
                    </a:lnTo>
                    <a:lnTo>
                      <a:pt x="77" y="21"/>
                    </a:lnTo>
                    <a:lnTo>
                      <a:pt x="73" y="21"/>
                    </a:lnTo>
                    <a:close/>
                    <a:moveTo>
                      <a:pt x="73" y="2"/>
                    </a:moveTo>
                    <a:lnTo>
                      <a:pt x="70" y="3"/>
                    </a:lnTo>
                    <a:lnTo>
                      <a:pt x="69" y="4"/>
                    </a:lnTo>
                    <a:lnTo>
                      <a:pt x="69" y="5"/>
                    </a:lnTo>
                    <a:lnTo>
                      <a:pt x="69" y="15"/>
                    </a:lnTo>
                    <a:lnTo>
                      <a:pt x="69" y="16"/>
                    </a:lnTo>
                    <a:lnTo>
                      <a:pt x="70" y="17"/>
                    </a:lnTo>
                    <a:lnTo>
                      <a:pt x="73" y="17"/>
                    </a:lnTo>
                    <a:lnTo>
                      <a:pt x="76" y="17"/>
                    </a:lnTo>
                    <a:lnTo>
                      <a:pt x="78" y="17"/>
                    </a:lnTo>
                    <a:lnTo>
                      <a:pt x="79" y="16"/>
                    </a:lnTo>
                    <a:lnTo>
                      <a:pt x="79" y="15"/>
                    </a:lnTo>
                    <a:lnTo>
                      <a:pt x="79" y="5"/>
                    </a:lnTo>
                    <a:lnTo>
                      <a:pt x="79" y="4"/>
                    </a:lnTo>
                    <a:lnTo>
                      <a:pt x="78" y="3"/>
                    </a:lnTo>
                    <a:lnTo>
                      <a:pt x="76" y="2"/>
                    </a:lnTo>
                    <a:lnTo>
                      <a:pt x="73" y="2"/>
                    </a:lnTo>
                    <a:close/>
                    <a:moveTo>
                      <a:pt x="76" y="0"/>
                    </a:moveTo>
                    <a:lnTo>
                      <a:pt x="75" y="1"/>
                    </a:lnTo>
                    <a:lnTo>
                      <a:pt x="76" y="1"/>
                    </a:lnTo>
                    <a:lnTo>
                      <a:pt x="76" y="1"/>
                    </a:lnTo>
                    <a:lnTo>
                      <a:pt x="76" y="0"/>
                    </a:lnTo>
                    <a:close/>
                    <a:moveTo>
                      <a:pt x="75" y="0"/>
                    </a:moveTo>
                    <a:lnTo>
                      <a:pt x="74" y="1"/>
                    </a:lnTo>
                    <a:lnTo>
                      <a:pt x="75" y="1"/>
                    </a:lnTo>
                    <a:lnTo>
                      <a:pt x="75" y="1"/>
                    </a:lnTo>
                    <a:lnTo>
                      <a:pt x="75" y="0"/>
                    </a:lnTo>
                    <a:close/>
                    <a:moveTo>
                      <a:pt x="74" y="0"/>
                    </a:moveTo>
                    <a:lnTo>
                      <a:pt x="73" y="1"/>
                    </a:lnTo>
                    <a:lnTo>
                      <a:pt x="74" y="1"/>
                    </a:lnTo>
                    <a:lnTo>
                      <a:pt x="74" y="1"/>
                    </a:lnTo>
                    <a:lnTo>
                      <a:pt x="74" y="0"/>
                    </a:lnTo>
                    <a:close/>
                    <a:moveTo>
                      <a:pt x="71" y="0"/>
                    </a:moveTo>
                    <a:lnTo>
                      <a:pt x="77" y="0"/>
                    </a:lnTo>
                    <a:lnTo>
                      <a:pt x="79" y="1"/>
                    </a:lnTo>
                    <a:lnTo>
                      <a:pt x="80" y="2"/>
                    </a:lnTo>
                    <a:lnTo>
                      <a:pt x="81" y="4"/>
                    </a:lnTo>
                    <a:lnTo>
                      <a:pt x="81" y="21"/>
                    </a:lnTo>
                    <a:lnTo>
                      <a:pt x="81" y="22"/>
                    </a:lnTo>
                    <a:lnTo>
                      <a:pt x="81" y="22"/>
                    </a:lnTo>
                    <a:lnTo>
                      <a:pt x="82" y="22"/>
                    </a:lnTo>
                    <a:lnTo>
                      <a:pt x="86" y="22"/>
                    </a:lnTo>
                    <a:lnTo>
                      <a:pt x="88" y="23"/>
                    </a:lnTo>
                    <a:lnTo>
                      <a:pt x="90" y="25"/>
                    </a:lnTo>
                    <a:lnTo>
                      <a:pt x="91" y="28"/>
                    </a:lnTo>
                    <a:lnTo>
                      <a:pt x="95" y="57"/>
                    </a:lnTo>
                    <a:lnTo>
                      <a:pt x="95" y="60"/>
                    </a:lnTo>
                    <a:lnTo>
                      <a:pt x="94" y="63"/>
                    </a:lnTo>
                    <a:lnTo>
                      <a:pt x="92" y="64"/>
                    </a:lnTo>
                    <a:lnTo>
                      <a:pt x="89" y="65"/>
                    </a:lnTo>
                    <a:lnTo>
                      <a:pt x="87" y="65"/>
                    </a:lnTo>
                    <a:lnTo>
                      <a:pt x="84" y="64"/>
                    </a:lnTo>
                    <a:lnTo>
                      <a:pt x="82" y="63"/>
                    </a:lnTo>
                    <a:lnTo>
                      <a:pt x="73" y="54"/>
                    </a:lnTo>
                    <a:lnTo>
                      <a:pt x="70" y="98"/>
                    </a:lnTo>
                    <a:lnTo>
                      <a:pt x="70" y="101"/>
                    </a:lnTo>
                    <a:lnTo>
                      <a:pt x="69" y="103"/>
                    </a:lnTo>
                    <a:lnTo>
                      <a:pt x="69" y="181"/>
                    </a:lnTo>
                    <a:lnTo>
                      <a:pt x="68" y="185"/>
                    </a:lnTo>
                    <a:lnTo>
                      <a:pt x="66" y="187"/>
                    </a:lnTo>
                    <a:lnTo>
                      <a:pt x="64" y="189"/>
                    </a:lnTo>
                    <a:lnTo>
                      <a:pt x="61" y="190"/>
                    </a:lnTo>
                    <a:lnTo>
                      <a:pt x="57" y="189"/>
                    </a:lnTo>
                    <a:lnTo>
                      <a:pt x="54" y="187"/>
                    </a:lnTo>
                    <a:lnTo>
                      <a:pt x="52" y="185"/>
                    </a:lnTo>
                    <a:lnTo>
                      <a:pt x="52" y="181"/>
                    </a:lnTo>
                    <a:lnTo>
                      <a:pt x="52" y="108"/>
                    </a:lnTo>
                    <a:lnTo>
                      <a:pt x="45" y="108"/>
                    </a:lnTo>
                    <a:lnTo>
                      <a:pt x="45" y="181"/>
                    </a:lnTo>
                    <a:lnTo>
                      <a:pt x="44" y="185"/>
                    </a:lnTo>
                    <a:lnTo>
                      <a:pt x="42" y="187"/>
                    </a:lnTo>
                    <a:lnTo>
                      <a:pt x="40" y="189"/>
                    </a:lnTo>
                    <a:lnTo>
                      <a:pt x="37" y="190"/>
                    </a:lnTo>
                    <a:lnTo>
                      <a:pt x="33" y="189"/>
                    </a:lnTo>
                    <a:lnTo>
                      <a:pt x="30" y="187"/>
                    </a:lnTo>
                    <a:lnTo>
                      <a:pt x="28" y="185"/>
                    </a:lnTo>
                    <a:lnTo>
                      <a:pt x="28" y="181"/>
                    </a:lnTo>
                    <a:lnTo>
                      <a:pt x="28" y="103"/>
                    </a:lnTo>
                    <a:lnTo>
                      <a:pt x="26" y="101"/>
                    </a:lnTo>
                    <a:lnTo>
                      <a:pt x="26" y="98"/>
                    </a:lnTo>
                    <a:lnTo>
                      <a:pt x="25" y="77"/>
                    </a:lnTo>
                    <a:lnTo>
                      <a:pt x="14" y="108"/>
                    </a:lnTo>
                    <a:lnTo>
                      <a:pt x="12" y="110"/>
                    </a:lnTo>
                    <a:lnTo>
                      <a:pt x="10" y="112"/>
                    </a:lnTo>
                    <a:lnTo>
                      <a:pt x="7" y="112"/>
                    </a:lnTo>
                    <a:lnTo>
                      <a:pt x="4" y="112"/>
                    </a:lnTo>
                    <a:lnTo>
                      <a:pt x="2" y="110"/>
                    </a:lnTo>
                    <a:lnTo>
                      <a:pt x="0" y="108"/>
                    </a:lnTo>
                    <a:lnTo>
                      <a:pt x="0" y="104"/>
                    </a:lnTo>
                    <a:lnTo>
                      <a:pt x="0" y="102"/>
                    </a:lnTo>
                    <a:lnTo>
                      <a:pt x="24" y="38"/>
                    </a:lnTo>
                    <a:lnTo>
                      <a:pt x="25" y="37"/>
                    </a:lnTo>
                    <a:lnTo>
                      <a:pt x="26" y="35"/>
                    </a:lnTo>
                    <a:lnTo>
                      <a:pt x="27" y="33"/>
                    </a:lnTo>
                    <a:lnTo>
                      <a:pt x="29" y="32"/>
                    </a:lnTo>
                    <a:lnTo>
                      <a:pt x="31" y="32"/>
                    </a:lnTo>
                    <a:lnTo>
                      <a:pt x="33" y="30"/>
                    </a:lnTo>
                    <a:lnTo>
                      <a:pt x="64" y="30"/>
                    </a:lnTo>
                    <a:lnTo>
                      <a:pt x="65" y="30"/>
                    </a:lnTo>
                    <a:lnTo>
                      <a:pt x="68" y="32"/>
                    </a:lnTo>
                    <a:lnTo>
                      <a:pt x="70" y="33"/>
                    </a:lnTo>
                    <a:lnTo>
                      <a:pt x="78" y="39"/>
                    </a:lnTo>
                    <a:lnTo>
                      <a:pt x="76" y="30"/>
                    </a:lnTo>
                    <a:lnTo>
                      <a:pt x="76" y="27"/>
                    </a:lnTo>
                    <a:lnTo>
                      <a:pt x="77" y="25"/>
                    </a:lnTo>
                    <a:lnTo>
                      <a:pt x="77" y="25"/>
                    </a:lnTo>
                    <a:lnTo>
                      <a:pt x="77" y="25"/>
                    </a:lnTo>
                    <a:lnTo>
                      <a:pt x="71" y="25"/>
                    </a:lnTo>
                    <a:lnTo>
                      <a:pt x="69" y="25"/>
                    </a:lnTo>
                    <a:lnTo>
                      <a:pt x="68" y="23"/>
                    </a:lnTo>
                    <a:lnTo>
                      <a:pt x="67" y="21"/>
                    </a:lnTo>
                    <a:lnTo>
                      <a:pt x="67" y="4"/>
                    </a:lnTo>
                    <a:lnTo>
                      <a:pt x="68" y="2"/>
                    </a:lnTo>
                    <a:lnTo>
                      <a:pt x="69" y="1"/>
                    </a:lnTo>
                    <a:lnTo>
                      <a:pt x="71"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7" name="组合 6"/>
          <p:cNvGrpSpPr/>
          <p:nvPr/>
        </p:nvGrpSpPr>
        <p:grpSpPr>
          <a:xfrm>
            <a:off x="4828313" y="1935217"/>
            <a:ext cx="570252" cy="1692604"/>
            <a:chOff x="4585650" y="1680422"/>
            <a:chExt cx="656681" cy="1949140"/>
          </a:xfrm>
          <a:solidFill>
            <a:schemeClr val="accent2"/>
          </a:solidFill>
        </p:grpSpPr>
        <p:sp>
          <p:nvSpPr>
            <p:cNvPr id="189" name="Freeform 72"/>
            <p:cNvSpPr/>
            <p:nvPr/>
          </p:nvSpPr>
          <p:spPr bwMode="auto">
            <a:xfrm>
              <a:off x="4585650" y="1680422"/>
              <a:ext cx="656681" cy="1949140"/>
            </a:xfrm>
            <a:custGeom>
              <a:avLst/>
              <a:gdLst>
                <a:gd name="T0" fmla="*/ 0 w 377"/>
                <a:gd name="T1" fmla="*/ 0 h 1119"/>
                <a:gd name="T2" fmla="*/ 259 w 377"/>
                <a:gd name="T3" fmla="*/ 37 h 1119"/>
                <a:gd name="T4" fmla="*/ 283 w 377"/>
                <a:gd name="T5" fmla="*/ 42 h 1119"/>
                <a:gd name="T6" fmla="*/ 306 w 377"/>
                <a:gd name="T7" fmla="*/ 50 h 1119"/>
                <a:gd name="T8" fmla="*/ 326 w 377"/>
                <a:gd name="T9" fmla="*/ 60 h 1119"/>
                <a:gd name="T10" fmla="*/ 344 w 377"/>
                <a:gd name="T11" fmla="*/ 72 h 1119"/>
                <a:gd name="T12" fmla="*/ 358 w 377"/>
                <a:gd name="T13" fmla="*/ 86 h 1119"/>
                <a:gd name="T14" fmla="*/ 369 w 377"/>
                <a:gd name="T15" fmla="*/ 101 h 1119"/>
                <a:gd name="T16" fmla="*/ 375 w 377"/>
                <a:gd name="T17" fmla="*/ 119 h 1119"/>
                <a:gd name="T18" fmla="*/ 377 w 377"/>
                <a:gd name="T19" fmla="*/ 140 h 1119"/>
                <a:gd name="T20" fmla="*/ 377 w 377"/>
                <a:gd name="T21" fmla="*/ 968 h 1119"/>
                <a:gd name="T22" fmla="*/ 375 w 377"/>
                <a:gd name="T23" fmla="*/ 988 h 1119"/>
                <a:gd name="T24" fmla="*/ 369 w 377"/>
                <a:gd name="T25" fmla="*/ 1007 h 1119"/>
                <a:gd name="T26" fmla="*/ 358 w 377"/>
                <a:gd name="T27" fmla="*/ 1022 h 1119"/>
                <a:gd name="T28" fmla="*/ 344 w 377"/>
                <a:gd name="T29" fmla="*/ 1036 h 1119"/>
                <a:gd name="T30" fmla="*/ 327 w 377"/>
                <a:gd name="T31" fmla="*/ 1048 h 1119"/>
                <a:gd name="T32" fmla="*/ 307 w 377"/>
                <a:gd name="T33" fmla="*/ 1058 h 1119"/>
                <a:gd name="T34" fmla="*/ 284 w 377"/>
                <a:gd name="T35" fmla="*/ 1066 h 1119"/>
                <a:gd name="T36" fmla="*/ 259 w 377"/>
                <a:gd name="T37" fmla="*/ 1071 h 1119"/>
                <a:gd name="T38" fmla="*/ 0 w 377"/>
                <a:gd name="T39" fmla="*/ 1119 h 1119"/>
                <a:gd name="T40" fmla="*/ 0 w 377"/>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7" h="1119">
                  <a:moveTo>
                    <a:pt x="0" y="0"/>
                  </a:moveTo>
                  <a:lnTo>
                    <a:pt x="259" y="37"/>
                  </a:lnTo>
                  <a:lnTo>
                    <a:pt x="283" y="42"/>
                  </a:lnTo>
                  <a:lnTo>
                    <a:pt x="306" y="50"/>
                  </a:lnTo>
                  <a:lnTo>
                    <a:pt x="326" y="60"/>
                  </a:lnTo>
                  <a:lnTo>
                    <a:pt x="344" y="72"/>
                  </a:lnTo>
                  <a:lnTo>
                    <a:pt x="358" y="86"/>
                  </a:lnTo>
                  <a:lnTo>
                    <a:pt x="369" y="101"/>
                  </a:lnTo>
                  <a:lnTo>
                    <a:pt x="375" y="119"/>
                  </a:lnTo>
                  <a:lnTo>
                    <a:pt x="377" y="140"/>
                  </a:lnTo>
                  <a:lnTo>
                    <a:pt x="377" y="968"/>
                  </a:lnTo>
                  <a:lnTo>
                    <a:pt x="375" y="988"/>
                  </a:lnTo>
                  <a:lnTo>
                    <a:pt x="369" y="1007"/>
                  </a:lnTo>
                  <a:lnTo>
                    <a:pt x="358" y="1022"/>
                  </a:lnTo>
                  <a:lnTo>
                    <a:pt x="344" y="1036"/>
                  </a:lnTo>
                  <a:lnTo>
                    <a:pt x="327" y="1048"/>
                  </a:lnTo>
                  <a:lnTo>
                    <a:pt x="307"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 name="组合 2"/>
            <p:cNvGrpSpPr/>
            <p:nvPr/>
          </p:nvGrpSpPr>
          <p:grpSpPr>
            <a:xfrm>
              <a:off x="4745901" y="2482548"/>
              <a:ext cx="224700" cy="344888"/>
              <a:chOff x="5098828" y="3162328"/>
              <a:chExt cx="224700" cy="344888"/>
            </a:xfrm>
            <a:grpFill/>
          </p:grpSpPr>
          <p:sp>
            <p:nvSpPr>
              <p:cNvPr id="196" name="Freeform 164"/>
              <p:cNvSpPr/>
              <p:nvPr/>
            </p:nvSpPr>
            <p:spPr bwMode="auto">
              <a:xfrm>
                <a:off x="5152825" y="3162328"/>
                <a:ext cx="62707" cy="62707"/>
              </a:xfrm>
              <a:custGeom>
                <a:avLst/>
                <a:gdLst>
                  <a:gd name="T0" fmla="*/ 18 w 36"/>
                  <a:gd name="T1" fmla="*/ 0 h 36"/>
                  <a:gd name="T2" fmla="*/ 27 w 36"/>
                  <a:gd name="T3" fmla="*/ 3 h 36"/>
                  <a:gd name="T4" fmla="*/ 34 w 36"/>
                  <a:gd name="T5" fmla="*/ 9 h 36"/>
                  <a:gd name="T6" fmla="*/ 36 w 36"/>
                  <a:gd name="T7" fmla="*/ 18 h 36"/>
                  <a:gd name="T8" fmla="*/ 34 w 36"/>
                  <a:gd name="T9" fmla="*/ 28 h 36"/>
                  <a:gd name="T10" fmla="*/ 27 w 36"/>
                  <a:gd name="T11" fmla="*/ 34 h 36"/>
                  <a:gd name="T12" fmla="*/ 18 w 36"/>
                  <a:gd name="T13" fmla="*/ 36 h 36"/>
                  <a:gd name="T14" fmla="*/ 9 w 36"/>
                  <a:gd name="T15" fmla="*/ 34 h 36"/>
                  <a:gd name="T16" fmla="*/ 2 w 36"/>
                  <a:gd name="T17" fmla="*/ 28 h 36"/>
                  <a:gd name="T18" fmla="*/ 0 w 36"/>
                  <a:gd name="T19" fmla="*/ 18 h 36"/>
                  <a:gd name="T20" fmla="*/ 2 w 36"/>
                  <a:gd name="T21" fmla="*/ 9 h 36"/>
                  <a:gd name="T22" fmla="*/ 9 w 36"/>
                  <a:gd name="T23" fmla="*/ 3 h 36"/>
                  <a:gd name="T24" fmla="*/ 18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8" y="0"/>
                    </a:moveTo>
                    <a:lnTo>
                      <a:pt x="27" y="3"/>
                    </a:lnTo>
                    <a:lnTo>
                      <a:pt x="34" y="9"/>
                    </a:lnTo>
                    <a:lnTo>
                      <a:pt x="36" y="18"/>
                    </a:lnTo>
                    <a:lnTo>
                      <a:pt x="34" y="28"/>
                    </a:lnTo>
                    <a:lnTo>
                      <a:pt x="27" y="34"/>
                    </a:lnTo>
                    <a:lnTo>
                      <a:pt x="18" y="36"/>
                    </a:lnTo>
                    <a:lnTo>
                      <a:pt x="9" y="34"/>
                    </a:lnTo>
                    <a:lnTo>
                      <a:pt x="2" y="28"/>
                    </a:lnTo>
                    <a:lnTo>
                      <a:pt x="0" y="18"/>
                    </a:lnTo>
                    <a:lnTo>
                      <a:pt x="2" y="9"/>
                    </a:lnTo>
                    <a:lnTo>
                      <a:pt x="9" y="3"/>
                    </a:lnTo>
                    <a:lnTo>
                      <a:pt x="18"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7" name="Freeform 165"/>
              <p:cNvSpPr>
                <a:spLocks noEditPoints="1"/>
              </p:cNvSpPr>
              <p:nvPr/>
            </p:nvSpPr>
            <p:spPr bwMode="auto">
              <a:xfrm>
                <a:off x="5257337" y="3211100"/>
                <a:ext cx="59223" cy="41805"/>
              </a:xfrm>
              <a:custGeom>
                <a:avLst/>
                <a:gdLst>
                  <a:gd name="T0" fmla="*/ 4 w 34"/>
                  <a:gd name="T1" fmla="*/ 3 h 24"/>
                  <a:gd name="T2" fmla="*/ 4 w 34"/>
                  <a:gd name="T3" fmla="*/ 19 h 24"/>
                  <a:gd name="T4" fmla="*/ 28 w 34"/>
                  <a:gd name="T5" fmla="*/ 19 h 24"/>
                  <a:gd name="T6" fmla="*/ 28 w 34"/>
                  <a:gd name="T7" fmla="*/ 3 h 24"/>
                  <a:gd name="T8" fmla="*/ 4 w 34"/>
                  <a:gd name="T9" fmla="*/ 3 h 24"/>
                  <a:gd name="T10" fmla="*/ 2 w 34"/>
                  <a:gd name="T11" fmla="*/ 0 h 24"/>
                  <a:gd name="T12" fmla="*/ 30 w 34"/>
                  <a:gd name="T13" fmla="*/ 0 h 24"/>
                  <a:gd name="T14" fmla="*/ 33 w 34"/>
                  <a:gd name="T15" fmla="*/ 0 h 24"/>
                  <a:gd name="T16" fmla="*/ 34 w 34"/>
                  <a:gd name="T17" fmla="*/ 2 h 24"/>
                  <a:gd name="T18" fmla="*/ 34 w 34"/>
                  <a:gd name="T19" fmla="*/ 20 h 24"/>
                  <a:gd name="T20" fmla="*/ 33 w 34"/>
                  <a:gd name="T21" fmla="*/ 22 h 24"/>
                  <a:gd name="T22" fmla="*/ 30 w 34"/>
                  <a:gd name="T23" fmla="*/ 24 h 24"/>
                  <a:gd name="T24" fmla="*/ 2 w 34"/>
                  <a:gd name="T25" fmla="*/ 24 h 24"/>
                  <a:gd name="T26" fmla="*/ 0 w 34"/>
                  <a:gd name="T27" fmla="*/ 22 h 24"/>
                  <a:gd name="T28" fmla="*/ 0 w 34"/>
                  <a:gd name="T29" fmla="*/ 20 h 24"/>
                  <a:gd name="T30" fmla="*/ 0 w 34"/>
                  <a:gd name="T31" fmla="*/ 2 h 24"/>
                  <a:gd name="T32" fmla="*/ 0 w 34"/>
                  <a:gd name="T33" fmla="*/ 0 h 24"/>
                  <a:gd name="T34" fmla="*/ 2 w 34"/>
                  <a:gd name="T35"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24">
                    <a:moveTo>
                      <a:pt x="4" y="3"/>
                    </a:moveTo>
                    <a:lnTo>
                      <a:pt x="4" y="19"/>
                    </a:lnTo>
                    <a:lnTo>
                      <a:pt x="28" y="19"/>
                    </a:lnTo>
                    <a:lnTo>
                      <a:pt x="28" y="3"/>
                    </a:lnTo>
                    <a:lnTo>
                      <a:pt x="4" y="3"/>
                    </a:lnTo>
                    <a:close/>
                    <a:moveTo>
                      <a:pt x="2" y="0"/>
                    </a:moveTo>
                    <a:lnTo>
                      <a:pt x="30" y="0"/>
                    </a:lnTo>
                    <a:lnTo>
                      <a:pt x="33" y="0"/>
                    </a:lnTo>
                    <a:lnTo>
                      <a:pt x="34" y="2"/>
                    </a:lnTo>
                    <a:lnTo>
                      <a:pt x="34" y="20"/>
                    </a:lnTo>
                    <a:lnTo>
                      <a:pt x="33" y="22"/>
                    </a:lnTo>
                    <a:lnTo>
                      <a:pt x="30" y="24"/>
                    </a:lnTo>
                    <a:lnTo>
                      <a:pt x="2" y="24"/>
                    </a:lnTo>
                    <a:lnTo>
                      <a:pt x="0" y="22"/>
                    </a:lnTo>
                    <a:lnTo>
                      <a:pt x="0" y="20"/>
                    </a:lnTo>
                    <a:lnTo>
                      <a:pt x="0" y="2"/>
                    </a:lnTo>
                    <a:lnTo>
                      <a:pt x="0" y="0"/>
                    </a:lnTo>
                    <a:lnTo>
                      <a:pt x="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8" name="Freeform 166"/>
              <p:cNvSpPr/>
              <p:nvPr/>
            </p:nvSpPr>
            <p:spPr bwMode="auto">
              <a:xfrm>
                <a:off x="5098828" y="3228519"/>
                <a:ext cx="224700" cy="278697"/>
              </a:xfrm>
              <a:custGeom>
                <a:avLst/>
                <a:gdLst>
                  <a:gd name="T0" fmla="*/ 64 w 129"/>
                  <a:gd name="T1" fmla="*/ 0 h 160"/>
                  <a:gd name="T2" fmla="*/ 70 w 129"/>
                  <a:gd name="T3" fmla="*/ 4 h 160"/>
                  <a:gd name="T4" fmla="*/ 73 w 129"/>
                  <a:gd name="T5" fmla="*/ 5 h 160"/>
                  <a:gd name="T6" fmla="*/ 98 w 129"/>
                  <a:gd name="T7" fmla="*/ 20 h 160"/>
                  <a:gd name="T8" fmla="*/ 87 w 129"/>
                  <a:gd name="T9" fmla="*/ 20 h 160"/>
                  <a:gd name="T10" fmla="*/ 86 w 129"/>
                  <a:gd name="T11" fmla="*/ 18 h 160"/>
                  <a:gd name="T12" fmla="*/ 87 w 129"/>
                  <a:gd name="T13" fmla="*/ 17 h 160"/>
                  <a:gd name="T14" fmla="*/ 92 w 129"/>
                  <a:gd name="T15" fmla="*/ 14 h 160"/>
                  <a:gd name="T16" fmla="*/ 124 w 129"/>
                  <a:gd name="T17" fmla="*/ 15 h 160"/>
                  <a:gd name="T18" fmla="*/ 129 w 129"/>
                  <a:gd name="T19" fmla="*/ 18 h 160"/>
                  <a:gd name="T20" fmla="*/ 128 w 129"/>
                  <a:gd name="T21" fmla="*/ 20 h 160"/>
                  <a:gd name="T22" fmla="*/ 114 w 129"/>
                  <a:gd name="T23" fmla="*/ 20 h 160"/>
                  <a:gd name="T24" fmla="*/ 114 w 129"/>
                  <a:gd name="T25" fmla="*/ 25 h 160"/>
                  <a:gd name="T26" fmla="*/ 93 w 129"/>
                  <a:gd name="T27" fmla="*/ 46 h 160"/>
                  <a:gd name="T28" fmla="*/ 92 w 129"/>
                  <a:gd name="T29" fmla="*/ 46 h 160"/>
                  <a:gd name="T30" fmla="*/ 89 w 129"/>
                  <a:gd name="T31" fmla="*/ 47 h 160"/>
                  <a:gd name="T32" fmla="*/ 83 w 129"/>
                  <a:gd name="T33" fmla="*/ 46 h 160"/>
                  <a:gd name="T34" fmla="*/ 73 w 129"/>
                  <a:gd name="T35" fmla="*/ 32 h 160"/>
                  <a:gd name="T36" fmla="*/ 71 w 129"/>
                  <a:gd name="T37" fmla="*/ 71 h 160"/>
                  <a:gd name="T38" fmla="*/ 69 w 129"/>
                  <a:gd name="T39" fmla="*/ 151 h 160"/>
                  <a:gd name="T40" fmla="*/ 67 w 129"/>
                  <a:gd name="T41" fmla="*/ 157 h 160"/>
                  <a:gd name="T42" fmla="*/ 61 w 129"/>
                  <a:gd name="T43" fmla="*/ 160 h 160"/>
                  <a:gd name="T44" fmla="*/ 55 w 129"/>
                  <a:gd name="T45" fmla="*/ 157 h 160"/>
                  <a:gd name="T46" fmla="*/ 52 w 129"/>
                  <a:gd name="T47" fmla="*/ 151 h 160"/>
                  <a:gd name="T48" fmla="*/ 45 w 129"/>
                  <a:gd name="T49" fmla="*/ 78 h 160"/>
                  <a:gd name="T50" fmla="*/ 45 w 129"/>
                  <a:gd name="T51" fmla="*/ 155 h 160"/>
                  <a:gd name="T52" fmla="*/ 41 w 129"/>
                  <a:gd name="T53" fmla="*/ 159 h 160"/>
                  <a:gd name="T54" fmla="*/ 33 w 129"/>
                  <a:gd name="T55" fmla="*/ 159 h 160"/>
                  <a:gd name="T56" fmla="*/ 29 w 129"/>
                  <a:gd name="T57" fmla="*/ 155 h 160"/>
                  <a:gd name="T58" fmla="*/ 28 w 129"/>
                  <a:gd name="T59" fmla="*/ 73 h 160"/>
                  <a:gd name="T60" fmla="*/ 27 w 129"/>
                  <a:gd name="T61" fmla="*/ 68 h 160"/>
                  <a:gd name="T62" fmla="*/ 15 w 129"/>
                  <a:gd name="T63" fmla="*/ 78 h 160"/>
                  <a:gd name="T64" fmla="*/ 11 w 129"/>
                  <a:gd name="T65" fmla="*/ 82 h 160"/>
                  <a:gd name="T66" fmla="*/ 5 w 129"/>
                  <a:gd name="T67" fmla="*/ 82 h 160"/>
                  <a:gd name="T68" fmla="*/ 1 w 129"/>
                  <a:gd name="T69" fmla="*/ 78 h 160"/>
                  <a:gd name="T70" fmla="*/ 1 w 129"/>
                  <a:gd name="T71" fmla="*/ 72 h 160"/>
                  <a:gd name="T72" fmla="*/ 26 w 129"/>
                  <a:gd name="T73" fmla="*/ 7 h 160"/>
                  <a:gd name="T74" fmla="*/ 28 w 129"/>
                  <a:gd name="T75" fmla="*/ 3 h 160"/>
                  <a:gd name="T76" fmla="*/ 31 w 129"/>
                  <a:gd name="T77" fmla="*/ 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60">
                    <a:moveTo>
                      <a:pt x="35" y="0"/>
                    </a:moveTo>
                    <a:lnTo>
                      <a:pt x="64" y="0"/>
                    </a:lnTo>
                    <a:lnTo>
                      <a:pt x="67" y="2"/>
                    </a:lnTo>
                    <a:lnTo>
                      <a:pt x="70" y="4"/>
                    </a:lnTo>
                    <a:lnTo>
                      <a:pt x="70" y="4"/>
                    </a:lnTo>
                    <a:lnTo>
                      <a:pt x="73" y="5"/>
                    </a:lnTo>
                    <a:lnTo>
                      <a:pt x="89" y="29"/>
                    </a:lnTo>
                    <a:lnTo>
                      <a:pt x="98" y="20"/>
                    </a:lnTo>
                    <a:lnTo>
                      <a:pt x="88" y="20"/>
                    </a:lnTo>
                    <a:lnTo>
                      <a:pt x="87" y="20"/>
                    </a:lnTo>
                    <a:lnTo>
                      <a:pt x="86" y="18"/>
                    </a:lnTo>
                    <a:lnTo>
                      <a:pt x="86" y="18"/>
                    </a:lnTo>
                    <a:lnTo>
                      <a:pt x="87" y="17"/>
                    </a:lnTo>
                    <a:lnTo>
                      <a:pt x="87" y="17"/>
                    </a:lnTo>
                    <a:lnTo>
                      <a:pt x="91" y="15"/>
                    </a:lnTo>
                    <a:lnTo>
                      <a:pt x="92" y="14"/>
                    </a:lnTo>
                    <a:lnTo>
                      <a:pt x="122" y="14"/>
                    </a:lnTo>
                    <a:lnTo>
                      <a:pt x="124" y="15"/>
                    </a:lnTo>
                    <a:lnTo>
                      <a:pt x="128" y="17"/>
                    </a:lnTo>
                    <a:lnTo>
                      <a:pt x="129" y="18"/>
                    </a:lnTo>
                    <a:lnTo>
                      <a:pt x="129" y="18"/>
                    </a:lnTo>
                    <a:lnTo>
                      <a:pt x="128" y="20"/>
                    </a:lnTo>
                    <a:lnTo>
                      <a:pt x="127" y="20"/>
                    </a:lnTo>
                    <a:lnTo>
                      <a:pt x="114" y="20"/>
                    </a:lnTo>
                    <a:lnTo>
                      <a:pt x="114" y="23"/>
                    </a:lnTo>
                    <a:lnTo>
                      <a:pt x="114" y="25"/>
                    </a:lnTo>
                    <a:lnTo>
                      <a:pt x="112" y="27"/>
                    </a:lnTo>
                    <a:lnTo>
                      <a:pt x="93" y="46"/>
                    </a:lnTo>
                    <a:lnTo>
                      <a:pt x="92" y="46"/>
                    </a:lnTo>
                    <a:lnTo>
                      <a:pt x="92" y="46"/>
                    </a:lnTo>
                    <a:lnTo>
                      <a:pt x="91" y="47"/>
                    </a:lnTo>
                    <a:lnTo>
                      <a:pt x="89" y="47"/>
                    </a:lnTo>
                    <a:lnTo>
                      <a:pt x="86" y="47"/>
                    </a:lnTo>
                    <a:lnTo>
                      <a:pt x="83" y="46"/>
                    </a:lnTo>
                    <a:lnTo>
                      <a:pt x="81" y="45"/>
                    </a:lnTo>
                    <a:lnTo>
                      <a:pt x="73" y="32"/>
                    </a:lnTo>
                    <a:lnTo>
                      <a:pt x="71" y="68"/>
                    </a:lnTo>
                    <a:lnTo>
                      <a:pt x="71" y="71"/>
                    </a:lnTo>
                    <a:lnTo>
                      <a:pt x="69" y="73"/>
                    </a:lnTo>
                    <a:lnTo>
                      <a:pt x="69" y="151"/>
                    </a:lnTo>
                    <a:lnTo>
                      <a:pt x="69" y="155"/>
                    </a:lnTo>
                    <a:lnTo>
                      <a:pt x="67" y="157"/>
                    </a:lnTo>
                    <a:lnTo>
                      <a:pt x="65" y="159"/>
                    </a:lnTo>
                    <a:lnTo>
                      <a:pt x="61" y="160"/>
                    </a:lnTo>
                    <a:lnTo>
                      <a:pt x="57" y="159"/>
                    </a:lnTo>
                    <a:lnTo>
                      <a:pt x="55" y="157"/>
                    </a:lnTo>
                    <a:lnTo>
                      <a:pt x="53" y="155"/>
                    </a:lnTo>
                    <a:lnTo>
                      <a:pt x="52" y="151"/>
                    </a:lnTo>
                    <a:lnTo>
                      <a:pt x="52" y="78"/>
                    </a:lnTo>
                    <a:lnTo>
                      <a:pt x="45" y="78"/>
                    </a:lnTo>
                    <a:lnTo>
                      <a:pt x="45" y="151"/>
                    </a:lnTo>
                    <a:lnTo>
                      <a:pt x="45" y="155"/>
                    </a:lnTo>
                    <a:lnTo>
                      <a:pt x="43" y="157"/>
                    </a:lnTo>
                    <a:lnTo>
                      <a:pt x="41" y="159"/>
                    </a:lnTo>
                    <a:lnTo>
                      <a:pt x="37" y="160"/>
                    </a:lnTo>
                    <a:lnTo>
                      <a:pt x="33" y="159"/>
                    </a:lnTo>
                    <a:lnTo>
                      <a:pt x="31" y="157"/>
                    </a:lnTo>
                    <a:lnTo>
                      <a:pt x="29" y="155"/>
                    </a:lnTo>
                    <a:lnTo>
                      <a:pt x="28" y="151"/>
                    </a:lnTo>
                    <a:lnTo>
                      <a:pt x="28" y="73"/>
                    </a:lnTo>
                    <a:lnTo>
                      <a:pt x="27" y="71"/>
                    </a:lnTo>
                    <a:lnTo>
                      <a:pt x="27" y="68"/>
                    </a:lnTo>
                    <a:lnTo>
                      <a:pt x="26" y="47"/>
                    </a:lnTo>
                    <a:lnTo>
                      <a:pt x="15" y="78"/>
                    </a:lnTo>
                    <a:lnTo>
                      <a:pt x="13" y="80"/>
                    </a:lnTo>
                    <a:lnTo>
                      <a:pt x="11" y="82"/>
                    </a:lnTo>
                    <a:lnTo>
                      <a:pt x="7" y="82"/>
                    </a:lnTo>
                    <a:lnTo>
                      <a:pt x="5" y="82"/>
                    </a:lnTo>
                    <a:lnTo>
                      <a:pt x="2" y="80"/>
                    </a:lnTo>
                    <a:lnTo>
                      <a:pt x="1" y="78"/>
                    </a:lnTo>
                    <a:lnTo>
                      <a:pt x="0" y="74"/>
                    </a:lnTo>
                    <a:lnTo>
                      <a:pt x="1" y="72"/>
                    </a:lnTo>
                    <a:lnTo>
                      <a:pt x="25" y="8"/>
                    </a:lnTo>
                    <a:lnTo>
                      <a:pt x="26" y="7"/>
                    </a:lnTo>
                    <a:lnTo>
                      <a:pt x="26" y="5"/>
                    </a:lnTo>
                    <a:lnTo>
                      <a:pt x="28" y="3"/>
                    </a:lnTo>
                    <a:lnTo>
                      <a:pt x="29" y="2"/>
                    </a:lnTo>
                    <a:lnTo>
                      <a:pt x="31" y="2"/>
                    </a:lnTo>
                    <a:lnTo>
                      <a:pt x="35"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 name="组合 9"/>
          <p:cNvGrpSpPr/>
          <p:nvPr/>
        </p:nvGrpSpPr>
        <p:grpSpPr>
          <a:xfrm>
            <a:off x="3184715" y="4033200"/>
            <a:ext cx="6547582" cy="570252"/>
            <a:chOff x="2692946" y="4096380"/>
            <a:chExt cx="7539950" cy="656681"/>
          </a:xfrm>
          <a:solidFill>
            <a:schemeClr val="bg1"/>
          </a:solidFill>
        </p:grpSpPr>
        <p:grpSp>
          <p:nvGrpSpPr>
            <p:cNvPr id="207" name="组合 206"/>
            <p:cNvGrpSpPr/>
            <p:nvPr/>
          </p:nvGrpSpPr>
          <p:grpSpPr>
            <a:xfrm>
              <a:off x="9717306" y="4108573"/>
              <a:ext cx="515590" cy="606167"/>
              <a:chOff x="8418513" y="4619626"/>
              <a:chExt cx="469900" cy="552450"/>
            </a:xfrm>
            <a:grpFill/>
          </p:grpSpPr>
          <p:sp>
            <p:nvSpPr>
              <p:cNvPr id="172" name="Freeform 152"/>
              <p:cNvSpPr>
                <a:spLocks noEditPoints="1"/>
              </p:cNvSpPr>
              <p:nvPr/>
            </p:nvSpPr>
            <p:spPr bwMode="auto">
              <a:xfrm>
                <a:off x="8520113" y="4921251"/>
                <a:ext cx="52388" cy="85725"/>
              </a:xfrm>
              <a:custGeom>
                <a:avLst/>
                <a:gdLst>
                  <a:gd name="T0" fmla="*/ 15 w 33"/>
                  <a:gd name="T1" fmla="*/ 5 h 54"/>
                  <a:gd name="T2" fmla="*/ 12 w 33"/>
                  <a:gd name="T3" fmla="*/ 6 h 54"/>
                  <a:gd name="T4" fmla="*/ 8 w 33"/>
                  <a:gd name="T5" fmla="*/ 8 h 54"/>
                  <a:gd name="T6" fmla="*/ 6 w 33"/>
                  <a:gd name="T7" fmla="*/ 12 h 54"/>
                  <a:gd name="T8" fmla="*/ 5 w 33"/>
                  <a:gd name="T9" fmla="*/ 16 h 54"/>
                  <a:gd name="T10" fmla="*/ 5 w 33"/>
                  <a:gd name="T11" fmla="*/ 48 h 54"/>
                  <a:gd name="T12" fmla="*/ 28 w 33"/>
                  <a:gd name="T13" fmla="*/ 48 h 54"/>
                  <a:gd name="T14" fmla="*/ 28 w 33"/>
                  <a:gd name="T15" fmla="*/ 16 h 54"/>
                  <a:gd name="T16" fmla="*/ 27 w 33"/>
                  <a:gd name="T17" fmla="*/ 12 h 54"/>
                  <a:gd name="T18" fmla="*/ 25 w 33"/>
                  <a:gd name="T19" fmla="*/ 8 h 54"/>
                  <a:gd name="T20" fmla="*/ 21 w 33"/>
                  <a:gd name="T21" fmla="*/ 6 h 54"/>
                  <a:gd name="T22" fmla="*/ 17 w 33"/>
                  <a:gd name="T23" fmla="*/ 5 h 54"/>
                  <a:gd name="T24" fmla="*/ 15 w 33"/>
                  <a:gd name="T25" fmla="*/ 5 h 54"/>
                  <a:gd name="T26" fmla="*/ 15 w 33"/>
                  <a:gd name="T27" fmla="*/ 0 h 54"/>
                  <a:gd name="T28" fmla="*/ 17 w 33"/>
                  <a:gd name="T29" fmla="*/ 0 h 54"/>
                  <a:gd name="T30" fmla="*/ 22 w 33"/>
                  <a:gd name="T31" fmla="*/ 0 h 54"/>
                  <a:gd name="T32" fmla="*/ 27 w 33"/>
                  <a:gd name="T33" fmla="*/ 2 h 54"/>
                  <a:gd name="T34" fmla="*/ 30 w 33"/>
                  <a:gd name="T35" fmla="*/ 6 h 54"/>
                  <a:gd name="T36" fmla="*/ 32 w 33"/>
                  <a:gd name="T37" fmla="*/ 11 h 54"/>
                  <a:gd name="T38" fmla="*/ 33 w 33"/>
                  <a:gd name="T39" fmla="*/ 16 h 54"/>
                  <a:gd name="T40" fmla="*/ 33 w 33"/>
                  <a:gd name="T41" fmla="*/ 54 h 54"/>
                  <a:gd name="T42" fmla="*/ 0 w 33"/>
                  <a:gd name="T43" fmla="*/ 54 h 54"/>
                  <a:gd name="T44" fmla="*/ 0 w 33"/>
                  <a:gd name="T45" fmla="*/ 16 h 54"/>
                  <a:gd name="T46" fmla="*/ 0 w 33"/>
                  <a:gd name="T47" fmla="*/ 11 h 54"/>
                  <a:gd name="T48" fmla="*/ 2 w 33"/>
                  <a:gd name="T49" fmla="*/ 6 h 54"/>
                  <a:gd name="T50" fmla="*/ 6 w 33"/>
                  <a:gd name="T51" fmla="*/ 2 h 54"/>
                  <a:gd name="T52" fmla="*/ 11 w 33"/>
                  <a:gd name="T53" fmla="*/ 0 h 54"/>
                  <a:gd name="T54" fmla="*/ 15 w 33"/>
                  <a:gd name="T5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 h="54">
                    <a:moveTo>
                      <a:pt x="15" y="5"/>
                    </a:moveTo>
                    <a:lnTo>
                      <a:pt x="12" y="6"/>
                    </a:lnTo>
                    <a:lnTo>
                      <a:pt x="8" y="8"/>
                    </a:lnTo>
                    <a:lnTo>
                      <a:pt x="6" y="12"/>
                    </a:lnTo>
                    <a:lnTo>
                      <a:pt x="5" y="16"/>
                    </a:lnTo>
                    <a:lnTo>
                      <a:pt x="5" y="48"/>
                    </a:lnTo>
                    <a:lnTo>
                      <a:pt x="28" y="48"/>
                    </a:lnTo>
                    <a:lnTo>
                      <a:pt x="28" y="16"/>
                    </a:lnTo>
                    <a:lnTo>
                      <a:pt x="27" y="12"/>
                    </a:lnTo>
                    <a:lnTo>
                      <a:pt x="25" y="8"/>
                    </a:lnTo>
                    <a:lnTo>
                      <a:pt x="21" y="6"/>
                    </a:lnTo>
                    <a:lnTo>
                      <a:pt x="17" y="5"/>
                    </a:lnTo>
                    <a:lnTo>
                      <a:pt x="15" y="5"/>
                    </a:lnTo>
                    <a:close/>
                    <a:moveTo>
                      <a:pt x="15" y="0"/>
                    </a:moveTo>
                    <a:lnTo>
                      <a:pt x="17" y="0"/>
                    </a:lnTo>
                    <a:lnTo>
                      <a:pt x="22" y="0"/>
                    </a:lnTo>
                    <a:lnTo>
                      <a:pt x="27" y="2"/>
                    </a:lnTo>
                    <a:lnTo>
                      <a:pt x="30" y="6"/>
                    </a:lnTo>
                    <a:lnTo>
                      <a:pt x="32" y="11"/>
                    </a:lnTo>
                    <a:lnTo>
                      <a:pt x="33" y="16"/>
                    </a:lnTo>
                    <a:lnTo>
                      <a:pt x="33" y="54"/>
                    </a:lnTo>
                    <a:lnTo>
                      <a:pt x="0" y="54"/>
                    </a:lnTo>
                    <a:lnTo>
                      <a:pt x="0" y="16"/>
                    </a:lnTo>
                    <a:lnTo>
                      <a:pt x="0" y="11"/>
                    </a:lnTo>
                    <a:lnTo>
                      <a:pt x="2" y="6"/>
                    </a:lnTo>
                    <a:lnTo>
                      <a:pt x="6" y="2"/>
                    </a:lnTo>
                    <a:lnTo>
                      <a:pt x="11" y="0"/>
                    </a:lnTo>
                    <a:lnTo>
                      <a:pt x="15"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3" name="Freeform 153"/>
              <p:cNvSpPr>
                <a:spLocks noEditPoints="1"/>
              </p:cNvSpPr>
              <p:nvPr/>
            </p:nvSpPr>
            <p:spPr bwMode="auto">
              <a:xfrm>
                <a:off x="8589963" y="4883151"/>
                <a:ext cx="55563" cy="123825"/>
              </a:xfrm>
              <a:custGeom>
                <a:avLst/>
                <a:gdLst>
                  <a:gd name="T0" fmla="*/ 16 w 35"/>
                  <a:gd name="T1" fmla="*/ 6 h 78"/>
                  <a:gd name="T2" fmla="*/ 12 w 35"/>
                  <a:gd name="T3" fmla="*/ 7 h 78"/>
                  <a:gd name="T4" fmla="*/ 9 w 35"/>
                  <a:gd name="T5" fmla="*/ 10 h 78"/>
                  <a:gd name="T6" fmla="*/ 7 w 35"/>
                  <a:gd name="T7" fmla="*/ 13 h 78"/>
                  <a:gd name="T8" fmla="*/ 7 w 35"/>
                  <a:gd name="T9" fmla="*/ 16 h 78"/>
                  <a:gd name="T10" fmla="*/ 7 w 35"/>
                  <a:gd name="T11" fmla="*/ 72 h 78"/>
                  <a:gd name="T12" fmla="*/ 28 w 35"/>
                  <a:gd name="T13" fmla="*/ 72 h 78"/>
                  <a:gd name="T14" fmla="*/ 28 w 35"/>
                  <a:gd name="T15" fmla="*/ 16 h 78"/>
                  <a:gd name="T16" fmla="*/ 27 w 35"/>
                  <a:gd name="T17" fmla="*/ 13 h 78"/>
                  <a:gd name="T18" fmla="*/ 25 w 35"/>
                  <a:gd name="T19" fmla="*/ 10 h 78"/>
                  <a:gd name="T20" fmla="*/ 22 w 35"/>
                  <a:gd name="T21" fmla="*/ 7 h 78"/>
                  <a:gd name="T22" fmla="*/ 19 w 35"/>
                  <a:gd name="T23" fmla="*/ 6 h 78"/>
                  <a:gd name="T24" fmla="*/ 16 w 35"/>
                  <a:gd name="T25" fmla="*/ 6 h 78"/>
                  <a:gd name="T26" fmla="*/ 16 w 35"/>
                  <a:gd name="T27" fmla="*/ 0 h 78"/>
                  <a:gd name="T28" fmla="*/ 19 w 35"/>
                  <a:gd name="T29" fmla="*/ 0 h 78"/>
                  <a:gd name="T30" fmla="*/ 23 w 35"/>
                  <a:gd name="T31" fmla="*/ 1 h 78"/>
                  <a:gd name="T32" fmla="*/ 28 w 35"/>
                  <a:gd name="T33" fmla="*/ 3 h 78"/>
                  <a:gd name="T34" fmla="*/ 32 w 35"/>
                  <a:gd name="T35" fmla="*/ 7 h 78"/>
                  <a:gd name="T36" fmla="*/ 34 w 35"/>
                  <a:gd name="T37" fmla="*/ 12 h 78"/>
                  <a:gd name="T38" fmla="*/ 35 w 35"/>
                  <a:gd name="T39" fmla="*/ 16 h 78"/>
                  <a:gd name="T40" fmla="*/ 35 w 35"/>
                  <a:gd name="T41" fmla="*/ 78 h 78"/>
                  <a:gd name="T42" fmla="*/ 0 w 35"/>
                  <a:gd name="T43" fmla="*/ 78 h 78"/>
                  <a:gd name="T44" fmla="*/ 0 w 35"/>
                  <a:gd name="T45" fmla="*/ 16 h 78"/>
                  <a:gd name="T46" fmla="*/ 1 w 35"/>
                  <a:gd name="T47" fmla="*/ 12 h 78"/>
                  <a:gd name="T48" fmla="*/ 3 w 35"/>
                  <a:gd name="T49" fmla="*/ 7 h 78"/>
                  <a:gd name="T50" fmla="*/ 7 w 35"/>
                  <a:gd name="T51" fmla="*/ 3 h 78"/>
                  <a:gd name="T52" fmla="*/ 11 w 35"/>
                  <a:gd name="T53" fmla="*/ 1 h 78"/>
                  <a:gd name="T54" fmla="*/ 16 w 35"/>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78">
                    <a:moveTo>
                      <a:pt x="16" y="6"/>
                    </a:moveTo>
                    <a:lnTo>
                      <a:pt x="12" y="7"/>
                    </a:lnTo>
                    <a:lnTo>
                      <a:pt x="9" y="10"/>
                    </a:lnTo>
                    <a:lnTo>
                      <a:pt x="7" y="13"/>
                    </a:lnTo>
                    <a:lnTo>
                      <a:pt x="7" y="16"/>
                    </a:lnTo>
                    <a:lnTo>
                      <a:pt x="7" y="72"/>
                    </a:lnTo>
                    <a:lnTo>
                      <a:pt x="28" y="72"/>
                    </a:lnTo>
                    <a:lnTo>
                      <a:pt x="28" y="16"/>
                    </a:lnTo>
                    <a:lnTo>
                      <a:pt x="27" y="13"/>
                    </a:lnTo>
                    <a:lnTo>
                      <a:pt x="25" y="10"/>
                    </a:lnTo>
                    <a:lnTo>
                      <a:pt x="22" y="7"/>
                    </a:lnTo>
                    <a:lnTo>
                      <a:pt x="19" y="6"/>
                    </a:lnTo>
                    <a:lnTo>
                      <a:pt x="16" y="6"/>
                    </a:lnTo>
                    <a:close/>
                    <a:moveTo>
                      <a:pt x="16" y="0"/>
                    </a:moveTo>
                    <a:lnTo>
                      <a:pt x="19" y="0"/>
                    </a:lnTo>
                    <a:lnTo>
                      <a:pt x="23" y="1"/>
                    </a:lnTo>
                    <a:lnTo>
                      <a:pt x="28" y="3"/>
                    </a:lnTo>
                    <a:lnTo>
                      <a:pt x="32" y="7"/>
                    </a:lnTo>
                    <a:lnTo>
                      <a:pt x="34" y="12"/>
                    </a:lnTo>
                    <a:lnTo>
                      <a:pt x="35" y="16"/>
                    </a:lnTo>
                    <a:lnTo>
                      <a:pt x="35" y="78"/>
                    </a:lnTo>
                    <a:lnTo>
                      <a:pt x="0" y="78"/>
                    </a:lnTo>
                    <a:lnTo>
                      <a:pt x="0" y="16"/>
                    </a:lnTo>
                    <a:lnTo>
                      <a:pt x="1" y="12"/>
                    </a:lnTo>
                    <a:lnTo>
                      <a:pt x="3" y="7"/>
                    </a:lnTo>
                    <a:lnTo>
                      <a:pt x="7" y="3"/>
                    </a:lnTo>
                    <a:lnTo>
                      <a:pt x="11" y="1"/>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4" name="Freeform 154"/>
              <p:cNvSpPr>
                <a:spLocks noEditPoints="1"/>
              </p:cNvSpPr>
              <p:nvPr/>
            </p:nvSpPr>
            <p:spPr bwMode="auto">
              <a:xfrm>
                <a:off x="8662988" y="4846638"/>
                <a:ext cx="52388" cy="160338"/>
              </a:xfrm>
              <a:custGeom>
                <a:avLst/>
                <a:gdLst>
                  <a:gd name="T0" fmla="*/ 16 w 33"/>
                  <a:gd name="T1" fmla="*/ 7 h 101"/>
                  <a:gd name="T2" fmla="*/ 12 w 33"/>
                  <a:gd name="T3" fmla="*/ 8 h 101"/>
                  <a:gd name="T4" fmla="*/ 8 w 33"/>
                  <a:gd name="T5" fmla="*/ 10 h 101"/>
                  <a:gd name="T6" fmla="*/ 6 w 33"/>
                  <a:gd name="T7" fmla="*/ 13 h 101"/>
                  <a:gd name="T8" fmla="*/ 5 w 33"/>
                  <a:gd name="T9" fmla="*/ 16 h 101"/>
                  <a:gd name="T10" fmla="*/ 5 w 33"/>
                  <a:gd name="T11" fmla="*/ 95 h 101"/>
                  <a:gd name="T12" fmla="*/ 28 w 33"/>
                  <a:gd name="T13" fmla="*/ 95 h 101"/>
                  <a:gd name="T14" fmla="*/ 28 w 33"/>
                  <a:gd name="T15" fmla="*/ 16 h 101"/>
                  <a:gd name="T16" fmla="*/ 27 w 33"/>
                  <a:gd name="T17" fmla="*/ 13 h 101"/>
                  <a:gd name="T18" fmla="*/ 25 w 33"/>
                  <a:gd name="T19" fmla="*/ 10 h 101"/>
                  <a:gd name="T20" fmla="*/ 21 w 33"/>
                  <a:gd name="T21" fmla="*/ 8 h 101"/>
                  <a:gd name="T22" fmla="*/ 17 w 33"/>
                  <a:gd name="T23" fmla="*/ 7 h 101"/>
                  <a:gd name="T24" fmla="*/ 16 w 33"/>
                  <a:gd name="T25" fmla="*/ 7 h 101"/>
                  <a:gd name="T26" fmla="*/ 16 w 33"/>
                  <a:gd name="T27" fmla="*/ 0 h 101"/>
                  <a:gd name="T28" fmla="*/ 17 w 33"/>
                  <a:gd name="T29" fmla="*/ 0 h 101"/>
                  <a:gd name="T30" fmla="*/ 23 w 33"/>
                  <a:gd name="T31" fmla="*/ 1 h 101"/>
                  <a:gd name="T32" fmla="*/ 27 w 33"/>
                  <a:gd name="T33" fmla="*/ 3 h 101"/>
                  <a:gd name="T34" fmla="*/ 30 w 33"/>
                  <a:gd name="T35" fmla="*/ 8 h 101"/>
                  <a:gd name="T36" fmla="*/ 32 w 33"/>
                  <a:gd name="T37" fmla="*/ 12 h 101"/>
                  <a:gd name="T38" fmla="*/ 33 w 33"/>
                  <a:gd name="T39" fmla="*/ 16 h 101"/>
                  <a:gd name="T40" fmla="*/ 33 w 33"/>
                  <a:gd name="T41" fmla="*/ 101 h 101"/>
                  <a:gd name="T42" fmla="*/ 0 w 33"/>
                  <a:gd name="T43" fmla="*/ 101 h 101"/>
                  <a:gd name="T44" fmla="*/ 0 w 33"/>
                  <a:gd name="T45" fmla="*/ 16 h 101"/>
                  <a:gd name="T46" fmla="*/ 0 w 33"/>
                  <a:gd name="T47" fmla="*/ 12 h 101"/>
                  <a:gd name="T48" fmla="*/ 2 w 33"/>
                  <a:gd name="T49" fmla="*/ 8 h 101"/>
                  <a:gd name="T50" fmla="*/ 6 w 33"/>
                  <a:gd name="T51" fmla="*/ 3 h 101"/>
                  <a:gd name="T52" fmla="*/ 11 w 33"/>
                  <a:gd name="T53" fmla="*/ 1 h 101"/>
                  <a:gd name="T54" fmla="*/ 16 w 33"/>
                  <a:gd name="T55"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 h="101">
                    <a:moveTo>
                      <a:pt x="16" y="7"/>
                    </a:moveTo>
                    <a:lnTo>
                      <a:pt x="12" y="8"/>
                    </a:lnTo>
                    <a:lnTo>
                      <a:pt x="8" y="10"/>
                    </a:lnTo>
                    <a:lnTo>
                      <a:pt x="6" y="13"/>
                    </a:lnTo>
                    <a:lnTo>
                      <a:pt x="5" y="16"/>
                    </a:lnTo>
                    <a:lnTo>
                      <a:pt x="5" y="95"/>
                    </a:lnTo>
                    <a:lnTo>
                      <a:pt x="28" y="95"/>
                    </a:lnTo>
                    <a:lnTo>
                      <a:pt x="28" y="16"/>
                    </a:lnTo>
                    <a:lnTo>
                      <a:pt x="27" y="13"/>
                    </a:lnTo>
                    <a:lnTo>
                      <a:pt x="25" y="10"/>
                    </a:lnTo>
                    <a:lnTo>
                      <a:pt x="21" y="8"/>
                    </a:lnTo>
                    <a:lnTo>
                      <a:pt x="17" y="7"/>
                    </a:lnTo>
                    <a:lnTo>
                      <a:pt x="16" y="7"/>
                    </a:lnTo>
                    <a:close/>
                    <a:moveTo>
                      <a:pt x="16" y="0"/>
                    </a:moveTo>
                    <a:lnTo>
                      <a:pt x="17" y="0"/>
                    </a:lnTo>
                    <a:lnTo>
                      <a:pt x="23" y="1"/>
                    </a:lnTo>
                    <a:lnTo>
                      <a:pt x="27" y="3"/>
                    </a:lnTo>
                    <a:lnTo>
                      <a:pt x="30" y="8"/>
                    </a:lnTo>
                    <a:lnTo>
                      <a:pt x="32" y="12"/>
                    </a:lnTo>
                    <a:lnTo>
                      <a:pt x="33" y="16"/>
                    </a:lnTo>
                    <a:lnTo>
                      <a:pt x="33" y="101"/>
                    </a:lnTo>
                    <a:lnTo>
                      <a:pt x="0" y="101"/>
                    </a:lnTo>
                    <a:lnTo>
                      <a:pt x="0" y="16"/>
                    </a:lnTo>
                    <a:lnTo>
                      <a:pt x="0" y="12"/>
                    </a:lnTo>
                    <a:lnTo>
                      <a:pt x="2" y="8"/>
                    </a:lnTo>
                    <a:lnTo>
                      <a:pt x="6" y="3"/>
                    </a:lnTo>
                    <a:lnTo>
                      <a:pt x="11" y="1"/>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5" name="Freeform 155"/>
              <p:cNvSpPr>
                <a:spLocks noEditPoints="1"/>
              </p:cNvSpPr>
              <p:nvPr/>
            </p:nvSpPr>
            <p:spPr bwMode="auto">
              <a:xfrm>
                <a:off x="8732838" y="4810126"/>
                <a:ext cx="55563" cy="196850"/>
              </a:xfrm>
              <a:custGeom>
                <a:avLst/>
                <a:gdLst>
                  <a:gd name="T0" fmla="*/ 17 w 35"/>
                  <a:gd name="T1" fmla="*/ 6 h 124"/>
                  <a:gd name="T2" fmla="*/ 12 w 35"/>
                  <a:gd name="T3" fmla="*/ 7 h 124"/>
                  <a:gd name="T4" fmla="*/ 9 w 35"/>
                  <a:gd name="T5" fmla="*/ 9 h 124"/>
                  <a:gd name="T6" fmla="*/ 7 w 35"/>
                  <a:gd name="T7" fmla="*/ 12 h 124"/>
                  <a:gd name="T8" fmla="*/ 7 w 35"/>
                  <a:gd name="T9" fmla="*/ 17 h 124"/>
                  <a:gd name="T10" fmla="*/ 7 w 35"/>
                  <a:gd name="T11" fmla="*/ 118 h 124"/>
                  <a:gd name="T12" fmla="*/ 28 w 35"/>
                  <a:gd name="T13" fmla="*/ 118 h 124"/>
                  <a:gd name="T14" fmla="*/ 28 w 35"/>
                  <a:gd name="T15" fmla="*/ 17 h 124"/>
                  <a:gd name="T16" fmla="*/ 27 w 35"/>
                  <a:gd name="T17" fmla="*/ 12 h 124"/>
                  <a:gd name="T18" fmla="*/ 25 w 35"/>
                  <a:gd name="T19" fmla="*/ 9 h 124"/>
                  <a:gd name="T20" fmla="*/ 22 w 35"/>
                  <a:gd name="T21" fmla="*/ 7 h 124"/>
                  <a:gd name="T22" fmla="*/ 19 w 35"/>
                  <a:gd name="T23" fmla="*/ 6 h 124"/>
                  <a:gd name="T24" fmla="*/ 17 w 35"/>
                  <a:gd name="T25" fmla="*/ 6 h 124"/>
                  <a:gd name="T26" fmla="*/ 17 w 35"/>
                  <a:gd name="T27" fmla="*/ 0 h 124"/>
                  <a:gd name="T28" fmla="*/ 19 w 35"/>
                  <a:gd name="T29" fmla="*/ 0 h 124"/>
                  <a:gd name="T30" fmla="*/ 24 w 35"/>
                  <a:gd name="T31" fmla="*/ 0 h 124"/>
                  <a:gd name="T32" fmla="*/ 28 w 35"/>
                  <a:gd name="T33" fmla="*/ 2 h 124"/>
                  <a:gd name="T34" fmla="*/ 32 w 35"/>
                  <a:gd name="T35" fmla="*/ 7 h 124"/>
                  <a:gd name="T36" fmla="*/ 34 w 35"/>
                  <a:gd name="T37" fmla="*/ 11 h 124"/>
                  <a:gd name="T38" fmla="*/ 35 w 35"/>
                  <a:gd name="T39" fmla="*/ 17 h 124"/>
                  <a:gd name="T40" fmla="*/ 35 w 35"/>
                  <a:gd name="T41" fmla="*/ 124 h 124"/>
                  <a:gd name="T42" fmla="*/ 0 w 35"/>
                  <a:gd name="T43" fmla="*/ 124 h 124"/>
                  <a:gd name="T44" fmla="*/ 0 w 35"/>
                  <a:gd name="T45" fmla="*/ 17 h 124"/>
                  <a:gd name="T46" fmla="*/ 1 w 35"/>
                  <a:gd name="T47" fmla="*/ 11 h 124"/>
                  <a:gd name="T48" fmla="*/ 4 w 35"/>
                  <a:gd name="T49" fmla="*/ 7 h 124"/>
                  <a:gd name="T50" fmla="*/ 7 w 35"/>
                  <a:gd name="T51" fmla="*/ 2 h 124"/>
                  <a:gd name="T52" fmla="*/ 11 w 35"/>
                  <a:gd name="T53" fmla="*/ 0 h 124"/>
                  <a:gd name="T54" fmla="*/ 17 w 35"/>
                  <a:gd name="T5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124">
                    <a:moveTo>
                      <a:pt x="17" y="6"/>
                    </a:moveTo>
                    <a:lnTo>
                      <a:pt x="12" y="7"/>
                    </a:lnTo>
                    <a:lnTo>
                      <a:pt x="9" y="9"/>
                    </a:lnTo>
                    <a:lnTo>
                      <a:pt x="7" y="12"/>
                    </a:lnTo>
                    <a:lnTo>
                      <a:pt x="7" y="17"/>
                    </a:lnTo>
                    <a:lnTo>
                      <a:pt x="7" y="118"/>
                    </a:lnTo>
                    <a:lnTo>
                      <a:pt x="28" y="118"/>
                    </a:lnTo>
                    <a:lnTo>
                      <a:pt x="28" y="17"/>
                    </a:lnTo>
                    <a:lnTo>
                      <a:pt x="27" y="12"/>
                    </a:lnTo>
                    <a:lnTo>
                      <a:pt x="25" y="9"/>
                    </a:lnTo>
                    <a:lnTo>
                      <a:pt x="22" y="7"/>
                    </a:lnTo>
                    <a:lnTo>
                      <a:pt x="19" y="6"/>
                    </a:lnTo>
                    <a:lnTo>
                      <a:pt x="17" y="6"/>
                    </a:lnTo>
                    <a:close/>
                    <a:moveTo>
                      <a:pt x="17" y="0"/>
                    </a:moveTo>
                    <a:lnTo>
                      <a:pt x="19" y="0"/>
                    </a:lnTo>
                    <a:lnTo>
                      <a:pt x="24" y="0"/>
                    </a:lnTo>
                    <a:lnTo>
                      <a:pt x="28" y="2"/>
                    </a:lnTo>
                    <a:lnTo>
                      <a:pt x="32" y="7"/>
                    </a:lnTo>
                    <a:lnTo>
                      <a:pt x="34" y="11"/>
                    </a:lnTo>
                    <a:lnTo>
                      <a:pt x="35" y="17"/>
                    </a:lnTo>
                    <a:lnTo>
                      <a:pt x="35" y="124"/>
                    </a:lnTo>
                    <a:lnTo>
                      <a:pt x="0" y="124"/>
                    </a:lnTo>
                    <a:lnTo>
                      <a:pt x="0" y="17"/>
                    </a:lnTo>
                    <a:lnTo>
                      <a:pt x="1" y="11"/>
                    </a:lnTo>
                    <a:lnTo>
                      <a:pt x="4" y="7"/>
                    </a:lnTo>
                    <a:lnTo>
                      <a:pt x="7" y="2"/>
                    </a:lnTo>
                    <a:lnTo>
                      <a:pt x="11" y="0"/>
                    </a:lnTo>
                    <a:lnTo>
                      <a:pt x="17"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6" name="Freeform 156"/>
              <p:cNvSpPr>
                <a:spLocks noEditPoints="1"/>
              </p:cNvSpPr>
              <p:nvPr/>
            </p:nvSpPr>
            <p:spPr bwMode="auto">
              <a:xfrm>
                <a:off x="8418513" y="4619626"/>
                <a:ext cx="469900" cy="552450"/>
              </a:xfrm>
              <a:custGeom>
                <a:avLst/>
                <a:gdLst>
                  <a:gd name="T0" fmla="*/ 82 w 296"/>
                  <a:gd name="T1" fmla="*/ 330 h 348"/>
                  <a:gd name="T2" fmla="*/ 80 w 296"/>
                  <a:gd name="T3" fmla="*/ 335 h 348"/>
                  <a:gd name="T4" fmla="*/ 84 w 296"/>
                  <a:gd name="T5" fmla="*/ 342 h 348"/>
                  <a:gd name="T6" fmla="*/ 211 w 296"/>
                  <a:gd name="T7" fmla="*/ 342 h 348"/>
                  <a:gd name="T8" fmla="*/ 216 w 296"/>
                  <a:gd name="T9" fmla="*/ 335 h 348"/>
                  <a:gd name="T10" fmla="*/ 213 w 296"/>
                  <a:gd name="T11" fmla="*/ 330 h 348"/>
                  <a:gd name="T12" fmla="*/ 86 w 296"/>
                  <a:gd name="T13" fmla="*/ 328 h 348"/>
                  <a:gd name="T14" fmla="*/ 183 w 296"/>
                  <a:gd name="T15" fmla="*/ 321 h 348"/>
                  <a:gd name="T16" fmla="*/ 29 w 296"/>
                  <a:gd name="T17" fmla="*/ 109 h 348"/>
                  <a:gd name="T18" fmla="*/ 267 w 296"/>
                  <a:gd name="T19" fmla="*/ 109 h 348"/>
                  <a:gd name="T20" fmla="*/ 137 w 296"/>
                  <a:gd name="T21" fmla="*/ 143 h 348"/>
                  <a:gd name="T22" fmla="*/ 88 w 296"/>
                  <a:gd name="T23" fmla="*/ 121 h 348"/>
                  <a:gd name="T24" fmla="*/ 39 w 296"/>
                  <a:gd name="T25" fmla="*/ 109 h 348"/>
                  <a:gd name="T26" fmla="*/ 10 w 296"/>
                  <a:gd name="T27" fmla="*/ 92 h 348"/>
                  <a:gd name="T28" fmla="*/ 6 w 296"/>
                  <a:gd name="T29" fmla="*/ 99 h 348"/>
                  <a:gd name="T30" fmla="*/ 7 w 296"/>
                  <a:gd name="T31" fmla="*/ 271 h 348"/>
                  <a:gd name="T32" fmla="*/ 283 w 296"/>
                  <a:gd name="T33" fmla="*/ 273 h 348"/>
                  <a:gd name="T34" fmla="*/ 289 w 296"/>
                  <a:gd name="T35" fmla="*/ 269 h 348"/>
                  <a:gd name="T36" fmla="*/ 289 w 296"/>
                  <a:gd name="T37" fmla="*/ 95 h 348"/>
                  <a:gd name="T38" fmla="*/ 283 w 296"/>
                  <a:gd name="T39" fmla="*/ 91 h 348"/>
                  <a:gd name="T40" fmla="*/ 147 w 296"/>
                  <a:gd name="T41" fmla="*/ 104 h 348"/>
                  <a:gd name="T42" fmla="*/ 23 w 296"/>
                  <a:gd name="T43" fmla="*/ 261 h 348"/>
                  <a:gd name="T44" fmla="*/ 22 w 296"/>
                  <a:gd name="T45" fmla="*/ 97 h 348"/>
                  <a:gd name="T46" fmla="*/ 88 w 296"/>
                  <a:gd name="T47" fmla="*/ 5 h 348"/>
                  <a:gd name="T48" fmla="*/ 33 w 296"/>
                  <a:gd name="T49" fmla="*/ 21 h 348"/>
                  <a:gd name="T50" fmla="*/ 10 w 296"/>
                  <a:gd name="T51" fmla="*/ 60 h 348"/>
                  <a:gd name="T52" fmla="*/ 33 w 296"/>
                  <a:gd name="T53" fmla="*/ 99 h 348"/>
                  <a:gd name="T54" fmla="*/ 88 w 296"/>
                  <a:gd name="T55" fmla="*/ 115 h 348"/>
                  <a:gd name="T56" fmla="*/ 105 w 296"/>
                  <a:gd name="T57" fmla="*/ 114 h 348"/>
                  <a:gd name="T58" fmla="*/ 129 w 296"/>
                  <a:gd name="T59" fmla="*/ 107 h 348"/>
                  <a:gd name="T60" fmla="*/ 164 w 296"/>
                  <a:gd name="T61" fmla="*/ 75 h 348"/>
                  <a:gd name="T62" fmla="*/ 155 w 296"/>
                  <a:gd name="T63" fmla="*/ 32 h 348"/>
                  <a:gd name="T64" fmla="*/ 108 w 296"/>
                  <a:gd name="T65" fmla="*/ 7 h 348"/>
                  <a:gd name="T66" fmla="*/ 110 w 296"/>
                  <a:gd name="T67" fmla="*/ 2 h 348"/>
                  <a:gd name="T68" fmla="*/ 160 w 296"/>
                  <a:gd name="T69" fmla="*/ 29 h 348"/>
                  <a:gd name="T70" fmla="*/ 170 w 296"/>
                  <a:gd name="T71" fmla="*/ 74 h 348"/>
                  <a:gd name="T72" fmla="*/ 287 w 296"/>
                  <a:gd name="T73" fmla="*/ 85 h 348"/>
                  <a:gd name="T74" fmla="*/ 295 w 296"/>
                  <a:gd name="T75" fmla="*/ 94 h 348"/>
                  <a:gd name="T76" fmla="*/ 295 w 296"/>
                  <a:gd name="T77" fmla="*/ 270 h 348"/>
                  <a:gd name="T78" fmla="*/ 287 w 296"/>
                  <a:gd name="T79" fmla="*/ 279 h 348"/>
                  <a:gd name="T80" fmla="*/ 190 w 296"/>
                  <a:gd name="T81" fmla="*/ 321 h 348"/>
                  <a:gd name="T82" fmla="*/ 217 w 296"/>
                  <a:gd name="T83" fmla="*/ 323 h 348"/>
                  <a:gd name="T84" fmla="*/ 222 w 296"/>
                  <a:gd name="T85" fmla="*/ 334 h 348"/>
                  <a:gd name="T86" fmla="*/ 219 w 296"/>
                  <a:gd name="T87" fmla="*/ 343 h 348"/>
                  <a:gd name="T88" fmla="*/ 209 w 296"/>
                  <a:gd name="T89" fmla="*/ 348 h 348"/>
                  <a:gd name="T90" fmla="*/ 79 w 296"/>
                  <a:gd name="T91" fmla="*/ 346 h 348"/>
                  <a:gd name="T92" fmla="*/ 73 w 296"/>
                  <a:gd name="T93" fmla="*/ 335 h 348"/>
                  <a:gd name="T94" fmla="*/ 77 w 296"/>
                  <a:gd name="T95" fmla="*/ 327 h 348"/>
                  <a:gd name="T96" fmla="*/ 86 w 296"/>
                  <a:gd name="T97" fmla="*/ 321 h 348"/>
                  <a:gd name="T98" fmla="*/ 13 w 296"/>
                  <a:gd name="T99" fmla="*/ 279 h 348"/>
                  <a:gd name="T100" fmla="*/ 2 w 296"/>
                  <a:gd name="T101" fmla="*/ 274 h 348"/>
                  <a:gd name="T102" fmla="*/ 0 w 296"/>
                  <a:gd name="T103" fmla="*/ 99 h 348"/>
                  <a:gd name="T104" fmla="*/ 5 w 296"/>
                  <a:gd name="T105" fmla="*/ 88 h 348"/>
                  <a:gd name="T106" fmla="*/ 6 w 296"/>
                  <a:gd name="T107" fmla="*/ 74 h 348"/>
                  <a:gd name="T108" fmla="*/ 16 w 296"/>
                  <a:gd name="T109" fmla="*/ 29 h 348"/>
                  <a:gd name="T110" fmla="*/ 66 w 296"/>
                  <a:gd name="T111" fmla="*/ 2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6" h="348">
                    <a:moveTo>
                      <a:pt x="86" y="328"/>
                    </a:moveTo>
                    <a:lnTo>
                      <a:pt x="84" y="328"/>
                    </a:lnTo>
                    <a:lnTo>
                      <a:pt x="82" y="330"/>
                    </a:lnTo>
                    <a:lnTo>
                      <a:pt x="80" y="332"/>
                    </a:lnTo>
                    <a:lnTo>
                      <a:pt x="80" y="334"/>
                    </a:lnTo>
                    <a:lnTo>
                      <a:pt x="80" y="335"/>
                    </a:lnTo>
                    <a:lnTo>
                      <a:pt x="80" y="339"/>
                    </a:lnTo>
                    <a:lnTo>
                      <a:pt x="82" y="341"/>
                    </a:lnTo>
                    <a:lnTo>
                      <a:pt x="84" y="342"/>
                    </a:lnTo>
                    <a:lnTo>
                      <a:pt x="86" y="343"/>
                    </a:lnTo>
                    <a:lnTo>
                      <a:pt x="209" y="343"/>
                    </a:lnTo>
                    <a:lnTo>
                      <a:pt x="211" y="342"/>
                    </a:lnTo>
                    <a:lnTo>
                      <a:pt x="213" y="341"/>
                    </a:lnTo>
                    <a:lnTo>
                      <a:pt x="216" y="339"/>
                    </a:lnTo>
                    <a:lnTo>
                      <a:pt x="216" y="335"/>
                    </a:lnTo>
                    <a:lnTo>
                      <a:pt x="216" y="334"/>
                    </a:lnTo>
                    <a:lnTo>
                      <a:pt x="216" y="332"/>
                    </a:lnTo>
                    <a:lnTo>
                      <a:pt x="213" y="330"/>
                    </a:lnTo>
                    <a:lnTo>
                      <a:pt x="211" y="328"/>
                    </a:lnTo>
                    <a:lnTo>
                      <a:pt x="209" y="328"/>
                    </a:lnTo>
                    <a:lnTo>
                      <a:pt x="86" y="328"/>
                    </a:lnTo>
                    <a:close/>
                    <a:moveTo>
                      <a:pt x="113" y="279"/>
                    </a:moveTo>
                    <a:lnTo>
                      <a:pt x="113" y="321"/>
                    </a:lnTo>
                    <a:lnTo>
                      <a:pt x="183" y="321"/>
                    </a:lnTo>
                    <a:lnTo>
                      <a:pt x="183" y="279"/>
                    </a:lnTo>
                    <a:lnTo>
                      <a:pt x="113" y="279"/>
                    </a:lnTo>
                    <a:close/>
                    <a:moveTo>
                      <a:pt x="29" y="109"/>
                    </a:moveTo>
                    <a:lnTo>
                      <a:pt x="29" y="255"/>
                    </a:lnTo>
                    <a:lnTo>
                      <a:pt x="267" y="255"/>
                    </a:lnTo>
                    <a:lnTo>
                      <a:pt x="267" y="109"/>
                    </a:lnTo>
                    <a:lnTo>
                      <a:pt x="137" y="109"/>
                    </a:lnTo>
                    <a:lnTo>
                      <a:pt x="133" y="112"/>
                    </a:lnTo>
                    <a:lnTo>
                      <a:pt x="137" y="143"/>
                    </a:lnTo>
                    <a:lnTo>
                      <a:pt x="104" y="120"/>
                    </a:lnTo>
                    <a:lnTo>
                      <a:pt x="95" y="121"/>
                    </a:lnTo>
                    <a:lnTo>
                      <a:pt x="88" y="121"/>
                    </a:lnTo>
                    <a:lnTo>
                      <a:pt x="70" y="120"/>
                    </a:lnTo>
                    <a:lnTo>
                      <a:pt x="54" y="116"/>
                    </a:lnTo>
                    <a:lnTo>
                      <a:pt x="39" y="109"/>
                    </a:lnTo>
                    <a:lnTo>
                      <a:pt x="29" y="109"/>
                    </a:lnTo>
                    <a:close/>
                    <a:moveTo>
                      <a:pt x="13" y="91"/>
                    </a:moveTo>
                    <a:lnTo>
                      <a:pt x="10" y="92"/>
                    </a:lnTo>
                    <a:lnTo>
                      <a:pt x="7" y="93"/>
                    </a:lnTo>
                    <a:lnTo>
                      <a:pt x="6" y="95"/>
                    </a:lnTo>
                    <a:lnTo>
                      <a:pt x="6" y="99"/>
                    </a:lnTo>
                    <a:lnTo>
                      <a:pt x="6" y="266"/>
                    </a:lnTo>
                    <a:lnTo>
                      <a:pt x="6" y="269"/>
                    </a:lnTo>
                    <a:lnTo>
                      <a:pt x="7" y="271"/>
                    </a:lnTo>
                    <a:lnTo>
                      <a:pt x="10" y="272"/>
                    </a:lnTo>
                    <a:lnTo>
                      <a:pt x="13" y="273"/>
                    </a:lnTo>
                    <a:lnTo>
                      <a:pt x="283" y="273"/>
                    </a:lnTo>
                    <a:lnTo>
                      <a:pt x="285" y="272"/>
                    </a:lnTo>
                    <a:lnTo>
                      <a:pt x="287" y="271"/>
                    </a:lnTo>
                    <a:lnTo>
                      <a:pt x="289" y="269"/>
                    </a:lnTo>
                    <a:lnTo>
                      <a:pt x="289" y="266"/>
                    </a:lnTo>
                    <a:lnTo>
                      <a:pt x="289" y="99"/>
                    </a:lnTo>
                    <a:lnTo>
                      <a:pt x="289" y="95"/>
                    </a:lnTo>
                    <a:lnTo>
                      <a:pt x="287" y="93"/>
                    </a:lnTo>
                    <a:lnTo>
                      <a:pt x="285" y="92"/>
                    </a:lnTo>
                    <a:lnTo>
                      <a:pt x="283" y="91"/>
                    </a:lnTo>
                    <a:lnTo>
                      <a:pt x="160" y="91"/>
                    </a:lnTo>
                    <a:lnTo>
                      <a:pt x="154" y="97"/>
                    </a:lnTo>
                    <a:lnTo>
                      <a:pt x="147" y="104"/>
                    </a:lnTo>
                    <a:lnTo>
                      <a:pt x="272" y="104"/>
                    </a:lnTo>
                    <a:lnTo>
                      <a:pt x="272" y="261"/>
                    </a:lnTo>
                    <a:lnTo>
                      <a:pt x="23" y="261"/>
                    </a:lnTo>
                    <a:lnTo>
                      <a:pt x="23" y="104"/>
                    </a:lnTo>
                    <a:lnTo>
                      <a:pt x="29" y="104"/>
                    </a:lnTo>
                    <a:lnTo>
                      <a:pt x="22" y="97"/>
                    </a:lnTo>
                    <a:lnTo>
                      <a:pt x="16" y="91"/>
                    </a:lnTo>
                    <a:lnTo>
                      <a:pt x="13" y="91"/>
                    </a:lnTo>
                    <a:close/>
                    <a:moveTo>
                      <a:pt x="88" y="5"/>
                    </a:moveTo>
                    <a:lnTo>
                      <a:pt x="67" y="7"/>
                    </a:lnTo>
                    <a:lnTo>
                      <a:pt x="48" y="13"/>
                    </a:lnTo>
                    <a:lnTo>
                      <a:pt x="33" y="21"/>
                    </a:lnTo>
                    <a:lnTo>
                      <a:pt x="21" y="32"/>
                    </a:lnTo>
                    <a:lnTo>
                      <a:pt x="13" y="45"/>
                    </a:lnTo>
                    <a:lnTo>
                      <a:pt x="10" y="60"/>
                    </a:lnTo>
                    <a:lnTo>
                      <a:pt x="13" y="75"/>
                    </a:lnTo>
                    <a:lnTo>
                      <a:pt x="21" y="88"/>
                    </a:lnTo>
                    <a:lnTo>
                      <a:pt x="33" y="99"/>
                    </a:lnTo>
                    <a:lnTo>
                      <a:pt x="48" y="107"/>
                    </a:lnTo>
                    <a:lnTo>
                      <a:pt x="67" y="113"/>
                    </a:lnTo>
                    <a:lnTo>
                      <a:pt x="88" y="115"/>
                    </a:lnTo>
                    <a:lnTo>
                      <a:pt x="96" y="115"/>
                    </a:lnTo>
                    <a:lnTo>
                      <a:pt x="104" y="114"/>
                    </a:lnTo>
                    <a:lnTo>
                      <a:pt x="105" y="114"/>
                    </a:lnTo>
                    <a:lnTo>
                      <a:pt x="130" y="131"/>
                    </a:lnTo>
                    <a:lnTo>
                      <a:pt x="127" y="108"/>
                    </a:lnTo>
                    <a:lnTo>
                      <a:pt x="129" y="107"/>
                    </a:lnTo>
                    <a:lnTo>
                      <a:pt x="144" y="99"/>
                    </a:lnTo>
                    <a:lnTo>
                      <a:pt x="156" y="87"/>
                    </a:lnTo>
                    <a:lnTo>
                      <a:pt x="164" y="75"/>
                    </a:lnTo>
                    <a:lnTo>
                      <a:pt x="166" y="60"/>
                    </a:lnTo>
                    <a:lnTo>
                      <a:pt x="162" y="45"/>
                    </a:lnTo>
                    <a:lnTo>
                      <a:pt x="155" y="32"/>
                    </a:lnTo>
                    <a:lnTo>
                      <a:pt x="143" y="21"/>
                    </a:lnTo>
                    <a:lnTo>
                      <a:pt x="127" y="13"/>
                    </a:lnTo>
                    <a:lnTo>
                      <a:pt x="108" y="7"/>
                    </a:lnTo>
                    <a:lnTo>
                      <a:pt x="88" y="5"/>
                    </a:lnTo>
                    <a:close/>
                    <a:moveTo>
                      <a:pt x="88" y="0"/>
                    </a:moveTo>
                    <a:lnTo>
                      <a:pt x="110" y="2"/>
                    </a:lnTo>
                    <a:lnTo>
                      <a:pt x="130" y="7"/>
                    </a:lnTo>
                    <a:lnTo>
                      <a:pt x="147" y="17"/>
                    </a:lnTo>
                    <a:lnTo>
                      <a:pt x="160" y="29"/>
                    </a:lnTo>
                    <a:lnTo>
                      <a:pt x="169" y="44"/>
                    </a:lnTo>
                    <a:lnTo>
                      <a:pt x="171" y="60"/>
                    </a:lnTo>
                    <a:lnTo>
                      <a:pt x="170" y="74"/>
                    </a:lnTo>
                    <a:lnTo>
                      <a:pt x="165" y="85"/>
                    </a:lnTo>
                    <a:lnTo>
                      <a:pt x="283" y="85"/>
                    </a:lnTo>
                    <a:lnTo>
                      <a:pt x="287" y="85"/>
                    </a:lnTo>
                    <a:lnTo>
                      <a:pt x="291" y="88"/>
                    </a:lnTo>
                    <a:lnTo>
                      <a:pt x="294" y="91"/>
                    </a:lnTo>
                    <a:lnTo>
                      <a:pt x="295" y="94"/>
                    </a:lnTo>
                    <a:lnTo>
                      <a:pt x="296" y="99"/>
                    </a:lnTo>
                    <a:lnTo>
                      <a:pt x="296" y="266"/>
                    </a:lnTo>
                    <a:lnTo>
                      <a:pt x="295" y="270"/>
                    </a:lnTo>
                    <a:lnTo>
                      <a:pt x="294" y="274"/>
                    </a:lnTo>
                    <a:lnTo>
                      <a:pt x="291" y="277"/>
                    </a:lnTo>
                    <a:lnTo>
                      <a:pt x="287" y="279"/>
                    </a:lnTo>
                    <a:lnTo>
                      <a:pt x="283" y="279"/>
                    </a:lnTo>
                    <a:lnTo>
                      <a:pt x="190" y="279"/>
                    </a:lnTo>
                    <a:lnTo>
                      <a:pt x="190" y="321"/>
                    </a:lnTo>
                    <a:lnTo>
                      <a:pt x="209" y="321"/>
                    </a:lnTo>
                    <a:lnTo>
                      <a:pt x="212" y="322"/>
                    </a:lnTo>
                    <a:lnTo>
                      <a:pt x="217" y="323"/>
                    </a:lnTo>
                    <a:lnTo>
                      <a:pt x="219" y="327"/>
                    </a:lnTo>
                    <a:lnTo>
                      <a:pt x="221" y="330"/>
                    </a:lnTo>
                    <a:lnTo>
                      <a:pt x="222" y="334"/>
                    </a:lnTo>
                    <a:lnTo>
                      <a:pt x="222" y="335"/>
                    </a:lnTo>
                    <a:lnTo>
                      <a:pt x="221" y="340"/>
                    </a:lnTo>
                    <a:lnTo>
                      <a:pt x="219" y="343"/>
                    </a:lnTo>
                    <a:lnTo>
                      <a:pt x="217" y="346"/>
                    </a:lnTo>
                    <a:lnTo>
                      <a:pt x="212" y="348"/>
                    </a:lnTo>
                    <a:lnTo>
                      <a:pt x="209" y="348"/>
                    </a:lnTo>
                    <a:lnTo>
                      <a:pt x="86" y="348"/>
                    </a:lnTo>
                    <a:lnTo>
                      <a:pt x="82" y="348"/>
                    </a:lnTo>
                    <a:lnTo>
                      <a:pt x="79" y="346"/>
                    </a:lnTo>
                    <a:lnTo>
                      <a:pt x="77" y="343"/>
                    </a:lnTo>
                    <a:lnTo>
                      <a:pt x="75" y="340"/>
                    </a:lnTo>
                    <a:lnTo>
                      <a:pt x="73" y="335"/>
                    </a:lnTo>
                    <a:lnTo>
                      <a:pt x="73" y="334"/>
                    </a:lnTo>
                    <a:lnTo>
                      <a:pt x="75" y="330"/>
                    </a:lnTo>
                    <a:lnTo>
                      <a:pt x="77" y="327"/>
                    </a:lnTo>
                    <a:lnTo>
                      <a:pt x="79" y="323"/>
                    </a:lnTo>
                    <a:lnTo>
                      <a:pt x="82" y="322"/>
                    </a:lnTo>
                    <a:lnTo>
                      <a:pt x="86" y="321"/>
                    </a:lnTo>
                    <a:lnTo>
                      <a:pt x="106" y="321"/>
                    </a:lnTo>
                    <a:lnTo>
                      <a:pt x="106" y="279"/>
                    </a:lnTo>
                    <a:lnTo>
                      <a:pt x="13" y="279"/>
                    </a:lnTo>
                    <a:lnTo>
                      <a:pt x="8" y="279"/>
                    </a:lnTo>
                    <a:lnTo>
                      <a:pt x="5" y="277"/>
                    </a:lnTo>
                    <a:lnTo>
                      <a:pt x="2" y="274"/>
                    </a:lnTo>
                    <a:lnTo>
                      <a:pt x="1" y="270"/>
                    </a:lnTo>
                    <a:lnTo>
                      <a:pt x="0" y="266"/>
                    </a:lnTo>
                    <a:lnTo>
                      <a:pt x="0" y="99"/>
                    </a:lnTo>
                    <a:lnTo>
                      <a:pt x="1" y="94"/>
                    </a:lnTo>
                    <a:lnTo>
                      <a:pt x="2" y="91"/>
                    </a:lnTo>
                    <a:lnTo>
                      <a:pt x="5" y="88"/>
                    </a:lnTo>
                    <a:lnTo>
                      <a:pt x="8" y="87"/>
                    </a:lnTo>
                    <a:lnTo>
                      <a:pt x="12" y="85"/>
                    </a:lnTo>
                    <a:lnTo>
                      <a:pt x="6" y="74"/>
                    </a:lnTo>
                    <a:lnTo>
                      <a:pt x="4" y="60"/>
                    </a:lnTo>
                    <a:lnTo>
                      <a:pt x="7" y="44"/>
                    </a:lnTo>
                    <a:lnTo>
                      <a:pt x="16" y="29"/>
                    </a:lnTo>
                    <a:lnTo>
                      <a:pt x="29" y="17"/>
                    </a:lnTo>
                    <a:lnTo>
                      <a:pt x="45" y="7"/>
                    </a:lnTo>
                    <a:lnTo>
                      <a:pt x="66" y="2"/>
                    </a:lnTo>
                    <a:lnTo>
                      <a:pt x="88"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9" name="组合 208"/>
            <p:cNvGrpSpPr/>
            <p:nvPr/>
          </p:nvGrpSpPr>
          <p:grpSpPr>
            <a:xfrm>
              <a:off x="2692946" y="4096380"/>
              <a:ext cx="496430" cy="656681"/>
              <a:chOff x="3883026" y="4608513"/>
              <a:chExt cx="452438" cy="598488"/>
            </a:xfrm>
            <a:grpFill/>
          </p:grpSpPr>
          <p:sp>
            <p:nvSpPr>
              <p:cNvPr id="181" name="Freeform 138"/>
              <p:cNvSpPr>
                <a:spLocks noEditPoints="1"/>
              </p:cNvSpPr>
              <p:nvPr/>
            </p:nvSpPr>
            <p:spPr bwMode="auto">
              <a:xfrm>
                <a:off x="3883026" y="4760913"/>
                <a:ext cx="354013" cy="446088"/>
              </a:xfrm>
              <a:custGeom>
                <a:avLst/>
                <a:gdLst>
                  <a:gd name="T0" fmla="*/ 103 w 223"/>
                  <a:gd name="T1" fmla="*/ 10 h 281"/>
                  <a:gd name="T2" fmla="*/ 64 w 223"/>
                  <a:gd name="T3" fmla="*/ 32 h 281"/>
                  <a:gd name="T4" fmla="*/ 41 w 223"/>
                  <a:gd name="T5" fmla="*/ 71 h 281"/>
                  <a:gd name="T6" fmla="*/ 37 w 223"/>
                  <a:gd name="T7" fmla="*/ 120 h 281"/>
                  <a:gd name="T8" fmla="*/ 37 w 223"/>
                  <a:gd name="T9" fmla="*/ 169 h 281"/>
                  <a:gd name="T10" fmla="*/ 43 w 223"/>
                  <a:gd name="T11" fmla="*/ 228 h 281"/>
                  <a:gd name="T12" fmla="*/ 72 w 223"/>
                  <a:gd name="T13" fmla="*/ 228 h 281"/>
                  <a:gd name="T14" fmla="*/ 92 w 223"/>
                  <a:gd name="T15" fmla="*/ 227 h 281"/>
                  <a:gd name="T16" fmla="*/ 216 w 223"/>
                  <a:gd name="T17" fmla="*/ 276 h 281"/>
                  <a:gd name="T18" fmla="*/ 190 w 223"/>
                  <a:gd name="T19" fmla="*/ 174 h 281"/>
                  <a:gd name="T20" fmla="*/ 198 w 223"/>
                  <a:gd name="T21" fmla="*/ 159 h 281"/>
                  <a:gd name="T22" fmla="*/ 210 w 223"/>
                  <a:gd name="T23" fmla="*/ 132 h 281"/>
                  <a:gd name="T24" fmla="*/ 216 w 223"/>
                  <a:gd name="T25" fmla="*/ 95 h 281"/>
                  <a:gd name="T26" fmla="*/ 204 w 223"/>
                  <a:gd name="T27" fmla="*/ 50 h 281"/>
                  <a:gd name="T28" fmla="*/ 171 w 223"/>
                  <a:gd name="T29" fmla="*/ 18 h 281"/>
                  <a:gd name="T30" fmla="*/ 127 w 223"/>
                  <a:gd name="T31" fmla="*/ 6 h 281"/>
                  <a:gd name="T32" fmla="*/ 148 w 223"/>
                  <a:gd name="T33" fmla="*/ 2 h 281"/>
                  <a:gd name="T34" fmla="*/ 186 w 223"/>
                  <a:gd name="T35" fmla="*/ 20 h 281"/>
                  <a:gd name="T36" fmla="*/ 212 w 223"/>
                  <a:gd name="T37" fmla="*/ 53 h 281"/>
                  <a:gd name="T38" fmla="*/ 222 w 223"/>
                  <a:gd name="T39" fmla="*/ 95 h 281"/>
                  <a:gd name="T40" fmla="*/ 216 w 223"/>
                  <a:gd name="T41" fmla="*/ 133 h 281"/>
                  <a:gd name="T42" fmla="*/ 204 w 223"/>
                  <a:gd name="T43" fmla="*/ 162 h 281"/>
                  <a:gd name="T44" fmla="*/ 195 w 223"/>
                  <a:gd name="T45" fmla="*/ 176 h 281"/>
                  <a:gd name="T46" fmla="*/ 96 w 223"/>
                  <a:gd name="T47" fmla="*/ 281 h 281"/>
                  <a:gd name="T48" fmla="*/ 54 w 223"/>
                  <a:gd name="T49" fmla="*/ 234 h 281"/>
                  <a:gd name="T50" fmla="*/ 36 w 223"/>
                  <a:gd name="T51" fmla="*/ 233 h 281"/>
                  <a:gd name="T52" fmla="*/ 30 w 223"/>
                  <a:gd name="T53" fmla="*/ 233 h 281"/>
                  <a:gd name="T54" fmla="*/ 0 w 223"/>
                  <a:gd name="T55" fmla="*/ 176 h 281"/>
                  <a:gd name="T56" fmla="*/ 31 w 223"/>
                  <a:gd name="T57" fmla="*/ 95 h 281"/>
                  <a:gd name="T58" fmla="*/ 41 w 223"/>
                  <a:gd name="T59" fmla="*/ 53 h 281"/>
                  <a:gd name="T60" fmla="*/ 67 w 223"/>
                  <a:gd name="T61" fmla="*/ 20 h 281"/>
                  <a:gd name="T62" fmla="*/ 105 w 223"/>
                  <a:gd name="T63" fmla="*/ 2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3" h="281">
                    <a:moveTo>
                      <a:pt x="127" y="6"/>
                    </a:moveTo>
                    <a:lnTo>
                      <a:pt x="103" y="10"/>
                    </a:lnTo>
                    <a:lnTo>
                      <a:pt x="81" y="18"/>
                    </a:lnTo>
                    <a:lnTo>
                      <a:pt x="64" y="32"/>
                    </a:lnTo>
                    <a:lnTo>
                      <a:pt x="50" y="50"/>
                    </a:lnTo>
                    <a:lnTo>
                      <a:pt x="41" y="71"/>
                    </a:lnTo>
                    <a:lnTo>
                      <a:pt x="38" y="95"/>
                    </a:lnTo>
                    <a:lnTo>
                      <a:pt x="37" y="120"/>
                    </a:lnTo>
                    <a:lnTo>
                      <a:pt x="9" y="169"/>
                    </a:lnTo>
                    <a:lnTo>
                      <a:pt x="37" y="169"/>
                    </a:lnTo>
                    <a:lnTo>
                      <a:pt x="36" y="228"/>
                    </a:lnTo>
                    <a:lnTo>
                      <a:pt x="43" y="228"/>
                    </a:lnTo>
                    <a:lnTo>
                      <a:pt x="54" y="228"/>
                    </a:lnTo>
                    <a:lnTo>
                      <a:pt x="72" y="228"/>
                    </a:lnTo>
                    <a:lnTo>
                      <a:pt x="90" y="227"/>
                    </a:lnTo>
                    <a:lnTo>
                      <a:pt x="92" y="227"/>
                    </a:lnTo>
                    <a:lnTo>
                      <a:pt x="101" y="276"/>
                    </a:lnTo>
                    <a:lnTo>
                      <a:pt x="216" y="276"/>
                    </a:lnTo>
                    <a:lnTo>
                      <a:pt x="189" y="175"/>
                    </a:lnTo>
                    <a:lnTo>
                      <a:pt x="190" y="174"/>
                    </a:lnTo>
                    <a:lnTo>
                      <a:pt x="192" y="169"/>
                    </a:lnTo>
                    <a:lnTo>
                      <a:pt x="198" y="159"/>
                    </a:lnTo>
                    <a:lnTo>
                      <a:pt x="204" y="146"/>
                    </a:lnTo>
                    <a:lnTo>
                      <a:pt x="210" y="132"/>
                    </a:lnTo>
                    <a:lnTo>
                      <a:pt x="215" y="115"/>
                    </a:lnTo>
                    <a:lnTo>
                      <a:pt x="216" y="95"/>
                    </a:lnTo>
                    <a:lnTo>
                      <a:pt x="212" y="71"/>
                    </a:lnTo>
                    <a:lnTo>
                      <a:pt x="204" y="50"/>
                    </a:lnTo>
                    <a:lnTo>
                      <a:pt x="190" y="32"/>
                    </a:lnTo>
                    <a:lnTo>
                      <a:pt x="171" y="18"/>
                    </a:lnTo>
                    <a:lnTo>
                      <a:pt x="151" y="10"/>
                    </a:lnTo>
                    <a:lnTo>
                      <a:pt x="127" y="6"/>
                    </a:lnTo>
                    <a:close/>
                    <a:moveTo>
                      <a:pt x="127" y="0"/>
                    </a:moveTo>
                    <a:lnTo>
                      <a:pt x="148" y="2"/>
                    </a:lnTo>
                    <a:lnTo>
                      <a:pt x="168" y="10"/>
                    </a:lnTo>
                    <a:lnTo>
                      <a:pt x="186" y="20"/>
                    </a:lnTo>
                    <a:lnTo>
                      <a:pt x="201" y="36"/>
                    </a:lnTo>
                    <a:lnTo>
                      <a:pt x="212" y="53"/>
                    </a:lnTo>
                    <a:lnTo>
                      <a:pt x="219" y="74"/>
                    </a:lnTo>
                    <a:lnTo>
                      <a:pt x="222" y="95"/>
                    </a:lnTo>
                    <a:lnTo>
                      <a:pt x="220" y="116"/>
                    </a:lnTo>
                    <a:lnTo>
                      <a:pt x="216" y="133"/>
                    </a:lnTo>
                    <a:lnTo>
                      <a:pt x="210" y="149"/>
                    </a:lnTo>
                    <a:lnTo>
                      <a:pt x="204" y="162"/>
                    </a:lnTo>
                    <a:lnTo>
                      <a:pt x="197" y="172"/>
                    </a:lnTo>
                    <a:lnTo>
                      <a:pt x="195" y="176"/>
                    </a:lnTo>
                    <a:lnTo>
                      <a:pt x="223" y="281"/>
                    </a:lnTo>
                    <a:lnTo>
                      <a:pt x="96" y="281"/>
                    </a:lnTo>
                    <a:lnTo>
                      <a:pt x="87" y="233"/>
                    </a:lnTo>
                    <a:lnTo>
                      <a:pt x="54" y="234"/>
                    </a:lnTo>
                    <a:lnTo>
                      <a:pt x="43" y="233"/>
                    </a:lnTo>
                    <a:lnTo>
                      <a:pt x="36" y="233"/>
                    </a:lnTo>
                    <a:lnTo>
                      <a:pt x="33" y="233"/>
                    </a:lnTo>
                    <a:lnTo>
                      <a:pt x="30" y="233"/>
                    </a:lnTo>
                    <a:lnTo>
                      <a:pt x="30" y="176"/>
                    </a:lnTo>
                    <a:lnTo>
                      <a:pt x="0" y="176"/>
                    </a:lnTo>
                    <a:lnTo>
                      <a:pt x="31" y="118"/>
                    </a:lnTo>
                    <a:lnTo>
                      <a:pt x="31" y="95"/>
                    </a:lnTo>
                    <a:lnTo>
                      <a:pt x="33" y="74"/>
                    </a:lnTo>
                    <a:lnTo>
                      <a:pt x="41" y="53"/>
                    </a:lnTo>
                    <a:lnTo>
                      <a:pt x="52" y="36"/>
                    </a:lnTo>
                    <a:lnTo>
                      <a:pt x="67" y="20"/>
                    </a:lnTo>
                    <a:lnTo>
                      <a:pt x="84" y="10"/>
                    </a:lnTo>
                    <a:lnTo>
                      <a:pt x="105" y="2"/>
                    </a:lnTo>
                    <a:lnTo>
                      <a:pt x="127"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2" name="Freeform 139"/>
              <p:cNvSpPr>
                <a:spLocks noEditPoints="1"/>
              </p:cNvSpPr>
              <p:nvPr/>
            </p:nvSpPr>
            <p:spPr bwMode="auto">
              <a:xfrm>
                <a:off x="3973513" y="4791076"/>
                <a:ext cx="219075" cy="214313"/>
              </a:xfrm>
              <a:custGeom>
                <a:avLst/>
                <a:gdLst>
                  <a:gd name="T0" fmla="*/ 70 w 138"/>
                  <a:gd name="T1" fmla="*/ 6 h 135"/>
                  <a:gd name="T2" fmla="*/ 50 w 138"/>
                  <a:gd name="T3" fmla="*/ 9 h 135"/>
                  <a:gd name="T4" fmla="*/ 33 w 138"/>
                  <a:gd name="T5" fmla="*/ 18 h 135"/>
                  <a:gd name="T6" fmla="*/ 19 w 138"/>
                  <a:gd name="T7" fmla="*/ 32 h 135"/>
                  <a:gd name="T8" fmla="*/ 10 w 138"/>
                  <a:gd name="T9" fmla="*/ 48 h 135"/>
                  <a:gd name="T10" fmla="*/ 7 w 138"/>
                  <a:gd name="T11" fmla="*/ 68 h 135"/>
                  <a:gd name="T12" fmla="*/ 10 w 138"/>
                  <a:gd name="T13" fmla="*/ 87 h 135"/>
                  <a:gd name="T14" fmla="*/ 19 w 138"/>
                  <a:gd name="T15" fmla="*/ 103 h 135"/>
                  <a:gd name="T16" fmla="*/ 33 w 138"/>
                  <a:gd name="T17" fmla="*/ 117 h 135"/>
                  <a:gd name="T18" fmla="*/ 50 w 138"/>
                  <a:gd name="T19" fmla="*/ 125 h 135"/>
                  <a:gd name="T20" fmla="*/ 70 w 138"/>
                  <a:gd name="T21" fmla="*/ 128 h 135"/>
                  <a:gd name="T22" fmla="*/ 89 w 138"/>
                  <a:gd name="T23" fmla="*/ 125 h 135"/>
                  <a:gd name="T24" fmla="*/ 107 w 138"/>
                  <a:gd name="T25" fmla="*/ 117 h 135"/>
                  <a:gd name="T26" fmla="*/ 121 w 138"/>
                  <a:gd name="T27" fmla="*/ 103 h 135"/>
                  <a:gd name="T28" fmla="*/ 129 w 138"/>
                  <a:gd name="T29" fmla="*/ 87 h 135"/>
                  <a:gd name="T30" fmla="*/ 133 w 138"/>
                  <a:gd name="T31" fmla="*/ 68 h 135"/>
                  <a:gd name="T32" fmla="*/ 129 w 138"/>
                  <a:gd name="T33" fmla="*/ 48 h 135"/>
                  <a:gd name="T34" fmla="*/ 121 w 138"/>
                  <a:gd name="T35" fmla="*/ 32 h 135"/>
                  <a:gd name="T36" fmla="*/ 107 w 138"/>
                  <a:gd name="T37" fmla="*/ 18 h 135"/>
                  <a:gd name="T38" fmla="*/ 89 w 138"/>
                  <a:gd name="T39" fmla="*/ 9 h 135"/>
                  <a:gd name="T40" fmla="*/ 70 w 138"/>
                  <a:gd name="T41" fmla="*/ 6 h 135"/>
                  <a:gd name="T42" fmla="*/ 70 w 138"/>
                  <a:gd name="T43" fmla="*/ 0 h 135"/>
                  <a:gd name="T44" fmla="*/ 88 w 138"/>
                  <a:gd name="T45" fmla="*/ 2 h 135"/>
                  <a:gd name="T46" fmla="*/ 104 w 138"/>
                  <a:gd name="T47" fmla="*/ 9 h 135"/>
                  <a:gd name="T48" fmla="*/ 119 w 138"/>
                  <a:gd name="T49" fmla="*/ 20 h 135"/>
                  <a:gd name="T50" fmla="*/ 129 w 138"/>
                  <a:gd name="T51" fmla="*/ 34 h 135"/>
                  <a:gd name="T52" fmla="*/ 136 w 138"/>
                  <a:gd name="T53" fmla="*/ 49 h 135"/>
                  <a:gd name="T54" fmla="*/ 138 w 138"/>
                  <a:gd name="T55" fmla="*/ 68 h 135"/>
                  <a:gd name="T56" fmla="*/ 136 w 138"/>
                  <a:gd name="T57" fmla="*/ 85 h 135"/>
                  <a:gd name="T58" fmla="*/ 129 w 138"/>
                  <a:gd name="T59" fmla="*/ 101 h 135"/>
                  <a:gd name="T60" fmla="*/ 119 w 138"/>
                  <a:gd name="T61" fmla="*/ 115 h 135"/>
                  <a:gd name="T62" fmla="*/ 104 w 138"/>
                  <a:gd name="T63" fmla="*/ 125 h 135"/>
                  <a:gd name="T64" fmla="*/ 88 w 138"/>
                  <a:gd name="T65" fmla="*/ 133 h 135"/>
                  <a:gd name="T66" fmla="*/ 70 w 138"/>
                  <a:gd name="T67" fmla="*/ 135 h 135"/>
                  <a:gd name="T68" fmla="*/ 51 w 138"/>
                  <a:gd name="T69" fmla="*/ 133 h 135"/>
                  <a:gd name="T70" fmla="*/ 35 w 138"/>
                  <a:gd name="T71" fmla="*/ 125 h 135"/>
                  <a:gd name="T72" fmla="*/ 21 w 138"/>
                  <a:gd name="T73" fmla="*/ 115 h 135"/>
                  <a:gd name="T74" fmla="*/ 10 w 138"/>
                  <a:gd name="T75" fmla="*/ 101 h 135"/>
                  <a:gd name="T76" fmla="*/ 3 w 138"/>
                  <a:gd name="T77" fmla="*/ 85 h 135"/>
                  <a:gd name="T78" fmla="*/ 0 w 138"/>
                  <a:gd name="T79" fmla="*/ 68 h 135"/>
                  <a:gd name="T80" fmla="*/ 3 w 138"/>
                  <a:gd name="T81" fmla="*/ 49 h 135"/>
                  <a:gd name="T82" fmla="*/ 10 w 138"/>
                  <a:gd name="T83" fmla="*/ 34 h 135"/>
                  <a:gd name="T84" fmla="*/ 21 w 138"/>
                  <a:gd name="T85" fmla="*/ 20 h 135"/>
                  <a:gd name="T86" fmla="*/ 35 w 138"/>
                  <a:gd name="T87" fmla="*/ 9 h 135"/>
                  <a:gd name="T88" fmla="*/ 51 w 138"/>
                  <a:gd name="T89" fmla="*/ 2 h 135"/>
                  <a:gd name="T90" fmla="*/ 70 w 138"/>
                  <a:gd name="T9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8" h="135">
                    <a:moveTo>
                      <a:pt x="70" y="6"/>
                    </a:moveTo>
                    <a:lnTo>
                      <a:pt x="50" y="9"/>
                    </a:lnTo>
                    <a:lnTo>
                      <a:pt x="33" y="18"/>
                    </a:lnTo>
                    <a:lnTo>
                      <a:pt x="19" y="32"/>
                    </a:lnTo>
                    <a:lnTo>
                      <a:pt x="10" y="48"/>
                    </a:lnTo>
                    <a:lnTo>
                      <a:pt x="7" y="68"/>
                    </a:lnTo>
                    <a:lnTo>
                      <a:pt x="10" y="87"/>
                    </a:lnTo>
                    <a:lnTo>
                      <a:pt x="19" y="103"/>
                    </a:lnTo>
                    <a:lnTo>
                      <a:pt x="33" y="117"/>
                    </a:lnTo>
                    <a:lnTo>
                      <a:pt x="50" y="125"/>
                    </a:lnTo>
                    <a:lnTo>
                      <a:pt x="70" y="128"/>
                    </a:lnTo>
                    <a:lnTo>
                      <a:pt x="89" y="125"/>
                    </a:lnTo>
                    <a:lnTo>
                      <a:pt x="107" y="117"/>
                    </a:lnTo>
                    <a:lnTo>
                      <a:pt x="121" y="103"/>
                    </a:lnTo>
                    <a:lnTo>
                      <a:pt x="129" y="87"/>
                    </a:lnTo>
                    <a:lnTo>
                      <a:pt x="133" y="68"/>
                    </a:lnTo>
                    <a:lnTo>
                      <a:pt x="129" y="48"/>
                    </a:lnTo>
                    <a:lnTo>
                      <a:pt x="121" y="32"/>
                    </a:lnTo>
                    <a:lnTo>
                      <a:pt x="107" y="18"/>
                    </a:lnTo>
                    <a:lnTo>
                      <a:pt x="89" y="9"/>
                    </a:lnTo>
                    <a:lnTo>
                      <a:pt x="70" y="6"/>
                    </a:lnTo>
                    <a:close/>
                    <a:moveTo>
                      <a:pt x="70" y="0"/>
                    </a:moveTo>
                    <a:lnTo>
                      <a:pt x="88" y="2"/>
                    </a:lnTo>
                    <a:lnTo>
                      <a:pt x="104" y="9"/>
                    </a:lnTo>
                    <a:lnTo>
                      <a:pt x="119" y="20"/>
                    </a:lnTo>
                    <a:lnTo>
                      <a:pt x="129" y="34"/>
                    </a:lnTo>
                    <a:lnTo>
                      <a:pt x="136" y="49"/>
                    </a:lnTo>
                    <a:lnTo>
                      <a:pt x="138" y="68"/>
                    </a:lnTo>
                    <a:lnTo>
                      <a:pt x="136" y="85"/>
                    </a:lnTo>
                    <a:lnTo>
                      <a:pt x="129" y="101"/>
                    </a:lnTo>
                    <a:lnTo>
                      <a:pt x="119" y="115"/>
                    </a:lnTo>
                    <a:lnTo>
                      <a:pt x="104" y="125"/>
                    </a:lnTo>
                    <a:lnTo>
                      <a:pt x="88" y="133"/>
                    </a:lnTo>
                    <a:lnTo>
                      <a:pt x="70" y="135"/>
                    </a:lnTo>
                    <a:lnTo>
                      <a:pt x="51" y="133"/>
                    </a:lnTo>
                    <a:lnTo>
                      <a:pt x="35" y="125"/>
                    </a:lnTo>
                    <a:lnTo>
                      <a:pt x="21" y="115"/>
                    </a:lnTo>
                    <a:lnTo>
                      <a:pt x="10" y="101"/>
                    </a:lnTo>
                    <a:lnTo>
                      <a:pt x="3" y="85"/>
                    </a:lnTo>
                    <a:lnTo>
                      <a:pt x="0" y="68"/>
                    </a:lnTo>
                    <a:lnTo>
                      <a:pt x="3" y="49"/>
                    </a:lnTo>
                    <a:lnTo>
                      <a:pt x="10" y="34"/>
                    </a:lnTo>
                    <a:lnTo>
                      <a:pt x="21" y="20"/>
                    </a:lnTo>
                    <a:lnTo>
                      <a:pt x="35" y="9"/>
                    </a:lnTo>
                    <a:lnTo>
                      <a:pt x="51" y="2"/>
                    </a:lnTo>
                    <a:lnTo>
                      <a:pt x="70"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3" name="Freeform 140"/>
              <p:cNvSpPr>
                <a:spLocks noEditPoints="1"/>
              </p:cNvSpPr>
              <p:nvPr/>
            </p:nvSpPr>
            <p:spPr bwMode="auto">
              <a:xfrm>
                <a:off x="4102101" y="4608513"/>
                <a:ext cx="233363" cy="204788"/>
              </a:xfrm>
              <a:custGeom>
                <a:avLst/>
                <a:gdLst>
                  <a:gd name="T0" fmla="*/ 52 w 147"/>
                  <a:gd name="T1" fmla="*/ 8 h 129"/>
                  <a:gd name="T2" fmla="*/ 18 w 147"/>
                  <a:gd name="T3" fmla="*/ 24 h 129"/>
                  <a:gd name="T4" fmla="*/ 5 w 147"/>
                  <a:gd name="T5" fmla="*/ 50 h 129"/>
                  <a:gd name="T6" fmla="*/ 18 w 147"/>
                  <a:gd name="T7" fmla="*/ 76 h 129"/>
                  <a:gd name="T8" fmla="*/ 52 w 147"/>
                  <a:gd name="T9" fmla="*/ 92 h 129"/>
                  <a:gd name="T10" fmla="*/ 80 w 147"/>
                  <a:gd name="T11" fmla="*/ 95 h 129"/>
                  <a:gd name="T12" fmla="*/ 89 w 147"/>
                  <a:gd name="T13" fmla="*/ 94 h 129"/>
                  <a:gd name="T14" fmla="*/ 90 w 147"/>
                  <a:gd name="T15" fmla="*/ 108 h 129"/>
                  <a:gd name="T16" fmla="*/ 94 w 147"/>
                  <a:gd name="T17" fmla="*/ 115 h 129"/>
                  <a:gd name="T18" fmla="*/ 105 w 147"/>
                  <a:gd name="T19" fmla="*/ 100 h 129"/>
                  <a:gd name="T20" fmla="*/ 109 w 147"/>
                  <a:gd name="T21" fmla="*/ 88 h 129"/>
                  <a:gd name="T22" fmla="*/ 123 w 147"/>
                  <a:gd name="T23" fmla="*/ 81 h 129"/>
                  <a:gd name="T24" fmla="*/ 138 w 147"/>
                  <a:gd name="T25" fmla="*/ 61 h 129"/>
                  <a:gd name="T26" fmla="*/ 137 w 147"/>
                  <a:gd name="T27" fmla="*/ 36 h 129"/>
                  <a:gd name="T28" fmla="*/ 114 w 147"/>
                  <a:gd name="T29" fmla="*/ 14 h 129"/>
                  <a:gd name="T30" fmla="*/ 73 w 147"/>
                  <a:gd name="T31" fmla="*/ 6 h 129"/>
                  <a:gd name="T32" fmla="*/ 93 w 147"/>
                  <a:gd name="T33" fmla="*/ 1 h 129"/>
                  <a:gd name="T34" fmla="*/ 125 w 147"/>
                  <a:gd name="T35" fmla="*/ 14 h 129"/>
                  <a:gd name="T36" fmla="*/ 144 w 147"/>
                  <a:gd name="T37" fmla="*/ 37 h 129"/>
                  <a:gd name="T38" fmla="*/ 145 w 147"/>
                  <a:gd name="T39" fmla="*/ 63 h 129"/>
                  <a:gd name="T40" fmla="*/ 129 w 147"/>
                  <a:gd name="T41" fmla="*/ 84 h 129"/>
                  <a:gd name="T42" fmla="*/ 109 w 147"/>
                  <a:gd name="T43" fmla="*/ 106 h 129"/>
                  <a:gd name="T44" fmla="*/ 94 w 147"/>
                  <a:gd name="T45" fmla="*/ 123 h 129"/>
                  <a:gd name="T46" fmla="*/ 85 w 147"/>
                  <a:gd name="T47" fmla="*/ 127 h 129"/>
                  <a:gd name="T48" fmla="*/ 81 w 147"/>
                  <a:gd name="T49" fmla="*/ 124 h 129"/>
                  <a:gd name="T50" fmla="*/ 83 w 147"/>
                  <a:gd name="T51" fmla="*/ 100 h 129"/>
                  <a:gd name="T52" fmla="*/ 54 w 147"/>
                  <a:gd name="T53" fmla="*/ 99 h 129"/>
                  <a:gd name="T54" fmla="*/ 21 w 147"/>
                  <a:gd name="T55" fmla="*/ 86 h 129"/>
                  <a:gd name="T56" fmla="*/ 2 w 147"/>
                  <a:gd name="T57" fmla="*/ 64 h 129"/>
                  <a:gd name="T58" fmla="*/ 2 w 147"/>
                  <a:gd name="T59" fmla="*/ 37 h 129"/>
                  <a:gd name="T60" fmla="*/ 21 w 147"/>
                  <a:gd name="T61" fmla="*/ 14 h 129"/>
                  <a:gd name="T62" fmla="*/ 54 w 147"/>
                  <a:gd name="T63" fmla="*/ 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7" h="129">
                    <a:moveTo>
                      <a:pt x="73" y="6"/>
                    </a:moveTo>
                    <a:lnTo>
                      <a:pt x="52" y="8"/>
                    </a:lnTo>
                    <a:lnTo>
                      <a:pt x="33" y="14"/>
                    </a:lnTo>
                    <a:lnTo>
                      <a:pt x="18" y="24"/>
                    </a:lnTo>
                    <a:lnTo>
                      <a:pt x="9" y="36"/>
                    </a:lnTo>
                    <a:lnTo>
                      <a:pt x="5" y="50"/>
                    </a:lnTo>
                    <a:lnTo>
                      <a:pt x="9" y="64"/>
                    </a:lnTo>
                    <a:lnTo>
                      <a:pt x="18" y="76"/>
                    </a:lnTo>
                    <a:lnTo>
                      <a:pt x="33" y="86"/>
                    </a:lnTo>
                    <a:lnTo>
                      <a:pt x="52" y="92"/>
                    </a:lnTo>
                    <a:lnTo>
                      <a:pt x="73" y="95"/>
                    </a:lnTo>
                    <a:lnTo>
                      <a:pt x="80" y="95"/>
                    </a:lnTo>
                    <a:lnTo>
                      <a:pt x="85" y="95"/>
                    </a:lnTo>
                    <a:lnTo>
                      <a:pt x="89" y="94"/>
                    </a:lnTo>
                    <a:lnTo>
                      <a:pt x="89" y="97"/>
                    </a:lnTo>
                    <a:lnTo>
                      <a:pt x="90" y="108"/>
                    </a:lnTo>
                    <a:lnTo>
                      <a:pt x="89" y="119"/>
                    </a:lnTo>
                    <a:lnTo>
                      <a:pt x="94" y="115"/>
                    </a:lnTo>
                    <a:lnTo>
                      <a:pt x="99" y="109"/>
                    </a:lnTo>
                    <a:lnTo>
                      <a:pt x="105" y="100"/>
                    </a:lnTo>
                    <a:lnTo>
                      <a:pt x="109" y="89"/>
                    </a:lnTo>
                    <a:lnTo>
                      <a:pt x="109" y="88"/>
                    </a:lnTo>
                    <a:lnTo>
                      <a:pt x="111" y="87"/>
                    </a:lnTo>
                    <a:lnTo>
                      <a:pt x="123" y="81"/>
                    </a:lnTo>
                    <a:lnTo>
                      <a:pt x="133" y="72"/>
                    </a:lnTo>
                    <a:lnTo>
                      <a:pt x="138" y="61"/>
                    </a:lnTo>
                    <a:lnTo>
                      <a:pt x="141" y="50"/>
                    </a:lnTo>
                    <a:lnTo>
                      <a:pt x="137" y="36"/>
                    </a:lnTo>
                    <a:lnTo>
                      <a:pt x="128" y="24"/>
                    </a:lnTo>
                    <a:lnTo>
                      <a:pt x="114" y="14"/>
                    </a:lnTo>
                    <a:lnTo>
                      <a:pt x="95" y="8"/>
                    </a:lnTo>
                    <a:lnTo>
                      <a:pt x="73" y="6"/>
                    </a:lnTo>
                    <a:close/>
                    <a:moveTo>
                      <a:pt x="73" y="0"/>
                    </a:moveTo>
                    <a:lnTo>
                      <a:pt x="93" y="1"/>
                    </a:lnTo>
                    <a:lnTo>
                      <a:pt x="110" y="7"/>
                    </a:lnTo>
                    <a:lnTo>
                      <a:pt x="125" y="14"/>
                    </a:lnTo>
                    <a:lnTo>
                      <a:pt x="137" y="25"/>
                    </a:lnTo>
                    <a:lnTo>
                      <a:pt x="144" y="37"/>
                    </a:lnTo>
                    <a:lnTo>
                      <a:pt x="147" y="50"/>
                    </a:lnTo>
                    <a:lnTo>
                      <a:pt x="145" y="63"/>
                    </a:lnTo>
                    <a:lnTo>
                      <a:pt x="138" y="74"/>
                    </a:lnTo>
                    <a:lnTo>
                      <a:pt x="129" y="84"/>
                    </a:lnTo>
                    <a:lnTo>
                      <a:pt x="115" y="92"/>
                    </a:lnTo>
                    <a:lnTo>
                      <a:pt x="109" y="106"/>
                    </a:lnTo>
                    <a:lnTo>
                      <a:pt x="102" y="116"/>
                    </a:lnTo>
                    <a:lnTo>
                      <a:pt x="94" y="123"/>
                    </a:lnTo>
                    <a:lnTo>
                      <a:pt x="89" y="126"/>
                    </a:lnTo>
                    <a:lnTo>
                      <a:pt x="85" y="127"/>
                    </a:lnTo>
                    <a:lnTo>
                      <a:pt x="80" y="129"/>
                    </a:lnTo>
                    <a:lnTo>
                      <a:pt x="81" y="124"/>
                    </a:lnTo>
                    <a:lnTo>
                      <a:pt x="83" y="112"/>
                    </a:lnTo>
                    <a:lnTo>
                      <a:pt x="83" y="100"/>
                    </a:lnTo>
                    <a:lnTo>
                      <a:pt x="73" y="101"/>
                    </a:lnTo>
                    <a:lnTo>
                      <a:pt x="54" y="99"/>
                    </a:lnTo>
                    <a:lnTo>
                      <a:pt x="36" y="94"/>
                    </a:lnTo>
                    <a:lnTo>
                      <a:pt x="21" y="86"/>
                    </a:lnTo>
                    <a:lnTo>
                      <a:pt x="9" y="76"/>
                    </a:lnTo>
                    <a:lnTo>
                      <a:pt x="2" y="64"/>
                    </a:lnTo>
                    <a:lnTo>
                      <a:pt x="0" y="50"/>
                    </a:lnTo>
                    <a:lnTo>
                      <a:pt x="2" y="37"/>
                    </a:lnTo>
                    <a:lnTo>
                      <a:pt x="9" y="25"/>
                    </a:lnTo>
                    <a:lnTo>
                      <a:pt x="21" y="14"/>
                    </a:lnTo>
                    <a:lnTo>
                      <a:pt x="36" y="7"/>
                    </a:lnTo>
                    <a:lnTo>
                      <a:pt x="54" y="1"/>
                    </a:lnTo>
                    <a:lnTo>
                      <a:pt x="7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4" name="Rectangle 141"/>
              <p:cNvSpPr>
                <a:spLocks noChangeArrowheads="1"/>
              </p:cNvSpPr>
              <p:nvPr/>
            </p:nvSpPr>
            <p:spPr bwMode="auto">
              <a:xfrm>
                <a:off x="4156076" y="4664076"/>
                <a:ext cx="120650" cy="9525"/>
              </a:xfrm>
              <a:prstGeom prst="rect">
                <a:avLst/>
              </a:prstGeom>
              <a:grpFill/>
              <a:ln w="0">
                <a:noFill/>
                <a:prstDash val="solid"/>
                <a:miter lim="800000"/>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5" name="Rectangle 142"/>
              <p:cNvSpPr>
                <a:spLocks noChangeArrowheads="1"/>
              </p:cNvSpPr>
              <p:nvPr/>
            </p:nvSpPr>
            <p:spPr bwMode="auto">
              <a:xfrm>
                <a:off x="4156076" y="4705351"/>
                <a:ext cx="120650" cy="9525"/>
              </a:xfrm>
              <a:prstGeom prst="rect">
                <a:avLst/>
              </a:prstGeom>
              <a:grpFill/>
              <a:ln w="0">
                <a:noFill/>
                <a:prstDash val="solid"/>
                <a:miter lim="800000"/>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0" name="组合 209"/>
            <p:cNvGrpSpPr/>
            <p:nvPr/>
          </p:nvGrpSpPr>
          <p:grpSpPr>
            <a:xfrm>
              <a:off x="4969565" y="4232245"/>
              <a:ext cx="531267" cy="400627"/>
              <a:chOff x="5394326" y="4732338"/>
              <a:chExt cx="484188" cy="365125"/>
            </a:xfrm>
            <a:grpFill/>
          </p:grpSpPr>
          <p:sp>
            <p:nvSpPr>
              <p:cNvPr id="190" name="Freeform 143"/>
              <p:cNvSpPr/>
              <p:nvPr/>
            </p:nvSpPr>
            <p:spPr bwMode="auto">
              <a:xfrm>
                <a:off x="5394326" y="4760913"/>
                <a:ext cx="484188" cy="336550"/>
              </a:xfrm>
              <a:custGeom>
                <a:avLst/>
                <a:gdLst>
                  <a:gd name="T0" fmla="*/ 0 w 305"/>
                  <a:gd name="T1" fmla="*/ 0 h 212"/>
                  <a:gd name="T2" fmla="*/ 6 w 305"/>
                  <a:gd name="T3" fmla="*/ 0 h 212"/>
                  <a:gd name="T4" fmla="*/ 6 w 305"/>
                  <a:gd name="T5" fmla="*/ 206 h 212"/>
                  <a:gd name="T6" fmla="*/ 305 w 305"/>
                  <a:gd name="T7" fmla="*/ 206 h 212"/>
                  <a:gd name="T8" fmla="*/ 305 w 305"/>
                  <a:gd name="T9" fmla="*/ 212 h 212"/>
                  <a:gd name="T10" fmla="*/ 0 w 305"/>
                  <a:gd name="T11" fmla="*/ 212 h 212"/>
                  <a:gd name="T12" fmla="*/ 0 w 30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305" h="212">
                    <a:moveTo>
                      <a:pt x="0" y="0"/>
                    </a:moveTo>
                    <a:lnTo>
                      <a:pt x="6" y="0"/>
                    </a:lnTo>
                    <a:lnTo>
                      <a:pt x="6" y="206"/>
                    </a:lnTo>
                    <a:lnTo>
                      <a:pt x="305" y="206"/>
                    </a:lnTo>
                    <a:lnTo>
                      <a:pt x="305" y="212"/>
                    </a:lnTo>
                    <a:lnTo>
                      <a:pt x="0" y="212"/>
                    </a:lnTo>
                    <a:lnTo>
                      <a:pt x="0"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1" name="Freeform 144"/>
              <p:cNvSpPr>
                <a:spLocks noEditPoints="1"/>
              </p:cNvSpPr>
              <p:nvPr/>
            </p:nvSpPr>
            <p:spPr bwMode="auto">
              <a:xfrm>
                <a:off x="5449888" y="4946651"/>
                <a:ext cx="76200" cy="123825"/>
              </a:xfrm>
              <a:custGeom>
                <a:avLst/>
                <a:gdLst>
                  <a:gd name="T0" fmla="*/ 23 w 48"/>
                  <a:gd name="T1" fmla="*/ 7 h 78"/>
                  <a:gd name="T2" fmla="*/ 19 w 48"/>
                  <a:gd name="T3" fmla="*/ 8 h 78"/>
                  <a:gd name="T4" fmla="*/ 15 w 48"/>
                  <a:gd name="T5" fmla="*/ 9 h 78"/>
                  <a:gd name="T6" fmla="*/ 11 w 48"/>
                  <a:gd name="T7" fmla="*/ 11 h 78"/>
                  <a:gd name="T8" fmla="*/ 8 w 48"/>
                  <a:gd name="T9" fmla="*/ 15 h 78"/>
                  <a:gd name="T10" fmla="*/ 7 w 48"/>
                  <a:gd name="T11" fmla="*/ 19 h 78"/>
                  <a:gd name="T12" fmla="*/ 6 w 48"/>
                  <a:gd name="T13" fmla="*/ 23 h 78"/>
                  <a:gd name="T14" fmla="*/ 6 w 48"/>
                  <a:gd name="T15" fmla="*/ 73 h 78"/>
                  <a:gd name="T16" fmla="*/ 42 w 48"/>
                  <a:gd name="T17" fmla="*/ 73 h 78"/>
                  <a:gd name="T18" fmla="*/ 42 w 48"/>
                  <a:gd name="T19" fmla="*/ 23 h 78"/>
                  <a:gd name="T20" fmla="*/ 42 w 48"/>
                  <a:gd name="T21" fmla="*/ 19 h 78"/>
                  <a:gd name="T22" fmla="*/ 40 w 48"/>
                  <a:gd name="T23" fmla="*/ 15 h 78"/>
                  <a:gd name="T24" fmla="*/ 37 w 48"/>
                  <a:gd name="T25" fmla="*/ 11 h 78"/>
                  <a:gd name="T26" fmla="*/ 34 w 48"/>
                  <a:gd name="T27" fmla="*/ 9 h 78"/>
                  <a:gd name="T28" fmla="*/ 30 w 48"/>
                  <a:gd name="T29" fmla="*/ 8 h 78"/>
                  <a:gd name="T30" fmla="*/ 25 w 48"/>
                  <a:gd name="T31" fmla="*/ 7 h 78"/>
                  <a:gd name="T32" fmla="*/ 23 w 48"/>
                  <a:gd name="T33" fmla="*/ 7 h 78"/>
                  <a:gd name="T34" fmla="*/ 23 w 48"/>
                  <a:gd name="T35" fmla="*/ 0 h 78"/>
                  <a:gd name="T36" fmla="*/ 25 w 48"/>
                  <a:gd name="T37" fmla="*/ 0 h 78"/>
                  <a:gd name="T38" fmla="*/ 37 w 48"/>
                  <a:gd name="T39" fmla="*/ 3 h 78"/>
                  <a:gd name="T40" fmla="*/ 45 w 48"/>
                  <a:gd name="T41" fmla="*/ 12 h 78"/>
                  <a:gd name="T42" fmla="*/ 48 w 48"/>
                  <a:gd name="T43" fmla="*/ 23 h 78"/>
                  <a:gd name="T44" fmla="*/ 48 w 48"/>
                  <a:gd name="T45" fmla="*/ 78 h 78"/>
                  <a:gd name="T46" fmla="*/ 0 w 48"/>
                  <a:gd name="T47" fmla="*/ 78 h 78"/>
                  <a:gd name="T48" fmla="*/ 0 w 48"/>
                  <a:gd name="T49" fmla="*/ 23 h 78"/>
                  <a:gd name="T50" fmla="*/ 4 w 48"/>
                  <a:gd name="T51" fmla="*/ 12 h 78"/>
                  <a:gd name="T52" fmla="*/ 11 w 48"/>
                  <a:gd name="T53" fmla="*/ 3 h 78"/>
                  <a:gd name="T54" fmla="*/ 23 w 48"/>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78">
                    <a:moveTo>
                      <a:pt x="23" y="7"/>
                    </a:moveTo>
                    <a:lnTo>
                      <a:pt x="19" y="8"/>
                    </a:lnTo>
                    <a:lnTo>
                      <a:pt x="15" y="9"/>
                    </a:lnTo>
                    <a:lnTo>
                      <a:pt x="11" y="11"/>
                    </a:lnTo>
                    <a:lnTo>
                      <a:pt x="8" y="15"/>
                    </a:lnTo>
                    <a:lnTo>
                      <a:pt x="7" y="19"/>
                    </a:lnTo>
                    <a:lnTo>
                      <a:pt x="6" y="23"/>
                    </a:lnTo>
                    <a:lnTo>
                      <a:pt x="6" y="73"/>
                    </a:lnTo>
                    <a:lnTo>
                      <a:pt x="42" y="73"/>
                    </a:lnTo>
                    <a:lnTo>
                      <a:pt x="42" y="23"/>
                    </a:lnTo>
                    <a:lnTo>
                      <a:pt x="42" y="19"/>
                    </a:lnTo>
                    <a:lnTo>
                      <a:pt x="40" y="15"/>
                    </a:lnTo>
                    <a:lnTo>
                      <a:pt x="37" y="11"/>
                    </a:lnTo>
                    <a:lnTo>
                      <a:pt x="34" y="9"/>
                    </a:lnTo>
                    <a:lnTo>
                      <a:pt x="30" y="8"/>
                    </a:lnTo>
                    <a:lnTo>
                      <a:pt x="25" y="7"/>
                    </a:lnTo>
                    <a:lnTo>
                      <a:pt x="23" y="7"/>
                    </a:lnTo>
                    <a:close/>
                    <a:moveTo>
                      <a:pt x="23" y="0"/>
                    </a:moveTo>
                    <a:lnTo>
                      <a:pt x="25" y="0"/>
                    </a:lnTo>
                    <a:lnTo>
                      <a:pt x="37" y="3"/>
                    </a:lnTo>
                    <a:lnTo>
                      <a:pt x="45" y="12"/>
                    </a:lnTo>
                    <a:lnTo>
                      <a:pt x="48" y="23"/>
                    </a:lnTo>
                    <a:lnTo>
                      <a:pt x="48" y="78"/>
                    </a:lnTo>
                    <a:lnTo>
                      <a:pt x="0" y="78"/>
                    </a:lnTo>
                    <a:lnTo>
                      <a:pt x="0" y="23"/>
                    </a:lnTo>
                    <a:lnTo>
                      <a:pt x="4" y="12"/>
                    </a:lnTo>
                    <a:lnTo>
                      <a:pt x="11" y="3"/>
                    </a:lnTo>
                    <a:lnTo>
                      <a:pt x="2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2" name="Freeform 145"/>
              <p:cNvSpPr>
                <a:spLocks noEditPoints="1"/>
              </p:cNvSpPr>
              <p:nvPr/>
            </p:nvSpPr>
            <p:spPr bwMode="auto">
              <a:xfrm>
                <a:off x="5556251" y="4892676"/>
                <a:ext cx="74613" cy="177800"/>
              </a:xfrm>
              <a:custGeom>
                <a:avLst/>
                <a:gdLst>
                  <a:gd name="T0" fmla="*/ 22 w 47"/>
                  <a:gd name="T1" fmla="*/ 7 h 112"/>
                  <a:gd name="T2" fmla="*/ 18 w 47"/>
                  <a:gd name="T3" fmla="*/ 7 h 112"/>
                  <a:gd name="T4" fmla="*/ 14 w 47"/>
                  <a:gd name="T5" fmla="*/ 9 h 112"/>
                  <a:gd name="T6" fmla="*/ 11 w 47"/>
                  <a:gd name="T7" fmla="*/ 11 h 112"/>
                  <a:gd name="T8" fmla="*/ 8 w 47"/>
                  <a:gd name="T9" fmla="*/ 15 h 112"/>
                  <a:gd name="T10" fmla="*/ 6 w 47"/>
                  <a:gd name="T11" fmla="*/ 19 h 112"/>
                  <a:gd name="T12" fmla="*/ 6 w 47"/>
                  <a:gd name="T13" fmla="*/ 23 h 112"/>
                  <a:gd name="T14" fmla="*/ 6 w 47"/>
                  <a:gd name="T15" fmla="*/ 107 h 112"/>
                  <a:gd name="T16" fmla="*/ 42 w 47"/>
                  <a:gd name="T17" fmla="*/ 107 h 112"/>
                  <a:gd name="T18" fmla="*/ 42 w 47"/>
                  <a:gd name="T19" fmla="*/ 23 h 112"/>
                  <a:gd name="T20" fmla="*/ 41 w 47"/>
                  <a:gd name="T21" fmla="*/ 19 h 112"/>
                  <a:gd name="T22" fmla="*/ 40 w 47"/>
                  <a:gd name="T23" fmla="*/ 15 h 112"/>
                  <a:gd name="T24" fmla="*/ 37 w 47"/>
                  <a:gd name="T25" fmla="*/ 11 h 112"/>
                  <a:gd name="T26" fmla="*/ 33 w 47"/>
                  <a:gd name="T27" fmla="*/ 9 h 112"/>
                  <a:gd name="T28" fmla="*/ 29 w 47"/>
                  <a:gd name="T29" fmla="*/ 7 h 112"/>
                  <a:gd name="T30" fmla="*/ 25 w 47"/>
                  <a:gd name="T31" fmla="*/ 7 h 112"/>
                  <a:gd name="T32" fmla="*/ 22 w 47"/>
                  <a:gd name="T33" fmla="*/ 7 h 112"/>
                  <a:gd name="T34" fmla="*/ 22 w 47"/>
                  <a:gd name="T35" fmla="*/ 0 h 112"/>
                  <a:gd name="T36" fmla="*/ 25 w 47"/>
                  <a:gd name="T37" fmla="*/ 0 h 112"/>
                  <a:gd name="T38" fmla="*/ 37 w 47"/>
                  <a:gd name="T39" fmla="*/ 4 h 112"/>
                  <a:gd name="T40" fmla="*/ 44 w 47"/>
                  <a:gd name="T41" fmla="*/ 12 h 112"/>
                  <a:gd name="T42" fmla="*/ 47 w 47"/>
                  <a:gd name="T43" fmla="*/ 23 h 112"/>
                  <a:gd name="T44" fmla="*/ 47 w 47"/>
                  <a:gd name="T45" fmla="*/ 112 h 112"/>
                  <a:gd name="T46" fmla="*/ 0 w 47"/>
                  <a:gd name="T47" fmla="*/ 112 h 112"/>
                  <a:gd name="T48" fmla="*/ 0 w 47"/>
                  <a:gd name="T49" fmla="*/ 23 h 112"/>
                  <a:gd name="T50" fmla="*/ 3 w 47"/>
                  <a:gd name="T51" fmla="*/ 12 h 112"/>
                  <a:gd name="T52" fmla="*/ 11 w 47"/>
                  <a:gd name="T53" fmla="*/ 4 h 112"/>
                  <a:gd name="T54" fmla="*/ 22 w 47"/>
                  <a:gd name="T55"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 h="112">
                    <a:moveTo>
                      <a:pt x="22" y="7"/>
                    </a:moveTo>
                    <a:lnTo>
                      <a:pt x="18" y="7"/>
                    </a:lnTo>
                    <a:lnTo>
                      <a:pt x="14" y="9"/>
                    </a:lnTo>
                    <a:lnTo>
                      <a:pt x="11" y="11"/>
                    </a:lnTo>
                    <a:lnTo>
                      <a:pt x="8" y="15"/>
                    </a:lnTo>
                    <a:lnTo>
                      <a:pt x="6" y="19"/>
                    </a:lnTo>
                    <a:lnTo>
                      <a:pt x="6" y="23"/>
                    </a:lnTo>
                    <a:lnTo>
                      <a:pt x="6" y="107"/>
                    </a:lnTo>
                    <a:lnTo>
                      <a:pt x="42" y="107"/>
                    </a:lnTo>
                    <a:lnTo>
                      <a:pt x="42" y="23"/>
                    </a:lnTo>
                    <a:lnTo>
                      <a:pt x="41" y="19"/>
                    </a:lnTo>
                    <a:lnTo>
                      <a:pt x="40" y="15"/>
                    </a:lnTo>
                    <a:lnTo>
                      <a:pt x="37" y="11"/>
                    </a:lnTo>
                    <a:lnTo>
                      <a:pt x="33" y="9"/>
                    </a:lnTo>
                    <a:lnTo>
                      <a:pt x="29" y="7"/>
                    </a:lnTo>
                    <a:lnTo>
                      <a:pt x="25" y="7"/>
                    </a:lnTo>
                    <a:lnTo>
                      <a:pt x="22" y="7"/>
                    </a:lnTo>
                    <a:close/>
                    <a:moveTo>
                      <a:pt x="22" y="0"/>
                    </a:moveTo>
                    <a:lnTo>
                      <a:pt x="25" y="0"/>
                    </a:lnTo>
                    <a:lnTo>
                      <a:pt x="37" y="4"/>
                    </a:lnTo>
                    <a:lnTo>
                      <a:pt x="44" y="12"/>
                    </a:lnTo>
                    <a:lnTo>
                      <a:pt x="47" y="23"/>
                    </a:lnTo>
                    <a:lnTo>
                      <a:pt x="47" y="112"/>
                    </a:lnTo>
                    <a:lnTo>
                      <a:pt x="0" y="112"/>
                    </a:lnTo>
                    <a:lnTo>
                      <a:pt x="0" y="23"/>
                    </a:lnTo>
                    <a:lnTo>
                      <a:pt x="3" y="12"/>
                    </a:lnTo>
                    <a:lnTo>
                      <a:pt x="11" y="4"/>
                    </a:lnTo>
                    <a:lnTo>
                      <a:pt x="2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3" name="Freeform 146"/>
              <p:cNvSpPr>
                <a:spLocks noEditPoints="1"/>
              </p:cNvSpPr>
              <p:nvPr/>
            </p:nvSpPr>
            <p:spPr bwMode="auto">
              <a:xfrm>
                <a:off x="5662613" y="4840288"/>
                <a:ext cx="76200" cy="230188"/>
              </a:xfrm>
              <a:custGeom>
                <a:avLst/>
                <a:gdLst>
                  <a:gd name="T0" fmla="*/ 22 w 48"/>
                  <a:gd name="T1" fmla="*/ 6 h 145"/>
                  <a:gd name="T2" fmla="*/ 17 w 48"/>
                  <a:gd name="T3" fmla="*/ 6 h 145"/>
                  <a:gd name="T4" fmla="*/ 14 w 48"/>
                  <a:gd name="T5" fmla="*/ 8 h 145"/>
                  <a:gd name="T6" fmla="*/ 11 w 48"/>
                  <a:gd name="T7" fmla="*/ 11 h 145"/>
                  <a:gd name="T8" fmla="*/ 8 w 48"/>
                  <a:gd name="T9" fmla="*/ 14 h 145"/>
                  <a:gd name="T10" fmla="*/ 6 w 48"/>
                  <a:gd name="T11" fmla="*/ 18 h 145"/>
                  <a:gd name="T12" fmla="*/ 5 w 48"/>
                  <a:gd name="T13" fmla="*/ 23 h 145"/>
                  <a:gd name="T14" fmla="*/ 5 w 48"/>
                  <a:gd name="T15" fmla="*/ 140 h 145"/>
                  <a:gd name="T16" fmla="*/ 41 w 48"/>
                  <a:gd name="T17" fmla="*/ 140 h 145"/>
                  <a:gd name="T18" fmla="*/ 41 w 48"/>
                  <a:gd name="T19" fmla="*/ 23 h 145"/>
                  <a:gd name="T20" fmla="*/ 40 w 48"/>
                  <a:gd name="T21" fmla="*/ 18 h 145"/>
                  <a:gd name="T22" fmla="*/ 39 w 48"/>
                  <a:gd name="T23" fmla="*/ 14 h 145"/>
                  <a:gd name="T24" fmla="*/ 36 w 48"/>
                  <a:gd name="T25" fmla="*/ 11 h 145"/>
                  <a:gd name="T26" fmla="*/ 33 w 48"/>
                  <a:gd name="T27" fmla="*/ 8 h 145"/>
                  <a:gd name="T28" fmla="*/ 29 w 48"/>
                  <a:gd name="T29" fmla="*/ 6 h 145"/>
                  <a:gd name="T30" fmla="*/ 25 w 48"/>
                  <a:gd name="T31" fmla="*/ 6 h 145"/>
                  <a:gd name="T32" fmla="*/ 22 w 48"/>
                  <a:gd name="T33" fmla="*/ 6 h 145"/>
                  <a:gd name="T34" fmla="*/ 22 w 48"/>
                  <a:gd name="T35" fmla="*/ 0 h 145"/>
                  <a:gd name="T36" fmla="*/ 25 w 48"/>
                  <a:gd name="T37" fmla="*/ 0 h 145"/>
                  <a:gd name="T38" fmla="*/ 36 w 48"/>
                  <a:gd name="T39" fmla="*/ 3 h 145"/>
                  <a:gd name="T40" fmla="*/ 44 w 48"/>
                  <a:gd name="T41" fmla="*/ 12 h 145"/>
                  <a:gd name="T42" fmla="*/ 48 w 48"/>
                  <a:gd name="T43" fmla="*/ 23 h 145"/>
                  <a:gd name="T44" fmla="*/ 48 w 48"/>
                  <a:gd name="T45" fmla="*/ 145 h 145"/>
                  <a:gd name="T46" fmla="*/ 0 w 48"/>
                  <a:gd name="T47" fmla="*/ 145 h 145"/>
                  <a:gd name="T48" fmla="*/ 0 w 48"/>
                  <a:gd name="T49" fmla="*/ 23 h 145"/>
                  <a:gd name="T50" fmla="*/ 2 w 48"/>
                  <a:gd name="T51" fmla="*/ 12 h 145"/>
                  <a:gd name="T52" fmla="*/ 11 w 48"/>
                  <a:gd name="T53" fmla="*/ 3 h 145"/>
                  <a:gd name="T54" fmla="*/ 22 w 48"/>
                  <a:gd name="T55"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145">
                    <a:moveTo>
                      <a:pt x="22" y="6"/>
                    </a:moveTo>
                    <a:lnTo>
                      <a:pt x="17" y="6"/>
                    </a:lnTo>
                    <a:lnTo>
                      <a:pt x="14" y="8"/>
                    </a:lnTo>
                    <a:lnTo>
                      <a:pt x="11" y="11"/>
                    </a:lnTo>
                    <a:lnTo>
                      <a:pt x="8" y="14"/>
                    </a:lnTo>
                    <a:lnTo>
                      <a:pt x="6" y="18"/>
                    </a:lnTo>
                    <a:lnTo>
                      <a:pt x="5" y="23"/>
                    </a:lnTo>
                    <a:lnTo>
                      <a:pt x="5" y="140"/>
                    </a:lnTo>
                    <a:lnTo>
                      <a:pt x="41" y="140"/>
                    </a:lnTo>
                    <a:lnTo>
                      <a:pt x="41" y="23"/>
                    </a:lnTo>
                    <a:lnTo>
                      <a:pt x="40" y="18"/>
                    </a:lnTo>
                    <a:lnTo>
                      <a:pt x="39" y="14"/>
                    </a:lnTo>
                    <a:lnTo>
                      <a:pt x="36" y="11"/>
                    </a:lnTo>
                    <a:lnTo>
                      <a:pt x="33" y="8"/>
                    </a:lnTo>
                    <a:lnTo>
                      <a:pt x="29" y="6"/>
                    </a:lnTo>
                    <a:lnTo>
                      <a:pt x="25" y="6"/>
                    </a:lnTo>
                    <a:lnTo>
                      <a:pt x="22" y="6"/>
                    </a:lnTo>
                    <a:close/>
                    <a:moveTo>
                      <a:pt x="22" y="0"/>
                    </a:moveTo>
                    <a:lnTo>
                      <a:pt x="25" y="0"/>
                    </a:lnTo>
                    <a:lnTo>
                      <a:pt x="36" y="3"/>
                    </a:lnTo>
                    <a:lnTo>
                      <a:pt x="44" y="12"/>
                    </a:lnTo>
                    <a:lnTo>
                      <a:pt x="48" y="23"/>
                    </a:lnTo>
                    <a:lnTo>
                      <a:pt x="48" y="145"/>
                    </a:lnTo>
                    <a:lnTo>
                      <a:pt x="0" y="145"/>
                    </a:lnTo>
                    <a:lnTo>
                      <a:pt x="0" y="23"/>
                    </a:lnTo>
                    <a:lnTo>
                      <a:pt x="2" y="12"/>
                    </a:lnTo>
                    <a:lnTo>
                      <a:pt x="11" y="3"/>
                    </a:lnTo>
                    <a:lnTo>
                      <a:pt x="2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4" name="Freeform 147"/>
              <p:cNvSpPr>
                <a:spLocks noEditPoints="1"/>
              </p:cNvSpPr>
              <p:nvPr/>
            </p:nvSpPr>
            <p:spPr bwMode="auto">
              <a:xfrm>
                <a:off x="5767388" y="4784726"/>
                <a:ext cx="76200" cy="285750"/>
              </a:xfrm>
              <a:custGeom>
                <a:avLst/>
                <a:gdLst>
                  <a:gd name="T0" fmla="*/ 23 w 48"/>
                  <a:gd name="T1" fmla="*/ 5 h 180"/>
                  <a:gd name="T2" fmla="*/ 19 w 48"/>
                  <a:gd name="T3" fmla="*/ 6 h 180"/>
                  <a:gd name="T4" fmla="*/ 14 w 48"/>
                  <a:gd name="T5" fmla="*/ 9 h 180"/>
                  <a:gd name="T6" fmla="*/ 11 w 48"/>
                  <a:gd name="T7" fmla="*/ 11 h 180"/>
                  <a:gd name="T8" fmla="*/ 8 w 48"/>
                  <a:gd name="T9" fmla="*/ 14 h 180"/>
                  <a:gd name="T10" fmla="*/ 7 w 48"/>
                  <a:gd name="T11" fmla="*/ 18 h 180"/>
                  <a:gd name="T12" fmla="*/ 6 w 48"/>
                  <a:gd name="T13" fmla="*/ 23 h 180"/>
                  <a:gd name="T14" fmla="*/ 6 w 48"/>
                  <a:gd name="T15" fmla="*/ 175 h 180"/>
                  <a:gd name="T16" fmla="*/ 41 w 48"/>
                  <a:gd name="T17" fmla="*/ 175 h 180"/>
                  <a:gd name="T18" fmla="*/ 41 w 48"/>
                  <a:gd name="T19" fmla="*/ 23 h 180"/>
                  <a:gd name="T20" fmla="*/ 41 w 48"/>
                  <a:gd name="T21" fmla="*/ 18 h 180"/>
                  <a:gd name="T22" fmla="*/ 39 w 48"/>
                  <a:gd name="T23" fmla="*/ 14 h 180"/>
                  <a:gd name="T24" fmla="*/ 37 w 48"/>
                  <a:gd name="T25" fmla="*/ 11 h 180"/>
                  <a:gd name="T26" fmla="*/ 34 w 48"/>
                  <a:gd name="T27" fmla="*/ 9 h 180"/>
                  <a:gd name="T28" fmla="*/ 29 w 48"/>
                  <a:gd name="T29" fmla="*/ 6 h 180"/>
                  <a:gd name="T30" fmla="*/ 25 w 48"/>
                  <a:gd name="T31" fmla="*/ 5 h 180"/>
                  <a:gd name="T32" fmla="*/ 23 w 48"/>
                  <a:gd name="T33" fmla="*/ 5 h 180"/>
                  <a:gd name="T34" fmla="*/ 23 w 48"/>
                  <a:gd name="T35" fmla="*/ 0 h 180"/>
                  <a:gd name="T36" fmla="*/ 25 w 48"/>
                  <a:gd name="T37" fmla="*/ 0 h 180"/>
                  <a:gd name="T38" fmla="*/ 37 w 48"/>
                  <a:gd name="T39" fmla="*/ 3 h 180"/>
                  <a:gd name="T40" fmla="*/ 45 w 48"/>
                  <a:gd name="T41" fmla="*/ 11 h 180"/>
                  <a:gd name="T42" fmla="*/ 48 w 48"/>
                  <a:gd name="T43" fmla="*/ 23 h 180"/>
                  <a:gd name="T44" fmla="*/ 48 w 48"/>
                  <a:gd name="T45" fmla="*/ 180 h 180"/>
                  <a:gd name="T46" fmla="*/ 0 w 48"/>
                  <a:gd name="T47" fmla="*/ 180 h 180"/>
                  <a:gd name="T48" fmla="*/ 0 w 48"/>
                  <a:gd name="T49" fmla="*/ 23 h 180"/>
                  <a:gd name="T50" fmla="*/ 3 w 48"/>
                  <a:gd name="T51" fmla="*/ 11 h 180"/>
                  <a:gd name="T52" fmla="*/ 11 w 48"/>
                  <a:gd name="T53" fmla="*/ 3 h 180"/>
                  <a:gd name="T54" fmla="*/ 23 w 48"/>
                  <a:gd name="T55"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180">
                    <a:moveTo>
                      <a:pt x="23" y="5"/>
                    </a:moveTo>
                    <a:lnTo>
                      <a:pt x="19" y="6"/>
                    </a:lnTo>
                    <a:lnTo>
                      <a:pt x="14" y="9"/>
                    </a:lnTo>
                    <a:lnTo>
                      <a:pt x="11" y="11"/>
                    </a:lnTo>
                    <a:lnTo>
                      <a:pt x="8" y="14"/>
                    </a:lnTo>
                    <a:lnTo>
                      <a:pt x="7" y="18"/>
                    </a:lnTo>
                    <a:lnTo>
                      <a:pt x="6" y="23"/>
                    </a:lnTo>
                    <a:lnTo>
                      <a:pt x="6" y="175"/>
                    </a:lnTo>
                    <a:lnTo>
                      <a:pt x="41" y="175"/>
                    </a:lnTo>
                    <a:lnTo>
                      <a:pt x="41" y="23"/>
                    </a:lnTo>
                    <a:lnTo>
                      <a:pt x="41" y="18"/>
                    </a:lnTo>
                    <a:lnTo>
                      <a:pt x="39" y="14"/>
                    </a:lnTo>
                    <a:lnTo>
                      <a:pt x="37" y="11"/>
                    </a:lnTo>
                    <a:lnTo>
                      <a:pt x="34" y="9"/>
                    </a:lnTo>
                    <a:lnTo>
                      <a:pt x="29" y="6"/>
                    </a:lnTo>
                    <a:lnTo>
                      <a:pt x="25" y="5"/>
                    </a:lnTo>
                    <a:lnTo>
                      <a:pt x="23" y="5"/>
                    </a:lnTo>
                    <a:close/>
                    <a:moveTo>
                      <a:pt x="23" y="0"/>
                    </a:moveTo>
                    <a:lnTo>
                      <a:pt x="25" y="0"/>
                    </a:lnTo>
                    <a:lnTo>
                      <a:pt x="37" y="3"/>
                    </a:lnTo>
                    <a:lnTo>
                      <a:pt x="45" y="11"/>
                    </a:lnTo>
                    <a:lnTo>
                      <a:pt x="48" y="23"/>
                    </a:lnTo>
                    <a:lnTo>
                      <a:pt x="48" y="180"/>
                    </a:lnTo>
                    <a:lnTo>
                      <a:pt x="0" y="180"/>
                    </a:lnTo>
                    <a:lnTo>
                      <a:pt x="0" y="23"/>
                    </a:lnTo>
                    <a:lnTo>
                      <a:pt x="3" y="11"/>
                    </a:lnTo>
                    <a:lnTo>
                      <a:pt x="11" y="3"/>
                    </a:lnTo>
                    <a:lnTo>
                      <a:pt x="2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5" name="Freeform 148"/>
              <p:cNvSpPr/>
              <p:nvPr/>
            </p:nvSpPr>
            <p:spPr bwMode="auto">
              <a:xfrm>
                <a:off x="5453063" y="4732338"/>
                <a:ext cx="293688" cy="153988"/>
              </a:xfrm>
              <a:custGeom>
                <a:avLst/>
                <a:gdLst>
                  <a:gd name="T0" fmla="*/ 134 w 185"/>
                  <a:gd name="T1" fmla="*/ 0 h 97"/>
                  <a:gd name="T2" fmla="*/ 185 w 185"/>
                  <a:gd name="T3" fmla="*/ 13 h 97"/>
                  <a:gd name="T4" fmla="*/ 160 w 185"/>
                  <a:gd name="T5" fmla="*/ 59 h 97"/>
                  <a:gd name="T6" fmla="*/ 155 w 185"/>
                  <a:gd name="T7" fmla="*/ 57 h 97"/>
                  <a:gd name="T8" fmla="*/ 173 w 185"/>
                  <a:gd name="T9" fmla="*/ 21 h 97"/>
                  <a:gd name="T10" fmla="*/ 2 w 185"/>
                  <a:gd name="T11" fmla="*/ 97 h 97"/>
                  <a:gd name="T12" fmla="*/ 0 w 185"/>
                  <a:gd name="T13" fmla="*/ 92 h 97"/>
                  <a:gd name="T14" fmla="*/ 171 w 185"/>
                  <a:gd name="T15" fmla="*/ 16 h 97"/>
                  <a:gd name="T16" fmla="*/ 133 w 185"/>
                  <a:gd name="T17" fmla="*/ 6 h 97"/>
                  <a:gd name="T18" fmla="*/ 134 w 185"/>
                  <a:gd name="T19"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97">
                    <a:moveTo>
                      <a:pt x="134" y="0"/>
                    </a:moveTo>
                    <a:lnTo>
                      <a:pt x="185" y="13"/>
                    </a:lnTo>
                    <a:lnTo>
                      <a:pt x="160" y="59"/>
                    </a:lnTo>
                    <a:lnTo>
                      <a:pt x="155" y="57"/>
                    </a:lnTo>
                    <a:lnTo>
                      <a:pt x="173" y="21"/>
                    </a:lnTo>
                    <a:lnTo>
                      <a:pt x="2" y="97"/>
                    </a:lnTo>
                    <a:lnTo>
                      <a:pt x="0" y="92"/>
                    </a:lnTo>
                    <a:lnTo>
                      <a:pt x="171" y="16"/>
                    </a:lnTo>
                    <a:lnTo>
                      <a:pt x="133" y="6"/>
                    </a:lnTo>
                    <a:lnTo>
                      <a:pt x="13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8" name="组合 207"/>
            <p:cNvGrpSpPr/>
            <p:nvPr/>
          </p:nvGrpSpPr>
          <p:grpSpPr>
            <a:xfrm>
              <a:off x="7326383" y="4173021"/>
              <a:ext cx="607909" cy="538235"/>
              <a:chOff x="6907213" y="4678363"/>
              <a:chExt cx="554038" cy="490538"/>
            </a:xfrm>
            <a:grpFill/>
          </p:grpSpPr>
          <p:sp>
            <p:nvSpPr>
              <p:cNvPr id="201" name="Freeform 149"/>
              <p:cNvSpPr>
                <a:spLocks noEditPoints="1"/>
              </p:cNvSpPr>
              <p:nvPr/>
            </p:nvSpPr>
            <p:spPr bwMode="auto">
              <a:xfrm>
                <a:off x="6907213" y="4678363"/>
                <a:ext cx="554038" cy="490538"/>
              </a:xfrm>
              <a:custGeom>
                <a:avLst/>
                <a:gdLst>
                  <a:gd name="T0" fmla="*/ 13 w 349"/>
                  <a:gd name="T1" fmla="*/ 182 h 309"/>
                  <a:gd name="T2" fmla="*/ 193 w 349"/>
                  <a:gd name="T3" fmla="*/ 154 h 309"/>
                  <a:gd name="T4" fmla="*/ 292 w 349"/>
                  <a:gd name="T5" fmla="*/ 118 h 309"/>
                  <a:gd name="T6" fmla="*/ 338 w 349"/>
                  <a:gd name="T7" fmla="*/ 166 h 309"/>
                  <a:gd name="T8" fmla="*/ 198 w 349"/>
                  <a:gd name="T9" fmla="*/ 114 h 309"/>
                  <a:gd name="T10" fmla="*/ 343 w 349"/>
                  <a:gd name="T11" fmla="*/ 303 h 309"/>
                  <a:gd name="T12" fmla="*/ 286 w 349"/>
                  <a:gd name="T13" fmla="*/ 171 h 309"/>
                  <a:gd name="T14" fmla="*/ 198 w 349"/>
                  <a:gd name="T15" fmla="*/ 114 h 309"/>
                  <a:gd name="T16" fmla="*/ 57 w 349"/>
                  <a:gd name="T17" fmla="*/ 120 h 309"/>
                  <a:gd name="T18" fmla="*/ 193 w 349"/>
                  <a:gd name="T19" fmla="*/ 108 h 309"/>
                  <a:gd name="T20" fmla="*/ 207 w 349"/>
                  <a:gd name="T21" fmla="*/ 21 h 309"/>
                  <a:gd name="T22" fmla="*/ 54 w 349"/>
                  <a:gd name="T23" fmla="*/ 5 h 309"/>
                  <a:gd name="T24" fmla="*/ 46 w 349"/>
                  <a:gd name="T25" fmla="*/ 7 h 309"/>
                  <a:gd name="T26" fmla="*/ 42 w 349"/>
                  <a:gd name="T27" fmla="*/ 14 h 309"/>
                  <a:gd name="T28" fmla="*/ 41 w 349"/>
                  <a:gd name="T29" fmla="*/ 123 h 309"/>
                  <a:gd name="T30" fmla="*/ 44 w 349"/>
                  <a:gd name="T31" fmla="*/ 131 h 309"/>
                  <a:gd name="T32" fmla="*/ 50 w 349"/>
                  <a:gd name="T33" fmla="*/ 135 h 309"/>
                  <a:gd name="T34" fmla="*/ 193 w 349"/>
                  <a:gd name="T35" fmla="*/ 136 h 309"/>
                  <a:gd name="T36" fmla="*/ 51 w 349"/>
                  <a:gd name="T37" fmla="*/ 127 h 309"/>
                  <a:gd name="T38" fmla="*/ 212 w 349"/>
                  <a:gd name="T39" fmla="*/ 15 h 309"/>
                  <a:gd name="T40" fmla="*/ 222 w 349"/>
                  <a:gd name="T41" fmla="*/ 108 h 309"/>
                  <a:gd name="T42" fmla="*/ 222 w 349"/>
                  <a:gd name="T43" fmla="*/ 14 h 309"/>
                  <a:gd name="T44" fmla="*/ 218 w 349"/>
                  <a:gd name="T45" fmla="*/ 7 h 309"/>
                  <a:gd name="T46" fmla="*/ 210 w 349"/>
                  <a:gd name="T47" fmla="*/ 5 h 309"/>
                  <a:gd name="T48" fmla="*/ 54 w 349"/>
                  <a:gd name="T49" fmla="*/ 0 h 309"/>
                  <a:gd name="T50" fmla="*/ 219 w 349"/>
                  <a:gd name="T51" fmla="*/ 2 h 309"/>
                  <a:gd name="T52" fmla="*/ 229 w 349"/>
                  <a:gd name="T53" fmla="*/ 18 h 309"/>
                  <a:gd name="T54" fmla="*/ 291 w 349"/>
                  <a:gd name="T55" fmla="*/ 108 h 309"/>
                  <a:gd name="T56" fmla="*/ 349 w 349"/>
                  <a:gd name="T57" fmla="*/ 309 h 309"/>
                  <a:gd name="T58" fmla="*/ 193 w 349"/>
                  <a:gd name="T59" fmla="*/ 188 h 309"/>
                  <a:gd name="T60" fmla="*/ 37 w 349"/>
                  <a:gd name="T61" fmla="*/ 148 h 309"/>
                  <a:gd name="T62" fmla="*/ 193 w 349"/>
                  <a:gd name="T63" fmla="*/ 142 h 309"/>
                  <a:gd name="T64" fmla="*/ 44 w 349"/>
                  <a:gd name="T65" fmla="*/ 140 h 309"/>
                  <a:gd name="T66" fmla="*/ 35 w 349"/>
                  <a:gd name="T67" fmla="*/ 123 h 309"/>
                  <a:gd name="T68" fmla="*/ 38 w 349"/>
                  <a:gd name="T69" fmla="*/ 8 h 309"/>
                  <a:gd name="T70" fmla="*/ 54 w 349"/>
                  <a:gd name="T71"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9" h="309">
                    <a:moveTo>
                      <a:pt x="40" y="154"/>
                    </a:moveTo>
                    <a:lnTo>
                      <a:pt x="13" y="182"/>
                    </a:lnTo>
                    <a:lnTo>
                      <a:pt x="193" y="182"/>
                    </a:lnTo>
                    <a:lnTo>
                      <a:pt x="193" y="154"/>
                    </a:lnTo>
                    <a:lnTo>
                      <a:pt x="40" y="154"/>
                    </a:lnTo>
                    <a:close/>
                    <a:moveTo>
                      <a:pt x="292" y="118"/>
                    </a:moveTo>
                    <a:lnTo>
                      <a:pt x="292" y="166"/>
                    </a:lnTo>
                    <a:lnTo>
                      <a:pt x="338" y="166"/>
                    </a:lnTo>
                    <a:lnTo>
                      <a:pt x="292" y="118"/>
                    </a:lnTo>
                    <a:close/>
                    <a:moveTo>
                      <a:pt x="198" y="114"/>
                    </a:moveTo>
                    <a:lnTo>
                      <a:pt x="198" y="303"/>
                    </a:lnTo>
                    <a:lnTo>
                      <a:pt x="343" y="303"/>
                    </a:lnTo>
                    <a:lnTo>
                      <a:pt x="343" y="171"/>
                    </a:lnTo>
                    <a:lnTo>
                      <a:pt x="286" y="171"/>
                    </a:lnTo>
                    <a:lnTo>
                      <a:pt x="286" y="114"/>
                    </a:lnTo>
                    <a:lnTo>
                      <a:pt x="198" y="114"/>
                    </a:lnTo>
                    <a:close/>
                    <a:moveTo>
                      <a:pt x="57" y="21"/>
                    </a:moveTo>
                    <a:lnTo>
                      <a:pt x="57" y="120"/>
                    </a:lnTo>
                    <a:lnTo>
                      <a:pt x="193" y="120"/>
                    </a:lnTo>
                    <a:lnTo>
                      <a:pt x="193" y="108"/>
                    </a:lnTo>
                    <a:lnTo>
                      <a:pt x="207" y="108"/>
                    </a:lnTo>
                    <a:lnTo>
                      <a:pt x="207" y="21"/>
                    </a:lnTo>
                    <a:lnTo>
                      <a:pt x="57" y="21"/>
                    </a:lnTo>
                    <a:close/>
                    <a:moveTo>
                      <a:pt x="54" y="5"/>
                    </a:moveTo>
                    <a:lnTo>
                      <a:pt x="50" y="6"/>
                    </a:lnTo>
                    <a:lnTo>
                      <a:pt x="46" y="7"/>
                    </a:lnTo>
                    <a:lnTo>
                      <a:pt x="44" y="10"/>
                    </a:lnTo>
                    <a:lnTo>
                      <a:pt x="42" y="14"/>
                    </a:lnTo>
                    <a:lnTo>
                      <a:pt x="41" y="18"/>
                    </a:lnTo>
                    <a:lnTo>
                      <a:pt x="41" y="123"/>
                    </a:lnTo>
                    <a:lnTo>
                      <a:pt x="42" y="128"/>
                    </a:lnTo>
                    <a:lnTo>
                      <a:pt x="44" y="131"/>
                    </a:lnTo>
                    <a:lnTo>
                      <a:pt x="46" y="133"/>
                    </a:lnTo>
                    <a:lnTo>
                      <a:pt x="50" y="135"/>
                    </a:lnTo>
                    <a:lnTo>
                      <a:pt x="54" y="136"/>
                    </a:lnTo>
                    <a:lnTo>
                      <a:pt x="193" y="136"/>
                    </a:lnTo>
                    <a:lnTo>
                      <a:pt x="193" y="127"/>
                    </a:lnTo>
                    <a:lnTo>
                      <a:pt x="51" y="127"/>
                    </a:lnTo>
                    <a:lnTo>
                      <a:pt x="51" y="15"/>
                    </a:lnTo>
                    <a:lnTo>
                      <a:pt x="212" y="15"/>
                    </a:lnTo>
                    <a:lnTo>
                      <a:pt x="212" y="108"/>
                    </a:lnTo>
                    <a:lnTo>
                      <a:pt x="222" y="108"/>
                    </a:lnTo>
                    <a:lnTo>
                      <a:pt x="222" y="18"/>
                    </a:lnTo>
                    <a:lnTo>
                      <a:pt x="222" y="14"/>
                    </a:lnTo>
                    <a:lnTo>
                      <a:pt x="220" y="10"/>
                    </a:lnTo>
                    <a:lnTo>
                      <a:pt x="218" y="7"/>
                    </a:lnTo>
                    <a:lnTo>
                      <a:pt x="214" y="6"/>
                    </a:lnTo>
                    <a:lnTo>
                      <a:pt x="210" y="5"/>
                    </a:lnTo>
                    <a:lnTo>
                      <a:pt x="54" y="5"/>
                    </a:lnTo>
                    <a:close/>
                    <a:moveTo>
                      <a:pt x="54" y="0"/>
                    </a:moveTo>
                    <a:lnTo>
                      <a:pt x="210" y="0"/>
                    </a:lnTo>
                    <a:lnTo>
                      <a:pt x="219" y="2"/>
                    </a:lnTo>
                    <a:lnTo>
                      <a:pt x="227" y="8"/>
                    </a:lnTo>
                    <a:lnTo>
                      <a:pt x="229" y="18"/>
                    </a:lnTo>
                    <a:lnTo>
                      <a:pt x="229" y="108"/>
                    </a:lnTo>
                    <a:lnTo>
                      <a:pt x="291" y="108"/>
                    </a:lnTo>
                    <a:lnTo>
                      <a:pt x="349" y="167"/>
                    </a:lnTo>
                    <a:lnTo>
                      <a:pt x="349" y="309"/>
                    </a:lnTo>
                    <a:lnTo>
                      <a:pt x="193" y="309"/>
                    </a:lnTo>
                    <a:lnTo>
                      <a:pt x="193" y="188"/>
                    </a:lnTo>
                    <a:lnTo>
                      <a:pt x="0" y="188"/>
                    </a:lnTo>
                    <a:lnTo>
                      <a:pt x="37" y="148"/>
                    </a:lnTo>
                    <a:lnTo>
                      <a:pt x="193" y="148"/>
                    </a:lnTo>
                    <a:lnTo>
                      <a:pt x="193" y="142"/>
                    </a:lnTo>
                    <a:lnTo>
                      <a:pt x="54" y="142"/>
                    </a:lnTo>
                    <a:lnTo>
                      <a:pt x="44" y="140"/>
                    </a:lnTo>
                    <a:lnTo>
                      <a:pt x="38" y="133"/>
                    </a:lnTo>
                    <a:lnTo>
                      <a:pt x="35" y="123"/>
                    </a:lnTo>
                    <a:lnTo>
                      <a:pt x="35" y="18"/>
                    </a:lnTo>
                    <a:lnTo>
                      <a:pt x="38" y="8"/>
                    </a:lnTo>
                    <a:lnTo>
                      <a:pt x="44" y="2"/>
                    </a:lnTo>
                    <a:lnTo>
                      <a:pt x="5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2" name="Freeform 150"/>
              <p:cNvSpPr/>
              <p:nvPr/>
            </p:nvSpPr>
            <p:spPr bwMode="auto">
              <a:xfrm>
                <a:off x="7296151" y="4713288"/>
                <a:ext cx="161925" cy="138113"/>
              </a:xfrm>
              <a:custGeom>
                <a:avLst/>
                <a:gdLst>
                  <a:gd name="T0" fmla="*/ 1 w 102"/>
                  <a:gd name="T1" fmla="*/ 0 h 87"/>
                  <a:gd name="T2" fmla="*/ 24 w 102"/>
                  <a:gd name="T3" fmla="*/ 8 h 87"/>
                  <a:gd name="T4" fmla="*/ 44 w 102"/>
                  <a:gd name="T5" fmla="*/ 19 h 87"/>
                  <a:gd name="T6" fmla="*/ 63 w 102"/>
                  <a:gd name="T7" fmla="*/ 34 h 87"/>
                  <a:gd name="T8" fmla="*/ 78 w 102"/>
                  <a:gd name="T9" fmla="*/ 51 h 87"/>
                  <a:gd name="T10" fmla="*/ 90 w 102"/>
                  <a:gd name="T11" fmla="*/ 73 h 87"/>
                  <a:gd name="T12" fmla="*/ 97 w 102"/>
                  <a:gd name="T13" fmla="*/ 37 h 87"/>
                  <a:gd name="T14" fmla="*/ 102 w 102"/>
                  <a:gd name="T15" fmla="*/ 38 h 87"/>
                  <a:gd name="T16" fmla="*/ 93 w 102"/>
                  <a:gd name="T17" fmla="*/ 87 h 87"/>
                  <a:gd name="T18" fmla="*/ 47 w 102"/>
                  <a:gd name="T19" fmla="*/ 67 h 87"/>
                  <a:gd name="T20" fmla="*/ 50 w 102"/>
                  <a:gd name="T21" fmla="*/ 61 h 87"/>
                  <a:gd name="T22" fmla="*/ 86 w 102"/>
                  <a:gd name="T23" fmla="*/ 78 h 87"/>
                  <a:gd name="T24" fmla="*/ 74 w 102"/>
                  <a:gd name="T25" fmla="*/ 57 h 87"/>
                  <a:gd name="T26" fmla="*/ 60 w 102"/>
                  <a:gd name="T27" fmla="*/ 40 h 87"/>
                  <a:gd name="T28" fmla="*/ 42 w 102"/>
                  <a:gd name="T29" fmla="*/ 24 h 87"/>
                  <a:gd name="T30" fmla="*/ 23 w 102"/>
                  <a:gd name="T31" fmla="*/ 13 h 87"/>
                  <a:gd name="T32" fmla="*/ 0 w 102"/>
                  <a:gd name="T33" fmla="*/ 6 h 87"/>
                  <a:gd name="T34" fmla="*/ 1 w 102"/>
                  <a:gd name="T35"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 h="87">
                    <a:moveTo>
                      <a:pt x="1" y="0"/>
                    </a:moveTo>
                    <a:lnTo>
                      <a:pt x="24" y="8"/>
                    </a:lnTo>
                    <a:lnTo>
                      <a:pt x="44" y="19"/>
                    </a:lnTo>
                    <a:lnTo>
                      <a:pt x="63" y="34"/>
                    </a:lnTo>
                    <a:lnTo>
                      <a:pt x="78" y="51"/>
                    </a:lnTo>
                    <a:lnTo>
                      <a:pt x="90" y="73"/>
                    </a:lnTo>
                    <a:lnTo>
                      <a:pt x="97" y="37"/>
                    </a:lnTo>
                    <a:lnTo>
                      <a:pt x="102" y="38"/>
                    </a:lnTo>
                    <a:lnTo>
                      <a:pt x="93" y="87"/>
                    </a:lnTo>
                    <a:lnTo>
                      <a:pt x="47" y="67"/>
                    </a:lnTo>
                    <a:lnTo>
                      <a:pt x="50" y="61"/>
                    </a:lnTo>
                    <a:lnTo>
                      <a:pt x="86" y="78"/>
                    </a:lnTo>
                    <a:lnTo>
                      <a:pt x="74" y="57"/>
                    </a:lnTo>
                    <a:lnTo>
                      <a:pt x="60" y="40"/>
                    </a:lnTo>
                    <a:lnTo>
                      <a:pt x="42" y="24"/>
                    </a:lnTo>
                    <a:lnTo>
                      <a:pt x="23" y="13"/>
                    </a:lnTo>
                    <a:lnTo>
                      <a:pt x="0" y="6"/>
                    </a:lnTo>
                    <a:lnTo>
                      <a:pt x="1"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3" name="Freeform 151"/>
              <p:cNvSpPr/>
              <p:nvPr/>
            </p:nvSpPr>
            <p:spPr bwMode="auto">
              <a:xfrm>
                <a:off x="7050088" y="5016501"/>
                <a:ext cx="133350" cy="114300"/>
              </a:xfrm>
              <a:custGeom>
                <a:avLst/>
                <a:gdLst>
                  <a:gd name="T0" fmla="*/ 2 w 84"/>
                  <a:gd name="T1" fmla="*/ 0 h 72"/>
                  <a:gd name="T2" fmla="*/ 50 w 84"/>
                  <a:gd name="T3" fmla="*/ 14 h 72"/>
                  <a:gd name="T4" fmla="*/ 49 w 84"/>
                  <a:gd name="T5" fmla="*/ 19 h 72"/>
                  <a:gd name="T6" fmla="*/ 11 w 84"/>
                  <a:gd name="T7" fmla="*/ 8 h 72"/>
                  <a:gd name="T8" fmla="*/ 25 w 84"/>
                  <a:gd name="T9" fmla="*/ 28 h 72"/>
                  <a:gd name="T10" fmla="*/ 42 w 84"/>
                  <a:gd name="T11" fmla="*/ 45 h 72"/>
                  <a:gd name="T12" fmla="*/ 62 w 84"/>
                  <a:gd name="T13" fmla="*/ 57 h 72"/>
                  <a:gd name="T14" fmla="*/ 84 w 84"/>
                  <a:gd name="T15" fmla="*/ 66 h 72"/>
                  <a:gd name="T16" fmla="*/ 82 w 84"/>
                  <a:gd name="T17" fmla="*/ 72 h 72"/>
                  <a:gd name="T18" fmla="*/ 59 w 84"/>
                  <a:gd name="T19" fmla="*/ 64 h 72"/>
                  <a:gd name="T20" fmla="*/ 39 w 84"/>
                  <a:gd name="T21" fmla="*/ 51 h 72"/>
                  <a:gd name="T22" fmla="*/ 21 w 84"/>
                  <a:gd name="T23" fmla="*/ 34 h 72"/>
                  <a:gd name="T24" fmla="*/ 7 w 84"/>
                  <a:gd name="T25" fmla="*/ 15 h 72"/>
                  <a:gd name="T26" fmla="*/ 5 w 84"/>
                  <a:gd name="T27" fmla="*/ 51 h 72"/>
                  <a:gd name="T28" fmla="*/ 0 w 84"/>
                  <a:gd name="T29" fmla="*/ 51 h 72"/>
                  <a:gd name="T30" fmla="*/ 2 w 84"/>
                  <a:gd name="T31"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72">
                    <a:moveTo>
                      <a:pt x="2" y="0"/>
                    </a:moveTo>
                    <a:lnTo>
                      <a:pt x="50" y="14"/>
                    </a:lnTo>
                    <a:lnTo>
                      <a:pt x="49" y="19"/>
                    </a:lnTo>
                    <a:lnTo>
                      <a:pt x="11" y="8"/>
                    </a:lnTo>
                    <a:lnTo>
                      <a:pt x="25" y="28"/>
                    </a:lnTo>
                    <a:lnTo>
                      <a:pt x="42" y="45"/>
                    </a:lnTo>
                    <a:lnTo>
                      <a:pt x="62" y="57"/>
                    </a:lnTo>
                    <a:lnTo>
                      <a:pt x="84" y="66"/>
                    </a:lnTo>
                    <a:lnTo>
                      <a:pt x="82" y="72"/>
                    </a:lnTo>
                    <a:lnTo>
                      <a:pt x="59" y="64"/>
                    </a:lnTo>
                    <a:lnTo>
                      <a:pt x="39" y="51"/>
                    </a:lnTo>
                    <a:lnTo>
                      <a:pt x="21" y="34"/>
                    </a:lnTo>
                    <a:lnTo>
                      <a:pt x="7" y="15"/>
                    </a:lnTo>
                    <a:lnTo>
                      <a:pt x="5" y="51"/>
                    </a:lnTo>
                    <a:lnTo>
                      <a:pt x="0" y="51"/>
                    </a:lnTo>
                    <a:lnTo>
                      <a:pt x="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8" name="组合 7"/>
          <p:cNvGrpSpPr/>
          <p:nvPr/>
        </p:nvGrpSpPr>
        <p:grpSpPr>
          <a:xfrm>
            <a:off x="6895830" y="1935217"/>
            <a:ext cx="571765" cy="1692604"/>
            <a:chOff x="6966525" y="1680422"/>
            <a:chExt cx="658423" cy="1949140"/>
          </a:xfrm>
          <a:solidFill>
            <a:schemeClr val="accent3"/>
          </a:solidFill>
        </p:grpSpPr>
        <p:sp>
          <p:nvSpPr>
            <p:cNvPr id="200" name="Freeform 107"/>
            <p:cNvSpPr/>
            <p:nvPr/>
          </p:nvSpPr>
          <p:spPr bwMode="auto">
            <a:xfrm>
              <a:off x="6966525" y="1680422"/>
              <a:ext cx="658423" cy="1949140"/>
            </a:xfrm>
            <a:custGeom>
              <a:avLst/>
              <a:gdLst>
                <a:gd name="T0" fmla="*/ 0 w 378"/>
                <a:gd name="T1" fmla="*/ 0 h 1119"/>
                <a:gd name="T2" fmla="*/ 260 w 378"/>
                <a:gd name="T3" fmla="*/ 37 h 1119"/>
                <a:gd name="T4" fmla="*/ 285 w 378"/>
                <a:gd name="T5" fmla="*/ 42 h 1119"/>
                <a:gd name="T6" fmla="*/ 306 w 378"/>
                <a:gd name="T7" fmla="*/ 50 h 1119"/>
                <a:gd name="T8" fmla="*/ 327 w 378"/>
                <a:gd name="T9" fmla="*/ 60 h 1119"/>
                <a:gd name="T10" fmla="*/ 344 w 378"/>
                <a:gd name="T11" fmla="*/ 72 h 1119"/>
                <a:gd name="T12" fmla="*/ 358 w 378"/>
                <a:gd name="T13" fmla="*/ 86 h 1119"/>
                <a:gd name="T14" fmla="*/ 369 w 378"/>
                <a:gd name="T15" fmla="*/ 101 h 1119"/>
                <a:gd name="T16" fmla="*/ 376 w 378"/>
                <a:gd name="T17" fmla="*/ 119 h 1119"/>
                <a:gd name="T18" fmla="*/ 378 w 378"/>
                <a:gd name="T19" fmla="*/ 140 h 1119"/>
                <a:gd name="T20" fmla="*/ 378 w 378"/>
                <a:gd name="T21" fmla="*/ 968 h 1119"/>
                <a:gd name="T22" fmla="*/ 376 w 378"/>
                <a:gd name="T23" fmla="*/ 988 h 1119"/>
                <a:gd name="T24" fmla="*/ 369 w 378"/>
                <a:gd name="T25" fmla="*/ 1007 h 1119"/>
                <a:gd name="T26" fmla="*/ 359 w 378"/>
                <a:gd name="T27" fmla="*/ 1022 h 1119"/>
                <a:gd name="T28" fmla="*/ 345 w 378"/>
                <a:gd name="T29" fmla="*/ 1036 h 1119"/>
                <a:gd name="T30" fmla="*/ 328 w 378"/>
                <a:gd name="T31" fmla="*/ 1048 h 1119"/>
                <a:gd name="T32" fmla="*/ 307 w 378"/>
                <a:gd name="T33" fmla="*/ 1058 h 1119"/>
                <a:gd name="T34" fmla="*/ 285 w 378"/>
                <a:gd name="T35" fmla="*/ 1066 h 1119"/>
                <a:gd name="T36" fmla="*/ 260 w 378"/>
                <a:gd name="T37" fmla="*/ 1071 h 1119"/>
                <a:gd name="T38" fmla="*/ 0 w 378"/>
                <a:gd name="T39" fmla="*/ 1119 h 1119"/>
                <a:gd name="T40" fmla="*/ 0 w 378"/>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8" h="1119">
                  <a:moveTo>
                    <a:pt x="0" y="0"/>
                  </a:moveTo>
                  <a:lnTo>
                    <a:pt x="260" y="37"/>
                  </a:lnTo>
                  <a:lnTo>
                    <a:pt x="285" y="42"/>
                  </a:lnTo>
                  <a:lnTo>
                    <a:pt x="306" y="50"/>
                  </a:lnTo>
                  <a:lnTo>
                    <a:pt x="327" y="60"/>
                  </a:lnTo>
                  <a:lnTo>
                    <a:pt x="344" y="72"/>
                  </a:lnTo>
                  <a:lnTo>
                    <a:pt x="358" y="86"/>
                  </a:lnTo>
                  <a:lnTo>
                    <a:pt x="369" y="101"/>
                  </a:lnTo>
                  <a:lnTo>
                    <a:pt x="376" y="119"/>
                  </a:lnTo>
                  <a:lnTo>
                    <a:pt x="378" y="140"/>
                  </a:lnTo>
                  <a:lnTo>
                    <a:pt x="378" y="968"/>
                  </a:lnTo>
                  <a:lnTo>
                    <a:pt x="376" y="988"/>
                  </a:lnTo>
                  <a:lnTo>
                    <a:pt x="369" y="1007"/>
                  </a:lnTo>
                  <a:lnTo>
                    <a:pt x="359" y="1022"/>
                  </a:lnTo>
                  <a:lnTo>
                    <a:pt x="345" y="1036"/>
                  </a:lnTo>
                  <a:lnTo>
                    <a:pt x="328" y="1048"/>
                  </a:lnTo>
                  <a:lnTo>
                    <a:pt x="307" y="1058"/>
                  </a:lnTo>
                  <a:lnTo>
                    <a:pt x="285" y="1066"/>
                  </a:lnTo>
                  <a:lnTo>
                    <a:pt x="260"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组合 3"/>
            <p:cNvGrpSpPr/>
            <p:nvPr/>
          </p:nvGrpSpPr>
          <p:grpSpPr>
            <a:xfrm>
              <a:off x="7095423" y="2482548"/>
              <a:ext cx="214247" cy="344888"/>
              <a:chOff x="6694371" y="3162328"/>
              <a:chExt cx="214247" cy="344888"/>
            </a:xfrm>
            <a:grpFill/>
          </p:grpSpPr>
          <p:sp>
            <p:nvSpPr>
              <p:cNvPr id="204" name="Freeform 159"/>
              <p:cNvSpPr/>
              <p:nvPr/>
            </p:nvSpPr>
            <p:spPr bwMode="auto">
              <a:xfrm>
                <a:off x="6694371" y="3228519"/>
                <a:ext cx="198572" cy="278697"/>
              </a:xfrm>
              <a:custGeom>
                <a:avLst/>
                <a:gdLst>
                  <a:gd name="T0" fmla="*/ 64 w 114"/>
                  <a:gd name="T1" fmla="*/ 0 h 160"/>
                  <a:gd name="T2" fmla="*/ 71 w 114"/>
                  <a:gd name="T3" fmla="*/ 4 h 160"/>
                  <a:gd name="T4" fmla="*/ 89 w 114"/>
                  <a:gd name="T5" fmla="*/ 29 h 160"/>
                  <a:gd name="T6" fmla="*/ 103 w 114"/>
                  <a:gd name="T7" fmla="*/ 15 h 160"/>
                  <a:gd name="T8" fmla="*/ 105 w 114"/>
                  <a:gd name="T9" fmla="*/ 15 h 160"/>
                  <a:gd name="T10" fmla="*/ 109 w 114"/>
                  <a:gd name="T11" fmla="*/ 15 h 160"/>
                  <a:gd name="T12" fmla="*/ 112 w 114"/>
                  <a:gd name="T13" fmla="*/ 17 h 160"/>
                  <a:gd name="T14" fmla="*/ 114 w 114"/>
                  <a:gd name="T15" fmla="*/ 22 h 160"/>
                  <a:gd name="T16" fmla="*/ 112 w 114"/>
                  <a:gd name="T17" fmla="*/ 27 h 160"/>
                  <a:gd name="T18" fmla="*/ 92 w 114"/>
                  <a:gd name="T19" fmla="*/ 46 h 160"/>
                  <a:gd name="T20" fmla="*/ 91 w 114"/>
                  <a:gd name="T21" fmla="*/ 47 h 160"/>
                  <a:gd name="T22" fmla="*/ 86 w 114"/>
                  <a:gd name="T23" fmla="*/ 47 h 160"/>
                  <a:gd name="T24" fmla="*/ 81 w 114"/>
                  <a:gd name="T25" fmla="*/ 45 h 160"/>
                  <a:gd name="T26" fmla="*/ 72 w 114"/>
                  <a:gd name="T27" fmla="*/ 68 h 160"/>
                  <a:gd name="T28" fmla="*/ 69 w 114"/>
                  <a:gd name="T29" fmla="*/ 73 h 160"/>
                  <a:gd name="T30" fmla="*/ 68 w 114"/>
                  <a:gd name="T31" fmla="*/ 155 h 160"/>
                  <a:gd name="T32" fmla="*/ 64 w 114"/>
                  <a:gd name="T33" fmla="*/ 159 h 160"/>
                  <a:gd name="T34" fmla="*/ 57 w 114"/>
                  <a:gd name="T35" fmla="*/ 159 h 160"/>
                  <a:gd name="T36" fmla="*/ 53 w 114"/>
                  <a:gd name="T37" fmla="*/ 155 h 160"/>
                  <a:gd name="T38" fmla="*/ 52 w 114"/>
                  <a:gd name="T39" fmla="*/ 78 h 160"/>
                  <a:gd name="T40" fmla="*/ 46 w 114"/>
                  <a:gd name="T41" fmla="*/ 151 h 160"/>
                  <a:gd name="T42" fmla="*/ 43 w 114"/>
                  <a:gd name="T43" fmla="*/ 157 h 160"/>
                  <a:gd name="T44" fmla="*/ 37 w 114"/>
                  <a:gd name="T45" fmla="*/ 160 h 160"/>
                  <a:gd name="T46" fmla="*/ 31 w 114"/>
                  <a:gd name="T47" fmla="*/ 157 h 160"/>
                  <a:gd name="T48" fmla="*/ 28 w 114"/>
                  <a:gd name="T49" fmla="*/ 151 h 160"/>
                  <a:gd name="T50" fmla="*/ 27 w 114"/>
                  <a:gd name="T51" fmla="*/ 71 h 160"/>
                  <a:gd name="T52" fmla="*/ 26 w 114"/>
                  <a:gd name="T53" fmla="*/ 47 h 160"/>
                  <a:gd name="T54" fmla="*/ 13 w 114"/>
                  <a:gd name="T55" fmla="*/ 80 h 160"/>
                  <a:gd name="T56" fmla="*/ 8 w 114"/>
                  <a:gd name="T57" fmla="*/ 82 h 160"/>
                  <a:gd name="T58" fmla="*/ 2 w 114"/>
                  <a:gd name="T59" fmla="*/ 80 h 160"/>
                  <a:gd name="T60" fmla="*/ 0 w 114"/>
                  <a:gd name="T61" fmla="*/ 74 h 160"/>
                  <a:gd name="T62" fmla="*/ 25 w 114"/>
                  <a:gd name="T63" fmla="*/ 8 h 160"/>
                  <a:gd name="T64" fmla="*/ 26 w 114"/>
                  <a:gd name="T65" fmla="*/ 5 h 160"/>
                  <a:gd name="T66" fmla="*/ 29 w 114"/>
                  <a:gd name="T67" fmla="*/ 2 h 160"/>
                  <a:gd name="T68" fmla="*/ 34 w 114"/>
                  <a:gd name="T6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4" h="160">
                    <a:moveTo>
                      <a:pt x="34" y="0"/>
                    </a:moveTo>
                    <a:lnTo>
                      <a:pt x="64" y="0"/>
                    </a:lnTo>
                    <a:lnTo>
                      <a:pt x="67" y="2"/>
                    </a:lnTo>
                    <a:lnTo>
                      <a:pt x="71" y="4"/>
                    </a:lnTo>
                    <a:lnTo>
                      <a:pt x="72" y="5"/>
                    </a:lnTo>
                    <a:lnTo>
                      <a:pt x="89" y="29"/>
                    </a:lnTo>
                    <a:lnTo>
                      <a:pt x="101" y="16"/>
                    </a:lnTo>
                    <a:lnTo>
                      <a:pt x="103" y="15"/>
                    </a:lnTo>
                    <a:lnTo>
                      <a:pt x="104" y="15"/>
                    </a:lnTo>
                    <a:lnTo>
                      <a:pt x="105" y="15"/>
                    </a:lnTo>
                    <a:lnTo>
                      <a:pt x="106" y="14"/>
                    </a:lnTo>
                    <a:lnTo>
                      <a:pt x="109" y="15"/>
                    </a:lnTo>
                    <a:lnTo>
                      <a:pt x="111" y="15"/>
                    </a:lnTo>
                    <a:lnTo>
                      <a:pt x="112" y="17"/>
                    </a:lnTo>
                    <a:lnTo>
                      <a:pt x="114" y="19"/>
                    </a:lnTo>
                    <a:lnTo>
                      <a:pt x="114" y="22"/>
                    </a:lnTo>
                    <a:lnTo>
                      <a:pt x="113" y="24"/>
                    </a:lnTo>
                    <a:lnTo>
                      <a:pt x="112" y="27"/>
                    </a:lnTo>
                    <a:lnTo>
                      <a:pt x="92" y="46"/>
                    </a:lnTo>
                    <a:lnTo>
                      <a:pt x="92" y="46"/>
                    </a:lnTo>
                    <a:lnTo>
                      <a:pt x="92" y="46"/>
                    </a:lnTo>
                    <a:lnTo>
                      <a:pt x="91" y="47"/>
                    </a:lnTo>
                    <a:lnTo>
                      <a:pt x="89" y="47"/>
                    </a:lnTo>
                    <a:lnTo>
                      <a:pt x="86" y="47"/>
                    </a:lnTo>
                    <a:lnTo>
                      <a:pt x="84" y="46"/>
                    </a:lnTo>
                    <a:lnTo>
                      <a:pt x="81" y="45"/>
                    </a:lnTo>
                    <a:lnTo>
                      <a:pt x="73" y="32"/>
                    </a:lnTo>
                    <a:lnTo>
                      <a:pt x="72" y="68"/>
                    </a:lnTo>
                    <a:lnTo>
                      <a:pt x="71" y="71"/>
                    </a:lnTo>
                    <a:lnTo>
                      <a:pt x="69" y="73"/>
                    </a:lnTo>
                    <a:lnTo>
                      <a:pt x="69" y="151"/>
                    </a:lnTo>
                    <a:lnTo>
                      <a:pt x="68" y="155"/>
                    </a:lnTo>
                    <a:lnTo>
                      <a:pt x="67" y="157"/>
                    </a:lnTo>
                    <a:lnTo>
                      <a:pt x="64" y="159"/>
                    </a:lnTo>
                    <a:lnTo>
                      <a:pt x="61" y="160"/>
                    </a:lnTo>
                    <a:lnTo>
                      <a:pt x="57" y="159"/>
                    </a:lnTo>
                    <a:lnTo>
                      <a:pt x="55" y="157"/>
                    </a:lnTo>
                    <a:lnTo>
                      <a:pt x="53" y="155"/>
                    </a:lnTo>
                    <a:lnTo>
                      <a:pt x="52" y="151"/>
                    </a:lnTo>
                    <a:lnTo>
                      <a:pt x="52" y="78"/>
                    </a:lnTo>
                    <a:lnTo>
                      <a:pt x="46" y="78"/>
                    </a:lnTo>
                    <a:lnTo>
                      <a:pt x="46" y="151"/>
                    </a:lnTo>
                    <a:lnTo>
                      <a:pt x="44" y="155"/>
                    </a:lnTo>
                    <a:lnTo>
                      <a:pt x="43" y="157"/>
                    </a:lnTo>
                    <a:lnTo>
                      <a:pt x="40" y="159"/>
                    </a:lnTo>
                    <a:lnTo>
                      <a:pt x="37" y="160"/>
                    </a:lnTo>
                    <a:lnTo>
                      <a:pt x="34" y="159"/>
                    </a:lnTo>
                    <a:lnTo>
                      <a:pt x="31" y="157"/>
                    </a:lnTo>
                    <a:lnTo>
                      <a:pt x="29" y="155"/>
                    </a:lnTo>
                    <a:lnTo>
                      <a:pt x="28" y="151"/>
                    </a:lnTo>
                    <a:lnTo>
                      <a:pt x="28" y="73"/>
                    </a:lnTo>
                    <a:lnTo>
                      <a:pt x="27" y="71"/>
                    </a:lnTo>
                    <a:lnTo>
                      <a:pt x="26" y="68"/>
                    </a:lnTo>
                    <a:lnTo>
                      <a:pt x="26" y="47"/>
                    </a:lnTo>
                    <a:lnTo>
                      <a:pt x="14" y="78"/>
                    </a:lnTo>
                    <a:lnTo>
                      <a:pt x="13" y="80"/>
                    </a:lnTo>
                    <a:lnTo>
                      <a:pt x="11" y="82"/>
                    </a:lnTo>
                    <a:lnTo>
                      <a:pt x="8" y="82"/>
                    </a:lnTo>
                    <a:lnTo>
                      <a:pt x="4" y="82"/>
                    </a:lnTo>
                    <a:lnTo>
                      <a:pt x="2" y="80"/>
                    </a:lnTo>
                    <a:lnTo>
                      <a:pt x="1" y="78"/>
                    </a:lnTo>
                    <a:lnTo>
                      <a:pt x="0" y="74"/>
                    </a:lnTo>
                    <a:lnTo>
                      <a:pt x="0" y="72"/>
                    </a:lnTo>
                    <a:lnTo>
                      <a:pt x="25" y="8"/>
                    </a:lnTo>
                    <a:lnTo>
                      <a:pt x="25" y="7"/>
                    </a:lnTo>
                    <a:lnTo>
                      <a:pt x="26" y="5"/>
                    </a:lnTo>
                    <a:lnTo>
                      <a:pt x="27" y="3"/>
                    </a:lnTo>
                    <a:lnTo>
                      <a:pt x="29" y="2"/>
                    </a:lnTo>
                    <a:lnTo>
                      <a:pt x="31" y="2"/>
                    </a:lnTo>
                    <a:lnTo>
                      <a:pt x="3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5" name="Freeform 160"/>
              <p:cNvSpPr/>
              <p:nvPr/>
            </p:nvSpPr>
            <p:spPr bwMode="auto">
              <a:xfrm>
                <a:off x="6746626" y="3162328"/>
                <a:ext cx="64449" cy="62707"/>
              </a:xfrm>
              <a:custGeom>
                <a:avLst/>
                <a:gdLst>
                  <a:gd name="T0" fmla="*/ 19 w 37"/>
                  <a:gd name="T1" fmla="*/ 0 h 36"/>
                  <a:gd name="T2" fmla="*/ 29 w 37"/>
                  <a:gd name="T3" fmla="*/ 3 h 36"/>
                  <a:gd name="T4" fmla="*/ 35 w 37"/>
                  <a:gd name="T5" fmla="*/ 9 h 36"/>
                  <a:gd name="T6" fmla="*/ 37 w 37"/>
                  <a:gd name="T7" fmla="*/ 18 h 36"/>
                  <a:gd name="T8" fmla="*/ 35 w 37"/>
                  <a:gd name="T9" fmla="*/ 28 h 36"/>
                  <a:gd name="T10" fmla="*/ 29 w 37"/>
                  <a:gd name="T11" fmla="*/ 34 h 36"/>
                  <a:gd name="T12" fmla="*/ 19 w 37"/>
                  <a:gd name="T13" fmla="*/ 36 h 36"/>
                  <a:gd name="T14" fmla="*/ 10 w 37"/>
                  <a:gd name="T15" fmla="*/ 34 h 36"/>
                  <a:gd name="T16" fmla="*/ 4 w 37"/>
                  <a:gd name="T17" fmla="*/ 28 h 36"/>
                  <a:gd name="T18" fmla="*/ 0 w 37"/>
                  <a:gd name="T19" fmla="*/ 18 h 36"/>
                  <a:gd name="T20" fmla="*/ 4 w 37"/>
                  <a:gd name="T21" fmla="*/ 9 h 36"/>
                  <a:gd name="T22" fmla="*/ 10 w 37"/>
                  <a:gd name="T23" fmla="*/ 3 h 36"/>
                  <a:gd name="T24" fmla="*/ 19 w 37"/>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36">
                    <a:moveTo>
                      <a:pt x="19" y="0"/>
                    </a:moveTo>
                    <a:lnTo>
                      <a:pt x="29" y="3"/>
                    </a:lnTo>
                    <a:lnTo>
                      <a:pt x="35" y="9"/>
                    </a:lnTo>
                    <a:lnTo>
                      <a:pt x="37" y="18"/>
                    </a:lnTo>
                    <a:lnTo>
                      <a:pt x="35" y="28"/>
                    </a:lnTo>
                    <a:lnTo>
                      <a:pt x="29" y="34"/>
                    </a:lnTo>
                    <a:lnTo>
                      <a:pt x="19" y="36"/>
                    </a:lnTo>
                    <a:lnTo>
                      <a:pt x="10" y="34"/>
                    </a:lnTo>
                    <a:lnTo>
                      <a:pt x="4" y="28"/>
                    </a:lnTo>
                    <a:lnTo>
                      <a:pt x="0" y="18"/>
                    </a:lnTo>
                    <a:lnTo>
                      <a:pt x="4" y="9"/>
                    </a:lnTo>
                    <a:lnTo>
                      <a:pt x="10"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6" name="Freeform 161"/>
              <p:cNvSpPr>
                <a:spLocks noEditPoints="1"/>
              </p:cNvSpPr>
              <p:nvPr/>
            </p:nvSpPr>
            <p:spPr bwMode="auto">
              <a:xfrm>
                <a:off x="6852879" y="3169296"/>
                <a:ext cx="55739" cy="76642"/>
              </a:xfrm>
              <a:custGeom>
                <a:avLst/>
                <a:gdLst>
                  <a:gd name="T0" fmla="*/ 12 w 32"/>
                  <a:gd name="T1" fmla="*/ 4 h 44"/>
                  <a:gd name="T2" fmla="*/ 7 w 32"/>
                  <a:gd name="T3" fmla="*/ 8 h 44"/>
                  <a:gd name="T4" fmla="*/ 6 w 32"/>
                  <a:gd name="T5" fmla="*/ 15 h 44"/>
                  <a:gd name="T6" fmla="*/ 8 w 32"/>
                  <a:gd name="T7" fmla="*/ 21 h 44"/>
                  <a:gd name="T8" fmla="*/ 11 w 32"/>
                  <a:gd name="T9" fmla="*/ 27 h 44"/>
                  <a:gd name="T10" fmla="*/ 14 w 32"/>
                  <a:gd name="T11" fmla="*/ 30 h 44"/>
                  <a:gd name="T12" fmla="*/ 13 w 32"/>
                  <a:gd name="T13" fmla="*/ 24 h 44"/>
                  <a:gd name="T14" fmla="*/ 13 w 32"/>
                  <a:gd name="T15" fmla="*/ 19 h 44"/>
                  <a:gd name="T16" fmla="*/ 15 w 32"/>
                  <a:gd name="T17" fmla="*/ 19 h 44"/>
                  <a:gd name="T18" fmla="*/ 18 w 32"/>
                  <a:gd name="T19" fmla="*/ 19 h 44"/>
                  <a:gd name="T20" fmla="*/ 20 w 32"/>
                  <a:gd name="T21" fmla="*/ 20 h 44"/>
                  <a:gd name="T22" fmla="*/ 18 w 32"/>
                  <a:gd name="T23" fmla="*/ 27 h 44"/>
                  <a:gd name="T24" fmla="*/ 21 w 32"/>
                  <a:gd name="T25" fmla="*/ 30 h 44"/>
                  <a:gd name="T26" fmla="*/ 23 w 32"/>
                  <a:gd name="T27" fmla="*/ 24 h 44"/>
                  <a:gd name="T28" fmla="*/ 26 w 32"/>
                  <a:gd name="T29" fmla="*/ 18 h 44"/>
                  <a:gd name="T30" fmla="*/ 26 w 32"/>
                  <a:gd name="T31" fmla="*/ 11 h 44"/>
                  <a:gd name="T32" fmla="*/ 22 w 32"/>
                  <a:gd name="T33" fmla="*/ 6 h 44"/>
                  <a:gd name="T34" fmla="*/ 16 w 32"/>
                  <a:gd name="T35" fmla="*/ 4 h 44"/>
                  <a:gd name="T36" fmla="*/ 21 w 32"/>
                  <a:gd name="T37" fmla="*/ 0 h 44"/>
                  <a:gd name="T38" fmla="*/ 28 w 32"/>
                  <a:gd name="T39" fmla="*/ 5 h 44"/>
                  <a:gd name="T40" fmla="*/ 32 w 32"/>
                  <a:gd name="T41" fmla="*/ 15 h 44"/>
                  <a:gd name="T42" fmla="*/ 27 w 32"/>
                  <a:gd name="T43" fmla="*/ 25 h 44"/>
                  <a:gd name="T44" fmla="*/ 25 w 32"/>
                  <a:gd name="T45" fmla="*/ 29 h 44"/>
                  <a:gd name="T46" fmla="*/ 24 w 32"/>
                  <a:gd name="T47" fmla="*/ 40 h 44"/>
                  <a:gd name="T48" fmla="*/ 23 w 32"/>
                  <a:gd name="T49" fmla="*/ 43 h 44"/>
                  <a:gd name="T50" fmla="*/ 19 w 32"/>
                  <a:gd name="T51" fmla="*/ 43 h 44"/>
                  <a:gd name="T52" fmla="*/ 16 w 32"/>
                  <a:gd name="T53" fmla="*/ 44 h 44"/>
                  <a:gd name="T54" fmla="*/ 13 w 32"/>
                  <a:gd name="T55" fmla="*/ 43 h 44"/>
                  <a:gd name="T56" fmla="*/ 9 w 32"/>
                  <a:gd name="T57" fmla="*/ 43 h 44"/>
                  <a:gd name="T58" fmla="*/ 8 w 32"/>
                  <a:gd name="T59" fmla="*/ 40 h 44"/>
                  <a:gd name="T60" fmla="*/ 7 w 32"/>
                  <a:gd name="T61" fmla="*/ 29 h 44"/>
                  <a:gd name="T62" fmla="*/ 4 w 32"/>
                  <a:gd name="T63" fmla="*/ 25 h 44"/>
                  <a:gd name="T64" fmla="*/ 0 w 32"/>
                  <a:gd name="T65" fmla="*/ 15 h 44"/>
                  <a:gd name="T66" fmla="*/ 3 w 32"/>
                  <a:gd name="T67" fmla="*/ 5 h 44"/>
                  <a:gd name="T68" fmla="*/ 11 w 32"/>
                  <a:gd name="T6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 h="44">
                    <a:moveTo>
                      <a:pt x="16" y="4"/>
                    </a:moveTo>
                    <a:lnTo>
                      <a:pt x="12" y="4"/>
                    </a:lnTo>
                    <a:lnTo>
                      <a:pt x="10" y="6"/>
                    </a:lnTo>
                    <a:lnTo>
                      <a:pt x="7" y="8"/>
                    </a:lnTo>
                    <a:lnTo>
                      <a:pt x="6" y="11"/>
                    </a:lnTo>
                    <a:lnTo>
                      <a:pt x="6" y="15"/>
                    </a:lnTo>
                    <a:lnTo>
                      <a:pt x="6" y="18"/>
                    </a:lnTo>
                    <a:lnTo>
                      <a:pt x="8" y="21"/>
                    </a:lnTo>
                    <a:lnTo>
                      <a:pt x="9" y="24"/>
                    </a:lnTo>
                    <a:lnTo>
                      <a:pt x="11" y="27"/>
                    </a:lnTo>
                    <a:lnTo>
                      <a:pt x="12" y="30"/>
                    </a:lnTo>
                    <a:lnTo>
                      <a:pt x="14" y="30"/>
                    </a:lnTo>
                    <a:lnTo>
                      <a:pt x="14" y="27"/>
                    </a:lnTo>
                    <a:lnTo>
                      <a:pt x="13" y="24"/>
                    </a:lnTo>
                    <a:lnTo>
                      <a:pt x="12" y="20"/>
                    </a:lnTo>
                    <a:lnTo>
                      <a:pt x="13" y="19"/>
                    </a:lnTo>
                    <a:lnTo>
                      <a:pt x="14" y="19"/>
                    </a:lnTo>
                    <a:lnTo>
                      <a:pt x="15" y="19"/>
                    </a:lnTo>
                    <a:lnTo>
                      <a:pt x="16" y="19"/>
                    </a:lnTo>
                    <a:lnTo>
                      <a:pt x="18" y="19"/>
                    </a:lnTo>
                    <a:lnTo>
                      <a:pt x="19" y="19"/>
                    </a:lnTo>
                    <a:lnTo>
                      <a:pt x="20" y="20"/>
                    </a:lnTo>
                    <a:lnTo>
                      <a:pt x="19" y="24"/>
                    </a:lnTo>
                    <a:lnTo>
                      <a:pt x="18" y="27"/>
                    </a:lnTo>
                    <a:lnTo>
                      <a:pt x="18" y="30"/>
                    </a:lnTo>
                    <a:lnTo>
                      <a:pt x="21" y="30"/>
                    </a:lnTo>
                    <a:lnTo>
                      <a:pt x="21" y="27"/>
                    </a:lnTo>
                    <a:lnTo>
                      <a:pt x="23" y="24"/>
                    </a:lnTo>
                    <a:lnTo>
                      <a:pt x="24" y="21"/>
                    </a:lnTo>
                    <a:lnTo>
                      <a:pt x="26" y="18"/>
                    </a:lnTo>
                    <a:lnTo>
                      <a:pt x="27" y="15"/>
                    </a:lnTo>
                    <a:lnTo>
                      <a:pt x="26" y="11"/>
                    </a:lnTo>
                    <a:lnTo>
                      <a:pt x="25" y="8"/>
                    </a:lnTo>
                    <a:lnTo>
                      <a:pt x="22" y="6"/>
                    </a:lnTo>
                    <a:lnTo>
                      <a:pt x="20" y="4"/>
                    </a:lnTo>
                    <a:lnTo>
                      <a:pt x="16" y="4"/>
                    </a:lnTo>
                    <a:close/>
                    <a:moveTo>
                      <a:pt x="16" y="0"/>
                    </a:moveTo>
                    <a:lnTo>
                      <a:pt x="21" y="0"/>
                    </a:lnTo>
                    <a:lnTo>
                      <a:pt x="25" y="2"/>
                    </a:lnTo>
                    <a:lnTo>
                      <a:pt x="28" y="5"/>
                    </a:lnTo>
                    <a:lnTo>
                      <a:pt x="31" y="9"/>
                    </a:lnTo>
                    <a:lnTo>
                      <a:pt x="32" y="15"/>
                    </a:lnTo>
                    <a:lnTo>
                      <a:pt x="31" y="19"/>
                    </a:lnTo>
                    <a:lnTo>
                      <a:pt x="27" y="25"/>
                    </a:lnTo>
                    <a:lnTo>
                      <a:pt x="26" y="27"/>
                    </a:lnTo>
                    <a:lnTo>
                      <a:pt x="25" y="29"/>
                    </a:lnTo>
                    <a:lnTo>
                      <a:pt x="24" y="31"/>
                    </a:lnTo>
                    <a:lnTo>
                      <a:pt x="24" y="40"/>
                    </a:lnTo>
                    <a:lnTo>
                      <a:pt x="24" y="42"/>
                    </a:lnTo>
                    <a:lnTo>
                      <a:pt x="23" y="43"/>
                    </a:lnTo>
                    <a:lnTo>
                      <a:pt x="21" y="43"/>
                    </a:lnTo>
                    <a:lnTo>
                      <a:pt x="19" y="43"/>
                    </a:lnTo>
                    <a:lnTo>
                      <a:pt x="18" y="44"/>
                    </a:lnTo>
                    <a:lnTo>
                      <a:pt x="16" y="44"/>
                    </a:lnTo>
                    <a:lnTo>
                      <a:pt x="14" y="44"/>
                    </a:lnTo>
                    <a:lnTo>
                      <a:pt x="13" y="43"/>
                    </a:lnTo>
                    <a:lnTo>
                      <a:pt x="11" y="43"/>
                    </a:lnTo>
                    <a:lnTo>
                      <a:pt x="9" y="43"/>
                    </a:lnTo>
                    <a:lnTo>
                      <a:pt x="8" y="42"/>
                    </a:lnTo>
                    <a:lnTo>
                      <a:pt x="8" y="40"/>
                    </a:lnTo>
                    <a:lnTo>
                      <a:pt x="8" y="31"/>
                    </a:lnTo>
                    <a:lnTo>
                      <a:pt x="7" y="29"/>
                    </a:lnTo>
                    <a:lnTo>
                      <a:pt x="6" y="27"/>
                    </a:lnTo>
                    <a:lnTo>
                      <a:pt x="4" y="25"/>
                    </a:lnTo>
                    <a:lnTo>
                      <a:pt x="1" y="19"/>
                    </a:lnTo>
                    <a:lnTo>
                      <a:pt x="0" y="15"/>
                    </a:lnTo>
                    <a:lnTo>
                      <a:pt x="1" y="9"/>
                    </a:lnTo>
                    <a:lnTo>
                      <a:pt x="3" y="5"/>
                    </a:lnTo>
                    <a:lnTo>
                      <a:pt x="7" y="2"/>
                    </a:lnTo>
                    <a:lnTo>
                      <a:pt x="11" y="0"/>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47" name="TextBox 23"/>
          <p:cNvSpPr txBox="1"/>
          <p:nvPr/>
        </p:nvSpPr>
        <p:spPr>
          <a:xfrm>
            <a:off x="1991506" y="5323990"/>
            <a:ext cx="2135561" cy="535531"/>
          </a:xfrm>
          <a:prstGeom prst="rect">
            <a:avLst/>
          </a:prstGeom>
          <a:noFill/>
        </p:spPr>
        <p:txBody>
          <a:bodyPr wrap="square"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Box 24"/>
          <p:cNvSpPr txBox="1"/>
          <p:nvPr/>
        </p:nvSpPr>
        <p:spPr>
          <a:xfrm>
            <a:off x="1991509" y="5067135"/>
            <a:ext cx="1441420" cy="350865"/>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Box 23"/>
          <p:cNvSpPr txBox="1"/>
          <p:nvPr/>
        </p:nvSpPr>
        <p:spPr>
          <a:xfrm>
            <a:off x="4233049" y="5323990"/>
            <a:ext cx="2135561" cy="535531"/>
          </a:xfrm>
          <a:prstGeom prst="rect">
            <a:avLst/>
          </a:prstGeom>
          <a:noFill/>
        </p:spPr>
        <p:txBody>
          <a:bodyPr wrap="square"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Box 24"/>
          <p:cNvSpPr txBox="1"/>
          <p:nvPr/>
        </p:nvSpPr>
        <p:spPr>
          <a:xfrm>
            <a:off x="4233049" y="5067135"/>
            <a:ext cx="1441420" cy="350865"/>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23"/>
          <p:cNvSpPr txBox="1"/>
          <p:nvPr/>
        </p:nvSpPr>
        <p:spPr>
          <a:xfrm>
            <a:off x="6482860" y="5323990"/>
            <a:ext cx="2135561" cy="535531"/>
          </a:xfrm>
          <a:prstGeom prst="rect">
            <a:avLst/>
          </a:prstGeom>
          <a:noFill/>
        </p:spPr>
        <p:txBody>
          <a:bodyPr wrap="square"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Box 24"/>
          <p:cNvSpPr txBox="1"/>
          <p:nvPr/>
        </p:nvSpPr>
        <p:spPr>
          <a:xfrm>
            <a:off x="6482863" y="5067135"/>
            <a:ext cx="1441420" cy="350865"/>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23"/>
          <p:cNvSpPr txBox="1"/>
          <p:nvPr/>
        </p:nvSpPr>
        <p:spPr>
          <a:xfrm>
            <a:off x="8724402" y="5323990"/>
            <a:ext cx="2135561" cy="535531"/>
          </a:xfrm>
          <a:prstGeom prst="rect">
            <a:avLst/>
          </a:prstGeom>
          <a:noFill/>
        </p:spPr>
        <p:txBody>
          <a:bodyPr wrap="square"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Box 24"/>
          <p:cNvSpPr txBox="1"/>
          <p:nvPr/>
        </p:nvSpPr>
        <p:spPr>
          <a:xfrm>
            <a:off x="8724403" y="5067135"/>
            <a:ext cx="1441420" cy="350865"/>
          </a:xfrm>
          <a:prstGeom prst="rect">
            <a:avLst/>
          </a:prstGeom>
          <a:noFill/>
        </p:spPr>
        <p:txBody>
          <a:bodyPr wrap="none" rtlCol="0">
            <a:spAutoFit/>
          </a:bodyPr>
          <a:lstStyle/>
          <a:p>
            <a:pPr>
              <a:lnSpc>
                <a:spcPct val="120000"/>
              </a:lnSpc>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1"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p:tgtEl>
                                          <p:spTgt spid="179"/>
                                        </p:tgtEl>
                                        <p:attrNameLst>
                                          <p:attrName>ppt_x</p:attrName>
                                        </p:attrNameLst>
                                      </p:cBhvr>
                                      <p:tavLst>
                                        <p:tav tm="0">
                                          <p:val>
                                            <p:strVal val="#ppt_x+#ppt_w*1.125000"/>
                                          </p:val>
                                        </p:tav>
                                        <p:tav tm="100000">
                                          <p:val>
                                            <p:strVal val="#ppt_x"/>
                                          </p:val>
                                        </p:tav>
                                      </p:tavLst>
                                    </p:anim>
                                    <p:animEffect transition="in" filter="wipe(left)">
                                      <p:cBhvr>
                                        <p:cTn id="8" dur="500"/>
                                        <p:tgtEl>
                                          <p:spTgt spid="179"/>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188"/>
                                        </p:tgtEl>
                                        <p:attrNameLst>
                                          <p:attrName>style.visibility</p:attrName>
                                        </p:attrNameLst>
                                      </p:cBhvr>
                                      <p:to>
                                        <p:strVal val="visible"/>
                                      </p:to>
                                    </p:set>
                                    <p:anim calcmode="lin" valueType="num">
                                      <p:cBhvr additive="base">
                                        <p:cTn id="11" dur="500"/>
                                        <p:tgtEl>
                                          <p:spTgt spid="188"/>
                                        </p:tgtEl>
                                        <p:attrNameLst>
                                          <p:attrName>ppt_x</p:attrName>
                                        </p:attrNameLst>
                                      </p:cBhvr>
                                      <p:tavLst>
                                        <p:tav tm="0">
                                          <p:val>
                                            <p:strVal val="#ppt_x+#ppt_w*1.125000"/>
                                          </p:val>
                                        </p:tav>
                                        <p:tav tm="100000">
                                          <p:val>
                                            <p:strVal val="#ppt_x"/>
                                          </p:val>
                                        </p:tav>
                                      </p:tavLst>
                                    </p:anim>
                                    <p:animEffect transition="in" filter="wipe(left)">
                                      <p:cBhvr>
                                        <p:cTn id="12" dur="500"/>
                                        <p:tgtEl>
                                          <p:spTgt spid="188"/>
                                        </p:tgtEl>
                                      </p:cBhvr>
                                    </p:animEffect>
                                  </p:childTnLst>
                                </p:cTn>
                              </p:par>
                              <p:par>
                                <p:cTn id="13" presetID="12" presetClass="entr" presetSubtype="2" fill="hold" grpId="0" nodeType="withEffect">
                                  <p:stCondLst>
                                    <p:cond delay="0"/>
                                  </p:stCondLst>
                                  <p:childTnLst>
                                    <p:set>
                                      <p:cBhvr>
                                        <p:cTn id="14" dur="1" fill="hold">
                                          <p:stCondLst>
                                            <p:cond delay="0"/>
                                          </p:stCondLst>
                                        </p:cTn>
                                        <p:tgtEl>
                                          <p:spTgt spid="199"/>
                                        </p:tgtEl>
                                        <p:attrNameLst>
                                          <p:attrName>style.visibility</p:attrName>
                                        </p:attrNameLst>
                                      </p:cBhvr>
                                      <p:to>
                                        <p:strVal val="visible"/>
                                      </p:to>
                                    </p:set>
                                    <p:anim calcmode="lin" valueType="num">
                                      <p:cBhvr additive="base">
                                        <p:cTn id="15" dur="500"/>
                                        <p:tgtEl>
                                          <p:spTgt spid="199"/>
                                        </p:tgtEl>
                                        <p:attrNameLst>
                                          <p:attrName>ppt_x</p:attrName>
                                        </p:attrNameLst>
                                      </p:cBhvr>
                                      <p:tavLst>
                                        <p:tav tm="0">
                                          <p:val>
                                            <p:strVal val="#ppt_x+#ppt_w*1.125000"/>
                                          </p:val>
                                        </p:tav>
                                        <p:tav tm="100000">
                                          <p:val>
                                            <p:strVal val="#ppt_x"/>
                                          </p:val>
                                        </p:tav>
                                      </p:tavLst>
                                    </p:anim>
                                    <p:animEffect transition="in" filter="wipe(left)">
                                      <p:cBhvr>
                                        <p:cTn id="16" dur="500"/>
                                        <p:tgtEl>
                                          <p:spTgt spid="199"/>
                                        </p:tgtEl>
                                      </p:cBhvr>
                                    </p:animEffect>
                                  </p:childTnLst>
                                </p:cTn>
                              </p:par>
                              <p:par>
                                <p:cTn id="17" presetID="12" presetClass="entr" presetSubtype="2" fill="hold" grpId="0" nodeType="withEffect">
                                  <p:stCondLst>
                                    <p:cond delay="0"/>
                                  </p:stCondLst>
                                  <p:childTnLst>
                                    <p:set>
                                      <p:cBhvr>
                                        <p:cTn id="18" dur="1" fill="hold">
                                          <p:stCondLst>
                                            <p:cond delay="0"/>
                                          </p:stCondLst>
                                        </p:cTn>
                                        <p:tgtEl>
                                          <p:spTgt spid="169"/>
                                        </p:tgtEl>
                                        <p:attrNameLst>
                                          <p:attrName>style.visibility</p:attrName>
                                        </p:attrNameLst>
                                      </p:cBhvr>
                                      <p:to>
                                        <p:strVal val="visible"/>
                                      </p:to>
                                    </p:set>
                                    <p:anim calcmode="lin" valueType="num">
                                      <p:cBhvr additive="base">
                                        <p:cTn id="19" dur="500"/>
                                        <p:tgtEl>
                                          <p:spTgt spid="169"/>
                                        </p:tgtEl>
                                        <p:attrNameLst>
                                          <p:attrName>ppt_x</p:attrName>
                                        </p:attrNameLst>
                                      </p:cBhvr>
                                      <p:tavLst>
                                        <p:tav tm="0">
                                          <p:val>
                                            <p:strVal val="#ppt_x+#ppt_w*1.125000"/>
                                          </p:val>
                                        </p:tav>
                                        <p:tav tm="100000">
                                          <p:val>
                                            <p:strVal val="#ppt_x"/>
                                          </p:val>
                                        </p:tav>
                                      </p:tavLst>
                                    </p:anim>
                                    <p:animEffect transition="in" filter="wipe(left)">
                                      <p:cBhvr>
                                        <p:cTn id="20" dur="500"/>
                                        <p:tgtEl>
                                          <p:spTgt spid="169"/>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par>
                                <p:cTn id="31" presetID="22" presetClass="entr" presetSubtype="8"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p:stCondLst>
                              <p:cond delay="1000"/>
                            </p:stCondLst>
                            <p:childTnLst>
                              <p:par>
                                <p:cTn id="35" presetID="53" presetClass="entr" presetSubtype="16"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1500"/>
                            </p:stCondLst>
                            <p:childTnLst>
                              <p:par>
                                <p:cTn id="41" presetID="12" presetClass="entr" presetSubtype="4"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p:tgtEl>
                                          <p:spTgt spid="47"/>
                                        </p:tgtEl>
                                        <p:attrNameLst>
                                          <p:attrName>ppt_y</p:attrName>
                                        </p:attrNameLst>
                                      </p:cBhvr>
                                      <p:tavLst>
                                        <p:tav tm="0">
                                          <p:val>
                                            <p:strVal val="#ppt_y+#ppt_h*1.125000"/>
                                          </p:val>
                                        </p:tav>
                                        <p:tav tm="100000">
                                          <p:val>
                                            <p:strVal val="#ppt_y"/>
                                          </p:val>
                                        </p:tav>
                                      </p:tavLst>
                                    </p:anim>
                                    <p:animEffect transition="in" filter="wipe(up)">
                                      <p:cBhvr>
                                        <p:cTn id="44" dur="500"/>
                                        <p:tgtEl>
                                          <p:spTgt spid="47"/>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p:tgtEl>
                                          <p:spTgt spid="48"/>
                                        </p:tgtEl>
                                        <p:attrNameLst>
                                          <p:attrName>ppt_y</p:attrName>
                                        </p:attrNameLst>
                                      </p:cBhvr>
                                      <p:tavLst>
                                        <p:tav tm="0">
                                          <p:val>
                                            <p:strVal val="#ppt_y-#ppt_h*1.125000"/>
                                          </p:val>
                                        </p:tav>
                                        <p:tav tm="100000">
                                          <p:val>
                                            <p:strVal val="#ppt_y"/>
                                          </p:val>
                                        </p:tav>
                                      </p:tavLst>
                                    </p:anim>
                                    <p:animEffect transition="in" filter="wipe(down)">
                                      <p:cBhvr>
                                        <p:cTn id="48" dur="500"/>
                                        <p:tgtEl>
                                          <p:spTgt spid="48"/>
                                        </p:tgtEl>
                                      </p:cBhvr>
                                    </p:animEffect>
                                  </p:childTnLst>
                                </p:cTn>
                              </p:par>
                            </p:childTnLst>
                          </p:cTn>
                        </p:par>
                        <p:par>
                          <p:cTn id="49" fill="hold">
                            <p:stCondLst>
                              <p:cond delay="2000"/>
                            </p:stCondLst>
                            <p:childTnLst>
                              <p:par>
                                <p:cTn id="50" presetID="12" presetClass="entr" presetSubtype="4"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cBhvr additive="base">
                                        <p:cTn id="52" dur="500"/>
                                        <p:tgtEl>
                                          <p:spTgt spid="49"/>
                                        </p:tgtEl>
                                        <p:attrNameLst>
                                          <p:attrName>ppt_y</p:attrName>
                                        </p:attrNameLst>
                                      </p:cBhvr>
                                      <p:tavLst>
                                        <p:tav tm="0">
                                          <p:val>
                                            <p:strVal val="#ppt_y+#ppt_h*1.125000"/>
                                          </p:val>
                                        </p:tav>
                                        <p:tav tm="100000">
                                          <p:val>
                                            <p:strVal val="#ppt_y"/>
                                          </p:val>
                                        </p:tav>
                                      </p:tavLst>
                                    </p:anim>
                                    <p:animEffect transition="in" filter="wipe(up)">
                                      <p:cBhvr>
                                        <p:cTn id="53" dur="500"/>
                                        <p:tgtEl>
                                          <p:spTgt spid="49"/>
                                        </p:tgtEl>
                                      </p:cBhvr>
                                    </p:animEffect>
                                  </p:childTnLst>
                                </p:cTn>
                              </p:par>
                              <p:par>
                                <p:cTn id="54" presetID="12" presetClass="entr" presetSubtype="1" fill="hold" grpId="0"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500"/>
                                        <p:tgtEl>
                                          <p:spTgt spid="50"/>
                                        </p:tgtEl>
                                        <p:attrNameLst>
                                          <p:attrName>ppt_y</p:attrName>
                                        </p:attrNameLst>
                                      </p:cBhvr>
                                      <p:tavLst>
                                        <p:tav tm="0">
                                          <p:val>
                                            <p:strVal val="#ppt_y-#ppt_h*1.125000"/>
                                          </p:val>
                                        </p:tav>
                                        <p:tav tm="100000">
                                          <p:val>
                                            <p:strVal val="#ppt_y"/>
                                          </p:val>
                                        </p:tav>
                                      </p:tavLst>
                                    </p:anim>
                                    <p:animEffect transition="in" filter="wipe(down)">
                                      <p:cBhvr>
                                        <p:cTn id="57" dur="500"/>
                                        <p:tgtEl>
                                          <p:spTgt spid="50"/>
                                        </p:tgtEl>
                                      </p:cBhvr>
                                    </p:animEffect>
                                  </p:childTnLst>
                                </p:cTn>
                              </p:par>
                            </p:childTnLst>
                          </p:cTn>
                        </p:par>
                        <p:par>
                          <p:cTn id="58" fill="hold">
                            <p:stCondLst>
                              <p:cond delay="2500"/>
                            </p:stCondLst>
                            <p:childTnLst>
                              <p:par>
                                <p:cTn id="59" presetID="12" presetClass="entr" presetSubtype="4"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additive="base">
                                        <p:cTn id="61" dur="500"/>
                                        <p:tgtEl>
                                          <p:spTgt spid="51"/>
                                        </p:tgtEl>
                                        <p:attrNameLst>
                                          <p:attrName>ppt_y</p:attrName>
                                        </p:attrNameLst>
                                      </p:cBhvr>
                                      <p:tavLst>
                                        <p:tav tm="0">
                                          <p:val>
                                            <p:strVal val="#ppt_y+#ppt_h*1.125000"/>
                                          </p:val>
                                        </p:tav>
                                        <p:tav tm="100000">
                                          <p:val>
                                            <p:strVal val="#ppt_y"/>
                                          </p:val>
                                        </p:tav>
                                      </p:tavLst>
                                    </p:anim>
                                    <p:animEffect transition="in" filter="wipe(up)">
                                      <p:cBhvr>
                                        <p:cTn id="62" dur="500"/>
                                        <p:tgtEl>
                                          <p:spTgt spid="51"/>
                                        </p:tgtEl>
                                      </p:cBhvr>
                                    </p:animEffect>
                                  </p:childTnLst>
                                </p:cTn>
                              </p:par>
                              <p:par>
                                <p:cTn id="63" presetID="12" presetClass="entr" presetSubtype="1"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anim calcmode="lin" valueType="num">
                                      <p:cBhvr additive="base">
                                        <p:cTn id="65" dur="500"/>
                                        <p:tgtEl>
                                          <p:spTgt spid="52"/>
                                        </p:tgtEl>
                                        <p:attrNameLst>
                                          <p:attrName>ppt_y</p:attrName>
                                        </p:attrNameLst>
                                      </p:cBhvr>
                                      <p:tavLst>
                                        <p:tav tm="0">
                                          <p:val>
                                            <p:strVal val="#ppt_y-#ppt_h*1.125000"/>
                                          </p:val>
                                        </p:tav>
                                        <p:tav tm="100000">
                                          <p:val>
                                            <p:strVal val="#ppt_y"/>
                                          </p:val>
                                        </p:tav>
                                      </p:tavLst>
                                    </p:anim>
                                    <p:animEffect transition="in" filter="wipe(down)">
                                      <p:cBhvr>
                                        <p:cTn id="66" dur="500"/>
                                        <p:tgtEl>
                                          <p:spTgt spid="52"/>
                                        </p:tgtEl>
                                      </p:cBhvr>
                                    </p:animEffect>
                                  </p:childTnLst>
                                </p:cTn>
                              </p:par>
                            </p:childTnLst>
                          </p:cTn>
                        </p:par>
                        <p:par>
                          <p:cTn id="67" fill="hold">
                            <p:stCondLst>
                              <p:cond delay="3000"/>
                            </p:stCondLst>
                            <p:childTnLst>
                              <p:par>
                                <p:cTn id="68" presetID="12" presetClass="entr" presetSubtype="4"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 calcmode="lin" valueType="num">
                                      <p:cBhvr additive="base">
                                        <p:cTn id="70" dur="500"/>
                                        <p:tgtEl>
                                          <p:spTgt spid="53"/>
                                        </p:tgtEl>
                                        <p:attrNameLst>
                                          <p:attrName>ppt_y</p:attrName>
                                        </p:attrNameLst>
                                      </p:cBhvr>
                                      <p:tavLst>
                                        <p:tav tm="0">
                                          <p:val>
                                            <p:strVal val="#ppt_y+#ppt_h*1.125000"/>
                                          </p:val>
                                        </p:tav>
                                        <p:tav tm="100000">
                                          <p:val>
                                            <p:strVal val="#ppt_y"/>
                                          </p:val>
                                        </p:tav>
                                      </p:tavLst>
                                    </p:anim>
                                    <p:animEffect transition="in" filter="wipe(up)">
                                      <p:cBhvr>
                                        <p:cTn id="71" dur="500"/>
                                        <p:tgtEl>
                                          <p:spTgt spid="53"/>
                                        </p:tgtEl>
                                      </p:cBhvr>
                                    </p:animEffect>
                                  </p:childTnLst>
                                </p:cTn>
                              </p:par>
                              <p:par>
                                <p:cTn id="72" presetID="12" presetClass="entr" presetSubtype="1" fill="hold" grpId="0" nodeType="withEffect">
                                  <p:stCondLst>
                                    <p:cond delay="0"/>
                                  </p:stCondLst>
                                  <p:childTnLst>
                                    <p:set>
                                      <p:cBhvr>
                                        <p:cTn id="73" dur="1" fill="hold">
                                          <p:stCondLst>
                                            <p:cond delay="0"/>
                                          </p:stCondLst>
                                        </p:cTn>
                                        <p:tgtEl>
                                          <p:spTgt spid="54"/>
                                        </p:tgtEl>
                                        <p:attrNameLst>
                                          <p:attrName>style.visibility</p:attrName>
                                        </p:attrNameLst>
                                      </p:cBhvr>
                                      <p:to>
                                        <p:strVal val="visible"/>
                                      </p:to>
                                    </p:set>
                                    <p:anim calcmode="lin" valueType="num">
                                      <p:cBhvr additive="base">
                                        <p:cTn id="74" dur="500"/>
                                        <p:tgtEl>
                                          <p:spTgt spid="54"/>
                                        </p:tgtEl>
                                        <p:attrNameLst>
                                          <p:attrName>ppt_y</p:attrName>
                                        </p:attrNameLst>
                                      </p:cBhvr>
                                      <p:tavLst>
                                        <p:tav tm="0">
                                          <p:val>
                                            <p:strVal val="#ppt_y-#ppt_h*1.125000"/>
                                          </p:val>
                                        </p:tav>
                                        <p:tav tm="100000">
                                          <p:val>
                                            <p:strVal val="#ppt_y"/>
                                          </p:val>
                                        </p:tav>
                                      </p:tavLst>
                                    </p:anim>
                                    <p:animEffect transition="in" filter="wipe(down)">
                                      <p:cBhvr>
                                        <p:cTn id="7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P spid="188" grpId="0" animBg="1"/>
      <p:bldP spid="169" grpId="0" animBg="1"/>
      <p:bldP spid="199" grpId="0" animBg="1"/>
      <p:bldP spid="47" grpId="0"/>
      <p:bldP spid="48" grpId="0"/>
      <p:bldP spid="49" grpId="0"/>
      <p:bldP spid="50" grpId="0"/>
      <p:bldP spid="51" grpId="0"/>
      <p:bldP spid="52" grpId="0"/>
      <p:bldP spid="53" grpId="0"/>
      <p:bldP spid="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4" name="Freeform 2351"/>
          <p:cNvSpPr/>
          <p:nvPr/>
        </p:nvSpPr>
        <p:spPr bwMode="auto">
          <a:xfrm>
            <a:off x="4218110" y="2071773"/>
            <a:ext cx="4397134" cy="1187385"/>
          </a:xfrm>
          <a:custGeom>
            <a:avLst/>
            <a:gdLst>
              <a:gd name="T0" fmla="*/ 101 w 5540"/>
              <a:gd name="T1" fmla="*/ 0 h 1497"/>
              <a:gd name="T2" fmla="*/ 144 w 5540"/>
              <a:gd name="T3" fmla="*/ 8 h 1497"/>
              <a:gd name="T4" fmla="*/ 226 w 5540"/>
              <a:gd name="T5" fmla="*/ 24 h 1497"/>
              <a:gd name="T6" fmla="*/ 346 w 5540"/>
              <a:gd name="T7" fmla="*/ 44 h 1497"/>
              <a:gd name="T8" fmla="*/ 501 w 5540"/>
              <a:gd name="T9" fmla="*/ 69 h 1497"/>
              <a:gd name="T10" fmla="*/ 687 w 5540"/>
              <a:gd name="T11" fmla="*/ 95 h 1497"/>
              <a:gd name="T12" fmla="*/ 905 w 5540"/>
              <a:gd name="T13" fmla="*/ 122 h 1497"/>
              <a:gd name="T14" fmla="*/ 1150 w 5540"/>
              <a:gd name="T15" fmla="*/ 147 h 1497"/>
              <a:gd name="T16" fmla="*/ 1420 w 5540"/>
              <a:gd name="T17" fmla="*/ 171 h 1497"/>
              <a:gd name="T18" fmla="*/ 1712 w 5540"/>
              <a:gd name="T19" fmla="*/ 189 h 1497"/>
              <a:gd name="T20" fmla="*/ 2023 w 5540"/>
              <a:gd name="T21" fmla="*/ 203 h 1497"/>
              <a:gd name="T22" fmla="*/ 2352 w 5540"/>
              <a:gd name="T23" fmla="*/ 208 h 1497"/>
              <a:gd name="T24" fmla="*/ 2697 w 5540"/>
              <a:gd name="T25" fmla="*/ 204 h 1497"/>
              <a:gd name="T26" fmla="*/ 3053 w 5540"/>
              <a:gd name="T27" fmla="*/ 191 h 1497"/>
              <a:gd name="T28" fmla="*/ 3458 w 5540"/>
              <a:gd name="T29" fmla="*/ 176 h 1497"/>
              <a:gd name="T30" fmla="*/ 3824 w 5540"/>
              <a:gd name="T31" fmla="*/ 169 h 1497"/>
              <a:gd name="T32" fmla="*/ 4154 w 5540"/>
              <a:gd name="T33" fmla="*/ 174 h 1497"/>
              <a:gd name="T34" fmla="*/ 4446 w 5540"/>
              <a:gd name="T35" fmla="*/ 188 h 1497"/>
              <a:gd name="T36" fmla="*/ 4701 w 5540"/>
              <a:gd name="T37" fmla="*/ 210 h 1497"/>
              <a:gd name="T38" fmla="*/ 4922 w 5540"/>
              <a:gd name="T39" fmla="*/ 238 h 1497"/>
              <a:gd name="T40" fmla="*/ 5108 w 5540"/>
              <a:gd name="T41" fmla="*/ 274 h 1497"/>
              <a:gd name="T42" fmla="*/ 5258 w 5540"/>
              <a:gd name="T43" fmla="*/ 313 h 1497"/>
              <a:gd name="T44" fmla="*/ 5376 w 5540"/>
              <a:gd name="T45" fmla="*/ 356 h 1497"/>
              <a:gd name="T46" fmla="*/ 5462 w 5540"/>
              <a:gd name="T47" fmla="*/ 402 h 1497"/>
              <a:gd name="T48" fmla="*/ 5516 w 5540"/>
              <a:gd name="T49" fmla="*/ 448 h 1497"/>
              <a:gd name="T50" fmla="*/ 5540 w 5540"/>
              <a:gd name="T51" fmla="*/ 497 h 1497"/>
              <a:gd name="T52" fmla="*/ 5496 w 5540"/>
              <a:gd name="T53" fmla="*/ 566 h 1497"/>
              <a:gd name="T54" fmla="*/ 5418 w 5540"/>
              <a:gd name="T55" fmla="*/ 623 h 1497"/>
              <a:gd name="T56" fmla="*/ 5310 w 5540"/>
              <a:gd name="T57" fmla="*/ 667 h 1497"/>
              <a:gd name="T58" fmla="*/ 5174 w 5540"/>
              <a:gd name="T59" fmla="*/ 701 h 1497"/>
              <a:gd name="T60" fmla="*/ 5010 w 5540"/>
              <a:gd name="T61" fmla="*/ 727 h 1497"/>
              <a:gd name="T62" fmla="*/ 4822 w 5540"/>
              <a:gd name="T63" fmla="*/ 747 h 1497"/>
              <a:gd name="T64" fmla="*/ 4613 w 5540"/>
              <a:gd name="T65" fmla="*/ 762 h 1497"/>
              <a:gd name="T66" fmla="*/ 4382 w 5540"/>
              <a:gd name="T67" fmla="*/ 776 h 1497"/>
              <a:gd name="T68" fmla="*/ 4133 w 5540"/>
              <a:gd name="T69" fmla="*/ 789 h 1497"/>
              <a:gd name="T70" fmla="*/ 3870 w 5540"/>
              <a:gd name="T71" fmla="*/ 804 h 1497"/>
              <a:gd name="T72" fmla="*/ 3591 w 5540"/>
              <a:gd name="T73" fmla="*/ 823 h 1497"/>
              <a:gd name="T74" fmla="*/ 3304 w 5540"/>
              <a:gd name="T75" fmla="*/ 850 h 1497"/>
              <a:gd name="T76" fmla="*/ 3006 w 5540"/>
              <a:gd name="T77" fmla="*/ 884 h 1497"/>
              <a:gd name="T78" fmla="*/ 2702 w 5540"/>
              <a:gd name="T79" fmla="*/ 928 h 1497"/>
              <a:gd name="T80" fmla="*/ 2393 w 5540"/>
              <a:gd name="T81" fmla="*/ 983 h 1497"/>
              <a:gd name="T82" fmla="*/ 2082 w 5540"/>
              <a:gd name="T83" fmla="*/ 1054 h 1497"/>
              <a:gd name="T84" fmla="*/ 1852 w 5540"/>
              <a:gd name="T85" fmla="*/ 1122 h 1497"/>
              <a:gd name="T86" fmla="*/ 1653 w 5540"/>
              <a:gd name="T87" fmla="*/ 1203 h 1497"/>
              <a:gd name="T88" fmla="*/ 1484 w 5540"/>
              <a:gd name="T89" fmla="*/ 1293 h 1497"/>
              <a:gd name="T90" fmla="*/ 1339 w 5540"/>
              <a:gd name="T91" fmla="*/ 1392 h 1497"/>
              <a:gd name="T92" fmla="*/ 1221 w 5540"/>
              <a:gd name="T93" fmla="*/ 1497 h 1497"/>
              <a:gd name="T94" fmla="*/ 981 w 5540"/>
              <a:gd name="T95" fmla="*/ 1489 h 1497"/>
              <a:gd name="T96" fmla="*/ 745 w 5540"/>
              <a:gd name="T97" fmla="*/ 1477 h 1497"/>
              <a:gd name="T98" fmla="*/ 518 w 5540"/>
              <a:gd name="T99" fmla="*/ 1463 h 1497"/>
              <a:gd name="T100" fmla="*/ 312 w 5540"/>
              <a:gd name="T101" fmla="*/ 1448 h 1497"/>
              <a:gd name="T102" fmla="*/ 137 w 5540"/>
              <a:gd name="T103" fmla="*/ 1433 h 1497"/>
              <a:gd name="T104" fmla="*/ 0 w 5540"/>
              <a:gd name="T105" fmla="*/ 1418 h 1497"/>
              <a:gd name="T106" fmla="*/ 96 w 5540"/>
              <a:gd name="T107" fmla="*/ 0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0" h="1497">
                <a:moveTo>
                  <a:pt x="96" y="0"/>
                </a:moveTo>
                <a:lnTo>
                  <a:pt x="101" y="0"/>
                </a:lnTo>
                <a:lnTo>
                  <a:pt x="117" y="3"/>
                </a:lnTo>
                <a:lnTo>
                  <a:pt x="144" y="8"/>
                </a:lnTo>
                <a:lnTo>
                  <a:pt x="181" y="15"/>
                </a:lnTo>
                <a:lnTo>
                  <a:pt x="226" y="24"/>
                </a:lnTo>
                <a:lnTo>
                  <a:pt x="282" y="34"/>
                </a:lnTo>
                <a:lnTo>
                  <a:pt x="346" y="44"/>
                </a:lnTo>
                <a:lnTo>
                  <a:pt x="419" y="56"/>
                </a:lnTo>
                <a:lnTo>
                  <a:pt x="501" y="69"/>
                </a:lnTo>
                <a:lnTo>
                  <a:pt x="591" y="81"/>
                </a:lnTo>
                <a:lnTo>
                  <a:pt x="687" y="95"/>
                </a:lnTo>
                <a:lnTo>
                  <a:pt x="794" y="108"/>
                </a:lnTo>
                <a:lnTo>
                  <a:pt x="905" y="122"/>
                </a:lnTo>
                <a:lnTo>
                  <a:pt x="1025" y="135"/>
                </a:lnTo>
                <a:lnTo>
                  <a:pt x="1150" y="147"/>
                </a:lnTo>
                <a:lnTo>
                  <a:pt x="1282" y="159"/>
                </a:lnTo>
                <a:lnTo>
                  <a:pt x="1420" y="171"/>
                </a:lnTo>
                <a:lnTo>
                  <a:pt x="1564" y="181"/>
                </a:lnTo>
                <a:lnTo>
                  <a:pt x="1712" y="189"/>
                </a:lnTo>
                <a:lnTo>
                  <a:pt x="1866" y="196"/>
                </a:lnTo>
                <a:lnTo>
                  <a:pt x="2023" y="203"/>
                </a:lnTo>
                <a:lnTo>
                  <a:pt x="2187" y="206"/>
                </a:lnTo>
                <a:lnTo>
                  <a:pt x="2352" y="208"/>
                </a:lnTo>
                <a:lnTo>
                  <a:pt x="2523" y="208"/>
                </a:lnTo>
                <a:lnTo>
                  <a:pt x="2697" y="204"/>
                </a:lnTo>
                <a:lnTo>
                  <a:pt x="2874" y="199"/>
                </a:lnTo>
                <a:lnTo>
                  <a:pt x="3053" y="191"/>
                </a:lnTo>
                <a:lnTo>
                  <a:pt x="3260" y="182"/>
                </a:lnTo>
                <a:lnTo>
                  <a:pt x="3458" y="176"/>
                </a:lnTo>
                <a:lnTo>
                  <a:pt x="3647" y="171"/>
                </a:lnTo>
                <a:lnTo>
                  <a:pt x="3824" y="169"/>
                </a:lnTo>
                <a:lnTo>
                  <a:pt x="3993" y="171"/>
                </a:lnTo>
                <a:lnTo>
                  <a:pt x="4154" y="174"/>
                </a:lnTo>
                <a:lnTo>
                  <a:pt x="4304" y="181"/>
                </a:lnTo>
                <a:lnTo>
                  <a:pt x="4446" y="188"/>
                </a:lnTo>
                <a:lnTo>
                  <a:pt x="4577" y="198"/>
                </a:lnTo>
                <a:lnTo>
                  <a:pt x="4701" y="210"/>
                </a:lnTo>
                <a:lnTo>
                  <a:pt x="4816" y="223"/>
                </a:lnTo>
                <a:lnTo>
                  <a:pt x="4922" y="238"/>
                </a:lnTo>
                <a:lnTo>
                  <a:pt x="5018" y="255"/>
                </a:lnTo>
                <a:lnTo>
                  <a:pt x="5108" y="274"/>
                </a:lnTo>
                <a:lnTo>
                  <a:pt x="5187" y="292"/>
                </a:lnTo>
                <a:lnTo>
                  <a:pt x="5258" y="313"/>
                </a:lnTo>
                <a:lnTo>
                  <a:pt x="5322" y="335"/>
                </a:lnTo>
                <a:lnTo>
                  <a:pt x="5376" y="356"/>
                </a:lnTo>
                <a:lnTo>
                  <a:pt x="5423" y="378"/>
                </a:lnTo>
                <a:lnTo>
                  <a:pt x="5462" y="402"/>
                </a:lnTo>
                <a:lnTo>
                  <a:pt x="5493" y="424"/>
                </a:lnTo>
                <a:lnTo>
                  <a:pt x="5516" y="448"/>
                </a:lnTo>
                <a:lnTo>
                  <a:pt x="5531" y="471"/>
                </a:lnTo>
                <a:lnTo>
                  <a:pt x="5540" y="497"/>
                </a:lnTo>
                <a:lnTo>
                  <a:pt x="5521" y="534"/>
                </a:lnTo>
                <a:lnTo>
                  <a:pt x="5496" y="566"/>
                </a:lnTo>
                <a:lnTo>
                  <a:pt x="5461" y="596"/>
                </a:lnTo>
                <a:lnTo>
                  <a:pt x="5418" y="623"/>
                </a:lnTo>
                <a:lnTo>
                  <a:pt x="5369" y="647"/>
                </a:lnTo>
                <a:lnTo>
                  <a:pt x="5310" y="667"/>
                </a:lnTo>
                <a:lnTo>
                  <a:pt x="5246" y="686"/>
                </a:lnTo>
                <a:lnTo>
                  <a:pt x="5174" y="701"/>
                </a:lnTo>
                <a:lnTo>
                  <a:pt x="5096" y="715"/>
                </a:lnTo>
                <a:lnTo>
                  <a:pt x="5010" y="727"/>
                </a:lnTo>
                <a:lnTo>
                  <a:pt x="4920" y="737"/>
                </a:lnTo>
                <a:lnTo>
                  <a:pt x="4822" y="747"/>
                </a:lnTo>
                <a:lnTo>
                  <a:pt x="4719" y="754"/>
                </a:lnTo>
                <a:lnTo>
                  <a:pt x="4613" y="762"/>
                </a:lnTo>
                <a:lnTo>
                  <a:pt x="4500" y="769"/>
                </a:lnTo>
                <a:lnTo>
                  <a:pt x="4382" y="776"/>
                </a:lnTo>
                <a:lnTo>
                  <a:pt x="4260" y="782"/>
                </a:lnTo>
                <a:lnTo>
                  <a:pt x="4133" y="789"/>
                </a:lnTo>
                <a:lnTo>
                  <a:pt x="4003" y="796"/>
                </a:lnTo>
                <a:lnTo>
                  <a:pt x="3870" y="804"/>
                </a:lnTo>
                <a:lnTo>
                  <a:pt x="3733" y="813"/>
                </a:lnTo>
                <a:lnTo>
                  <a:pt x="3591" y="823"/>
                </a:lnTo>
                <a:lnTo>
                  <a:pt x="3450" y="835"/>
                </a:lnTo>
                <a:lnTo>
                  <a:pt x="3304" y="850"/>
                </a:lnTo>
                <a:lnTo>
                  <a:pt x="3156" y="865"/>
                </a:lnTo>
                <a:lnTo>
                  <a:pt x="3006" y="884"/>
                </a:lnTo>
                <a:lnTo>
                  <a:pt x="2855" y="904"/>
                </a:lnTo>
                <a:lnTo>
                  <a:pt x="2702" y="928"/>
                </a:lnTo>
                <a:lnTo>
                  <a:pt x="2548" y="953"/>
                </a:lnTo>
                <a:lnTo>
                  <a:pt x="2393" y="983"/>
                </a:lnTo>
                <a:lnTo>
                  <a:pt x="2237" y="1017"/>
                </a:lnTo>
                <a:lnTo>
                  <a:pt x="2082" y="1054"/>
                </a:lnTo>
                <a:lnTo>
                  <a:pt x="1964" y="1086"/>
                </a:lnTo>
                <a:lnTo>
                  <a:pt x="1852" y="1122"/>
                </a:lnTo>
                <a:lnTo>
                  <a:pt x="1749" y="1161"/>
                </a:lnTo>
                <a:lnTo>
                  <a:pt x="1653" y="1203"/>
                </a:lnTo>
                <a:lnTo>
                  <a:pt x="1565" y="1247"/>
                </a:lnTo>
                <a:lnTo>
                  <a:pt x="1484" y="1293"/>
                </a:lnTo>
                <a:lnTo>
                  <a:pt x="1408" y="1342"/>
                </a:lnTo>
                <a:lnTo>
                  <a:pt x="1339" y="1392"/>
                </a:lnTo>
                <a:lnTo>
                  <a:pt x="1276" y="1445"/>
                </a:lnTo>
                <a:lnTo>
                  <a:pt x="1221" y="1497"/>
                </a:lnTo>
                <a:lnTo>
                  <a:pt x="1101" y="1494"/>
                </a:lnTo>
                <a:lnTo>
                  <a:pt x="981" y="1489"/>
                </a:lnTo>
                <a:lnTo>
                  <a:pt x="863" y="1483"/>
                </a:lnTo>
                <a:lnTo>
                  <a:pt x="745" y="1477"/>
                </a:lnTo>
                <a:lnTo>
                  <a:pt x="630" y="1470"/>
                </a:lnTo>
                <a:lnTo>
                  <a:pt x="518" y="1463"/>
                </a:lnTo>
                <a:lnTo>
                  <a:pt x="412" y="1455"/>
                </a:lnTo>
                <a:lnTo>
                  <a:pt x="312" y="1448"/>
                </a:lnTo>
                <a:lnTo>
                  <a:pt x="221" y="1440"/>
                </a:lnTo>
                <a:lnTo>
                  <a:pt x="137" y="1433"/>
                </a:lnTo>
                <a:lnTo>
                  <a:pt x="62" y="1424"/>
                </a:lnTo>
                <a:lnTo>
                  <a:pt x="0" y="1418"/>
                </a:lnTo>
                <a:lnTo>
                  <a:pt x="785" y="853"/>
                </a:lnTo>
                <a:lnTo>
                  <a:pt x="96" y="0"/>
                </a:lnTo>
                <a:close/>
              </a:path>
            </a:pathLst>
          </a:custGeom>
          <a:solidFill>
            <a:schemeClr val="accent1">
              <a:lumMod val="50000"/>
            </a:schemeClr>
          </a:solidFill>
          <a:ln w="0">
            <a:noFill/>
            <a:prstDash val="solid"/>
            <a:round/>
          </a:ln>
        </p:spPr>
        <p:txBody>
          <a:bodyPr vert="horz" wrap="square" lIns="91435" tIns="45717" rIns="91435" bIns="45717" numCol="1" anchor="t" anchorCtr="0" compatLnSpc="1"/>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5" name="Freeform 2352"/>
          <p:cNvSpPr>
            <a:spLocks noEditPoints="1"/>
          </p:cNvSpPr>
          <p:nvPr/>
        </p:nvSpPr>
        <p:spPr bwMode="auto">
          <a:xfrm>
            <a:off x="4994354" y="3540129"/>
            <a:ext cx="3227211" cy="1017532"/>
          </a:xfrm>
          <a:custGeom>
            <a:avLst/>
            <a:gdLst>
              <a:gd name="T0" fmla="*/ 0 w 4066"/>
              <a:gd name="T1" fmla="*/ 951 h 1280"/>
              <a:gd name="T2" fmla="*/ 0 w 4066"/>
              <a:gd name="T3" fmla="*/ 951 h 1280"/>
              <a:gd name="T4" fmla="*/ 3571 w 4066"/>
              <a:gd name="T5" fmla="*/ 39 h 1280"/>
              <a:gd name="T6" fmla="*/ 3733 w 4066"/>
              <a:gd name="T7" fmla="*/ 121 h 1280"/>
              <a:gd name="T8" fmla="*/ 3867 w 4066"/>
              <a:gd name="T9" fmla="*/ 207 h 1280"/>
              <a:gd name="T10" fmla="*/ 3968 w 4066"/>
              <a:gd name="T11" fmla="*/ 294 h 1280"/>
              <a:gd name="T12" fmla="*/ 4036 w 4066"/>
              <a:gd name="T13" fmla="*/ 378 h 1280"/>
              <a:gd name="T14" fmla="*/ 4066 w 4066"/>
              <a:gd name="T15" fmla="*/ 459 h 1280"/>
              <a:gd name="T16" fmla="*/ 4064 w 4066"/>
              <a:gd name="T17" fmla="*/ 456 h 1280"/>
              <a:gd name="T18" fmla="*/ 4024 w 4066"/>
              <a:gd name="T19" fmla="*/ 518 h 1280"/>
              <a:gd name="T20" fmla="*/ 3950 w 4066"/>
              <a:gd name="T21" fmla="*/ 566 h 1280"/>
              <a:gd name="T22" fmla="*/ 3845 w 4066"/>
              <a:gd name="T23" fmla="*/ 601 h 1280"/>
              <a:gd name="T24" fmla="*/ 3710 w 4066"/>
              <a:gd name="T25" fmla="*/ 628 h 1280"/>
              <a:gd name="T26" fmla="*/ 3549 w 4066"/>
              <a:gd name="T27" fmla="*/ 647 h 1280"/>
              <a:gd name="T28" fmla="*/ 3367 w 4066"/>
              <a:gd name="T29" fmla="*/ 662 h 1280"/>
              <a:gd name="T30" fmla="*/ 3163 w 4066"/>
              <a:gd name="T31" fmla="*/ 674 h 1280"/>
              <a:gd name="T32" fmla="*/ 2940 w 4066"/>
              <a:gd name="T33" fmla="*/ 686 h 1280"/>
              <a:gd name="T34" fmla="*/ 2702 w 4066"/>
              <a:gd name="T35" fmla="*/ 699 h 1280"/>
              <a:gd name="T36" fmla="*/ 2452 w 4066"/>
              <a:gd name="T37" fmla="*/ 719 h 1280"/>
              <a:gd name="T38" fmla="*/ 2190 w 4066"/>
              <a:gd name="T39" fmla="*/ 745 h 1280"/>
              <a:gd name="T40" fmla="*/ 1920 w 4066"/>
              <a:gd name="T41" fmla="*/ 780 h 1280"/>
              <a:gd name="T42" fmla="*/ 1646 w 4066"/>
              <a:gd name="T43" fmla="*/ 829 h 1280"/>
              <a:gd name="T44" fmla="*/ 1370 w 4066"/>
              <a:gd name="T45" fmla="*/ 890 h 1280"/>
              <a:gd name="T46" fmla="*/ 1153 w 4066"/>
              <a:gd name="T47" fmla="*/ 958 h 1280"/>
              <a:gd name="T48" fmla="*/ 973 w 4066"/>
              <a:gd name="T49" fmla="*/ 1037 h 1280"/>
              <a:gd name="T50" fmla="*/ 824 w 4066"/>
              <a:gd name="T51" fmla="*/ 1128 h 1280"/>
              <a:gd name="T52" fmla="*/ 704 w 4066"/>
              <a:gd name="T53" fmla="*/ 1228 h 1280"/>
              <a:gd name="T54" fmla="*/ 549 w 4066"/>
              <a:gd name="T55" fmla="*/ 1255 h 1280"/>
              <a:gd name="T56" fmla="*/ 360 w 4066"/>
              <a:gd name="T57" fmla="*/ 1198 h 1280"/>
              <a:gd name="T58" fmla="*/ 206 w 4066"/>
              <a:gd name="T59" fmla="*/ 1133 h 1280"/>
              <a:gd name="T60" fmla="*/ 91 w 4066"/>
              <a:gd name="T61" fmla="*/ 1064 h 1280"/>
              <a:gd name="T62" fmla="*/ 20 w 4066"/>
              <a:gd name="T63" fmla="*/ 990 h 1280"/>
              <a:gd name="T64" fmla="*/ 12 w 4066"/>
              <a:gd name="T65" fmla="*/ 885 h 1280"/>
              <a:gd name="T66" fmla="*/ 61 w 4066"/>
              <a:gd name="T67" fmla="*/ 763 h 1280"/>
              <a:gd name="T68" fmla="*/ 139 w 4066"/>
              <a:gd name="T69" fmla="*/ 657 h 1280"/>
              <a:gd name="T70" fmla="*/ 243 w 4066"/>
              <a:gd name="T71" fmla="*/ 566 h 1280"/>
              <a:gd name="T72" fmla="*/ 372 w 4066"/>
              <a:gd name="T73" fmla="*/ 486 h 1280"/>
              <a:gd name="T74" fmla="*/ 520 w 4066"/>
              <a:gd name="T75" fmla="*/ 420 h 1280"/>
              <a:gd name="T76" fmla="*/ 687 w 4066"/>
              <a:gd name="T77" fmla="*/ 365 h 1280"/>
              <a:gd name="T78" fmla="*/ 868 w 4066"/>
              <a:gd name="T79" fmla="*/ 317 h 1280"/>
              <a:gd name="T80" fmla="*/ 1061 w 4066"/>
              <a:gd name="T81" fmla="*/ 280 h 1280"/>
              <a:gd name="T82" fmla="*/ 1262 w 4066"/>
              <a:gd name="T83" fmla="*/ 248 h 1280"/>
              <a:gd name="T84" fmla="*/ 1467 w 4066"/>
              <a:gd name="T85" fmla="*/ 224 h 1280"/>
              <a:gd name="T86" fmla="*/ 1677 w 4066"/>
              <a:gd name="T87" fmla="*/ 204 h 1280"/>
              <a:gd name="T88" fmla="*/ 1883 w 4066"/>
              <a:gd name="T89" fmla="*/ 189 h 1280"/>
              <a:gd name="T90" fmla="*/ 2087 w 4066"/>
              <a:gd name="T91" fmla="*/ 175 h 1280"/>
              <a:gd name="T92" fmla="*/ 2281 w 4066"/>
              <a:gd name="T93" fmla="*/ 164 h 1280"/>
              <a:gd name="T94" fmla="*/ 2467 w 4066"/>
              <a:gd name="T95" fmla="*/ 152 h 1280"/>
              <a:gd name="T96" fmla="*/ 2639 w 4066"/>
              <a:gd name="T97" fmla="*/ 140 h 1280"/>
              <a:gd name="T98" fmla="*/ 2795 w 4066"/>
              <a:gd name="T99" fmla="*/ 126 h 1280"/>
              <a:gd name="T100" fmla="*/ 3095 w 4066"/>
              <a:gd name="T101" fmla="*/ 86 h 1280"/>
              <a:gd name="T102" fmla="*/ 3359 w 4066"/>
              <a:gd name="T103" fmla="*/ 3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66" h="1280">
                <a:moveTo>
                  <a:pt x="0" y="951"/>
                </a:moveTo>
                <a:lnTo>
                  <a:pt x="0" y="951"/>
                </a:lnTo>
                <a:lnTo>
                  <a:pt x="0" y="951"/>
                </a:lnTo>
                <a:lnTo>
                  <a:pt x="0" y="951"/>
                </a:lnTo>
                <a:close/>
                <a:moveTo>
                  <a:pt x="3478" y="0"/>
                </a:moveTo>
                <a:lnTo>
                  <a:pt x="3571" y="39"/>
                </a:lnTo>
                <a:lnTo>
                  <a:pt x="3656" y="79"/>
                </a:lnTo>
                <a:lnTo>
                  <a:pt x="3733" y="121"/>
                </a:lnTo>
                <a:lnTo>
                  <a:pt x="3804" y="164"/>
                </a:lnTo>
                <a:lnTo>
                  <a:pt x="3867" y="207"/>
                </a:lnTo>
                <a:lnTo>
                  <a:pt x="3921" y="250"/>
                </a:lnTo>
                <a:lnTo>
                  <a:pt x="3968" y="294"/>
                </a:lnTo>
                <a:lnTo>
                  <a:pt x="4005" y="336"/>
                </a:lnTo>
                <a:lnTo>
                  <a:pt x="4036" y="378"/>
                </a:lnTo>
                <a:lnTo>
                  <a:pt x="4056" y="420"/>
                </a:lnTo>
                <a:lnTo>
                  <a:pt x="4066" y="459"/>
                </a:lnTo>
                <a:lnTo>
                  <a:pt x="4066" y="456"/>
                </a:lnTo>
                <a:lnTo>
                  <a:pt x="4064" y="456"/>
                </a:lnTo>
                <a:lnTo>
                  <a:pt x="4049" y="488"/>
                </a:lnTo>
                <a:lnTo>
                  <a:pt x="4024" y="518"/>
                </a:lnTo>
                <a:lnTo>
                  <a:pt x="3992" y="544"/>
                </a:lnTo>
                <a:lnTo>
                  <a:pt x="3950" y="566"/>
                </a:lnTo>
                <a:lnTo>
                  <a:pt x="3901" y="584"/>
                </a:lnTo>
                <a:lnTo>
                  <a:pt x="3845" y="601"/>
                </a:lnTo>
                <a:lnTo>
                  <a:pt x="3781" y="616"/>
                </a:lnTo>
                <a:lnTo>
                  <a:pt x="3710" y="628"/>
                </a:lnTo>
                <a:lnTo>
                  <a:pt x="3634" y="638"/>
                </a:lnTo>
                <a:lnTo>
                  <a:pt x="3549" y="647"/>
                </a:lnTo>
                <a:lnTo>
                  <a:pt x="3462" y="655"/>
                </a:lnTo>
                <a:lnTo>
                  <a:pt x="3367" y="662"/>
                </a:lnTo>
                <a:lnTo>
                  <a:pt x="3267" y="667"/>
                </a:lnTo>
                <a:lnTo>
                  <a:pt x="3163" y="674"/>
                </a:lnTo>
                <a:lnTo>
                  <a:pt x="3053" y="679"/>
                </a:lnTo>
                <a:lnTo>
                  <a:pt x="2940" y="686"/>
                </a:lnTo>
                <a:lnTo>
                  <a:pt x="2823" y="692"/>
                </a:lnTo>
                <a:lnTo>
                  <a:pt x="2702" y="699"/>
                </a:lnTo>
                <a:lnTo>
                  <a:pt x="2579" y="709"/>
                </a:lnTo>
                <a:lnTo>
                  <a:pt x="2452" y="719"/>
                </a:lnTo>
                <a:lnTo>
                  <a:pt x="2322" y="731"/>
                </a:lnTo>
                <a:lnTo>
                  <a:pt x="2190" y="745"/>
                </a:lnTo>
                <a:lnTo>
                  <a:pt x="2057" y="762"/>
                </a:lnTo>
                <a:lnTo>
                  <a:pt x="1920" y="780"/>
                </a:lnTo>
                <a:lnTo>
                  <a:pt x="1783" y="804"/>
                </a:lnTo>
                <a:lnTo>
                  <a:pt x="1646" y="829"/>
                </a:lnTo>
                <a:lnTo>
                  <a:pt x="1508" y="858"/>
                </a:lnTo>
                <a:lnTo>
                  <a:pt x="1370" y="890"/>
                </a:lnTo>
                <a:lnTo>
                  <a:pt x="1256" y="922"/>
                </a:lnTo>
                <a:lnTo>
                  <a:pt x="1153" y="958"/>
                </a:lnTo>
                <a:lnTo>
                  <a:pt x="1059" y="997"/>
                </a:lnTo>
                <a:lnTo>
                  <a:pt x="973" y="1037"/>
                </a:lnTo>
                <a:lnTo>
                  <a:pt x="893" y="1083"/>
                </a:lnTo>
                <a:lnTo>
                  <a:pt x="824" y="1128"/>
                </a:lnTo>
                <a:lnTo>
                  <a:pt x="762" y="1177"/>
                </a:lnTo>
                <a:lnTo>
                  <a:pt x="704" y="1228"/>
                </a:lnTo>
                <a:lnTo>
                  <a:pt x="655" y="1280"/>
                </a:lnTo>
                <a:lnTo>
                  <a:pt x="549" y="1255"/>
                </a:lnTo>
                <a:lnTo>
                  <a:pt x="451" y="1228"/>
                </a:lnTo>
                <a:lnTo>
                  <a:pt x="360" y="1198"/>
                </a:lnTo>
                <a:lnTo>
                  <a:pt x="279" y="1167"/>
                </a:lnTo>
                <a:lnTo>
                  <a:pt x="206" y="1133"/>
                </a:lnTo>
                <a:lnTo>
                  <a:pt x="144" y="1100"/>
                </a:lnTo>
                <a:lnTo>
                  <a:pt x="91" y="1064"/>
                </a:lnTo>
                <a:lnTo>
                  <a:pt x="51" y="1027"/>
                </a:lnTo>
                <a:lnTo>
                  <a:pt x="20" y="990"/>
                </a:lnTo>
                <a:lnTo>
                  <a:pt x="0" y="951"/>
                </a:lnTo>
                <a:lnTo>
                  <a:pt x="12" y="885"/>
                </a:lnTo>
                <a:lnTo>
                  <a:pt x="32" y="822"/>
                </a:lnTo>
                <a:lnTo>
                  <a:pt x="61" y="763"/>
                </a:lnTo>
                <a:lnTo>
                  <a:pt x="96" y="709"/>
                </a:lnTo>
                <a:lnTo>
                  <a:pt x="139" y="657"/>
                </a:lnTo>
                <a:lnTo>
                  <a:pt x="188" y="610"/>
                </a:lnTo>
                <a:lnTo>
                  <a:pt x="243" y="566"/>
                </a:lnTo>
                <a:lnTo>
                  <a:pt x="304" y="525"/>
                </a:lnTo>
                <a:lnTo>
                  <a:pt x="372" y="486"/>
                </a:lnTo>
                <a:lnTo>
                  <a:pt x="444" y="452"/>
                </a:lnTo>
                <a:lnTo>
                  <a:pt x="520" y="420"/>
                </a:lnTo>
                <a:lnTo>
                  <a:pt x="601" y="392"/>
                </a:lnTo>
                <a:lnTo>
                  <a:pt x="687" y="365"/>
                </a:lnTo>
                <a:lnTo>
                  <a:pt x="777" y="339"/>
                </a:lnTo>
                <a:lnTo>
                  <a:pt x="868" y="317"/>
                </a:lnTo>
                <a:lnTo>
                  <a:pt x="964" y="297"/>
                </a:lnTo>
                <a:lnTo>
                  <a:pt x="1061" y="280"/>
                </a:lnTo>
                <a:lnTo>
                  <a:pt x="1160" y="263"/>
                </a:lnTo>
                <a:lnTo>
                  <a:pt x="1262" y="248"/>
                </a:lnTo>
                <a:lnTo>
                  <a:pt x="1365" y="236"/>
                </a:lnTo>
                <a:lnTo>
                  <a:pt x="1467" y="224"/>
                </a:lnTo>
                <a:lnTo>
                  <a:pt x="1572" y="214"/>
                </a:lnTo>
                <a:lnTo>
                  <a:pt x="1677" y="204"/>
                </a:lnTo>
                <a:lnTo>
                  <a:pt x="1780" y="196"/>
                </a:lnTo>
                <a:lnTo>
                  <a:pt x="1883" y="189"/>
                </a:lnTo>
                <a:lnTo>
                  <a:pt x="1986" y="182"/>
                </a:lnTo>
                <a:lnTo>
                  <a:pt x="2087" y="175"/>
                </a:lnTo>
                <a:lnTo>
                  <a:pt x="2185" y="169"/>
                </a:lnTo>
                <a:lnTo>
                  <a:pt x="2281" y="164"/>
                </a:lnTo>
                <a:lnTo>
                  <a:pt x="2376" y="157"/>
                </a:lnTo>
                <a:lnTo>
                  <a:pt x="2467" y="152"/>
                </a:lnTo>
                <a:lnTo>
                  <a:pt x="2555" y="147"/>
                </a:lnTo>
                <a:lnTo>
                  <a:pt x="2639" y="140"/>
                </a:lnTo>
                <a:lnTo>
                  <a:pt x="2719" y="133"/>
                </a:lnTo>
                <a:lnTo>
                  <a:pt x="2795" y="126"/>
                </a:lnTo>
                <a:lnTo>
                  <a:pt x="2948" y="108"/>
                </a:lnTo>
                <a:lnTo>
                  <a:pt x="3095" y="86"/>
                </a:lnTo>
                <a:lnTo>
                  <a:pt x="3230" y="59"/>
                </a:lnTo>
                <a:lnTo>
                  <a:pt x="3359" y="30"/>
                </a:lnTo>
                <a:lnTo>
                  <a:pt x="3478" y="0"/>
                </a:lnTo>
                <a:close/>
              </a:path>
            </a:pathLst>
          </a:custGeom>
          <a:solidFill>
            <a:schemeClr val="accent2">
              <a:lumMod val="50000"/>
            </a:schemeClr>
          </a:solidFill>
          <a:ln w="0">
            <a:noFill/>
            <a:prstDash val="solid"/>
            <a:round/>
          </a:ln>
        </p:spPr>
        <p:txBody>
          <a:bodyPr vert="horz" wrap="square" lIns="91435" tIns="45717" rIns="91435" bIns="45717" numCol="1" anchor="t" anchorCtr="0" compatLnSpc="1"/>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6" name="Freeform 2353"/>
          <p:cNvSpPr/>
          <p:nvPr/>
        </p:nvSpPr>
        <p:spPr bwMode="auto">
          <a:xfrm>
            <a:off x="5395969" y="4795774"/>
            <a:ext cx="2404931" cy="784181"/>
          </a:xfrm>
          <a:custGeom>
            <a:avLst/>
            <a:gdLst>
              <a:gd name="T0" fmla="*/ 2348 w 3030"/>
              <a:gd name="T1" fmla="*/ 25 h 988"/>
              <a:gd name="T2" fmla="*/ 2537 w 3030"/>
              <a:gd name="T3" fmla="*/ 82 h 988"/>
              <a:gd name="T4" fmla="*/ 2700 w 3030"/>
              <a:gd name="T5" fmla="*/ 150 h 988"/>
              <a:gd name="T6" fmla="*/ 2833 w 3030"/>
              <a:gd name="T7" fmla="*/ 221 h 988"/>
              <a:gd name="T8" fmla="*/ 2934 w 3030"/>
              <a:gd name="T9" fmla="*/ 297 h 988"/>
              <a:gd name="T10" fmla="*/ 3000 w 3030"/>
              <a:gd name="T11" fmla="*/ 371 h 988"/>
              <a:gd name="T12" fmla="*/ 3030 w 3030"/>
              <a:gd name="T13" fmla="*/ 442 h 988"/>
              <a:gd name="T14" fmla="*/ 3029 w 3030"/>
              <a:gd name="T15" fmla="*/ 441 h 988"/>
              <a:gd name="T16" fmla="*/ 2992 w 3030"/>
              <a:gd name="T17" fmla="*/ 493 h 988"/>
              <a:gd name="T18" fmla="*/ 2924 w 3030"/>
              <a:gd name="T19" fmla="*/ 532 h 988"/>
              <a:gd name="T20" fmla="*/ 2826 w 3030"/>
              <a:gd name="T21" fmla="*/ 559 h 988"/>
              <a:gd name="T22" fmla="*/ 2701 w 3030"/>
              <a:gd name="T23" fmla="*/ 579 h 988"/>
              <a:gd name="T24" fmla="*/ 2553 w 3030"/>
              <a:gd name="T25" fmla="*/ 593 h 988"/>
              <a:gd name="T26" fmla="*/ 2384 w 3030"/>
              <a:gd name="T27" fmla="*/ 604 h 988"/>
              <a:gd name="T28" fmla="*/ 2196 w 3030"/>
              <a:gd name="T29" fmla="*/ 615 h 988"/>
              <a:gd name="T30" fmla="*/ 1994 w 3030"/>
              <a:gd name="T31" fmla="*/ 626 h 988"/>
              <a:gd name="T32" fmla="*/ 1778 w 3030"/>
              <a:gd name="T33" fmla="*/ 643 h 988"/>
              <a:gd name="T34" fmla="*/ 1553 w 3030"/>
              <a:gd name="T35" fmla="*/ 667 h 988"/>
              <a:gd name="T36" fmla="*/ 1320 w 3030"/>
              <a:gd name="T37" fmla="*/ 699 h 988"/>
              <a:gd name="T38" fmla="*/ 1084 w 3030"/>
              <a:gd name="T39" fmla="*/ 745 h 988"/>
              <a:gd name="T40" fmla="*/ 879 w 3030"/>
              <a:gd name="T41" fmla="*/ 797 h 988"/>
              <a:gd name="T42" fmla="*/ 729 w 3030"/>
              <a:gd name="T43" fmla="*/ 853 h 988"/>
              <a:gd name="T44" fmla="*/ 606 w 3030"/>
              <a:gd name="T45" fmla="*/ 917 h 988"/>
              <a:gd name="T46" fmla="*/ 503 w 3030"/>
              <a:gd name="T47" fmla="*/ 988 h 988"/>
              <a:gd name="T48" fmla="*/ 339 w 3030"/>
              <a:gd name="T49" fmla="*/ 925 h 988"/>
              <a:gd name="T50" fmla="*/ 202 w 3030"/>
              <a:gd name="T51" fmla="*/ 856 h 988"/>
              <a:gd name="T52" fmla="*/ 98 w 3030"/>
              <a:gd name="T53" fmla="*/ 787 h 988"/>
              <a:gd name="T54" fmla="*/ 28 w 3030"/>
              <a:gd name="T55" fmla="*/ 716 h 988"/>
              <a:gd name="T56" fmla="*/ 0 w 3030"/>
              <a:gd name="T57" fmla="*/ 650 h 988"/>
              <a:gd name="T58" fmla="*/ 10 w 3030"/>
              <a:gd name="T59" fmla="*/ 591 h 988"/>
              <a:gd name="T60" fmla="*/ 55 w 3030"/>
              <a:gd name="T61" fmla="*/ 486 h 988"/>
              <a:gd name="T62" fmla="*/ 131 w 3030"/>
              <a:gd name="T63" fmla="*/ 397 h 988"/>
              <a:gd name="T64" fmla="*/ 231 w 3030"/>
              <a:gd name="T65" fmla="*/ 321 h 988"/>
              <a:gd name="T66" fmla="*/ 354 w 3030"/>
              <a:gd name="T67" fmla="*/ 256 h 988"/>
              <a:gd name="T68" fmla="*/ 496 w 3030"/>
              <a:gd name="T69" fmla="*/ 204 h 988"/>
              <a:gd name="T70" fmla="*/ 653 w 3030"/>
              <a:gd name="T71" fmla="*/ 162 h 988"/>
              <a:gd name="T72" fmla="*/ 820 w 3030"/>
              <a:gd name="T73" fmla="*/ 126 h 988"/>
              <a:gd name="T74" fmla="*/ 998 w 3030"/>
              <a:gd name="T75" fmla="*/ 101 h 988"/>
              <a:gd name="T76" fmla="*/ 1180 w 3030"/>
              <a:gd name="T77" fmla="*/ 79 h 988"/>
              <a:gd name="T78" fmla="*/ 1362 w 3030"/>
              <a:gd name="T79" fmla="*/ 64 h 988"/>
              <a:gd name="T80" fmla="*/ 1545 w 3030"/>
              <a:gd name="T81" fmla="*/ 50 h 988"/>
              <a:gd name="T82" fmla="*/ 1719 w 3030"/>
              <a:gd name="T83" fmla="*/ 40 h 988"/>
              <a:gd name="T84" fmla="*/ 1886 w 3030"/>
              <a:gd name="T85" fmla="*/ 30 h 988"/>
              <a:gd name="T86" fmla="*/ 2039 w 3030"/>
              <a:gd name="T87" fmla="*/ 20 h 988"/>
              <a:gd name="T88" fmla="*/ 2176 w 3030"/>
              <a:gd name="T89" fmla="*/ 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30" h="988">
                <a:moveTo>
                  <a:pt x="2244" y="0"/>
                </a:moveTo>
                <a:lnTo>
                  <a:pt x="2348" y="25"/>
                </a:lnTo>
                <a:lnTo>
                  <a:pt x="2446" y="52"/>
                </a:lnTo>
                <a:lnTo>
                  <a:pt x="2537" y="82"/>
                </a:lnTo>
                <a:lnTo>
                  <a:pt x="2622" y="114"/>
                </a:lnTo>
                <a:lnTo>
                  <a:pt x="2700" y="150"/>
                </a:lnTo>
                <a:lnTo>
                  <a:pt x="2770" y="185"/>
                </a:lnTo>
                <a:lnTo>
                  <a:pt x="2833" y="221"/>
                </a:lnTo>
                <a:lnTo>
                  <a:pt x="2887" y="260"/>
                </a:lnTo>
                <a:lnTo>
                  <a:pt x="2934" y="297"/>
                </a:lnTo>
                <a:lnTo>
                  <a:pt x="2971" y="334"/>
                </a:lnTo>
                <a:lnTo>
                  <a:pt x="3000" y="371"/>
                </a:lnTo>
                <a:lnTo>
                  <a:pt x="3020" y="408"/>
                </a:lnTo>
                <a:lnTo>
                  <a:pt x="3030" y="442"/>
                </a:lnTo>
                <a:lnTo>
                  <a:pt x="3029" y="441"/>
                </a:lnTo>
                <a:lnTo>
                  <a:pt x="3029" y="441"/>
                </a:lnTo>
                <a:lnTo>
                  <a:pt x="3015" y="468"/>
                </a:lnTo>
                <a:lnTo>
                  <a:pt x="2992" y="493"/>
                </a:lnTo>
                <a:lnTo>
                  <a:pt x="2961" y="513"/>
                </a:lnTo>
                <a:lnTo>
                  <a:pt x="2924" y="532"/>
                </a:lnTo>
                <a:lnTo>
                  <a:pt x="2879" y="547"/>
                </a:lnTo>
                <a:lnTo>
                  <a:pt x="2826" y="559"/>
                </a:lnTo>
                <a:lnTo>
                  <a:pt x="2765" y="571"/>
                </a:lnTo>
                <a:lnTo>
                  <a:pt x="2701" y="579"/>
                </a:lnTo>
                <a:lnTo>
                  <a:pt x="2629" y="586"/>
                </a:lnTo>
                <a:lnTo>
                  <a:pt x="2553" y="593"/>
                </a:lnTo>
                <a:lnTo>
                  <a:pt x="2470" y="599"/>
                </a:lnTo>
                <a:lnTo>
                  <a:pt x="2384" y="604"/>
                </a:lnTo>
                <a:lnTo>
                  <a:pt x="2291" y="610"/>
                </a:lnTo>
                <a:lnTo>
                  <a:pt x="2196" y="615"/>
                </a:lnTo>
                <a:lnTo>
                  <a:pt x="2097" y="620"/>
                </a:lnTo>
                <a:lnTo>
                  <a:pt x="1994" y="626"/>
                </a:lnTo>
                <a:lnTo>
                  <a:pt x="1887" y="633"/>
                </a:lnTo>
                <a:lnTo>
                  <a:pt x="1778" y="643"/>
                </a:lnTo>
                <a:lnTo>
                  <a:pt x="1666" y="653"/>
                </a:lnTo>
                <a:lnTo>
                  <a:pt x="1553" y="667"/>
                </a:lnTo>
                <a:lnTo>
                  <a:pt x="1437" y="682"/>
                </a:lnTo>
                <a:lnTo>
                  <a:pt x="1320" y="699"/>
                </a:lnTo>
                <a:lnTo>
                  <a:pt x="1202" y="721"/>
                </a:lnTo>
                <a:lnTo>
                  <a:pt x="1084" y="745"/>
                </a:lnTo>
                <a:lnTo>
                  <a:pt x="964" y="773"/>
                </a:lnTo>
                <a:lnTo>
                  <a:pt x="879" y="797"/>
                </a:lnTo>
                <a:lnTo>
                  <a:pt x="802" y="822"/>
                </a:lnTo>
                <a:lnTo>
                  <a:pt x="729" y="853"/>
                </a:lnTo>
                <a:lnTo>
                  <a:pt x="665" y="883"/>
                </a:lnTo>
                <a:lnTo>
                  <a:pt x="606" y="917"/>
                </a:lnTo>
                <a:lnTo>
                  <a:pt x="552" y="952"/>
                </a:lnTo>
                <a:lnTo>
                  <a:pt x="503" y="988"/>
                </a:lnTo>
                <a:lnTo>
                  <a:pt x="418" y="958"/>
                </a:lnTo>
                <a:lnTo>
                  <a:pt x="339" y="925"/>
                </a:lnTo>
                <a:lnTo>
                  <a:pt x="266" y="892"/>
                </a:lnTo>
                <a:lnTo>
                  <a:pt x="202" y="856"/>
                </a:lnTo>
                <a:lnTo>
                  <a:pt x="145" y="821"/>
                </a:lnTo>
                <a:lnTo>
                  <a:pt x="98" y="787"/>
                </a:lnTo>
                <a:lnTo>
                  <a:pt x="59" y="751"/>
                </a:lnTo>
                <a:lnTo>
                  <a:pt x="28" y="716"/>
                </a:lnTo>
                <a:lnTo>
                  <a:pt x="10" y="682"/>
                </a:lnTo>
                <a:lnTo>
                  <a:pt x="0" y="650"/>
                </a:lnTo>
                <a:lnTo>
                  <a:pt x="0" y="650"/>
                </a:lnTo>
                <a:lnTo>
                  <a:pt x="10" y="591"/>
                </a:lnTo>
                <a:lnTo>
                  <a:pt x="28" y="537"/>
                </a:lnTo>
                <a:lnTo>
                  <a:pt x="55" y="486"/>
                </a:lnTo>
                <a:lnTo>
                  <a:pt x="89" y="439"/>
                </a:lnTo>
                <a:lnTo>
                  <a:pt x="131" y="397"/>
                </a:lnTo>
                <a:lnTo>
                  <a:pt x="179" y="356"/>
                </a:lnTo>
                <a:lnTo>
                  <a:pt x="231" y="321"/>
                </a:lnTo>
                <a:lnTo>
                  <a:pt x="290" y="287"/>
                </a:lnTo>
                <a:lnTo>
                  <a:pt x="354" y="256"/>
                </a:lnTo>
                <a:lnTo>
                  <a:pt x="422" y="229"/>
                </a:lnTo>
                <a:lnTo>
                  <a:pt x="496" y="204"/>
                </a:lnTo>
                <a:lnTo>
                  <a:pt x="572" y="182"/>
                </a:lnTo>
                <a:lnTo>
                  <a:pt x="653" y="162"/>
                </a:lnTo>
                <a:lnTo>
                  <a:pt x="736" y="143"/>
                </a:lnTo>
                <a:lnTo>
                  <a:pt x="820" y="126"/>
                </a:lnTo>
                <a:lnTo>
                  <a:pt x="908" y="113"/>
                </a:lnTo>
                <a:lnTo>
                  <a:pt x="998" y="101"/>
                </a:lnTo>
                <a:lnTo>
                  <a:pt x="1089" y="89"/>
                </a:lnTo>
                <a:lnTo>
                  <a:pt x="1180" y="79"/>
                </a:lnTo>
                <a:lnTo>
                  <a:pt x="1271" y="71"/>
                </a:lnTo>
                <a:lnTo>
                  <a:pt x="1362" y="64"/>
                </a:lnTo>
                <a:lnTo>
                  <a:pt x="1453" y="57"/>
                </a:lnTo>
                <a:lnTo>
                  <a:pt x="1545" y="50"/>
                </a:lnTo>
                <a:lnTo>
                  <a:pt x="1632" y="45"/>
                </a:lnTo>
                <a:lnTo>
                  <a:pt x="1719" y="40"/>
                </a:lnTo>
                <a:lnTo>
                  <a:pt x="1803" y="35"/>
                </a:lnTo>
                <a:lnTo>
                  <a:pt x="1886" y="30"/>
                </a:lnTo>
                <a:lnTo>
                  <a:pt x="1963" y="25"/>
                </a:lnTo>
                <a:lnTo>
                  <a:pt x="2039" y="20"/>
                </a:lnTo>
                <a:lnTo>
                  <a:pt x="2110" y="13"/>
                </a:lnTo>
                <a:lnTo>
                  <a:pt x="2176" y="6"/>
                </a:lnTo>
                <a:lnTo>
                  <a:pt x="2244" y="0"/>
                </a:lnTo>
                <a:close/>
              </a:path>
            </a:pathLst>
          </a:custGeom>
          <a:solidFill>
            <a:schemeClr val="accent3">
              <a:lumMod val="50000"/>
            </a:schemeClr>
          </a:solidFill>
          <a:ln w="0">
            <a:noFill/>
            <a:prstDash val="solid"/>
            <a:round/>
          </a:ln>
        </p:spPr>
        <p:txBody>
          <a:bodyPr vert="horz" wrap="square" lIns="91435" tIns="45717" rIns="91435" bIns="45717" numCol="1" anchor="t" anchorCtr="0" compatLnSpc="1"/>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7" name="Freeform 2354"/>
          <p:cNvSpPr/>
          <p:nvPr/>
        </p:nvSpPr>
        <p:spPr bwMode="auto">
          <a:xfrm>
            <a:off x="5600746" y="5145003"/>
            <a:ext cx="2214442" cy="1100078"/>
          </a:xfrm>
          <a:custGeom>
            <a:avLst/>
            <a:gdLst>
              <a:gd name="T0" fmla="*/ 2772 w 2789"/>
              <a:gd name="T1" fmla="*/ 1 h 1385"/>
              <a:gd name="T2" fmla="*/ 2776 w 2789"/>
              <a:gd name="T3" fmla="*/ 18 h 1385"/>
              <a:gd name="T4" fmla="*/ 2783 w 2789"/>
              <a:gd name="T5" fmla="*/ 52 h 1385"/>
              <a:gd name="T6" fmla="*/ 2788 w 2789"/>
              <a:gd name="T7" fmla="*/ 99 h 1385"/>
              <a:gd name="T8" fmla="*/ 2789 w 2789"/>
              <a:gd name="T9" fmla="*/ 157 h 1385"/>
              <a:gd name="T10" fmla="*/ 2784 w 2789"/>
              <a:gd name="T11" fmla="*/ 224 h 1385"/>
              <a:gd name="T12" fmla="*/ 2769 w 2789"/>
              <a:gd name="T13" fmla="*/ 297 h 1385"/>
              <a:gd name="T14" fmla="*/ 2742 w 2789"/>
              <a:gd name="T15" fmla="*/ 375 h 1385"/>
              <a:gd name="T16" fmla="*/ 2698 w 2789"/>
              <a:gd name="T17" fmla="*/ 456 h 1385"/>
              <a:gd name="T18" fmla="*/ 2637 w 2789"/>
              <a:gd name="T19" fmla="*/ 535 h 1385"/>
              <a:gd name="T20" fmla="*/ 2555 w 2789"/>
              <a:gd name="T21" fmla="*/ 615 h 1385"/>
              <a:gd name="T22" fmla="*/ 2448 w 2789"/>
              <a:gd name="T23" fmla="*/ 687 h 1385"/>
              <a:gd name="T24" fmla="*/ 2315 w 2789"/>
              <a:gd name="T25" fmla="*/ 755 h 1385"/>
              <a:gd name="T26" fmla="*/ 2153 w 2789"/>
              <a:gd name="T27" fmla="*/ 812 h 1385"/>
              <a:gd name="T28" fmla="*/ 1957 w 2789"/>
              <a:gd name="T29" fmla="*/ 860 h 1385"/>
              <a:gd name="T30" fmla="*/ 1727 w 2789"/>
              <a:gd name="T31" fmla="*/ 893 h 1385"/>
              <a:gd name="T32" fmla="*/ 1604 w 2789"/>
              <a:gd name="T33" fmla="*/ 903 h 1385"/>
              <a:gd name="T34" fmla="*/ 1467 w 2789"/>
              <a:gd name="T35" fmla="*/ 914 h 1385"/>
              <a:gd name="T36" fmla="*/ 1317 w 2789"/>
              <a:gd name="T37" fmla="*/ 922 h 1385"/>
              <a:gd name="T38" fmla="*/ 1160 w 2789"/>
              <a:gd name="T39" fmla="*/ 932 h 1385"/>
              <a:gd name="T40" fmla="*/ 1000 w 2789"/>
              <a:gd name="T41" fmla="*/ 946 h 1385"/>
              <a:gd name="T42" fmla="*/ 839 w 2789"/>
              <a:gd name="T43" fmla="*/ 963 h 1385"/>
              <a:gd name="T44" fmla="*/ 684 w 2789"/>
              <a:gd name="T45" fmla="*/ 986 h 1385"/>
              <a:gd name="T46" fmla="*/ 535 w 2789"/>
              <a:gd name="T47" fmla="*/ 1017 h 1385"/>
              <a:gd name="T48" fmla="*/ 402 w 2789"/>
              <a:gd name="T49" fmla="*/ 1057 h 1385"/>
              <a:gd name="T50" fmla="*/ 284 w 2789"/>
              <a:gd name="T51" fmla="*/ 1106 h 1385"/>
              <a:gd name="T52" fmla="*/ 186 w 2789"/>
              <a:gd name="T53" fmla="*/ 1169 h 1385"/>
              <a:gd name="T54" fmla="*/ 113 w 2789"/>
              <a:gd name="T55" fmla="*/ 1245 h 1385"/>
              <a:gd name="T56" fmla="*/ 69 w 2789"/>
              <a:gd name="T57" fmla="*/ 1334 h 1385"/>
              <a:gd name="T58" fmla="*/ 57 w 2789"/>
              <a:gd name="T59" fmla="*/ 1383 h 1385"/>
              <a:gd name="T60" fmla="*/ 49 w 2789"/>
              <a:gd name="T61" fmla="*/ 1361 h 1385"/>
              <a:gd name="T62" fmla="*/ 37 w 2789"/>
              <a:gd name="T63" fmla="*/ 1321 h 1385"/>
              <a:gd name="T64" fmla="*/ 22 w 2789"/>
              <a:gd name="T65" fmla="*/ 1265 h 1385"/>
              <a:gd name="T66" fmla="*/ 10 w 2789"/>
              <a:gd name="T67" fmla="*/ 1194 h 1385"/>
              <a:gd name="T68" fmla="*/ 2 w 2789"/>
              <a:gd name="T69" fmla="*/ 1113 h 1385"/>
              <a:gd name="T70" fmla="*/ 2 w 2789"/>
              <a:gd name="T71" fmla="*/ 1023 h 1385"/>
              <a:gd name="T72" fmla="*/ 15 w 2789"/>
              <a:gd name="T73" fmla="*/ 929 h 1385"/>
              <a:gd name="T74" fmla="*/ 42 w 2789"/>
              <a:gd name="T75" fmla="*/ 831 h 1385"/>
              <a:gd name="T76" fmla="*/ 88 w 2789"/>
              <a:gd name="T77" fmla="*/ 733 h 1385"/>
              <a:gd name="T78" fmla="*/ 155 w 2789"/>
              <a:gd name="T79" fmla="*/ 637 h 1385"/>
              <a:gd name="T80" fmla="*/ 246 w 2789"/>
              <a:gd name="T81" fmla="*/ 547 h 1385"/>
              <a:gd name="T82" fmla="*/ 368 w 2789"/>
              <a:gd name="T83" fmla="*/ 464 h 1385"/>
              <a:gd name="T84" fmla="*/ 520 w 2789"/>
              <a:gd name="T85" fmla="*/ 392 h 1385"/>
              <a:gd name="T86" fmla="*/ 706 w 2789"/>
              <a:gd name="T87" fmla="*/ 332 h 1385"/>
              <a:gd name="T88" fmla="*/ 944 w 2789"/>
              <a:gd name="T89" fmla="*/ 280 h 1385"/>
              <a:gd name="T90" fmla="*/ 1179 w 2789"/>
              <a:gd name="T91" fmla="*/ 241 h 1385"/>
              <a:gd name="T92" fmla="*/ 1408 w 2789"/>
              <a:gd name="T93" fmla="*/ 212 h 1385"/>
              <a:gd name="T94" fmla="*/ 1629 w 2789"/>
              <a:gd name="T95" fmla="*/ 192 h 1385"/>
              <a:gd name="T96" fmla="*/ 1839 w 2789"/>
              <a:gd name="T97" fmla="*/ 179 h 1385"/>
              <a:gd name="T98" fmla="*/ 2033 w 2789"/>
              <a:gd name="T99" fmla="*/ 169 h 1385"/>
              <a:gd name="T100" fmla="*/ 2212 w 2789"/>
              <a:gd name="T101" fmla="*/ 158 h 1385"/>
              <a:gd name="T102" fmla="*/ 2371 w 2789"/>
              <a:gd name="T103" fmla="*/ 145 h 1385"/>
              <a:gd name="T104" fmla="*/ 2507 w 2789"/>
              <a:gd name="T105" fmla="*/ 130 h 1385"/>
              <a:gd name="T106" fmla="*/ 2621 w 2789"/>
              <a:gd name="T107" fmla="*/ 106 h 1385"/>
              <a:gd name="T108" fmla="*/ 2703 w 2789"/>
              <a:gd name="T109" fmla="*/ 72 h 1385"/>
              <a:gd name="T110" fmla="*/ 2757 w 2789"/>
              <a:gd name="T111" fmla="*/ 27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9" h="1385">
                <a:moveTo>
                  <a:pt x="2771" y="0"/>
                </a:moveTo>
                <a:lnTo>
                  <a:pt x="2772" y="1"/>
                </a:lnTo>
                <a:lnTo>
                  <a:pt x="2774" y="8"/>
                </a:lnTo>
                <a:lnTo>
                  <a:pt x="2776" y="18"/>
                </a:lnTo>
                <a:lnTo>
                  <a:pt x="2779" y="33"/>
                </a:lnTo>
                <a:lnTo>
                  <a:pt x="2783" y="52"/>
                </a:lnTo>
                <a:lnTo>
                  <a:pt x="2786" y="74"/>
                </a:lnTo>
                <a:lnTo>
                  <a:pt x="2788" y="99"/>
                </a:lnTo>
                <a:lnTo>
                  <a:pt x="2789" y="126"/>
                </a:lnTo>
                <a:lnTo>
                  <a:pt x="2789" y="157"/>
                </a:lnTo>
                <a:lnTo>
                  <a:pt x="2788" y="189"/>
                </a:lnTo>
                <a:lnTo>
                  <a:pt x="2784" y="224"/>
                </a:lnTo>
                <a:lnTo>
                  <a:pt x="2778" y="260"/>
                </a:lnTo>
                <a:lnTo>
                  <a:pt x="2769" y="297"/>
                </a:lnTo>
                <a:lnTo>
                  <a:pt x="2757" y="336"/>
                </a:lnTo>
                <a:lnTo>
                  <a:pt x="2742" y="375"/>
                </a:lnTo>
                <a:lnTo>
                  <a:pt x="2722" y="415"/>
                </a:lnTo>
                <a:lnTo>
                  <a:pt x="2698" y="456"/>
                </a:lnTo>
                <a:lnTo>
                  <a:pt x="2671" y="496"/>
                </a:lnTo>
                <a:lnTo>
                  <a:pt x="2637" y="535"/>
                </a:lnTo>
                <a:lnTo>
                  <a:pt x="2599" y="576"/>
                </a:lnTo>
                <a:lnTo>
                  <a:pt x="2555" y="615"/>
                </a:lnTo>
                <a:lnTo>
                  <a:pt x="2506" y="652"/>
                </a:lnTo>
                <a:lnTo>
                  <a:pt x="2448" y="687"/>
                </a:lnTo>
                <a:lnTo>
                  <a:pt x="2386" y="723"/>
                </a:lnTo>
                <a:lnTo>
                  <a:pt x="2315" y="755"/>
                </a:lnTo>
                <a:lnTo>
                  <a:pt x="2239" y="785"/>
                </a:lnTo>
                <a:lnTo>
                  <a:pt x="2153" y="812"/>
                </a:lnTo>
                <a:lnTo>
                  <a:pt x="2060" y="838"/>
                </a:lnTo>
                <a:lnTo>
                  <a:pt x="1957" y="860"/>
                </a:lnTo>
                <a:lnTo>
                  <a:pt x="1847" y="878"/>
                </a:lnTo>
                <a:lnTo>
                  <a:pt x="1727" y="893"/>
                </a:lnTo>
                <a:lnTo>
                  <a:pt x="1668" y="898"/>
                </a:lnTo>
                <a:lnTo>
                  <a:pt x="1604" y="903"/>
                </a:lnTo>
                <a:lnTo>
                  <a:pt x="1536" y="909"/>
                </a:lnTo>
                <a:lnTo>
                  <a:pt x="1467" y="914"/>
                </a:lnTo>
                <a:lnTo>
                  <a:pt x="1393" y="917"/>
                </a:lnTo>
                <a:lnTo>
                  <a:pt x="1317" y="922"/>
                </a:lnTo>
                <a:lnTo>
                  <a:pt x="1239" y="927"/>
                </a:lnTo>
                <a:lnTo>
                  <a:pt x="1160" y="932"/>
                </a:lnTo>
                <a:lnTo>
                  <a:pt x="1079" y="939"/>
                </a:lnTo>
                <a:lnTo>
                  <a:pt x="1000" y="946"/>
                </a:lnTo>
                <a:lnTo>
                  <a:pt x="919" y="954"/>
                </a:lnTo>
                <a:lnTo>
                  <a:pt x="839" y="963"/>
                </a:lnTo>
                <a:lnTo>
                  <a:pt x="760" y="974"/>
                </a:lnTo>
                <a:lnTo>
                  <a:pt x="684" y="986"/>
                </a:lnTo>
                <a:lnTo>
                  <a:pt x="608" y="1001"/>
                </a:lnTo>
                <a:lnTo>
                  <a:pt x="535" y="1017"/>
                </a:lnTo>
                <a:lnTo>
                  <a:pt x="466" y="1035"/>
                </a:lnTo>
                <a:lnTo>
                  <a:pt x="402" y="1057"/>
                </a:lnTo>
                <a:lnTo>
                  <a:pt x="339" y="1081"/>
                </a:lnTo>
                <a:lnTo>
                  <a:pt x="284" y="1106"/>
                </a:lnTo>
                <a:lnTo>
                  <a:pt x="231" y="1137"/>
                </a:lnTo>
                <a:lnTo>
                  <a:pt x="186" y="1169"/>
                </a:lnTo>
                <a:lnTo>
                  <a:pt x="145" y="1204"/>
                </a:lnTo>
                <a:lnTo>
                  <a:pt x="113" y="1245"/>
                </a:lnTo>
                <a:lnTo>
                  <a:pt x="88" y="1287"/>
                </a:lnTo>
                <a:lnTo>
                  <a:pt x="69" y="1334"/>
                </a:lnTo>
                <a:lnTo>
                  <a:pt x="59" y="1385"/>
                </a:lnTo>
                <a:lnTo>
                  <a:pt x="57" y="1383"/>
                </a:lnTo>
                <a:lnTo>
                  <a:pt x="54" y="1375"/>
                </a:lnTo>
                <a:lnTo>
                  <a:pt x="49" y="1361"/>
                </a:lnTo>
                <a:lnTo>
                  <a:pt x="44" y="1343"/>
                </a:lnTo>
                <a:lnTo>
                  <a:pt x="37" y="1321"/>
                </a:lnTo>
                <a:lnTo>
                  <a:pt x="29" y="1294"/>
                </a:lnTo>
                <a:lnTo>
                  <a:pt x="22" y="1265"/>
                </a:lnTo>
                <a:lnTo>
                  <a:pt x="15" y="1231"/>
                </a:lnTo>
                <a:lnTo>
                  <a:pt x="10" y="1194"/>
                </a:lnTo>
                <a:lnTo>
                  <a:pt x="5" y="1155"/>
                </a:lnTo>
                <a:lnTo>
                  <a:pt x="2" y="1113"/>
                </a:lnTo>
                <a:lnTo>
                  <a:pt x="0" y="1069"/>
                </a:lnTo>
                <a:lnTo>
                  <a:pt x="2" y="1023"/>
                </a:lnTo>
                <a:lnTo>
                  <a:pt x="7" y="976"/>
                </a:lnTo>
                <a:lnTo>
                  <a:pt x="15" y="929"/>
                </a:lnTo>
                <a:lnTo>
                  <a:pt x="27" y="880"/>
                </a:lnTo>
                <a:lnTo>
                  <a:pt x="42" y="831"/>
                </a:lnTo>
                <a:lnTo>
                  <a:pt x="62" y="782"/>
                </a:lnTo>
                <a:lnTo>
                  <a:pt x="88" y="733"/>
                </a:lnTo>
                <a:lnTo>
                  <a:pt x="118" y="684"/>
                </a:lnTo>
                <a:lnTo>
                  <a:pt x="155" y="637"/>
                </a:lnTo>
                <a:lnTo>
                  <a:pt x="198" y="591"/>
                </a:lnTo>
                <a:lnTo>
                  <a:pt x="246" y="547"/>
                </a:lnTo>
                <a:lnTo>
                  <a:pt x="304" y="503"/>
                </a:lnTo>
                <a:lnTo>
                  <a:pt x="368" y="464"/>
                </a:lnTo>
                <a:lnTo>
                  <a:pt x="439" y="425"/>
                </a:lnTo>
                <a:lnTo>
                  <a:pt x="520" y="392"/>
                </a:lnTo>
                <a:lnTo>
                  <a:pt x="608" y="359"/>
                </a:lnTo>
                <a:lnTo>
                  <a:pt x="706" y="332"/>
                </a:lnTo>
                <a:lnTo>
                  <a:pt x="826" y="304"/>
                </a:lnTo>
                <a:lnTo>
                  <a:pt x="944" y="280"/>
                </a:lnTo>
                <a:lnTo>
                  <a:pt x="1062" y="258"/>
                </a:lnTo>
                <a:lnTo>
                  <a:pt x="1179" y="241"/>
                </a:lnTo>
                <a:lnTo>
                  <a:pt x="1295" y="226"/>
                </a:lnTo>
                <a:lnTo>
                  <a:pt x="1408" y="212"/>
                </a:lnTo>
                <a:lnTo>
                  <a:pt x="1520" y="202"/>
                </a:lnTo>
                <a:lnTo>
                  <a:pt x="1629" y="192"/>
                </a:lnTo>
                <a:lnTo>
                  <a:pt x="1736" y="185"/>
                </a:lnTo>
                <a:lnTo>
                  <a:pt x="1839" y="179"/>
                </a:lnTo>
                <a:lnTo>
                  <a:pt x="1938" y="174"/>
                </a:lnTo>
                <a:lnTo>
                  <a:pt x="2033" y="169"/>
                </a:lnTo>
                <a:lnTo>
                  <a:pt x="2126" y="163"/>
                </a:lnTo>
                <a:lnTo>
                  <a:pt x="2212" y="158"/>
                </a:lnTo>
                <a:lnTo>
                  <a:pt x="2295" y="152"/>
                </a:lnTo>
                <a:lnTo>
                  <a:pt x="2371" y="145"/>
                </a:lnTo>
                <a:lnTo>
                  <a:pt x="2443" y="138"/>
                </a:lnTo>
                <a:lnTo>
                  <a:pt x="2507" y="130"/>
                </a:lnTo>
                <a:lnTo>
                  <a:pt x="2568" y="118"/>
                </a:lnTo>
                <a:lnTo>
                  <a:pt x="2621" y="106"/>
                </a:lnTo>
                <a:lnTo>
                  <a:pt x="2666" y="91"/>
                </a:lnTo>
                <a:lnTo>
                  <a:pt x="2703" y="72"/>
                </a:lnTo>
                <a:lnTo>
                  <a:pt x="2734" y="52"/>
                </a:lnTo>
                <a:lnTo>
                  <a:pt x="2757" y="27"/>
                </a:lnTo>
                <a:lnTo>
                  <a:pt x="2771" y="0"/>
                </a:lnTo>
                <a:close/>
              </a:path>
            </a:pathLst>
          </a:custGeom>
          <a:solidFill>
            <a:schemeClr val="accent3"/>
          </a:soli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8" name="Freeform 2355"/>
          <p:cNvSpPr/>
          <p:nvPr/>
        </p:nvSpPr>
        <p:spPr bwMode="auto">
          <a:xfrm>
            <a:off x="5349935" y="3887773"/>
            <a:ext cx="2890680" cy="1438196"/>
          </a:xfrm>
          <a:custGeom>
            <a:avLst/>
            <a:gdLst>
              <a:gd name="T0" fmla="*/ 3620 w 3642"/>
              <a:gd name="T1" fmla="*/ 8 h 1811"/>
              <a:gd name="T2" fmla="*/ 3630 w 3642"/>
              <a:gd name="T3" fmla="*/ 52 h 1811"/>
              <a:gd name="T4" fmla="*/ 3640 w 3642"/>
              <a:gd name="T5" fmla="*/ 127 h 1811"/>
              <a:gd name="T6" fmla="*/ 3640 w 3642"/>
              <a:gd name="T7" fmla="*/ 226 h 1811"/>
              <a:gd name="T8" fmla="*/ 3625 w 3642"/>
              <a:gd name="T9" fmla="*/ 343 h 1811"/>
              <a:gd name="T10" fmla="*/ 3586 w 3642"/>
              <a:gd name="T11" fmla="*/ 473 h 1811"/>
              <a:gd name="T12" fmla="*/ 3515 w 3642"/>
              <a:gd name="T13" fmla="*/ 608 h 1811"/>
              <a:gd name="T14" fmla="*/ 3402 w 3642"/>
              <a:gd name="T15" fmla="*/ 743 h 1811"/>
              <a:gd name="T16" fmla="*/ 3242 w 3642"/>
              <a:gd name="T17" fmla="*/ 870 h 1811"/>
              <a:gd name="T18" fmla="*/ 3025 w 3642"/>
              <a:gd name="T19" fmla="*/ 985 h 1811"/>
              <a:gd name="T20" fmla="*/ 2743 w 3642"/>
              <a:gd name="T21" fmla="*/ 1081 h 1811"/>
              <a:gd name="T22" fmla="*/ 2389 w 3642"/>
              <a:gd name="T23" fmla="*/ 1152 h 1811"/>
              <a:gd name="T24" fmla="*/ 2115 w 3642"/>
              <a:gd name="T25" fmla="*/ 1181 h 1811"/>
              <a:gd name="T26" fmla="*/ 1879 w 3642"/>
              <a:gd name="T27" fmla="*/ 1196 h 1811"/>
              <a:gd name="T28" fmla="*/ 1621 w 3642"/>
              <a:gd name="T29" fmla="*/ 1211 h 1811"/>
              <a:gd name="T30" fmla="*/ 1347 w 3642"/>
              <a:gd name="T31" fmla="*/ 1232 h 1811"/>
              <a:gd name="T32" fmla="*/ 1074 w 3642"/>
              <a:gd name="T33" fmla="*/ 1262 h 1811"/>
              <a:gd name="T34" fmla="*/ 812 w 3642"/>
              <a:gd name="T35" fmla="*/ 1304 h 1811"/>
              <a:gd name="T36" fmla="*/ 572 w 3642"/>
              <a:gd name="T37" fmla="*/ 1365 h 1811"/>
              <a:gd name="T38" fmla="*/ 366 w 3642"/>
              <a:gd name="T39" fmla="*/ 1448 h 1811"/>
              <a:gd name="T40" fmla="*/ 207 w 3642"/>
              <a:gd name="T41" fmla="*/ 1558 h 1811"/>
              <a:gd name="T42" fmla="*/ 104 w 3642"/>
              <a:gd name="T43" fmla="*/ 1698 h 1811"/>
              <a:gd name="T44" fmla="*/ 74 w 3642"/>
              <a:gd name="T45" fmla="*/ 1808 h 1811"/>
              <a:gd name="T46" fmla="*/ 60 w 3642"/>
              <a:gd name="T47" fmla="*/ 1771 h 1811"/>
              <a:gd name="T48" fmla="*/ 37 w 3642"/>
              <a:gd name="T49" fmla="*/ 1693 h 1811"/>
              <a:gd name="T50" fmla="*/ 15 w 3642"/>
              <a:gd name="T51" fmla="*/ 1583 h 1811"/>
              <a:gd name="T52" fmla="*/ 0 w 3642"/>
              <a:gd name="T53" fmla="*/ 1449 h 1811"/>
              <a:gd name="T54" fmla="*/ 5 w 3642"/>
              <a:gd name="T55" fmla="*/ 1297 h 1811"/>
              <a:gd name="T56" fmla="*/ 37 w 3642"/>
              <a:gd name="T57" fmla="*/ 1137 h 1811"/>
              <a:gd name="T58" fmla="*/ 104 w 3642"/>
              <a:gd name="T59" fmla="*/ 973 h 1811"/>
              <a:gd name="T60" fmla="*/ 217 w 3642"/>
              <a:gd name="T61" fmla="*/ 813 h 1811"/>
              <a:gd name="T62" fmla="*/ 386 w 3642"/>
              <a:gd name="T63" fmla="*/ 666 h 1811"/>
              <a:gd name="T64" fmla="*/ 618 w 3642"/>
              <a:gd name="T65" fmla="*/ 537 h 1811"/>
              <a:gd name="T66" fmla="*/ 922 w 3642"/>
              <a:gd name="T67" fmla="*/ 434 h 1811"/>
              <a:gd name="T68" fmla="*/ 1335 w 3642"/>
              <a:gd name="T69" fmla="*/ 348 h 1811"/>
              <a:gd name="T70" fmla="*/ 1742 w 3642"/>
              <a:gd name="T71" fmla="*/ 289 h 1811"/>
              <a:gd name="T72" fmla="*/ 2131 w 3642"/>
              <a:gd name="T73" fmla="*/ 252 h 1811"/>
              <a:gd name="T74" fmla="*/ 2492 w 3642"/>
              <a:gd name="T75" fmla="*/ 230 h 1811"/>
              <a:gd name="T76" fmla="*/ 2819 w 3642"/>
              <a:gd name="T77" fmla="*/ 211 h 1811"/>
              <a:gd name="T78" fmla="*/ 3101 w 3642"/>
              <a:gd name="T79" fmla="*/ 191 h 1811"/>
              <a:gd name="T80" fmla="*/ 3333 w 3642"/>
              <a:gd name="T81" fmla="*/ 159 h 1811"/>
              <a:gd name="T82" fmla="*/ 3502 w 3642"/>
              <a:gd name="T83" fmla="*/ 110 h 1811"/>
              <a:gd name="T84" fmla="*/ 3601 w 3642"/>
              <a:gd name="T85" fmla="*/ 32 h 1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42" h="1811">
                <a:moveTo>
                  <a:pt x="3618" y="0"/>
                </a:moveTo>
                <a:lnTo>
                  <a:pt x="3618" y="2"/>
                </a:lnTo>
                <a:lnTo>
                  <a:pt x="3620" y="8"/>
                </a:lnTo>
                <a:lnTo>
                  <a:pt x="3623" y="18"/>
                </a:lnTo>
                <a:lnTo>
                  <a:pt x="3627" y="34"/>
                </a:lnTo>
                <a:lnTo>
                  <a:pt x="3630" y="52"/>
                </a:lnTo>
                <a:lnTo>
                  <a:pt x="3633" y="74"/>
                </a:lnTo>
                <a:lnTo>
                  <a:pt x="3637" y="98"/>
                </a:lnTo>
                <a:lnTo>
                  <a:pt x="3640" y="127"/>
                </a:lnTo>
                <a:lnTo>
                  <a:pt x="3642" y="157"/>
                </a:lnTo>
                <a:lnTo>
                  <a:pt x="3642" y="191"/>
                </a:lnTo>
                <a:lnTo>
                  <a:pt x="3640" y="226"/>
                </a:lnTo>
                <a:lnTo>
                  <a:pt x="3638" y="263"/>
                </a:lnTo>
                <a:lnTo>
                  <a:pt x="3633" y="302"/>
                </a:lnTo>
                <a:lnTo>
                  <a:pt x="3625" y="343"/>
                </a:lnTo>
                <a:lnTo>
                  <a:pt x="3616" y="385"/>
                </a:lnTo>
                <a:lnTo>
                  <a:pt x="3603" y="429"/>
                </a:lnTo>
                <a:lnTo>
                  <a:pt x="3586" y="473"/>
                </a:lnTo>
                <a:lnTo>
                  <a:pt x="3566" y="517"/>
                </a:lnTo>
                <a:lnTo>
                  <a:pt x="3542" y="562"/>
                </a:lnTo>
                <a:lnTo>
                  <a:pt x="3515" y="608"/>
                </a:lnTo>
                <a:lnTo>
                  <a:pt x="3483" y="654"/>
                </a:lnTo>
                <a:lnTo>
                  <a:pt x="3446" y="698"/>
                </a:lnTo>
                <a:lnTo>
                  <a:pt x="3402" y="743"/>
                </a:lnTo>
                <a:lnTo>
                  <a:pt x="3355" y="785"/>
                </a:lnTo>
                <a:lnTo>
                  <a:pt x="3302" y="829"/>
                </a:lnTo>
                <a:lnTo>
                  <a:pt x="3242" y="870"/>
                </a:lnTo>
                <a:lnTo>
                  <a:pt x="3176" y="911"/>
                </a:lnTo>
                <a:lnTo>
                  <a:pt x="3105" y="949"/>
                </a:lnTo>
                <a:lnTo>
                  <a:pt x="3025" y="985"/>
                </a:lnTo>
                <a:lnTo>
                  <a:pt x="2939" y="1020"/>
                </a:lnTo>
                <a:lnTo>
                  <a:pt x="2845" y="1052"/>
                </a:lnTo>
                <a:lnTo>
                  <a:pt x="2743" y="1081"/>
                </a:lnTo>
                <a:lnTo>
                  <a:pt x="2634" y="1108"/>
                </a:lnTo>
                <a:lnTo>
                  <a:pt x="2515" y="1132"/>
                </a:lnTo>
                <a:lnTo>
                  <a:pt x="2389" y="1152"/>
                </a:lnTo>
                <a:lnTo>
                  <a:pt x="2252" y="1167"/>
                </a:lnTo>
                <a:lnTo>
                  <a:pt x="2186" y="1174"/>
                </a:lnTo>
                <a:lnTo>
                  <a:pt x="2115" y="1181"/>
                </a:lnTo>
                <a:lnTo>
                  <a:pt x="2039" y="1186"/>
                </a:lnTo>
                <a:lnTo>
                  <a:pt x="1962" y="1191"/>
                </a:lnTo>
                <a:lnTo>
                  <a:pt x="1879" y="1196"/>
                </a:lnTo>
                <a:lnTo>
                  <a:pt x="1795" y="1201"/>
                </a:lnTo>
                <a:lnTo>
                  <a:pt x="1708" y="1206"/>
                </a:lnTo>
                <a:lnTo>
                  <a:pt x="1621" y="1211"/>
                </a:lnTo>
                <a:lnTo>
                  <a:pt x="1529" y="1218"/>
                </a:lnTo>
                <a:lnTo>
                  <a:pt x="1438" y="1225"/>
                </a:lnTo>
                <a:lnTo>
                  <a:pt x="1347" y="1232"/>
                </a:lnTo>
                <a:lnTo>
                  <a:pt x="1256" y="1240"/>
                </a:lnTo>
                <a:lnTo>
                  <a:pt x="1165" y="1250"/>
                </a:lnTo>
                <a:lnTo>
                  <a:pt x="1074" y="1262"/>
                </a:lnTo>
                <a:lnTo>
                  <a:pt x="984" y="1274"/>
                </a:lnTo>
                <a:lnTo>
                  <a:pt x="896" y="1287"/>
                </a:lnTo>
                <a:lnTo>
                  <a:pt x="812" y="1304"/>
                </a:lnTo>
                <a:lnTo>
                  <a:pt x="729" y="1323"/>
                </a:lnTo>
                <a:lnTo>
                  <a:pt x="648" y="1343"/>
                </a:lnTo>
                <a:lnTo>
                  <a:pt x="572" y="1365"/>
                </a:lnTo>
                <a:lnTo>
                  <a:pt x="498" y="1390"/>
                </a:lnTo>
                <a:lnTo>
                  <a:pt x="430" y="1417"/>
                </a:lnTo>
                <a:lnTo>
                  <a:pt x="366" y="1448"/>
                </a:lnTo>
                <a:lnTo>
                  <a:pt x="307" y="1482"/>
                </a:lnTo>
                <a:lnTo>
                  <a:pt x="255" y="1517"/>
                </a:lnTo>
                <a:lnTo>
                  <a:pt x="207" y="1558"/>
                </a:lnTo>
                <a:lnTo>
                  <a:pt x="165" y="1600"/>
                </a:lnTo>
                <a:lnTo>
                  <a:pt x="131" y="1647"/>
                </a:lnTo>
                <a:lnTo>
                  <a:pt x="104" y="1698"/>
                </a:lnTo>
                <a:lnTo>
                  <a:pt x="86" y="1752"/>
                </a:lnTo>
                <a:lnTo>
                  <a:pt x="76" y="1811"/>
                </a:lnTo>
                <a:lnTo>
                  <a:pt x="74" y="1808"/>
                </a:lnTo>
                <a:lnTo>
                  <a:pt x="71" y="1799"/>
                </a:lnTo>
                <a:lnTo>
                  <a:pt x="66" y="1787"/>
                </a:lnTo>
                <a:lnTo>
                  <a:pt x="60" y="1771"/>
                </a:lnTo>
                <a:lnTo>
                  <a:pt x="54" y="1749"/>
                </a:lnTo>
                <a:lnTo>
                  <a:pt x="45" y="1722"/>
                </a:lnTo>
                <a:lnTo>
                  <a:pt x="37" y="1693"/>
                </a:lnTo>
                <a:lnTo>
                  <a:pt x="28" y="1659"/>
                </a:lnTo>
                <a:lnTo>
                  <a:pt x="22" y="1624"/>
                </a:lnTo>
                <a:lnTo>
                  <a:pt x="15" y="1583"/>
                </a:lnTo>
                <a:lnTo>
                  <a:pt x="8" y="1541"/>
                </a:lnTo>
                <a:lnTo>
                  <a:pt x="3" y="1497"/>
                </a:lnTo>
                <a:lnTo>
                  <a:pt x="0" y="1449"/>
                </a:lnTo>
                <a:lnTo>
                  <a:pt x="0" y="1400"/>
                </a:lnTo>
                <a:lnTo>
                  <a:pt x="1" y="1350"/>
                </a:lnTo>
                <a:lnTo>
                  <a:pt x="5" y="1297"/>
                </a:lnTo>
                <a:lnTo>
                  <a:pt x="11" y="1245"/>
                </a:lnTo>
                <a:lnTo>
                  <a:pt x="22" y="1191"/>
                </a:lnTo>
                <a:lnTo>
                  <a:pt x="37" y="1137"/>
                </a:lnTo>
                <a:lnTo>
                  <a:pt x="55" y="1083"/>
                </a:lnTo>
                <a:lnTo>
                  <a:pt x="77" y="1027"/>
                </a:lnTo>
                <a:lnTo>
                  <a:pt x="104" y="973"/>
                </a:lnTo>
                <a:lnTo>
                  <a:pt x="136" y="919"/>
                </a:lnTo>
                <a:lnTo>
                  <a:pt x="175" y="865"/>
                </a:lnTo>
                <a:lnTo>
                  <a:pt x="217" y="813"/>
                </a:lnTo>
                <a:lnTo>
                  <a:pt x="268" y="762"/>
                </a:lnTo>
                <a:lnTo>
                  <a:pt x="324" y="713"/>
                </a:lnTo>
                <a:lnTo>
                  <a:pt x="386" y="666"/>
                </a:lnTo>
                <a:lnTo>
                  <a:pt x="456" y="620"/>
                </a:lnTo>
                <a:lnTo>
                  <a:pt x="532" y="578"/>
                </a:lnTo>
                <a:lnTo>
                  <a:pt x="618" y="537"/>
                </a:lnTo>
                <a:lnTo>
                  <a:pt x="711" y="500"/>
                </a:lnTo>
                <a:lnTo>
                  <a:pt x="810" y="466"/>
                </a:lnTo>
                <a:lnTo>
                  <a:pt x="922" y="434"/>
                </a:lnTo>
                <a:lnTo>
                  <a:pt x="1060" y="402"/>
                </a:lnTo>
                <a:lnTo>
                  <a:pt x="1198" y="373"/>
                </a:lnTo>
                <a:lnTo>
                  <a:pt x="1335" y="348"/>
                </a:lnTo>
                <a:lnTo>
                  <a:pt x="1472" y="324"/>
                </a:lnTo>
                <a:lnTo>
                  <a:pt x="1609" y="306"/>
                </a:lnTo>
                <a:lnTo>
                  <a:pt x="1742" y="289"/>
                </a:lnTo>
                <a:lnTo>
                  <a:pt x="1874" y="275"/>
                </a:lnTo>
                <a:lnTo>
                  <a:pt x="2004" y="263"/>
                </a:lnTo>
                <a:lnTo>
                  <a:pt x="2131" y="252"/>
                </a:lnTo>
                <a:lnTo>
                  <a:pt x="2254" y="243"/>
                </a:lnTo>
                <a:lnTo>
                  <a:pt x="2375" y="236"/>
                </a:lnTo>
                <a:lnTo>
                  <a:pt x="2492" y="230"/>
                </a:lnTo>
                <a:lnTo>
                  <a:pt x="2605" y="223"/>
                </a:lnTo>
                <a:lnTo>
                  <a:pt x="2715" y="218"/>
                </a:lnTo>
                <a:lnTo>
                  <a:pt x="2819" y="211"/>
                </a:lnTo>
                <a:lnTo>
                  <a:pt x="2919" y="204"/>
                </a:lnTo>
                <a:lnTo>
                  <a:pt x="3014" y="198"/>
                </a:lnTo>
                <a:lnTo>
                  <a:pt x="3101" y="191"/>
                </a:lnTo>
                <a:lnTo>
                  <a:pt x="3186" y="182"/>
                </a:lnTo>
                <a:lnTo>
                  <a:pt x="3262" y="172"/>
                </a:lnTo>
                <a:lnTo>
                  <a:pt x="3333" y="159"/>
                </a:lnTo>
                <a:lnTo>
                  <a:pt x="3397" y="145"/>
                </a:lnTo>
                <a:lnTo>
                  <a:pt x="3453" y="128"/>
                </a:lnTo>
                <a:lnTo>
                  <a:pt x="3502" y="110"/>
                </a:lnTo>
                <a:lnTo>
                  <a:pt x="3544" y="88"/>
                </a:lnTo>
                <a:lnTo>
                  <a:pt x="3576" y="61"/>
                </a:lnTo>
                <a:lnTo>
                  <a:pt x="3601" y="32"/>
                </a:lnTo>
                <a:lnTo>
                  <a:pt x="3618" y="0"/>
                </a:lnTo>
                <a:close/>
              </a:path>
            </a:pathLst>
          </a:custGeom>
          <a:solidFill>
            <a:schemeClr val="accent2"/>
          </a:soli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49" name="Freeform 2356"/>
          <p:cNvSpPr/>
          <p:nvPr/>
        </p:nvSpPr>
        <p:spPr bwMode="auto">
          <a:xfrm>
            <a:off x="4932445" y="2451165"/>
            <a:ext cx="3706610" cy="1844574"/>
          </a:xfrm>
          <a:custGeom>
            <a:avLst/>
            <a:gdLst>
              <a:gd name="T0" fmla="*/ 4642 w 4670"/>
              <a:gd name="T1" fmla="*/ 10 h 2325"/>
              <a:gd name="T2" fmla="*/ 4652 w 4670"/>
              <a:gd name="T3" fmla="*/ 54 h 2325"/>
              <a:gd name="T4" fmla="*/ 4664 w 4670"/>
              <a:gd name="T5" fmla="*/ 128 h 2325"/>
              <a:gd name="T6" fmla="*/ 4670 w 4670"/>
              <a:gd name="T7" fmla="*/ 230 h 2325"/>
              <a:gd name="T8" fmla="*/ 4664 w 4670"/>
              <a:gd name="T9" fmla="*/ 353 h 2325"/>
              <a:gd name="T10" fmla="*/ 4638 w 4670"/>
              <a:gd name="T11" fmla="*/ 492 h 2325"/>
              <a:gd name="T12" fmla="*/ 4586 w 4670"/>
              <a:gd name="T13" fmla="*/ 640 h 2325"/>
              <a:gd name="T14" fmla="*/ 4501 w 4670"/>
              <a:gd name="T15" fmla="*/ 792 h 2325"/>
              <a:gd name="T16" fmla="*/ 4375 w 4670"/>
              <a:gd name="T17" fmla="*/ 945 h 2325"/>
              <a:gd name="T18" fmla="*/ 4201 w 4670"/>
              <a:gd name="T19" fmla="*/ 1090 h 2325"/>
              <a:gd name="T20" fmla="*/ 3973 w 4670"/>
              <a:gd name="T21" fmla="*/ 1223 h 2325"/>
              <a:gd name="T22" fmla="*/ 3683 w 4670"/>
              <a:gd name="T23" fmla="*/ 1340 h 2325"/>
              <a:gd name="T24" fmla="*/ 3325 w 4670"/>
              <a:gd name="T25" fmla="*/ 1434 h 2325"/>
              <a:gd name="T26" fmla="*/ 2891 w 4670"/>
              <a:gd name="T27" fmla="*/ 1500 h 2325"/>
              <a:gd name="T28" fmla="*/ 2651 w 4670"/>
              <a:gd name="T29" fmla="*/ 1521 h 2325"/>
              <a:gd name="T30" fmla="*/ 2377 w 4670"/>
              <a:gd name="T31" fmla="*/ 1538 h 2325"/>
              <a:gd name="T32" fmla="*/ 2082 w 4670"/>
              <a:gd name="T33" fmla="*/ 1556 h 2325"/>
              <a:gd name="T34" fmla="*/ 1773 w 4670"/>
              <a:gd name="T35" fmla="*/ 1578 h 2325"/>
              <a:gd name="T36" fmla="*/ 1461 w 4670"/>
              <a:gd name="T37" fmla="*/ 1610 h 2325"/>
              <a:gd name="T38" fmla="*/ 1157 w 4670"/>
              <a:gd name="T39" fmla="*/ 1654 h 2325"/>
              <a:gd name="T40" fmla="*/ 873 w 4670"/>
              <a:gd name="T41" fmla="*/ 1713 h 2325"/>
              <a:gd name="T42" fmla="*/ 616 w 4670"/>
              <a:gd name="T43" fmla="*/ 1794 h 2325"/>
              <a:gd name="T44" fmla="*/ 400 w 4670"/>
              <a:gd name="T45" fmla="*/ 1899 h 2325"/>
              <a:gd name="T46" fmla="*/ 235 w 4670"/>
              <a:gd name="T47" fmla="*/ 2031 h 2325"/>
              <a:gd name="T48" fmla="*/ 128 w 4670"/>
              <a:gd name="T49" fmla="*/ 2196 h 2325"/>
              <a:gd name="T50" fmla="*/ 96 w 4670"/>
              <a:gd name="T51" fmla="*/ 2323 h 2325"/>
              <a:gd name="T52" fmla="*/ 81 w 4670"/>
              <a:gd name="T53" fmla="*/ 2283 h 2325"/>
              <a:gd name="T54" fmla="*/ 56 w 4670"/>
              <a:gd name="T55" fmla="*/ 2203 h 2325"/>
              <a:gd name="T56" fmla="*/ 29 w 4670"/>
              <a:gd name="T57" fmla="*/ 2087 h 2325"/>
              <a:gd name="T58" fmla="*/ 7 w 4670"/>
              <a:gd name="T59" fmla="*/ 1943 h 2325"/>
              <a:gd name="T60" fmla="*/ 0 w 4670"/>
              <a:gd name="T61" fmla="*/ 1779 h 2325"/>
              <a:gd name="T62" fmla="*/ 15 w 4670"/>
              <a:gd name="T63" fmla="*/ 1600 h 2325"/>
              <a:gd name="T64" fmla="*/ 62 w 4670"/>
              <a:gd name="T65" fmla="*/ 1413 h 2325"/>
              <a:gd name="T66" fmla="*/ 149 w 4670"/>
              <a:gd name="T67" fmla="*/ 1225 h 2325"/>
              <a:gd name="T68" fmla="*/ 284 w 4670"/>
              <a:gd name="T69" fmla="*/ 1041 h 2325"/>
              <a:gd name="T70" fmla="*/ 473 w 4670"/>
              <a:gd name="T71" fmla="*/ 872 h 2325"/>
              <a:gd name="T72" fmla="*/ 728 w 4670"/>
              <a:gd name="T73" fmla="*/ 720 h 2325"/>
              <a:gd name="T74" fmla="*/ 1055 w 4670"/>
              <a:gd name="T75" fmla="*/ 595 h 2325"/>
              <a:gd name="T76" fmla="*/ 1493 w 4670"/>
              <a:gd name="T77" fmla="*/ 488 h 2325"/>
              <a:gd name="T78" fmla="*/ 1955 w 4670"/>
              <a:gd name="T79" fmla="*/ 409 h 2325"/>
              <a:gd name="T80" fmla="*/ 2404 w 4670"/>
              <a:gd name="T81" fmla="*/ 355 h 2325"/>
              <a:gd name="T82" fmla="*/ 2833 w 4670"/>
              <a:gd name="T83" fmla="*/ 318 h 2325"/>
              <a:gd name="T84" fmla="*/ 3233 w 4670"/>
              <a:gd name="T85" fmla="*/ 294 h 2325"/>
              <a:gd name="T86" fmla="*/ 3600 w 4670"/>
              <a:gd name="T87" fmla="*/ 274 h 2325"/>
              <a:gd name="T88" fmla="*/ 3922 w 4670"/>
              <a:gd name="T89" fmla="*/ 252 h 2325"/>
              <a:gd name="T90" fmla="*/ 4196 w 4670"/>
              <a:gd name="T91" fmla="*/ 220 h 2325"/>
              <a:gd name="T92" fmla="*/ 4412 w 4670"/>
              <a:gd name="T93" fmla="*/ 172 h 2325"/>
              <a:gd name="T94" fmla="*/ 4562 w 4670"/>
              <a:gd name="T95" fmla="*/ 101 h 2325"/>
              <a:gd name="T96" fmla="*/ 4640 w 4670"/>
              <a:gd name="T97"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70" h="2325">
                <a:moveTo>
                  <a:pt x="4640" y="0"/>
                </a:moveTo>
                <a:lnTo>
                  <a:pt x="4640" y="3"/>
                </a:lnTo>
                <a:lnTo>
                  <a:pt x="4642" y="10"/>
                </a:lnTo>
                <a:lnTo>
                  <a:pt x="4645" y="20"/>
                </a:lnTo>
                <a:lnTo>
                  <a:pt x="4648" y="36"/>
                </a:lnTo>
                <a:lnTo>
                  <a:pt x="4652" y="54"/>
                </a:lnTo>
                <a:lnTo>
                  <a:pt x="4657" y="74"/>
                </a:lnTo>
                <a:lnTo>
                  <a:pt x="4660" y="100"/>
                </a:lnTo>
                <a:lnTo>
                  <a:pt x="4664" y="128"/>
                </a:lnTo>
                <a:lnTo>
                  <a:pt x="4667" y="161"/>
                </a:lnTo>
                <a:lnTo>
                  <a:pt x="4669" y="194"/>
                </a:lnTo>
                <a:lnTo>
                  <a:pt x="4670" y="230"/>
                </a:lnTo>
                <a:lnTo>
                  <a:pt x="4670" y="269"/>
                </a:lnTo>
                <a:lnTo>
                  <a:pt x="4669" y="311"/>
                </a:lnTo>
                <a:lnTo>
                  <a:pt x="4664" y="353"/>
                </a:lnTo>
                <a:lnTo>
                  <a:pt x="4658" y="399"/>
                </a:lnTo>
                <a:lnTo>
                  <a:pt x="4650" y="444"/>
                </a:lnTo>
                <a:lnTo>
                  <a:pt x="4638" y="492"/>
                </a:lnTo>
                <a:lnTo>
                  <a:pt x="4625" y="541"/>
                </a:lnTo>
                <a:lnTo>
                  <a:pt x="4608" y="590"/>
                </a:lnTo>
                <a:lnTo>
                  <a:pt x="4586" y="640"/>
                </a:lnTo>
                <a:lnTo>
                  <a:pt x="4562" y="691"/>
                </a:lnTo>
                <a:lnTo>
                  <a:pt x="4534" y="742"/>
                </a:lnTo>
                <a:lnTo>
                  <a:pt x="4501" y="792"/>
                </a:lnTo>
                <a:lnTo>
                  <a:pt x="4464" y="843"/>
                </a:lnTo>
                <a:lnTo>
                  <a:pt x="4422" y="894"/>
                </a:lnTo>
                <a:lnTo>
                  <a:pt x="4375" y="945"/>
                </a:lnTo>
                <a:lnTo>
                  <a:pt x="4322" y="994"/>
                </a:lnTo>
                <a:lnTo>
                  <a:pt x="4265" y="1043"/>
                </a:lnTo>
                <a:lnTo>
                  <a:pt x="4201" y="1090"/>
                </a:lnTo>
                <a:lnTo>
                  <a:pt x="4132" y="1135"/>
                </a:lnTo>
                <a:lnTo>
                  <a:pt x="4056" y="1181"/>
                </a:lnTo>
                <a:lnTo>
                  <a:pt x="3973" y="1223"/>
                </a:lnTo>
                <a:lnTo>
                  <a:pt x="3883" y="1264"/>
                </a:lnTo>
                <a:lnTo>
                  <a:pt x="3787" y="1304"/>
                </a:lnTo>
                <a:lnTo>
                  <a:pt x="3683" y="1340"/>
                </a:lnTo>
                <a:lnTo>
                  <a:pt x="3571" y="1374"/>
                </a:lnTo>
                <a:lnTo>
                  <a:pt x="3451" y="1406"/>
                </a:lnTo>
                <a:lnTo>
                  <a:pt x="3325" y="1434"/>
                </a:lnTo>
                <a:lnTo>
                  <a:pt x="3188" y="1460"/>
                </a:lnTo>
                <a:lnTo>
                  <a:pt x="3044" y="1482"/>
                </a:lnTo>
                <a:lnTo>
                  <a:pt x="2891" y="1500"/>
                </a:lnTo>
                <a:lnTo>
                  <a:pt x="2815" y="1507"/>
                </a:lnTo>
                <a:lnTo>
                  <a:pt x="2735" y="1514"/>
                </a:lnTo>
                <a:lnTo>
                  <a:pt x="2651" y="1521"/>
                </a:lnTo>
                <a:lnTo>
                  <a:pt x="2563" y="1526"/>
                </a:lnTo>
                <a:lnTo>
                  <a:pt x="2472" y="1531"/>
                </a:lnTo>
                <a:lnTo>
                  <a:pt x="2377" y="1538"/>
                </a:lnTo>
                <a:lnTo>
                  <a:pt x="2281" y="1543"/>
                </a:lnTo>
                <a:lnTo>
                  <a:pt x="2183" y="1549"/>
                </a:lnTo>
                <a:lnTo>
                  <a:pt x="2082" y="1556"/>
                </a:lnTo>
                <a:lnTo>
                  <a:pt x="1979" y="1563"/>
                </a:lnTo>
                <a:lnTo>
                  <a:pt x="1876" y="1570"/>
                </a:lnTo>
                <a:lnTo>
                  <a:pt x="1773" y="1578"/>
                </a:lnTo>
                <a:lnTo>
                  <a:pt x="1668" y="1588"/>
                </a:lnTo>
                <a:lnTo>
                  <a:pt x="1563" y="1598"/>
                </a:lnTo>
                <a:lnTo>
                  <a:pt x="1461" y="1610"/>
                </a:lnTo>
                <a:lnTo>
                  <a:pt x="1358" y="1622"/>
                </a:lnTo>
                <a:lnTo>
                  <a:pt x="1256" y="1637"/>
                </a:lnTo>
                <a:lnTo>
                  <a:pt x="1157" y="1654"/>
                </a:lnTo>
                <a:lnTo>
                  <a:pt x="1060" y="1671"/>
                </a:lnTo>
                <a:lnTo>
                  <a:pt x="964" y="1691"/>
                </a:lnTo>
                <a:lnTo>
                  <a:pt x="873" y="1713"/>
                </a:lnTo>
                <a:lnTo>
                  <a:pt x="783" y="1739"/>
                </a:lnTo>
                <a:lnTo>
                  <a:pt x="697" y="1766"/>
                </a:lnTo>
                <a:lnTo>
                  <a:pt x="616" y="1794"/>
                </a:lnTo>
                <a:lnTo>
                  <a:pt x="540" y="1826"/>
                </a:lnTo>
                <a:lnTo>
                  <a:pt x="468" y="1860"/>
                </a:lnTo>
                <a:lnTo>
                  <a:pt x="400" y="1899"/>
                </a:lnTo>
                <a:lnTo>
                  <a:pt x="339" y="1940"/>
                </a:lnTo>
                <a:lnTo>
                  <a:pt x="284" y="1984"/>
                </a:lnTo>
                <a:lnTo>
                  <a:pt x="235" y="2031"/>
                </a:lnTo>
                <a:lnTo>
                  <a:pt x="192" y="2083"/>
                </a:lnTo>
                <a:lnTo>
                  <a:pt x="157" y="2137"/>
                </a:lnTo>
                <a:lnTo>
                  <a:pt x="128" y="2196"/>
                </a:lnTo>
                <a:lnTo>
                  <a:pt x="108" y="2259"/>
                </a:lnTo>
                <a:lnTo>
                  <a:pt x="96" y="2325"/>
                </a:lnTo>
                <a:lnTo>
                  <a:pt x="96" y="2323"/>
                </a:lnTo>
                <a:lnTo>
                  <a:pt x="93" y="2315"/>
                </a:lnTo>
                <a:lnTo>
                  <a:pt x="88" y="2301"/>
                </a:lnTo>
                <a:lnTo>
                  <a:pt x="81" y="2283"/>
                </a:lnTo>
                <a:lnTo>
                  <a:pt x="73" y="2261"/>
                </a:lnTo>
                <a:lnTo>
                  <a:pt x="64" y="2234"/>
                </a:lnTo>
                <a:lnTo>
                  <a:pt x="56" y="2203"/>
                </a:lnTo>
                <a:lnTo>
                  <a:pt x="47" y="2168"/>
                </a:lnTo>
                <a:lnTo>
                  <a:pt x="37" y="2129"/>
                </a:lnTo>
                <a:lnTo>
                  <a:pt x="29" y="2087"/>
                </a:lnTo>
                <a:lnTo>
                  <a:pt x="20" y="2043"/>
                </a:lnTo>
                <a:lnTo>
                  <a:pt x="13" y="1994"/>
                </a:lnTo>
                <a:lnTo>
                  <a:pt x="7" y="1943"/>
                </a:lnTo>
                <a:lnTo>
                  <a:pt x="3" y="1891"/>
                </a:lnTo>
                <a:lnTo>
                  <a:pt x="0" y="1835"/>
                </a:lnTo>
                <a:lnTo>
                  <a:pt x="0" y="1779"/>
                </a:lnTo>
                <a:lnTo>
                  <a:pt x="2" y="1720"/>
                </a:lnTo>
                <a:lnTo>
                  <a:pt x="8" y="1661"/>
                </a:lnTo>
                <a:lnTo>
                  <a:pt x="15" y="1600"/>
                </a:lnTo>
                <a:lnTo>
                  <a:pt x="27" y="1538"/>
                </a:lnTo>
                <a:lnTo>
                  <a:pt x="44" y="1475"/>
                </a:lnTo>
                <a:lnTo>
                  <a:pt x="62" y="1413"/>
                </a:lnTo>
                <a:lnTo>
                  <a:pt x="88" y="1350"/>
                </a:lnTo>
                <a:lnTo>
                  <a:pt x="116" y="1286"/>
                </a:lnTo>
                <a:lnTo>
                  <a:pt x="149" y="1225"/>
                </a:lnTo>
                <a:lnTo>
                  <a:pt x="189" y="1162"/>
                </a:lnTo>
                <a:lnTo>
                  <a:pt x="233" y="1102"/>
                </a:lnTo>
                <a:lnTo>
                  <a:pt x="284" y="1041"/>
                </a:lnTo>
                <a:lnTo>
                  <a:pt x="339" y="983"/>
                </a:lnTo>
                <a:lnTo>
                  <a:pt x="404" y="926"/>
                </a:lnTo>
                <a:lnTo>
                  <a:pt x="473" y="872"/>
                </a:lnTo>
                <a:lnTo>
                  <a:pt x="550" y="818"/>
                </a:lnTo>
                <a:lnTo>
                  <a:pt x="635" y="767"/>
                </a:lnTo>
                <a:lnTo>
                  <a:pt x="728" y="720"/>
                </a:lnTo>
                <a:lnTo>
                  <a:pt x="829" y="674"/>
                </a:lnTo>
                <a:lnTo>
                  <a:pt x="937" y="634"/>
                </a:lnTo>
                <a:lnTo>
                  <a:pt x="1055" y="595"/>
                </a:lnTo>
                <a:lnTo>
                  <a:pt x="1182" y="559"/>
                </a:lnTo>
                <a:lnTo>
                  <a:pt x="1337" y="522"/>
                </a:lnTo>
                <a:lnTo>
                  <a:pt x="1493" y="488"/>
                </a:lnTo>
                <a:lnTo>
                  <a:pt x="1648" y="458"/>
                </a:lnTo>
                <a:lnTo>
                  <a:pt x="1802" y="433"/>
                </a:lnTo>
                <a:lnTo>
                  <a:pt x="1955" y="409"/>
                </a:lnTo>
                <a:lnTo>
                  <a:pt x="2106" y="389"/>
                </a:lnTo>
                <a:lnTo>
                  <a:pt x="2256" y="370"/>
                </a:lnTo>
                <a:lnTo>
                  <a:pt x="2404" y="355"/>
                </a:lnTo>
                <a:lnTo>
                  <a:pt x="2550" y="340"/>
                </a:lnTo>
                <a:lnTo>
                  <a:pt x="2693" y="328"/>
                </a:lnTo>
                <a:lnTo>
                  <a:pt x="2833" y="318"/>
                </a:lnTo>
                <a:lnTo>
                  <a:pt x="2970" y="309"/>
                </a:lnTo>
                <a:lnTo>
                  <a:pt x="3103" y="301"/>
                </a:lnTo>
                <a:lnTo>
                  <a:pt x="3233" y="294"/>
                </a:lnTo>
                <a:lnTo>
                  <a:pt x="3360" y="287"/>
                </a:lnTo>
                <a:lnTo>
                  <a:pt x="3482" y="281"/>
                </a:lnTo>
                <a:lnTo>
                  <a:pt x="3600" y="274"/>
                </a:lnTo>
                <a:lnTo>
                  <a:pt x="3713" y="267"/>
                </a:lnTo>
                <a:lnTo>
                  <a:pt x="3821" y="259"/>
                </a:lnTo>
                <a:lnTo>
                  <a:pt x="3922" y="252"/>
                </a:lnTo>
                <a:lnTo>
                  <a:pt x="4020" y="242"/>
                </a:lnTo>
                <a:lnTo>
                  <a:pt x="4111" y="232"/>
                </a:lnTo>
                <a:lnTo>
                  <a:pt x="4196" y="220"/>
                </a:lnTo>
                <a:lnTo>
                  <a:pt x="4274" y="206"/>
                </a:lnTo>
                <a:lnTo>
                  <a:pt x="4346" y="189"/>
                </a:lnTo>
                <a:lnTo>
                  <a:pt x="4412" y="172"/>
                </a:lnTo>
                <a:lnTo>
                  <a:pt x="4469" y="152"/>
                </a:lnTo>
                <a:lnTo>
                  <a:pt x="4518" y="128"/>
                </a:lnTo>
                <a:lnTo>
                  <a:pt x="4562" y="101"/>
                </a:lnTo>
                <a:lnTo>
                  <a:pt x="4596" y="71"/>
                </a:lnTo>
                <a:lnTo>
                  <a:pt x="4621" y="37"/>
                </a:lnTo>
                <a:lnTo>
                  <a:pt x="4640" y="0"/>
                </a:lnTo>
                <a:close/>
              </a:path>
            </a:pathLst>
          </a:custGeom>
          <a:solidFill>
            <a:schemeClr val="accent1"/>
          </a:soli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组合 1"/>
          <p:cNvGrpSpPr/>
          <p:nvPr/>
        </p:nvGrpSpPr>
        <p:grpSpPr>
          <a:xfrm>
            <a:off x="7311977" y="2875004"/>
            <a:ext cx="687351" cy="2784322"/>
            <a:chOff x="7312026" y="2874963"/>
            <a:chExt cx="687388" cy="2784475"/>
          </a:xfrm>
          <a:solidFill>
            <a:schemeClr val="bg1"/>
          </a:solidFill>
        </p:grpSpPr>
        <p:sp>
          <p:nvSpPr>
            <p:cNvPr id="4150" name="Freeform 2357"/>
            <p:cNvSpPr/>
            <p:nvPr/>
          </p:nvSpPr>
          <p:spPr bwMode="auto">
            <a:xfrm>
              <a:off x="7312026" y="5386388"/>
              <a:ext cx="206375" cy="273050"/>
            </a:xfrm>
            <a:custGeom>
              <a:avLst/>
              <a:gdLst>
                <a:gd name="T0" fmla="*/ 132 w 262"/>
                <a:gd name="T1" fmla="*/ 0 h 344"/>
                <a:gd name="T2" fmla="*/ 149 w 262"/>
                <a:gd name="T3" fmla="*/ 1 h 344"/>
                <a:gd name="T4" fmla="*/ 96 w 262"/>
                <a:gd name="T5" fmla="*/ 54 h 344"/>
                <a:gd name="T6" fmla="*/ 120 w 262"/>
                <a:gd name="T7" fmla="*/ 138 h 344"/>
                <a:gd name="T8" fmla="*/ 204 w 262"/>
                <a:gd name="T9" fmla="*/ 162 h 344"/>
                <a:gd name="T10" fmla="*/ 260 w 262"/>
                <a:gd name="T11" fmla="*/ 106 h 344"/>
                <a:gd name="T12" fmla="*/ 262 w 262"/>
                <a:gd name="T13" fmla="*/ 118 h 344"/>
                <a:gd name="T14" fmla="*/ 262 w 262"/>
                <a:gd name="T15" fmla="*/ 131 h 344"/>
                <a:gd name="T16" fmla="*/ 258 w 262"/>
                <a:gd name="T17" fmla="*/ 162 h 344"/>
                <a:gd name="T18" fmla="*/ 248 w 262"/>
                <a:gd name="T19" fmla="*/ 190 h 344"/>
                <a:gd name="T20" fmla="*/ 231 w 262"/>
                <a:gd name="T21" fmla="*/ 216 h 344"/>
                <a:gd name="T22" fmla="*/ 209 w 262"/>
                <a:gd name="T23" fmla="*/ 236 h 344"/>
                <a:gd name="T24" fmla="*/ 184 w 262"/>
                <a:gd name="T25" fmla="*/ 251 h 344"/>
                <a:gd name="T26" fmla="*/ 154 w 262"/>
                <a:gd name="T27" fmla="*/ 260 h 344"/>
                <a:gd name="T28" fmla="*/ 154 w 262"/>
                <a:gd name="T29" fmla="*/ 344 h 344"/>
                <a:gd name="T30" fmla="*/ 46 w 262"/>
                <a:gd name="T31" fmla="*/ 344 h 344"/>
                <a:gd name="T32" fmla="*/ 46 w 262"/>
                <a:gd name="T33" fmla="*/ 231 h 344"/>
                <a:gd name="T34" fmla="*/ 27 w 262"/>
                <a:gd name="T35" fmla="*/ 211 h 344"/>
                <a:gd name="T36" fmla="*/ 14 w 262"/>
                <a:gd name="T37" fmla="*/ 187 h 344"/>
                <a:gd name="T38" fmla="*/ 3 w 262"/>
                <a:gd name="T39" fmla="*/ 160 h 344"/>
                <a:gd name="T40" fmla="*/ 0 w 262"/>
                <a:gd name="T41" fmla="*/ 131 h 344"/>
                <a:gd name="T42" fmla="*/ 5 w 262"/>
                <a:gd name="T43" fmla="*/ 96 h 344"/>
                <a:gd name="T44" fmla="*/ 19 w 262"/>
                <a:gd name="T45" fmla="*/ 65 h 344"/>
                <a:gd name="T46" fmla="*/ 39 w 262"/>
                <a:gd name="T47" fmla="*/ 38 h 344"/>
                <a:gd name="T48" fmla="*/ 66 w 262"/>
                <a:gd name="T49" fmla="*/ 18 h 344"/>
                <a:gd name="T50" fmla="*/ 96 w 262"/>
                <a:gd name="T51" fmla="*/ 5 h 344"/>
                <a:gd name="T52" fmla="*/ 132 w 262"/>
                <a:gd name="T53"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2" h="344">
                  <a:moveTo>
                    <a:pt x="132" y="0"/>
                  </a:moveTo>
                  <a:lnTo>
                    <a:pt x="149" y="1"/>
                  </a:lnTo>
                  <a:lnTo>
                    <a:pt x="96" y="54"/>
                  </a:lnTo>
                  <a:lnTo>
                    <a:pt x="120" y="138"/>
                  </a:lnTo>
                  <a:lnTo>
                    <a:pt x="204" y="162"/>
                  </a:lnTo>
                  <a:lnTo>
                    <a:pt x="260" y="106"/>
                  </a:lnTo>
                  <a:lnTo>
                    <a:pt x="262" y="118"/>
                  </a:lnTo>
                  <a:lnTo>
                    <a:pt x="262" y="131"/>
                  </a:lnTo>
                  <a:lnTo>
                    <a:pt x="258" y="162"/>
                  </a:lnTo>
                  <a:lnTo>
                    <a:pt x="248" y="190"/>
                  </a:lnTo>
                  <a:lnTo>
                    <a:pt x="231" y="216"/>
                  </a:lnTo>
                  <a:lnTo>
                    <a:pt x="209" y="236"/>
                  </a:lnTo>
                  <a:lnTo>
                    <a:pt x="184" y="251"/>
                  </a:lnTo>
                  <a:lnTo>
                    <a:pt x="154" y="260"/>
                  </a:lnTo>
                  <a:lnTo>
                    <a:pt x="154" y="344"/>
                  </a:lnTo>
                  <a:lnTo>
                    <a:pt x="46" y="344"/>
                  </a:lnTo>
                  <a:lnTo>
                    <a:pt x="46" y="231"/>
                  </a:lnTo>
                  <a:lnTo>
                    <a:pt x="27" y="211"/>
                  </a:lnTo>
                  <a:lnTo>
                    <a:pt x="14" y="187"/>
                  </a:lnTo>
                  <a:lnTo>
                    <a:pt x="3" y="160"/>
                  </a:lnTo>
                  <a:lnTo>
                    <a:pt x="0" y="131"/>
                  </a:lnTo>
                  <a:lnTo>
                    <a:pt x="5" y="96"/>
                  </a:lnTo>
                  <a:lnTo>
                    <a:pt x="19" y="65"/>
                  </a:lnTo>
                  <a:lnTo>
                    <a:pt x="39" y="38"/>
                  </a:lnTo>
                  <a:lnTo>
                    <a:pt x="66" y="18"/>
                  </a:lnTo>
                  <a:lnTo>
                    <a:pt x="96" y="5"/>
                  </a:lnTo>
                  <a:lnTo>
                    <a:pt x="132" y="0"/>
                  </a:lnTo>
                  <a:close/>
                </a:path>
              </a:pathLst>
            </a:custGeom>
            <a:grpFill/>
            <a:ln w="0">
              <a:noFill/>
              <a:prstDash val="solid"/>
              <a:round/>
            </a:ln>
          </p:spPr>
          <p:txBody>
            <a:bodyPr vert="horz" wrap="square" lIns="91435" tIns="45717" rIns="91435" bIns="45717" numCol="1" anchor="t" anchorCtr="0" compatLnSpc="1"/>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34" name="任意多边形 2433"/>
            <p:cNvSpPr/>
            <p:nvPr/>
          </p:nvSpPr>
          <p:spPr bwMode="auto">
            <a:xfrm>
              <a:off x="7405687" y="4200525"/>
              <a:ext cx="339726" cy="341313"/>
            </a:xfrm>
            <a:custGeom>
              <a:avLst/>
              <a:gdLst>
                <a:gd name="connsiteX0" fmla="*/ 185739 w 339726"/>
                <a:gd name="connsiteY0" fmla="*/ 211138 h 341313"/>
                <a:gd name="connsiteX1" fmla="*/ 189707 w 339726"/>
                <a:gd name="connsiteY1" fmla="*/ 211138 h 341313"/>
                <a:gd name="connsiteX2" fmla="*/ 189707 w 339726"/>
                <a:gd name="connsiteY2" fmla="*/ 212707 h 341313"/>
                <a:gd name="connsiteX3" fmla="*/ 189707 w 339726"/>
                <a:gd name="connsiteY3" fmla="*/ 215059 h 341313"/>
                <a:gd name="connsiteX4" fmla="*/ 189707 w 339726"/>
                <a:gd name="connsiteY4" fmla="*/ 218980 h 341313"/>
                <a:gd name="connsiteX5" fmla="*/ 191295 w 339726"/>
                <a:gd name="connsiteY5" fmla="*/ 226038 h 341313"/>
                <a:gd name="connsiteX6" fmla="*/ 191295 w 339726"/>
                <a:gd name="connsiteY6" fmla="*/ 232311 h 341313"/>
                <a:gd name="connsiteX7" fmla="*/ 191295 w 339726"/>
                <a:gd name="connsiteY7" fmla="*/ 241722 h 341313"/>
                <a:gd name="connsiteX8" fmla="*/ 192089 w 339726"/>
                <a:gd name="connsiteY8" fmla="*/ 251132 h 341313"/>
                <a:gd name="connsiteX9" fmla="*/ 192089 w 339726"/>
                <a:gd name="connsiteY9" fmla="*/ 261326 h 341313"/>
                <a:gd name="connsiteX10" fmla="*/ 192089 w 339726"/>
                <a:gd name="connsiteY10" fmla="*/ 273873 h 341313"/>
                <a:gd name="connsiteX11" fmla="*/ 193676 w 339726"/>
                <a:gd name="connsiteY11" fmla="*/ 285636 h 341313"/>
                <a:gd name="connsiteX12" fmla="*/ 193676 w 339726"/>
                <a:gd name="connsiteY12" fmla="*/ 291909 h 341313"/>
                <a:gd name="connsiteX13" fmla="*/ 193676 w 339726"/>
                <a:gd name="connsiteY13" fmla="*/ 298967 h 341313"/>
                <a:gd name="connsiteX14" fmla="*/ 193676 w 339726"/>
                <a:gd name="connsiteY14" fmla="*/ 313083 h 341313"/>
                <a:gd name="connsiteX15" fmla="*/ 192089 w 339726"/>
                <a:gd name="connsiteY15" fmla="*/ 327982 h 341313"/>
                <a:gd name="connsiteX16" fmla="*/ 192089 w 339726"/>
                <a:gd name="connsiteY16" fmla="*/ 341313 h 341313"/>
                <a:gd name="connsiteX17" fmla="*/ 169863 w 339726"/>
                <a:gd name="connsiteY17" fmla="*/ 341313 h 341313"/>
                <a:gd name="connsiteX18" fmla="*/ 169863 w 339726"/>
                <a:gd name="connsiteY18" fmla="*/ 339745 h 341313"/>
                <a:gd name="connsiteX19" fmla="*/ 172245 w 339726"/>
                <a:gd name="connsiteY19" fmla="*/ 324845 h 341313"/>
                <a:gd name="connsiteX20" fmla="*/ 174626 w 339726"/>
                <a:gd name="connsiteY20" fmla="*/ 312298 h 341313"/>
                <a:gd name="connsiteX21" fmla="*/ 176213 w 339726"/>
                <a:gd name="connsiteY21" fmla="*/ 297399 h 341313"/>
                <a:gd name="connsiteX22" fmla="*/ 178595 w 339726"/>
                <a:gd name="connsiteY22" fmla="*/ 285636 h 341313"/>
                <a:gd name="connsiteX23" fmla="*/ 180182 w 339726"/>
                <a:gd name="connsiteY23" fmla="*/ 272305 h 341313"/>
                <a:gd name="connsiteX24" fmla="*/ 181770 w 339726"/>
                <a:gd name="connsiteY24" fmla="*/ 261326 h 341313"/>
                <a:gd name="connsiteX25" fmla="*/ 183357 w 339726"/>
                <a:gd name="connsiteY25" fmla="*/ 251132 h 341313"/>
                <a:gd name="connsiteX26" fmla="*/ 183357 w 339726"/>
                <a:gd name="connsiteY26" fmla="*/ 240153 h 341313"/>
                <a:gd name="connsiteX27" fmla="*/ 184151 w 339726"/>
                <a:gd name="connsiteY27" fmla="*/ 232311 h 341313"/>
                <a:gd name="connsiteX28" fmla="*/ 184151 w 339726"/>
                <a:gd name="connsiteY28" fmla="*/ 226038 h 341313"/>
                <a:gd name="connsiteX29" fmla="*/ 185739 w 339726"/>
                <a:gd name="connsiteY29" fmla="*/ 218980 h 341313"/>
                <a:gd name="connsiteX30" fmla="*/ 185739 w 339726"/>
                <a:gd name="connsiteY30" fmla="*/ 215059 h 341313"/>
                <a:gd name="connsiteX31" fmla="*/ 185739 w 339726"/>
                <a:gd name="connsiteY31" fmla="*/ 212707 h 341313"/>
                <a:gd name="connsiteX32" fmla="*/ 298218 w 339726"/>
                <a:gd name="connsiteY32" fmla="*/ 173038 h 341313"/>
                <a:gd name="connsiteX33" fmla="*/ 314183 w 339726"/>
                <a:gd name="connsiteY33" fmla="*/ 173038 h 341313"/>
                <a:gd name="connsiteX34" fmla="*/ 327753 w 339726"/>
                <a:gd name="connsiteY34" fmla="*/ 174614 h 341313"/>
                <a:gd name="connsiteX35" fmla="*/ 337332 w 339726"/>
                <a:gd name="connsiteY35" fmla="*/ 175402 h 341313"/>
                <a:gd name="connsiteX36" fmla="*/ 339726 w 339726"/>
                <a:gd name="connsiteY36" fmla="*/ 175402 h 341313"/>
                <a:gd name="connsiteX37" fmla="*/ 339726 w 339726"/>
                <a:gd name="connsiteY37" fmla="*/ 179341 h 341313"/>
                <a:gd name="connsiteX38" fmla="*/ 338130 w 339726"/>
                <a:gd name="connsiteY38" fmla="*/ 188797 h 341313"/>
                <a:gd name="connsiteX39" fmla="*/ 334139 w 339726"/>
                <a:gd name="connsiteY39" fmla="*/ 200616 h 341313"/>
                <a:gd name="connsiteX40" fmla="*/ 329349 w 339726"/>
                <a:gd name="connsiteY40" fmla="*/ 217164 h 341313"/>
                <a:gd name="connsiteX41" fmla="*/ 320569 w 339726"/>
                <a:gd name="connsiteY41" fmla="*/ 234499 h 341313"/>
                <a:gd name="connsiteX42" fmla="*/ 310191 w 339726"/>
                <a:gd name="connsiteY42" fmla="*/ 250258 h 341313"/>
                <a:gd name="connsiteX43" fmla="*/ 294227 w 339726"/>
                <a:gd name="connsiteY43" fmla="*/ 263653 h 341313"/>
                <a:gd name="connsiteX44" fmla="*/ 272674 w 339726"/>
                <a:gd name="connsiteY44" fmla="*/ 273897 h 341313"/>
                <a:gd name="connsiteX45" fmla="*/ 249525 w 339726"/>
                <a:gd name="connsiteY45" fmla="*/ 279412 h 341313"/>
                <a:gd name="connsiteX46" fmla="*/ 229570 w 339726"/>
                <a:gd name="connsiteY46" fmla="*/ 280988 h 341313"/>
                <a:gd name="connsiteX47" fmla="*/ 212008 w 339726"/>
                <a:gd name="connsiteY47" fmla="*/ 279412 h 341313"/>
                <a:gd name="connsiteX48" fmla="*/ 199236 w 339726"/>
                <a:gd name="connsiteY48" fmla="*/ 277048 h 341313"/>
                <a:gd name="connsiteX49" fmla="*/ 206421 w 339726"/>
                <a:gd name="connsiteY49" fmla="*/ 271533 h 341313"/>
                <a:gd name="connsiteX50" fmla="*/ 216798 w 339726"/>
                <a:gd name="connsiteY50" fmla="*/ 262077 h 341313"/>
                <a:gd name="connsiteX51" fmla="*/ 222385 w 339726"/>
                <a:gd name="connsiteY51" fmla="*/ 256562 h 341313"/>
                <a:gd name="connsiteX52" fmla="*/ 227973 w 339726"/>
                <a:gd name="connsiteY52" fmla="*/ 252622 h 341313"/>
                <a:gd name="connsiteX53" fmla="*/ 241543 w 339726"/>
                <a:gd name="connsiteY53" fmla="*/ 242378 h 341313"/>
                <a:gd name="connsiteX54" fmla="*/ 243938 w 339726"/>
                <a:gd name="connsiteY54" fmla="*/ 240802 h 341313"/>
                <a:gd name="connsiteX55" fmla="*/ 247131 w 339726"/>
                <a:gd name="connsiteY55" fmla="*/ 238439 h 341313"/>
                <a:gd name="connsiteX56" fmla="*/ 253517 w 339726"/>
                <a:gd name="connsiteY56" fmla="*/ 232923 h 341313"/>
                <a:gd name="connsiteX57" fmla="*/ 259903 w 339726"/>
                <a:gd name="connsiteY57" fmla="*/ 228983 h 341313"/>
                <a:gd name="connsiteX58" fmla="*/ 265490 w 339726"/>
                <a:gd name="connsiteY58" fmla="*/ 223467 h 341313"/>
                <a:gd name="connsiteX59" fmla="*/ 272674 w 339726"/>
                <a:gd name="connsiteY59" fmla="*/ 219528 h 341313"/>
                <a:gd name="connsiteX60" fmla="*/ 277464 w 339726"/>
                <a:gd name="connsiteY60" fmla="*/ 215588 h 341313"/>
                <a:gd name="connsiteX61" fmla="*/ 288639 w 339726"/>
                <a:gd name="connsiteY61" fmla="*/ 209284 h 341313"/>
                <a:gd name="connsiteX62" fmla="*/ 292630 w 339726"/>
                <a:gd name="connsiteY62" fmla="*/ 206132 h 341313"/>
                <a:gd name="connsiteX63" fmla="*/ 298218 w 339726"/>
                <a:gd name="connsiteY63" fmla="*/ 202192 h 341313"/>
                <a:gd name="connsiteX64" fmla="*/ 300613 w 339726"/>
                <a:gd name="connsiteY64" fmla="*/ 200616 h 341313"/>
                <a:gd name="connsiteX65" fmla="*/ 304604 w 339726"/>
                <a:gd name="connsiteY65" fmla="*/ 198252 h 341313"/>
                <a:gd name="connsiteX66" fmla="*/ 307797 w 339726"/>
                <a:gd name="connsiteY66" fmla="*/ 196676 h 341313"/>
                <a:gd name="connsiteX67" fmla="*/ 310191 w 339726"/>
                <a:gd name="connsiteY67" fmla="*/ 195888 h 341313"/>
                <a:gd name="connsiteX68" fmla="*/ 311788 w 339726"/>
                <a:gd name="connsiteY68" fmla="*/ 194313 h 341313"/>
                <a:gd name="connsiteX69" fmla="*/ 310191 w 339726"/>
                <a:gd name="connsiteY69" fmla="*/ 194313 h 341313"/>
                <a:gd name="connsiteX70" fmla="*/ 307797 w 339726"/>
                <a:gd name="connsiteY70" fmla="*/ 195888 h 341313"/>
                <a:gd name="connsiteX71" fmla="*/ 304604 w 339726"/>
                <a:gd name="connsiteY71" fmla="*/ 198252 h 341313"/>
                <a:gd name="connsiteX72" fmla="*/ 300613 w 339726"/>
                <a:gd name="connsiteY72" fmla="*/ 199828 h 341313"/>
                <a:gd name="connsiteX73" fmla="*/ 296621 w 339726"/>
                <a:gd name="connsiteY73" fmla="*/ 202192 h 341313"/>
                <a:gd name="connsiteX74" fmla="*/ 292630 w 339726"/>
                <a:gd name="connsiteY74" fmla="*/ 204556 h 341313"/>
                <a:gd name="connsiteX75" fmla="*/ 287043 w 339726"/>
                <a:gd name="connsiteY75" fmla="*/ 207708 h 341313"/>
                <a:gd name="connsiteX76" fmla="*/ 276666 w 339726"/>
                <a:gd name="connsiteY76" fmla="*/ 213224 h 341313"/>
                <a:gd name="connsiteX77" fmla="*/ 269481 w 339726"/>
                <a:gd name="connsiteY77" fmla="*/ 217164 h 341313"/>
                <a:gd name="connsiteX78" fmla="*/ 264692 w 339726"/>
                <a:gd name="connsiteY78" fmla="*/ 221104 h 341313"/>
                <a:gd name="connsiteX79" fmla="*/ 257508 w 339726"/>
                <a:gd name="connsiteY79" fmla="*/ 225043 h 341313"/>
                <a:gd name="connsiteX80" fmla="*/ 251122 w 339726"/>
                <a:gd name="connsiteY80" fmla="*/ 228983 h 341313"/>
                <a:gd name="connsiteX81" fmla="*/ 243938 w 339726"/>
                <a:gd name="connsiteY81" fmla="*/ 232923 h 341313"/>
                <a:gd name="connsiteX82" fmla="*/ 239947 w 339726"/>
                <a:gd name="connsiteY82" fmla="*/ 235287 h 341313"/>
                <a:gd name="connsiteX83" fmla="*/ 237552 w 339726"/>
                <a:gd name="connsiteY83" fmla="*/ 238439 h 341313"/>
                <a:gd name="connsiteX84" fmla="*/ 223982 w 339726"/>
                <a:gd name="connsiteY84" fmla="*/ 246318 h 341313"/>
                <a:gd name="connsiteX85" fmla="*/ 216798 w 339726"/>
                <a:gd name="connsiteY85" fmla="*/ 251834 h 341313"/>
                <a:gd name="connsiteX86" fmla="*/ 212008 w 339726"/>
                <a:gd name="connsiteY86" fmla="*/ 255774 h 341313"/>
                <a:gd name="connsiteX87" fmla="*/ 199236 w 339726"/>
                <a:gd name="connsiteY87" fmla="*/ 264441 h 341313"/>
                <a:gd name="connsiteX88" fmla="*/ 198438 w 339726"/>
                <a:gd name="connsiteY88" fmla="*/ 266017 h 341313"/>
                <a:gd name="connsiteX89" fmla="*/ 200833 w 339726"/>
                <a:gd name="connsiteY89" fmla="*/ 252622 h 341313"/>
                <a:gd name="connsiteX90" fmla="*/ 206421 w 339726"/>
                <a:gd name="connsiteY90" fmla="*/ 236863 h 341313"/>
                <a:gd name="connsiteX91" fmla="*/ 214403 w 339726"/>
                <a:gd name="connsiteY91" fmla="*/ 219528 h 341313"/>
                <a:gd name="connsiteX92" fmla="*/ 226377 w 339726"/>
                <a:gd name="connsiteY92" fmla="*/ 203768 h 341313"/>
                <a:gd name="connsiteX93" fmla="*/ 241543 w 339726"/>
                <a:gd name="connsiteY93" fmla="*/ 188797 h 341313"/>
                <a:gd name="connsiteX94" fmla="*/ 259903 w 339726"/>
                <a:gd name="connsiteY94" fmla="*/ 179341 h 341313"/>
                <a:gd name="connsiteX95" fmla="*/ 279060 w 339726"/>
                <a:gd name="connsiteY95" fmla="*/ 174614 h 341313"/>
                <a:gd name="connsiteX96" fmla="*/ 54523 w 339726"/>
                <a:gd name="connsiteY96" fmla="*/ 128588 h 341313"/>
                <a:gd name="connsiteX97" fmla="*/ 73488 w 339726"/>
                <a:gd name="connsiteY97" fmla="*/ 128588 h 341313"/>
                <a:gd name="connsiteX98" fmla="*/ 93243 w 339726"/>
                <a:gd name="connsiteY98" fmla="*/ 131763 h 341313"/>
                <a:gd name="connsiteX99" fmla="*/ 112207 w 339726"/>
                <a:gd name="connsiteY99" fmla="*/ 138113 h 341313"/>
                <a:gd name="connsiteX100" fmla="*/ 131172 w 339726"/>
                <a:gd name="connsiteY100" fmla="*/ 151607 h 341313"/>
                <a:gd name="connsiteX101" fmla="*/ 145395 w 339726"/>
                <a:gd name="connsiteY101" fmla="*/ 167482 h 341313"/>
                <a:gd name="connsiteX102" fmla="*/ 157248 w 339726"/>
                <a:gd name="connsiteY102" fmla="*/ 183357 h 341313"/>
                <a:gd name="connsiteX103" fmla="*/ 166730 w 339726"/>
                <a:gd name="connsiteY103" fmla="*/ 200819 h 341313"/>
                <a:gd name="connsiteX104" fmla="*/ 172262 w 339726"/>
                <a:gd name="connsiteY104" fmla="*/ 214314 h 341313"/>
                <a:gd name="connsiteX105" fmla="*/ 176213 w 339726"/>
                <a:gd name="connsiteY105" fmla="*/ 225426 h 341313"/>
                <a:gd name="connsiteX106" fmla="*/ 166730 w 339726"/>
                <a:gd name="connsiteY106" fmla="*/ 221457 h 341313"/>
                <a:gd name="connsiteX107" fmla="*/ 152507 w 339726"/>
                <a:gd name="connsiteY107" fmla="*/ 215901 h 341313"/>
                <a:gd name="connsiteX108" fmla="*/ 144605 w 339726"/>
                <a:gd name="connsiteY108" fmla="*/ 213520 h 341313"/>
                <a:gd name="connsiteX109" fmla="*/ 135913 w 339726"/>
                <a:gd name="connsiteY109" fmla="*/ 209551 h 341313"/>
                <a:gd name="connsiteX110" fmla="*/ 120109 w 339726"/>
                <a:gd name="connsiteY110" fmla="*/ 202407 h 341313"/>
                <a:gd name="connsiteX111" fmla="*/ 116158 w 339726"/>
                <a:gd name="connsiteY111" fmla="*/ 200819 h 341313"/>
                <a:gd name="connsiteX112" fmla="*/ 110627 w 339726"/>
                <a:gd name="connsiteY112" fmla="*/ 198438 h 341313"/>
                <a:gd name="connsiteX113" fmla="*/ 102725 w 339726"/>
                <a:gd name="connsiteY113" fmla="*/ 196057 h 341313"/>
                <a:gd name="connsiteX114" fmla="*/ 96403 w 339726"/>
                <a:gd name="connsiteY114" fmla="*/ 192088 h 341313"/>
                <a:gd name="connsiteX115" fmla="*/ 88501 w 339726"/>
                <a:gd name="connsiteY115" fmla="*/ 187326 h 341313"/>
                <a:gd name="connsiteX116" fmla="*/ 80599 w 339726"/>
                <a:gd name="connsiteY116" fmla="*/ 183357 h 341313"/>
                <a:gd name="connsiteX117" fmla="*/ 73488 w 339726"/>
                <a:gd name="connsiteY117" fmla="*/ 180975 h 341313"/>
                <a:gd name="connsiteX118" fmla="*/ 67166 w 339726"/>
                <a:gd name="connsiteY118" fmla="*/ 177007 h 341313"/>
                <a:gd name="connsiteX119" fmla="*/ 60054 w 339726"/>
                <a:gd name="connsiteY119" fmla="*/ 174625 h 341313"/>
                <a:gd name="connsiteX120" fmla="*/ 54523 w 339726"/>
                <a:gd name="connsiteY120" fmla="*/ 170657 h 341313"/>
                <a:gd name="connsiteX121" fmla="*/ 49782 w 339726"/>
                <a:gd name="connsiteY121" fmla="*/ 167482 h 341313"/>
                <a:gd name="connsiteX122" fmla="*/ 45831 w 339726"/>
                <a:gd name="connsiteY122" fmla="*/ 165100 h 341313"/>
                <a:gd name="connsiteX123" fmla="*/ 41880 w 339726"/>
                <a:gd name="connsiteY123" fmla="*/ 163513 h 341313"/>
                <a:gd name="connsiteX124" fmla="*/ 45831 w 339726"/>
                <a:gd name="connsiteY124" fmla="*/ 165894 h 341313"/>
                <a:gd name="connsiteX125" fmla="*/ 49782 w 339726"/>
                <a:gd name="connsiteY125" fmla="*/ 169069 h 341313"/>
                <a:gd name="connsiteX126" fmla="*/ 53733 w 339726"/>
                <a:gd name="connsiteY126" fmla="*/ 173038 h 341313"/>
                <a:gd name="connsiteX127" fmla="*/ 60054 w 339726"/>
                <a:gd name="connsiteY127" fmla="*/ 175419 h 341313"/>
                <a:gd name="connsiteX128" fmla="*/ 65586 w 339726"/>
                <a:gd name="connsiteY128" fmla="*/ 179388 h 341313"/>
                <a:gd name="connsiteX129" fmla="*/ 71907 w 339726"/>
                <a:gd name="connsiteY129" fmla="*/ 183357 h 341313"/>
                <a:gd name="connsiteX130" fmla="*/ 79019 w 339726"/>
                <a:gd name="connsiteY130" fmla="*/ 187326 h 341313"/>
                <a:gd name="connsiteX131" fmla="*/ 85341 w 339726"/>
                <a:gd name="connsiteY131" fmla="*/ 192088 h 341313"/>
                <a:gd name="connsiteX132" fmla="*/ 93243 w 339726"/>
                <a:gd name="connsiteY132" fmla="*/ 196057 h 341313"/>
                <a:gd name="connsiteX133" fmla="*/ 100354 w 339726"/>
                <a:gd name="connsiteY133" fmla="*/ 200819 h 341313"/>
                <a:gd name="connsiteX134" fmla="*/ 108256 w 339726"/>
                <a:gd name="connsiteY134" fmla="*/ 204788 h 341313"/>
                <a:gd name="connsiteX135" fmla="*/ 112207 w 339726"/>
                <a:gd name="connsiteY135" fmla="*/ 206376 h 341313"/>
                <a:gd name="connsiteX136" fmla="*/ 116158 w 339726"/>
                <a:gd name="connsiteY136" fmla="*/ 209551 h 341313"/>
                <a:gd name="connsiteX137" fmla="*/ 131962 w 339726"/>
                <a:gd name="connsiteY137" fmla="*/ 217489 h 341313"/>
                <a:gd name="connsiteX138" fmla="*/ 140654 w 339726"/>
                <a:gd name="connsiteY138" fmla="*/ 221457 h 341313"/>
                <a:gd name="connsiteX139" fmla="*/ 148556 w 339726"/>
                <a:gd name="connsiteY139" fmla="*/ 225426 h 341313"/>
                <a:gd name="connsiteX140" fmla="*/ 162779 w 339726"/>
                <a:gd name="connsiteY140" fmla="*/ 231776 h 341313"/>
                <a:gd name="connsiteX141" fmla="*/ 165940 w 339726"/>
                <a:gd name="connsiteY141" fmla="*/ 233364 h 341313"/>
                <a:gd name="connsiteX142" fmla="*/ 150927 w 339726"/>
                <a:gd name="connsiteY142" fmla="*/ 237332 h 341313"/>
                <a:gd name="connsiteX143" fmla="*/ 131962 w 339726"/>
                <a:gd name="connsiteY143" fmla="*/ 239714 h 341313"/>
                <a:gd name="connsiteX144" fmla="*/ 110627 w 339726"/>
                <a:gd name="connsiteY144" fmla="*/ 241301 h 341313"/>
                <a:gd name="connsiteX145" fmla="*/ 88501 w 339726"/>
                <a:gd name="connsiteY145" fmla="*/ 238920 h 341313"/>
                <a:gd name="connsiteX146" fmla="*/ 65586 w 339726"/>
                <a:gd name="connsiteY146" fmla="*/ 230982 h 341313"/>
                <a:gd name="connsiteX147" fmla="*/ 46621 w 339726"/>
                <a:gd name="connsiteY147" fmla="*/ 217489 h 341313"/>
                <a:gd name="connsiteX148" fmla="*/ 32398 w 339726"/>
                <a:gd name="connsiteY148" fmla="*/ 200819 h 341313"/>
                <a:gd name="connsiteX149" fmla="*/ 20545 w 339726"/>
                <a:gd name="connsiteY149" fmla="*/ 184944 h 341313"/>
                <a:gd name="connsiteX150" fmla="*/ 11062 w 339726"/>
                <a:gd name="connsiteY150" fmla="*/ 167482 h 341313"/>
                <a:gd name="connsiteX151" fmla="*/ 5531 w 339726"/>
                <a:gd name="connsiteY151" fmla="*/ 153988 h 341313"/>
                <a:gd name="connsiteX152" fmla="*/ 1580 w 339726"/>
                <a:gd name="connsiteY152" fmla="*/ 143669 h 341313"/>
                <a:gd name="connsiteX153" fmla="*/ 0 w 339726"/>
                <a:gd name="connsiteY153" fmla="*/ 139700 h 341313"/>
                <a:gd name="connsiteX154" fmla="*/ 3161 w 339726"/>
                <a:gd name="connsiteY154" fmla="*/ 139700 h 341313"/>
                <a:gd name="connsiteX155" fmla="*/ 11062 w 339726"/>
                <a:gd name="connsiteY155" fmla="*/ 136525 h 341313"/>
                <a:gd name="connsiteX156" fmla="*/ 22915 w 339726"/>
                <a:gd name="connsiteY156" fmla="*/ 132557 h 341313"/>
                <a:gd name="connsiteX157" fmla="*/ 37139 w 339726"/>
                <a:gd name="connsiteY157" fmla="*/ 130175 h 341313"/>
                <a:gd name="connsiteX158" fmla="*/ 191688 w 339726"/>
                <a:gd name="connsiteY158" fmla="*/ 0 h 341313"/>
                <a:gd name="connsiteX159" fmla="*/ 194052 w 339726"/>
                <a:gd name="connsiteY159" fmla="*/ 2381 h 341313"/>
                <a:gd name="connsiteX160" fmla="*/ 200357 w 339726"/>
                <a:gd name="connsiteY160" fmla="*/ 7937 h 341313"/>
                <a:gd name="connsiteX161" fmla="*/ 209025 w 339726"/>
                <a:gd name="connsiteY161" fmla="*/ 19050 h 341313"/>
                <a:gd name="connsiteX162" fmla="*/ 219270 w 339726"/>
                <a:gd name="connsiteY162" fmla="*/ 30956 h 341313"/>
                <a:gd name="connsiteX163" fmla="*/ 228726 w 339726"/>
                <a:gd name="connsiteY163" fmla="*/ 46831 h 341313"/>
                <a:gd name="connsiteX164" fmla="*/ 238183 w 339726"/>
                <a:gd name="connsiteY164" fmla="*/ 64294 h 341313"/>
                <a:gd name="connsiteX165" fmla="*/ 243699 w 339726"/>
                <a:gd name="connsiteY165" fmla="*/ 84137 h 341313"/>
                <a:gd name="connsiteX166" fmla="*/ 246063 w 339726"/>
                <a:gd name="connsiteY166" fmla="*/ 105569 h 341313"/>
                <a:gd name="connsiteX167" fmla="*/ 243699 w 339726"/>
                <a:gd name="connsiteY167" fmla="*/ 130175 h 341313"/>
                <a:gd name="connsiteX168" fmla="*/ 235031 w 339726"/>
                <a:gd name="connsiteY168" fmla="*/ 153194 h 341313"/>
                <a:gd name="connsiteX169" fmla="*/ 224786 w 339726"/>
                <a:gd name="connsiteY169" fmla="*/ 171450 h 341313"/>
                <a:gd name="connsiteX170" fmla="*/ 212965 w 339726"/>
                <a:gd name="connsiteY170" fmla="*/ 188912 h 341313"/>
                <a:gd name="connsiteX171" fmla="*/ 203509 w 339726"/>
                <a:gd name="connsiteY171" fmla="*/ 200819 h 341313"/>
                <a:gd name="connsiteX172" fmla="*/ 195628 w 339726"/>
                <a:gd name="connsiteY172" fmla="*/ 209550 h 341313"/>
                <a:gd name="connsiteX173" fmla="*/ 194052 w 339726"/>
                <a:gd name="connsiteY173" fmla="*/ 198437 h 341313"/>
                <a:gd name="connsiteX174" fmla="*/ 191688 w 339726"/>
                <a:gd name="connsiteY174" fmla="*/ 182562 h 341313"/>
                <a:gd name="connsiteX175" fmla="*/ 191688 w 339726"/>
                <a:gd name="connsiteY175" fmla="*/ 173037 h 341313"/>
                <a:gd name="connsiteX176" fmla="*/ 190112 w 339726"/>
                <a:gd name="connsiteY176" fmla="*/ 163512 h 341313"/>
                <a:gd name="connsiteX177" fmla="*/ 188536 w 339726"/>
                <a:gd name="connsiteY177" fmla="*/ 144462 h 341313"/>
                <a:gd name="connsiteX178" fmla="*/ 188536 w 339726"/>
                <a:gd name="connsiteY178" fmla="*/ 139700 h 341313"/>
                <a:gd name="connsiteX179" fmla="*/ 188536 w 339726"/>
                <a:gd name="connsiteY179" fmla="*/ 135731 h 341313"/>
                <a:gd name="connsiteX180" fmla="*/ 188536 w 339726"/>
                <a:gd name="connsiteY180" fmla="*/ 124619 h 341313"/>
                <a:gd name="connsiteX181" fmla="*/ 188536 w 339726"/>
                <a:gd name="connsiteY181" fmla="*/ 116681 h 341313"/>
                <a:gd name="connsiteX182" fmla="*/ 187748 w 339726"/>
                <a:gd name="connsiteY182" fmla="*/ 107156 h 341313"/>
                <a:gd name="connsiteX183" fmla="*/ 187748 w 339726"/>
                <a:gd name="connsiteY183" fmla="*/ 97631 h 341313"/>
                <a:gd name="connsiteX184" fmla="*/ 187748 w 339726"/>
                <a:gd name="connsiteY184" fmla="*/ 89694 h 341313"/>
                <a:gd name="connsiteX185" fmla="*/ 188536 w 339726"/>
                <a:gd name="connsiteY185" fmla="*/ 81756 h 341313"/>
                <a:gd name="connsiteX186" fmla="*/ 188536 w 339726"/>
                <a:gd name="connsiteY186" fmla="*/ 73819 h 341313"/>
                <a:gd name="connsiteX187" fmla="*/ 188536 w 339726"/>
                <a:gd name="connsiteY187" fmla="*/ 66675 h 341313"/>
                <a:gd name="connsiteX188" fmla="*/ 188536 w 339726"/>
                <a:gd name="connsiteY188" fmla="*/ 60325 h 341313"/>
                <a:gd name="connsiteX189" fmla="*/ 188536 w 339726"/>
                <a:gd name="connsiteY189" fmla="*/ 54769 h 341313"/>
                <a:gd name="connsiteX190" fmla="*/ 188536 w 339726"/>
                <a:gd name="connsiteY190" fmla="*/ 50800 h 341313"/>
                <a:gd name="connsiteX191" fmla="*/ 190112 w 339726"/>
                <a:gd name="connsiteY191" fmla="*/ 45244 h 341313"/>
                <a:gd name="connsiteX192" fmla="*/ 190112 w 339726"/>
                <a:gd name="connsiteY192" fmla="*/ 42862 h 341313"/>
                <a:gd name="connsiteX193" fmla="*/ 188536 w 339726"/>
                <a:gd name="connsiteY193" fmla="*/ 45244 h 341313"/>
                <a:gd name="connsiteX194" fmla="*/ 188536 w 339726"/>
                <a:gd name="connsiteY194" fmla="*/ 50800 h 341313"/>
                <a:gd name="connsiteX195" fmla="*/ 187748 w 339726"/>
                <a:gd name="connsiteY195" fmla="*/ 54769 h 341313"/>
                <a:gd name="connsiteX196" fmla="*/ 187748 w 339726"/>
                <a:gd name="connsiteY196" fmla="*/ 60325 h 341313"/>
                <a:gd name="connsiteX197" fmla="*/ 186172 w 339726"/>
                <a:gd name="connsiteY197" fmla="*/ 66675 h 341313"/>
                <a:gd name="connsiteX198" fmla="*/ 186172 w 339726"/>
                <a:gd name="connsiteY198" fmla="*/ 73819 h 341313"/>
                <a:gd name="connsiteX199" fmla="*/ 184596 w 339726"/>
                <a:gd name="connsiteY199" fmla="*/ 81756 h 341313"/>
                <a:gd name="connsiteX200" fmla="*/ 184596 w 339726"/>
                <a:gd name="connsiteY200" fmla="*/ 89694 h 341313"/>
                <a:gd name="connsiteX201" fmla="*/ 183808 w 339726"/>
                <a:gd name="connsiteY201" fmla="*/ 97631 h 341313"/>
                <a:gd name="connsiteX202" fmla="*/ 183808 w 339726"/>
                <a:gd name="connsiteY202" fmla="*/ 107156 h 341313"/>
                <a:gd name="connsiteX203" fmla="*/ 183808 w 339726"/>
                <a:gd name="connsiteY203" fmla="*/ 115094 h 341313"/>
                <a:gd name="connsiteX204" fmla="*/ 182232 w 339726"/>
                <a:gd name="connsiteY204" fmla="*/ 124619 h 341313"/>
                <a:gd name="connsiteX205" fmla="*/ 182232 w 339726"/>
                <a:gd name="connsiteY205" fmla="*/ 135731 h 341313"/>
                <a:gd name="connsiteX206" fmla="*/ 182232 w 339726"/>
                <a:gd name="connsiteY206" fmla="*/ 139700 h 341313"/>
                <a:gd name="connsiteX207" fmla="*/ 182232 w 339726"/>
                <a:gd name="connsiteY207" fmla="*/ 144462 h 341313"/>
                <a:gd name="connsiteX208" fmla="*/ 182232 w 339726"/>
                <a:gd name="connsiteY208" fmla="*/ 163512 h 341313"/>
                <a:gd name="connsiteX209" fmla="*/ 182232 w 339726"/>
                <a:gd name="connsiteY209" fmla="*/ 173037 h 341313"/>
                <a:gd name="connsiteX210" fmla="*/ 182232 w 339726"/>
                <a:gd name="connsiteY210" fmla="*/ 182562 h 341313"/>
                <a:gd name="connsiteX211" fmla="*/ 182232 w 339726"/>
                <a:gd name="connsiteY211" fmla="*/ 192087 h 341313"/>
                <a:gd name="connsiteX212" fmla="*/ 182232 w 339726"/>
                <a:gd name="connsiteY212" fmla="*/ 200025 h 341313"/>
                <a:gd name="connsiteX213" fmla="*/ 182232 w 339726"/>
                <a:gd name="connsiteY213" fmla="*/ 202406 h 341313"/>
                <a:gd name="connsiteX214" fmla="*/ 171199 w 339726"/>
                <a:gd name="connsiteY214" fmla="*/ 190500 h 341313"/>
                <a:gd name="connsiteX215" fmla="*/ 159378 w 339726"/>
                <a:gd name="connsiteY215" fmla="*/ 174625 h 341313"/>
                <a:gd name="connsiteX216" fmla="*/ 149133 w 339726"/>
                <a:gd name="connsiteY216" fmla="*/ 153987 h 341313"/>
                <a:gd name="connsiteX217" fmla="*/ 141253 w 339726"/>
                <a:gd name="connsiteY217" fmla="*/ 131762 h 341313"/>
                <a:gd name="connsiteX218" fmla="*/ 136525 w 339726"/>
                <a:gd name="connsiteY218" fmla="*/ 105569 h 341313"/>
                <a:gd name="connsiteX219" fmla="*/ 139677 w 339726"/>
                <a:gd name="connsiteY219" fmla="*/ 84137 h 341313"/>
                <a:gd name="connsiteX220" fmla="*/ 145981 w 339726"/>
                <a:gd name="connsiteY220" fmla="*/ 64294 h 341313"/>
                <a:gd name="connsiteX221" fmla="*/ 153862 w 339726"/>
                <a:gd name="connsiteY221" fmla="*/ 46831 h 341313"/>
                <a:gd name="connsiteX222" fmla="*/ 164894 w 339726"/>
                <a:gd name="connsiteY222" fmla="*/ 30956 h 341313"/>
                <a:gd name="connsiteX223" fmla="*/ 174351 w 339726"/>
                <a:gd name="connsiteY223" fmla="*/ 19050 h 341313"/>
                <a:gd name="connsiteX224" fmla="*/ 183808 w 339726"/>
                <a:gd name="connsiteY224" fmla="*/ 7937 h 341313"/>
                <a:gd name="connsiteX225" fmla="*/ 188536 w 339726"/>
                <a:gd name="connsiteY225" fmla="*/ 2381 h 341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Lst>
              <a:rect l="l" t="t" r="r" b="b"/>
              <a:pathLst>
                <a:path w="339726" h="341313">
                  <a:moveTo>
                    <a:pt x="185739" y="211138"/>
                  </a:moveTo>
                  <a:lnTo>
                    <a:pt x="189707" y="211138"/>
                  </a:lnTo>
                  <a:lnTo>
                    <a:pt x="189707" y="212707"/>
                  </a:lnTo>
                  <a:lnTo>
                    <a:pt x="189707" y="215059"/>
                  </a:lnTo>
                  <a:lnTo>
                    <a:pt x="189707" y="218980"/>
                  </a:lnTo>
                  <a:lnTo>
                    <a:pt x="191295" y="226038"/>
                  </a:lnTo>
                  <a:lnTo>
                    <a:pt x="191295" y="232311"/>
                  </a:lnTo>
                  <a:lnTo>
                    <a:pt x="191295" y="241722"/>
                  </a:lnTo>
                  <a:lnTo>
                    <a:pt x="192089" y="251132"/>
                  </a:lnTo>
                  <a:lnTo>
                    <a:pt x="192089" y="261326"/>
                  </a:lnTo>
                  <a:lnTo>
                    <a:pt x="192089" y="273873"/>
                  </a:lnTo>
                  <a:lnTo>
                    <a:pt x="193676" y="285636"/>
                  </a:lnTo>
                  <a:lnTo>
                    <a:pt x="193676" y="291909"/>
                  </a:lnTo>
                  <a:lnTo>
                    <a:pt x="193676" y="298967"/>
                  </a:lnTo>
                  <a:lnTo>
                    <a:pt x="193676" y="313083"/>
                  </a:lnTo>
                  <a:lnTo>
                    <a:pt x="192089" y="327982"/>
                  </a:lnTo>
                  <a:lnTo>
                    <a:pt x="192089" y="341313"/>
                  </a:lnTo>
                  <a:lnTo>
                    <a:pt x="169863" y="341313"/>
                  </a:lnTo>
                  <a:lnTo>
                    <a:pt x="169863" y="339745"/>
                  </a:lnTo>
                  <a:lnTo>
                    <a:pt x="172245" y="324845"/>
                  </a:lnTo>
                  <a:lnTo>
                    <a:pt x="174626" y="312298"/>
                  </a:lnTo>
                  <a:lnTo>
                    <a:pt x="176213" y="297399"/>
                  </a:lnTo>
                  <a:lnTo>
                    <a:pt x="178595" y="285636"/>
                  </a:lnTo>
                  <a:lnTo>
                    <a:pt x="180182" y="272305"/>
                  </a:lnTo>
                  <a:lnTo>
                    <a:pt x="181770" y="261326"/>
                  </a:lnTo>
                  <a:lnTo>
                    <a:pt x="183357" y="251132"/>
                  </a:lnTo>
                  <a:lnTo>
                    <a:pt x="183357" y="240153"/>
                  </a:lnTo>
                  <a:lnTo>
                    <a:pt x="184151" y="232311"/>
                  </a:lnTo>
                  <a:lnTo>
                    <a:pt x="184151" y="226038"/>
                  </a:lnTo>
                  <a:lnTo>
                    <a:pt x="185739" y="218980"/>
                  </a:lnTo>
                  <a:lnTo>
                    <a:pt x="185739" y="215059"/>
                  </a:lnTo>
                  <a:lnTo>
                    <a:pt x="185739" y="212707"/>
                  </a:lnTo>
                  <a:close/>
                  <a:moveTo>
                    <a:pt x="298218" y="173038"/>
                  </a:moveTo>
                  <a:lnTo>
                    <a:pt x="314183" y="173038"/>
                  </a:lnTo>
                  <a:lnTo>
                    <a:pt x="327753" y="174614"/>
                  </a:lnTo>
                  <a:lnTo>
                    <a:pt x="337332" y="175402"/>
                  </a:lnTo>
                  <a:lnTo>
                    <a:pt x="339726" y="175402"/>
                  </a:lnTo>
                  <a:lnTo>
                    <a:pt x="339726" y="179341"/>
                  </a:lnTo>
                  <a:lnTo>
                    <a:pt x="338130" y="188797"/>
                  </a:lnTo>
                  <a:lnTo>
                    <a:pt x="334139" y="200616"/>
                  </a:lnTo>
                  <a:lnTo>
                    <a:pt x="329349" y="217164"/>
                  </a:lnTo>
                  <a:lnTo>
                    <a:pt x="320569" y="234499"/>
                  </a:lnTo>
                  <a:lnTo>
                    <a:pt x="310191" y="250258"/>
                  </a:lnTo>
                  <a:lnTo>
                    <a:pt x="294227" y="263653"/>
                  </a:lnTo>
                  <a:lnTo>
                    <a:pt x="272674" y="273897"/>
                  </a:lnTo>
                  <a:lnTo>
                    <a:pt x="249525" y="279412"/>
                  </a:lnTo>
                  <a:lnTo>
                    <a:pt x="229570" y="280988"/>
                  </a:lnTo>
                  <a:lnTo>
                    <a:pt x="212008" y="279412"/>
                  </a:lnTo>
                  <a:lnTo>
                    <a:pt x="199236" y="277048"/>
                  </a:lnTo>
                  <a:lnTo>
                    <a:pt x="206421" y="271533"/>
                  </a:lnTo>
                  <a:lnTo>
                    <a:pt x="216798" y="262077"/>
                  </a:lnTo>
                  <a:lnTo>
                    <a:pt x="222385" y="256562"/>
                  </a:lnTo>
                  <a:lnTo>
                    <a:pt x="227973" y="252622"/>
                  </a:lnTo>
                  <a:lnTo>
                    <a:pt x="241543" y="242378"/>
                  </a:lnTo>
                  <a:lnTo>
                    <a:pt x="243938" y="240802"/>
                  </a:lnTo>
                  <a:lnTo>
                    <a:pt x="247131" y="238439"/>
                  </a:lnTo>
                  <a:lnTo>
                    <a:pt x="253517" y="232923"/>
                  </a:lnTo>
                  <a:lnTo>
                    <a:pt x="259903" y="228983"/>
                  </a:lnTo>
                  <a:lnTo>
                    <a:pt x="265490" y="223467"/>
                  </a:lnTo>
                  <a:lnTo>
                    <a:pt x="272674" y="219528"/>
                  </a:lnTo>
                  <a:lnTo>
                    <a:pt x="277464" y="215588"/>
                  </a:lnTo>
                  <a:lnTo>
                    <a:pt x="288639" y="209284"/>
                  </a:lnTo>
                  <a:lnTo>
                    <a:pt x="292630" y="206132"/>
                  </a:lnTo>
                  <a:lnTo>
                    <a:pt x="298218" y="202192"/>
                  </a:lnTo>
                  <a:lnTo>
                    <a:pt x="300613" y="200616"/>
                  </a:lnTo>
                  <a:lnTo>
                    <a:pt x="304604" y="198252"/>
                  </a:lnTo>
                  <a:lnTo>
                    <a:pt x="307797" y="196676"/>
                  </a:lnTo>
                  <a:lnTo>
                    <a:pt x="310191" y="195888"/>
                  </a:lnTo>
                  <a:lnTo>
                    <a:pt x="311788" y="194313"/>
                  </a:lnTo>
                  <a:lnTo>
                    <a:pt x="310191" y="194313"/>
                  </a:lnTo>
                  <a:lnTo>
                    <a:pt x="307797" y="195888"/>
                  </a:lnTo>
                  <a:lnTo>
                    <a:pt x="304604" y="198252"/>
                  </a:lnTo>
                  <a:lnTo>
                    <a:pt x="300613" y="199828"/>
                  </a:lnTo>
                  <a:lnTo>
                    <a:pt x="296621" y="202192"/>
                  </a:lnTo>
                  <a:lnTo>
                    <a:pt x="292630" y="204556"/>
                  </a:lnTo>
                  <a:lnTo>
                    <a:pt x="287043" y="207708"/>
                  </a:lnTo>
                  <a:lnTo>
                    <a:pt x="276666" y="213224"/>
                  </a:lnTo>
                  <a:lnTo>
                    <a:pt x="269481" y="217164"/>
                  </a:lnTo>
                  <a:lnTo>
                    <a:pt x="264692" y="221104"/>
                  </a:lnTo>
                  <a:lnTo>
                    <a:pt x="257508" y="225043"/>
                  </a:lnTo>
                  <a:lnTo>
                    <a:pt x="251122" y="228983"/>
                  </a:lnTo>
                  <a:lnTo>
                    <a:pt x="243938" y="232923"/>
                  </a:lnTo>
                  <a:lnTo>
                    <a:pt x="239947" y="235287"/>
                  </a:lnTo>
                  <a:lnTo>
                    <a:pt x="237552" y="238439"/>
                  </a:lnTo>
                  <a:lnTo>
                    <a:pt x="223982" y="246318"/>
                  </a:lnTo>
                  <a:lnTo>
                    <a:pt x="216798" y="251834"/>
                  </a:lnTo>
                  <a:lnTo>
                    <a:pt x="212008" y="255774"/>
                  </a:lnTo>
                  <a:lnTo>
                    <a:pt x="199236" y="264441"/>
                  </a:lnTo>
                  <a:lnTo>
                    <a:pt x="198438" y="266017"/>
                  </a:lnTo>
                  <a:lnTo>
                    <a:pt x="200833" y="252622"/>
                  </a:lnTo>
                  <a:lnTo>
                    <a:pt x="206421" y="236863"/>
                  </a:lnTo>
                  <a:lnTo>
                    <a:pt x="214403" y="219528"/>
                  </a:lnTo>
                  <a:lnTo>
                    <a:pt x="226377" y="203768"/>
                  </a:lnTo>
                  <a:lnTo>
                    <a:pt x="241543" y="188797"/>
                  </a:lnTo>
                  <a:lnTo>
                    <a:pt x="259903" y="179341"/>
                  </a:lnTo>
                  <a:lnTo>
                    <a:pt x="279060" y="174614"/>
                  </a:lnTo>
                  <a:close/>
                  <a:moveTo>
                    <a:pt x="54523" y="128588"/>
                  </a:moveTo>
                  <a:lnTo>
                    <a:pt x="73488" y="128588"/>
                  </a:lnTo>
                  <a:lnTo>
                    <a:pt x="93243" y="131763"/>
                  </a:lnTo>
                  <a:lnTo>
                    <a:pt x="112207" y="138113"/>
                  </a:lnTo>
                  <a:lnTo>
                    <a:pt x="131172" y="151607"/>
                  </a:lnTo>
                  <a:lnTo>
                    <a:pt x="145395" y="167482"/>
                  </a:lnTo>
                  <a:lnTo>
                    <a:pt x="157248" y="183357"/>
                  </a:lnTo>
                  <a:lnTo>
                    <a:pt x="166730" y="200819"/>
                  </a:lnTo>
                  <a:lnTo>
                    <a:pt x="172262" y="214314"/>
                  </a:lnTo>
                  <a:lnTo>
                    <a:pt x="176213" y="225426"/>
                  </a:lnTo>
                  <a:lnTo>
                    <a:pt x="166730" y="221457"/>
                  </a:lnTo>
                  <a:lnTo>
                    <a:pt x="152507" y="215901"/>
                  </a:lnTo>
                  <a:lnTo>
                    <a:pt x="144605" y="213520"/>
                  </a:lnTo>
                  <a:lnTo>
                    <a:pt x="135913" y="209551"/>
                  </a:lnTo>
                  <a:lnTo>
                    <a:pt x="120109" y="202407"/>
                  </a:lnTo>
                  <a:lnTo>
                    <a:pt x="116158" y="200819"/>
                  </a:lnTo>
                  <a:lnTo>
                    <a:pt x="110627" y="198438"/>
                  </a:lnTo>
                  <a:lnTo>
                    <a:pt x="102725" y="196057"/>
                  </a:lnTo>
                  <a:lnTo>
                    <a:pt x="96403" y="192088"/>
                  </a:lnTo>
                  <a:lnTo>
                    <a:pt x="88501" y="187326"/>
                  </a:lnTo>
                  <a:lnTo>
                    <a:pt x="80599" y="183357"/>
                  </a:lnTo>
                  <a:lnTo>
                    <a:pt x="73488" y="180975"/>
                  </a:lnTo>
                  <a:lnTo>
                    <a:pt x="67166" y="177007"/>
                  </a:lnTo>
                  <a:lnTo>
                    <a:pt x="60054" y="174625"/>
                  </a:lnTo>
                  <a:lnTo>
                    <a:pt x="54523" y="170657"/>
                  </a:lnTo>
                  <a:lnTo>
                    <a:pt x="49782" y="167482"/>
                  </a:lnTo>
                  <a:lnTo>
                    <a:pt x="45831" y="165100"/>
                  </a:lnTo>
                  <a:lnTo>
                    <a:pt x="41880" y="163513"/>
                  </a:lnTo>
                  <a:lnTo>
                    <a:pt x="45831" y="165894"/>
                  </a:lnTo>
                  <a:lnTo>
                    <a:pt x="49782" y="169069"/>
                  </a:lnTo>
                  <a:lnTo>
                    <a:pt x="53733" y="173038"/>
                  </a:lnTo>
                  <a:lnTo>
                    <a:pt x="60054" y="175419"/>
                  </a:lnTo>
                  <a:lnTo>
                    <a:pt x="65586" y="179388"/>
                  </a:lnTo>
                  <a:lnTo>
                    <a:pt x="71907" y="183357"/>
                  </a:lnTo>
                  <a:lnTo>
                    <a:pt x="79019" y="187326"/>
                  </a:lnTo>
                  <a:lnTo>
                    <a:pt x="85341" y="192088"/>
                  </a:lnTo>
                  <a:lnTo>
                    <a:pt x="93243" y="196057"/>
                  </a:lnTo>
                  <a:lnTo>
                    <a:pt x="100354" y="200819"/>
                  </a:lnTo>
                  <a:lnTo>
                    <a:pt x="108256" y="204788"/>
                  </a:lnTo>
                  <a:lnTo>
                    <a:pt x="112207" y="206376"/>
                  </a:lnTo>
                  <a:lnTo>
                    <a:pt x="116158" y="209551"/>
                  </a:lnTo>
                  <a:lnTo>
                    <a:pt x="131962" y="217489"/>
                  </a:lnTo>
                  <a:lnTo>
                    <a:pt x="140654" y="221457"/>
                  </a:lnTo>
                  <a:lnTo>
                    <a:pt x="148556" y="225426"/>
                  </a:lnTo>
                  <a:lnTo>
                    <a:pt x="162779" y="231776"/>
                  </a:lnTo>
                  <a:lnTo>
                    <a:pt x="165940" y="233364"/>
                  </a:lnTo>
                  <a:lnTo>
                    <a:pt x="150927" y="237332"/>
                  </a:lnTo>
                  <a:lnTo>
                    <a:pt x="131962" y="239714"/>
                  </a:lnTo>
                  <a:lnTo>
                    <a:pt x="110627" y="241301"/>
                  </a:lnTo>
                  <a:lnTo>
                    <a:pt x="88501" y="238920"/>
                  </a:lnTo>
                  <a:lnTo>
                    <a:pt x="65586" y="230982"/>
                  </a:lnTo>
                  <a:lnTo>
                    <a:pt x="46621" y="217489"/>
                  </a:lnTo>
                  <a:lnTo>
                    <a:pt x="32398" y="200819"/>
                  </a:lnTo>
                  <a:lnTo>
                    <a:pt x="20545" y="184944"/>
                  </a:lnTo>
                  <a:lnTo>
                    <a:pt x="11062" y="167482"/>
                  </a:lnTo>
                  <a:lnTo>
                    <a:pt x="5531" y="153988"/>
                  </a:lnTo>
                  <a:lnTo>
                    <a:pt x="1580" y="143669"/>
                  </a:lnTo>
                  <a:lnTo>
                    <a:pt x="0" y="139700"/>
                  </a:lnTo>
                  <a:lnTo>
                    <a:pt x="3161" y="139700"/>
                  </a:lnTo>
                  <a:lnTo>
                    <a:pt x="11062" y="136525"/>
                  </a:lnTo>
                  <a:lnTo>
                    <a:pt x="22915" y="132557"/>
                  </a:lnTo>
                  <a:lnTo>
                    <a:pt x="37139" y="130175"/>
                  </a:lnTo>
                  <a:close/>
                  <a:moveTo>
                    <a:pt x="191688" y="0"/>
                  </a:moveTo>
                  <a:lnTo>
                    <a:pt x="194052" y="2381"/>
                  </a:lnTo>
                  <a:lnTo>
                    <a:pt x="200357" y="7937"/>
                  </a:lnTo>
                  <a:lnTo>
                    <a:pt x="209025" y="19050"/>
                  </a:lnTo>
                  <a:lnTo>
                    <a:pt x="219270" y="30956"/>
                  </a:lnTo>
                  <a:lnTo>
                    <a:pt x="228726" y="46831"/>
                  </a:lnTo>
                  <a:lnTo>
                    <a:pt x="238183" y="64294"/>
                  </a:lnTo>
                  <a:lnTo>
                    <a:pt x="243699" y="84137"/>
                  </a:lnTo>
                  <a:lnTo>
                    <a:pt x="246063" y="105569"/>
                  </a:lnTo>
                  <a:lnTo>
                    <a:pt x="243699" y="130175"/>
                  </a:lnTo>
                  <a:lnTo>
                    <a:pt x="235031" y="153194"/>
                  </a:lnTo>
                  <a:lnTo>
                    <a:pt x="224786" y="171450"/>
                  </a:lnTo>
                  <a:lnTo>
                    <a:pt x="212965" y="188912"/>
                  </a:lnTo>
                  <a:lnTo>
                    <a:pt x="203509" y="200819"/>
                  </a:lnTo>
                  <a:lnTo>
                    <a:pt x="195628" y="209550"/>
                  </a:lnTo>
                  <a:lnTo>
                    <a:pt x="194052" y="198437"/>
                  </a:lnTo>
                  <a:lnTo>
                    <a:pt x="191688" y="182562"/>
                  </a:lnTo>
                  <a:lnTo>
                    <a:pt x="191688" y="173037"/>
                  </a:lnTo>
                  <a:lnTo>
                    <a:pt x="190112" y="163512"/>
                  </a:lnTo>
                  <a:lnTo>
                    <a:pt x="188536" y="144462"/>
                  </a:lnTo>
                  <a:lnTo>
                    <a:pt x="188536" y="139700"/>
                  </a:lnTo>
                  <a:lnTo>
                    <a:pt x="188536" y="135731"/>
                  </a:lnTo>
                  <a:lnTo>
                    <a:pt x="188536" y="124619"/>
                  </a:lnTo>
                  <a:lnTo>
                    <a:pt x="188536" y="116681"/>
                  </a:lnTo>
                  <a:lnTo>
                    <a:pt x="187748" y="107156"/>
                  </a:lnTo>
                  <a:lnTo>
                    <a:pt x="187748" y="97631"/>
                  </a:lnTo>
                  <a:lnTo>
                    <a:pt x="187748" y="89694"/>
                  </a:lnTo>
                  <a:lnTo>
                    <a:pt x="188536" y="81756"/>
                  </a:lnTo>
                  <a:lnTo>
                    <a:pt x="188536" y="73819"/>
                  </a:lnTo>
                  <a:lnTo>
                    <a:pt x="188536" y="66675"/>
                  </a:lnTo>
                  <a:lnTo>
                    <a:pt x="188536" y="60325"/>
                  </a:lnTo>
                  <a:lnTo>
                    <a:pt x="188536" y="54769"/>
                  </a:lnTo>
                  <a:lnTo>
                    <a:pt x="188536" y="50800"/>
                  </a:lnTo>
                  <a:lnTo>
                    <a:pt x="190112" y="45244"/>
                  </a:lnTo>
                  <a:lnTo>
                    <a:pt x="190112" y="42862"/>
                  </a:lnTo>
                  <a:lnTo>
                    <a:pt x="188536" y="45244"/>
                  </a:lnTo>
                  <a:lnTo>
                    <a:pt x="188536" y="50800"/>
                  </a:lnTo>
                  <a:lnTo>
                    <a:pt x="187748" y="54769"/>
                  </a:lnTo>
                  <a:lnTo>
                    <a:pt x="187748" y="60325"/>
                  </a:lnTo>
                  <a:lnTo>
                    <a:pt x="186172" y="66675"/>
                  </a:lnTo>
                  <a:lnTo>
                    <a:pt x="186172" y="73819"/>
                  </a:lnTo>
                  <a:lnTo>
                    <a:pt x="184596" y="81756"/>
                  </a:lnTo>
                  <a:lnTo>
                    <a:pt x="184596" y="89694"/>
                  </a:lnTo>
                  <a:lnTo>
                    <a:pt x="183808" y="97631"/>
                  </a:lnTo>
                  <a:lnTo>
                    <a:pt x="183808" y="107156"/>
                  </a:lnTo>
                  <a:lnTo>
                    <a:pt x="183808" y="115094"/>
                  </a:lnTo>
                  <a:lnTo>
                    <a:pt x="182232" y="124619"/>
                  </a:lnTo>
                  <a:lnTo>
                    <a:pt x="182232" y="135731"/>
                  </a:lnTo>
                  <a:lnTo>
                    <a:pt x="182232" y="139700"/>
                  </a:lnTo>
                  <a:lnTo>
                    <a:pt x="182232" y="144462"/>
                  </a:lnTo>
                  <a:lnTo>
                    <a:pt x="182232" y="163512"/>
                  </a:lnTo>
                  <a:lnTo>
                    <a:pt x="182232" y="173037"/>
                  </a:lnTo>
                  <a:lnTo>
                    <a:pt x="182232" y="182562"/>
                  </a:lnTo>
                  <a:lnTo>
                    <a:pt x="182232" y="192087"/>
                  </a:lnTo>
                  <a:lnTo>
                    <a:pt x="182232" y="200025"/>
                  </a:lnTo>
                  <a:lnTo>
                    <a:pt x="182232" y="202406"/>
                  </a:lnTo>
                  <a:lnTo>
                    <a:pt x="171199" y="190500"/>
                  </a:lnTo>
                  <a:lnTo>
                    <a:pt x="159378" y="174625"/>
                  </a:lnTo>
                  <a:lnTo>
                    <a:pt x="149133" y="153987"/>
                  </a:lnTo>
                  <a:lnTo>
                    <a:pt x="141253" y="131762"/>
                  </a:lnTo>
                  <a:lnTo>
                    <a:pt x="136525" y="105569"/>
                  </a:lnTo>
                  <a:lnTo>
                    <a:pt x="139677" y="84137"/>
                  </a:lnTo>
                  <a:lnTo>
                    <a:pt x="145981" y="64294"/>
                  </a:lnTo>
                  <a:lnTo>
                    <a:pt x="153862" y="46831"/>
                  </a:lnTo>
                  <a:lnTo>
                    <a:pt x="164894" y="30956"/>
                  </a:lnTo>
                  <a:lnTo>
                    <a:pt x="174351" y="19050"/>
                  </a:lnTo>
                  <a:lnTo>
                    <a:pt x="183808" y="7937"/>
                  </a:lnTo>
                  <a:lnTo>
                    <a:pt x="188536" y="2381"/>
                  </a:lnTo>
                  <a:close/>
                </a:path>
              </a:pathLst>
            </a:custGeom>
            <a:grpFill/>
            <a:ln w="0">
              <a:noFill/>
              <a:prstDash val="solid"/>
              <a:round/>
            </a:ln>
          </p:spPr>
          <p:txBody>
            <a:bodyPr vert="horz" wrap="square" lIns="91435" tIns="45717" rIns="91435" bIns="45717" numCol="1" anchor="t" anchorCtr="0" compatLnSpc="1">
              <a:noAutofit/>
            </a:bodyPr>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33" name="任意多边形 2432"/>
            <p:cNvSpPr/>
            <p:nvPr/>
          </p:nvSpPr>
          <p:spPr bwMode="auto">
            <a:xfrm>
              <a:off x="7632701" y="2874963"/>
              <a:ext cx="366713" cy="301625"/>
            </a:xfrm>
            <a:custGeom>
              <a:avLst/>
              <a:gdLst>
                <a:gd name="connsiteX0" fmla="*/ 79375 w 366713"/>
                <a:gd name="connsiteY0" fmla="*/ 201612 h 301625"/>
                <a:gd name="connsiteX1" fmla="*/ 79375 w 366713"/>
                <a:gd name="connsiteY1" fmla="*/ 301625 h 301625"/>
                <a:gd name="connsiteX2" fmla="*/ 14287 w 366713"/>
                <a:gd name="connsiteY2" fmla="*/ 301625 h 301625"/>
                <a:gd name="connsiteX3" fmla="*/ 14287 w 366713"/>
                <a:gd name="connsiteY3" fmla="*/ 250418 h 301625"/>
                <a:gd name="connsiteX4" fmla="*/ 131743 w 366713"/>
                <a:gd name="connsiteY4" fmla="*/ 163512 h 301625"/>
                <a:gd name="connsiteX5" fmla="*/ 161925 w 366713"/>
                <a:gd name="connsiteY5" fmla="*/ 182562 h 301625"/>
                <a:gd name="connsiteX6" fmla="*/ 161925 w 366713"/>
                <a:gd name="connsiteY6" fmla="*/ 301625 h 301625"/>
                <a:gd name="connsiteX7" fmla="*/ 100012 w 366713"/>
                <a:gd name="connsiteY7" fmla="*/ 301625 h 301625"/>
                <a:gd name="connsiteX8" fmla="*/ 100012 w 366713"/>
                <a:gd name="connsiteY8" fmla="*/ 187325 h 301625"/>
                <a:gd name="connsiteX9" fmla="*/ 246062 w 366713"/>
                <a:gd name="connsiteY9" fmla="*/ 139700 h 301625"/>
                <a:gd name="connsiteX10" fmla="*/ 246062 w 366713"/>
                <a:gd name="connsiteY10" fmla="*/ 301625 h 301625"/>
                <a:gd name="connsiteX11" fmla="*/ 182562 w 366713"/>
                <a:gd name="connsiteY11" fmla="*/ 301625 h 301625"/>
                <a:gd name="connsiteX12" fmla="*/ 182562 w 366713"/>
                <a:gd name="connsiteY12" fmla="*/ 192346 h 301625"/>
                <a:gd name="connsiteX13" fmla="*/ 184130 w 366713"/>
                <a:gd name="connsiteY13" fmla="*/ 193941 h 301625"/>
                <a:gd name="connsiteX14" fmla="*/ 330200 w 366713"/>
                <a:gd name="connsiteY14" fmla="*/ 69850 h 301625"/>
                <a:gd name="connsiteX15" fmla="*/ 330200 w 366713"/>
                <a:gd name="connsiteY15" fmla="*/ 301625 h 301625"/>
                <a:gd name="connsiteX16" fmla="*/ 265112 w 366713"/>
                <a:gd name="connsiteY16" fmla="*/ 301625 h 301625"/>
                <a:gd name="connsiteX17" fmla="*/ 265112 w 366713"/>
                <a:gd name="connsiteY17" fmla="*/ 124011 h 301625"/>
                <a:gd name="connsiteX18" fmla="*/ 279211 w 366713"/>
                <a:gd name="connsiteY18" fmla="*/ 0 h 301625"/>
                <a:gd name="connsiteX19" fmla="*/ 366713 w 366713"/>
                <a:gd name="connsiteY19" fmla="*/ 3996 h 301625"/>
                <a:gd name="connsiteX20" fmla="*/ 356372 w 366713"/>
                <a:gd name="connsiteY20" fmla="*/ 90312 h 301625"/>
                <a:gd name="connsiteX21" fmla="*/ 333303 w 366713"/>
                <a:gd name="connsiteY21" fmla="*/ 88714 h 301625"/>
                <a:gd name="connsiteX22" fmla="*/ 338872 w 366713"/>
                <a:gd name="connsiteY22" fmla="*/ 43158 h 301625"/>
                <a:gd name="connsiteX23" fmla="*/ 184550 w 366713"/>
                <a:gd name="connsiteY23" fmla="*/ 174231 h 301625"/>
                <a:gd name="connsiteX24" fmla="*/ 132049 w 366713"/>
                <a:gd name="connsiteY24" fmla="*/ 143860 h 301625"/>
                <a:gd name="connsiteX25" fmla="*/ 15114 w 366713"/>
                <a:gd name="connsiteY25" fmla="*/ 231775 h 301625"/>
                <a:gd name="connsiteX26" fmla="*/ 0 w 366713"/>
                <a:gd name="connsiteY26" fmla="*/ 213393 h 301625"/>
                <a:gd name="connsiteX27" fmla="*/ 130458 w 366713"/>
                <a:gd name="connsiteY27" fmla="*/ 114289 h 301625"/>
                <a:gd name="connsiteX28" fmla="*/ 181368 w 366713"/>
                <a:gd name="connsiteY28" fmla="*/ 143860 h 301625"/>
                <a:gd name="connsiteX29" fmla="*/ 322167 w 366713"/>
                <a:gd name="connsiteY29" fmla="*/ 25575 h 301625"/>
                <a:gd name="connsiteX30" fmla="*/ 278416 w 366713"/>
                <a:gd name="connsiteY30" fmla="*/ 22378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6713" h="301625">
                  <a:moveTo>
                    <a:pt x="79375" y="201612"/>
                  </a:moveTo>
                  <a:lnTo>
                    <a:pt x="79375" y="301625"/>
                  </a:lnTo>
                  <a:lnTo>
                    <a:pt x="14287" y="301625"/>
                  </a:lnTo>
                  <a:lnTo>
                    <a:pt x="14287" y="250418"/>
                  </a:lnTo>
                  <a:close/>
                  <a:moveTo>
                    <a:pt x="131743" y="163512"/>
                  </a:moveTo>
                  <a:lnTo>
                    <a:pt x="161925" y="182562"/>
                  </a:lnTo>
                  <a:lnTo>
                    <a:pt x="161925" y="301625"/>
                  </a:lnTo>
                  <a:lnTo>
                    <a:pt x="100012" y="301625"/>
                  </a:lnTo>
                  <a:lnTo>
                    <a:pt x="100012" y="187325"/>
                  </a:lnTo>
                  <a:close/>
                  <a:moveTo>
                    <a:pt x="246062" y="139700"/>
                  </a:moveTo>
                  <a:lnTo>
                    <a:pt x="246062" y="301625"/>
                  </a:lnTo>
                  <a:lnTo>
                    <a:pt x="182562" y="301625"/>
                  </a:lnTo>
                  <a:lnTo>
                    <a:pt x="182562" y="192346"/>
                  </a:lnTo>
                  <a:lnTo>
                    <a:pt x="184130" y="193941"/>
                  </a:lnTo>
                  <a:close/>
                  <a:moveTo>
                    <a:pt x="330200" y="69850"/>
                  </a:moveTo>
                  <a:lnTo>
                    <a:pt x="330200" y="301625"/>
                  </a:lnTo>
                  <a:lnTo>
                    <a:pt x="265112" y="301625"/>
                  </a:lnTo>
                  <a:lnTo>
                    <a:pt x="265112" y="124011"/>
                  </a:lnTo>
                  <a:close/>
                  <a:moveTo>
                    <a:pt x="279211" y="0"/>
                  </a:moveTo>
                  <a:lnTo>
                    <a:pt x="366713" y="3996"/>
                  </a:lnTo>
                  <a:lnTo>
                    <a:pt x="356372" y="90312"/>
                  </a:lnTo>
                  <a:lnTo>
                    <a:pt x="333303" y="88714"/>
                  </a:lnTo>
                  <a:lnTo>
                    <a:pt x="338872" y="43158"/>
                  </a:lnTo>
                  <a:lnTo>
                    <a:pt x="184550" y="174231"/>
                  </a:lnTo>
                  <a:lnTo>
                    <a:pt x="132049" y="143860"/>
                  </a:lnTo>
                  <a:lnTo>
                    <a:pt x="15114" y="231775"/>
                  </a:lnTo>
                  <a:lnTo>
                    <a:pt x="0" y="213393"/>
                  </a:lnTo>
                  <a:lnTo>
                    <a:pt x="130458" y="114289"/>
                  </a:lnTo>
                  <a:lnTo>
                    <a:pt x="181368" y="143860"/>
                  </a:lnTo>
                  <a:lnTo>
                    <a:pt x="322167" y="25575"/>
                  </a:lnTo>
                  <a:lnTo>
                    <a:pt x="278416" y="22378"/>
                  </a:lnTo>
                  <a:close/>
                </a:path>
              </a:pathLst>
            </a:custGeom>
            <a:grpFill/>
            <a:ln w="0">
              <a:noFill/>
              <a:prstDash val="solid"/>
              <a:round/>
            </a:ln>
          </p:spPr>
          <p:txBody>
            <a:bodyPr vert="horz" wrap="square" lIns="91435" tIns="45717" rIns="91435" bIns="45717" numCol="1" anchor="t" anchorCtr="0" compatLnSpc="1">
              <a:noAutofit/>
            </a:bodyPr>
            <a:lstStyle/>
            <a:p>
              <a:pP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TextBox 23"/>
          <p:cNvSpPr txBox="1"/>
          <p:nvPr/>
        </p:nvSpPr>
        <p:spPr>
          <a:xfrm>
            <a:off x="1581222" y="2343203"/>
            <a:ext cx="2459097" cy="535531"/>
          </a:xfrm>
          <a:prstGeom prst="rect">
            <a:avLst/>
          </a:prstGeom>
          <a:noFill/>
        </p:spPr>
        <p:txBody>
          <a:bodyPr wrap="square" rtlCol="0">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TextBox 24"/>
          <p:cNvSpPr txBox="1"/>
          <p:nvPr/>
        </p:nvSpPr>
        <p:spPr>
          <a:xfrm>
            <a:off x="1581224" y="2077751"/>
            <a:ext cx="1441420" cy="328551"/>
          </a:xfrm>
          <a:prstGeom prst="rect">
            <a:avLst/>
          </a:prstGeom>
          <a:noFill/>
        </p:spPr>
        <p:txBody>
          <a:bodyPr wrap="none"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Box 23"/>
          <p:cNvSpPr txBox="1"/>
          <p:nvPr/>
        </p:nvSpPr>
        <p:spPr>
          <a:xfrm>
            <a:off x="1581222" y="4945944"/>
            <a:ext cx="2459097" cy="535531"/>
          </a:xfrm>
          <a:prstGeom prst="rect">
            <a:avLst/>
          </a:prstGeom>
          <a:noFill/>
        </p:spPr>
        <p:txBody>
          <a:bodyPr wrap="square" rtlCol="0">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TextBox 24"/>
          <p:cNvSpPr txBox="1"/>
          <p:nvPr/>
        </p:nvSpPr>
        <p:spPr>
          <a:xfrm>
            <a:off x="1581224" y="4680492"/>
            <a:ext cx="1441420" cy="328551"/>
          </a:xfrm>
          <a:prstGeom prst="rect">
            <a:avLst/>
          </a:prstGeom>
          <a:noFill/>
        </p:spPr>
        <p:txBody>
          <a:bodyPr wrap="none"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23"/>
          <p:cNvSpPr txBox="1"/>
          <p:nvPr/>
        </p:nvSpPr>
        <p:spPr>
          <a:xfrm>
            <a:off x="8990604" y="3736160"/>
            <a:ext cx="2459097" cy="535531"/>
          </a:xfrm>
          <a:prstGeom prst="rect">
            <a:avLst/>
          </a:prstGeom>
          <a:noFill/>
        </p:spPr>
        <p:txBody>
          <a:bodyPr wrap="square" rtlCol="0">
            <a:spAutoFit/>
          </a:body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GB"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TextBox 24"/>
          <p:cNvSpPr txBox="1"/>
          <p:nvPr/>
        </p:nvSpPr>
        <p:spPr>
          <a:xfrm>
            <a:off x="8990606" y="3470708"/>
            <a:ext cx="1441420" cy="328551"/>
          </a:xfrm>
          <a:prstGeom prst="rect">
            <a:avLst/>
          </a:prstGeom>
          <a:noFill/>
        </p:spPr>
        <p:txBody>
          <a:bodyPr wrap="none" rtlCol="0">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47"/>
                                        </p:tgtEl>
                                        <p:attrNameLst>
                                          <p:attrName>style.visibility</p:attrName>
                                        </p:attrNameLst>
                                      </p:cBhvr>
                                      <p:to>
                                        <p:strVal val="visible"/>
                                      </p:to>
                                    </p:set>
                                    <p:animEffect transition="in" filter="wipe(left)">
                                      <p:cBhvr>
                                        <p:cTn id="7" dur="500"/>
                                        <p:tgtEl>
                                          <p:spTgt spid="414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146"/>
                                        </p:tgtEl>
                                        <p:attrNameLst>
                                          <p:attrName>style.visibility</p:attrName>
                                        </p:attrNameLst>
                                      </p:cBhvr>
                                      <p:to>
                                        <p:strVal val="visible"/>
                                      </p:to>
                                    </p:set>
                                    <p:animEffect transition="in" filter="wipe(right)">
                                      <p:cBhvr>
                                        <p:cTn id="11" dur="250"/>
                                        <p:tgtEl>
                                          <p:spTgt spid="414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148"/>
                                        </p:tgtEl>
                                        <p:attrNameLst>
                                          <p:attrName>style.visibility</p:attrName>
                                        </p:attrNameLst>
                                      </p:cBhvr>
                                      <p:to>
                                        <p:strVal val="visible"/>
                                      </p:to>
                                    </p:set>
                                    <p:animEffect transition="in" filter="wipe(left)">
                                      <p:cBhvr>
                                        <p:cTn id="15" dur="250"/>
                                        <p:tgtEl>
                                          <p:spTgt spid="4148"/>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4145"/>
                                        </p:tgtEl>
                                        <p:attrNameLst>
                                          <p:attrName>style.visibility</p:attrName>
                                        </p:attrNameLst>
                                      </p:cBhvr>
                                      <p:to>
                                        <p:strVal val="visible"/>
                                      </p:to>
                                    </p:set>
                                    <p:animEffect transition="in" filter="wipe(right)">
                                      <p:cBhvr>
                                        <p:cTn id="19" dur="250"/>
                                        <p:tgtEl>
                                          <p:spTgt spid="4145"/>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149"/>
                                        </p:tgtEl>
                                        <p:attrNameLst>
                                          <p:attrName>style.visibility</p:attrName>
                                        </p:attrNameLst>
                                      </p:cBhvr>
                                      <p:to>
                                        <p:strVal val="visible"/>
                                      </p:to>
                                    </p:set>
                                    <p:animEffect transition="in" filter="wipe(left)">
                                      <p:cBhvr>
                                        <p:cTn id="23" dur="250"/>
                                        <p:tgtEl>
                                          <p:spTgt spid="4149"/>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4144"/>
                                        </p:tgtEl>
                                        <p:attrNameLst>
                                          <p:attrName>style.visibility</p:attrName>
                                        </p:attrNameLst>
                                      </p:cBhvr>
                                      <p:to>
                                        <p:strVal val="visible"/>
                                      </p:to>
                                    </p:set>
                                    <p:animEffect transition="in" filter="wipe(right)">
                                      <p:cBhvr>
                                        <p:cTn id="27" dur="250"/>
                                        <p:tgtEl>
                                          <p:spTgt spid="4144"/>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par>
                          <p:cTn id="34" fill="hold">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p:tgtEl>
                                          <p:spTgt spid="11"/>
                                        </p:tgtEl>
                                        <p:attrNameLst>
                                          <p:attrName>ppt_y</p:attrName>
                                        </p:attrNameLst>
                                      </p:cBhvr>
                                      <p:tavLst>
                                        <p:tav tm="0">
                                          <p:val>
                                            <p:strVal val="#ppt_y+#ppt_h*1.125000"/>
                                          </p:val>
                                        </p:tav>
                                        <p:tav tm="100000">
                                          <p:val>
                                            <p:strVal val="#ppt_y"/>
                                          </p:val>
                                        </p:tav>
                                      </p:tavLst>
                                    </p:anim>
                                    <p:animEffect transition="in" filter="wipe(up)">
                                      <p:cBhvr>
                                        <p:cTn id="38" dur="500"/>
                                        <p:tgtEl>
                                          <p:spTgt spid="11"/>
                                        </p:tgtEl>
                                      </p:cBhvr>
                                    </p:animEffect>
                                  </p:childTnLst>
                                </p:cTn>
                              </p:par>
                              <p:par>
                                <p:cTn id="39" presetID="12" presetClass="entr" presetSubtype="1"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ppt_y</p:attrName>
                                        </p:attrNameLst>
                                      </p:cBhvr>
                                      <p:tavLst>
                                        <p:tav tm="0">
                                          <p:val>
                                            <p:strVal val="#ppt_y-#ppt_h*1.125000"/>
                                          </p:val>
                                        </p:tav>
                                        <p:tav tm="100000">
                                          <p:val>
                                            <p:strVal val="#ppt_y"/>
                                          </p:val>
                                        </p:tav>
                                      </p:tavLst>
                                    </p:anim>
                                    <p:animEffect transition="in" filter="wipe(down)">
                                      <p:cBhvr>
                                        <p:cTn id="42" dur="500"/>
                                        <p:tgtEl>
                                          <p:spTgt spid="12"/>
                                        </p:tgtEl>
                                      </p:cBhvr>
                                    </p:animEffect>
                                  </p:childTnLst>
                                </p:cTn>
                              </p:par>
                            </p:childTnLst>
                          </p:cTn>
                        </p:par>
                        <p:par>
                          <p:cTn id="43" fill="hold">
                            <p:stCondLst>
                              <p:cond delay="4000"/>
                            </p:stCondLst>
                            <p:childTnLst>
                              <p:par>
                                <p:cTn id="44" presetID="1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p:tgtEl>
                                          <p:spTgt spid="13"/>
                                        </p:tgtEl>
                                        <p:attrNameLst>
                                          <p:attrName>ppt_y</p:attrName>
                                        </p:attrNameLst>
                                      </p:cBhvr>
                                      <p:tavLst>
                                        <p:tav tm="0">
                                          <p:val>
                                            <p:strVal val="#ppt_y+#ppt_h*1.125000"/>
                                          </p:val>
                                        </p:tav>
                                        <p:tav tm="100000">
                                          <p:val>
                                            <p:strVal val="#ppt_y"/>
                                          </p:val>
                                        </p:tav>
                                      </p:tavLst>
                                    </p:anim>
                                    <p:animEffect transition="in" filter="wipe(up)">
                                      <p:cBhvr>
                                        <p:cTn id="47" dur="500"/>
                                        <p:tgtEl>
                                          <p:spTgt spid="13"/>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p:tgtEl>
                                          <p:spTgt spid="14"/>
                                        </p:tgtEl>
                                        <p:attrNameLst>
                                          <p:attrName>ppt_y</p:attrName>
                                        </p:attrNameLst>
                                      </p:cBhvr>
                                      <p:tavLst>
                                        <p:tav tm="0">
                                          <p:val>
                                            <p:strVal val="#ppt_y-#ppt_h*1.125000"/>
                                          </p:val>
                                        </p:tav>
                                        <p:tav tm="100000">
                                          <p:val>
                                            <p:strVal val="#ppt_y"/>
                                          </p:val>
                                        </p:tav>
                                      </p:tavLst>
                                    </p:anim>
                                    <p:animEffect transition="in" filter="wipe(down)">
                                      <p:cBhvr>
                                        <p:cTn id="51" dur="500"/>
                                        <p:tgtEl>
                                          <p:spTgt spid="14"/>
                                        </p:tgtEl>
                                      </p:cBhvr>
                                    </p:animEffect>
                                  </p:childTnLst>
                                </p:cTn>
                              </p:par>
                            </p:childTnLst>
                          </p:cTn>
                        </p:par>
                        <p:par>
                          <p:cTn id="52" fill="hold">
                            <p:stCondLst>
                              <p:cond delay="4500"/>
                            </p:stCondLst>
                            <p:childTnLst>
                              <p:par>
                                <p:cTn id="53" presetID="12" presetClass="entr" presetSubtype="4"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p:tgtEl>
                                          <p:spTgt spid="15"/>
                                        </p:tgtEl>
                                        <p:attrNameLst>
                                          <p:attrName>ppt_y</p:attrName>
                                        </p:attrNameLst>
                                      </p:cBhvr>
                                      <p:tavLst>
                                        <p:tav tm="0">
                                          <p:val>
                                            <p:strVal val="#ppt_y+#ppt_h*1.125000"/>
                                          </p:val>
                                        </p:tav>
                                        <p:tav tm="100000">
                                          <p:val>
                                            <p:strVal val="#ppt_y"/>
                                          </p:val>
                                        </p:tav>
                                      </p:tavLst>
                                    </p:anim>
                                    <p:animEffect transition="in" filter="wipe(up)">
                                      <p:cBhvr>
                                        <p:cTn id="56" dur="500"/>
                                        <p:tgtEl>
                                          <p:spTgt spid="15"/>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p:tgtEl>
                                          <p:spTgt spid="16"/>
                                        </p:tgtEl>
                                        <p:attrNameLst>
                                          <p:attrName>ppt_y</p:attrName>
                                        </p:attrNameLst>
                                      </p:cBhvr>
                                      <p:tavLst>
                                        <p:tav tm="0">
                                          <p:val>
                                            <p:strVal val="#ppt_y-#ppt_h*1.125000"/>
                                          </p:val>
                                        </p:tav>
                                        <p:tav tm="100000">
                                          <p:val>
                                            <p:strVal val="#ppt_y"/>
                                          </p:val>
                                        </p:tav>
                                      </p:tavLst>
                                    </p:anim>
                                    <p:animEffect transition="in" filter="wipe(down)">
                                      <p:cBhvr>
                                        <p:cTn id="6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4" grpId="0" animBg="1"/>
      <p:bldP spid="4145" grpId="0" animBg="1"/>
      <p:bldP spid="4146" grpId="0" animBg="1"/>
      <p:bldP spid="4147" grpId="0" animBg="1"/>
      <p:bldP spid="4148" grpId="0" animBg="1"/>
      <p:bldP spid="4149" grpId="0" animBg="1"/>
      <p:bldP spid="11" grpId="0"/>
      <p:bldP spid="12"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1" cstate="screen"/>
          <a:srcRect b="35066"/>
          <a:stretch>
            <a:fillRect/>
          </a:stretch>
        </p:blipFill>
        <p:spPr>
          <a:xfrm>
            <a:off x="352" y="734176"/>
            <a:ext cx="12858045" cy="4696445"/>
          </a:xfrm>
          <a:prstGeom prst="rect">
            <a:avLst/>
          </a:prstGeom>
        </p:spPr>
      </p:pic>
      <p:sp>
        <p:nvSpPr>
          <p:cNvPr id="2" name="椭圆 1"/>
          <p:cNvSpPr/>
          <p:nvPr/>
        </p:nvSpPr>
        <p:spPr>
          <a:xfrm>
            <a:off x="7357814" y="1592436"/>
            <a:ext cx="2319586" cy="2319586"/>
          </a:xfrm>
          <a:prstGeom prst="ellipse">
            <a:avLst/>
          </a:prstGeom>
          <a:ln w="76200">
            <a:solidFill>
              <a:schemeClr val="bg1"/>
            </a:solidFill>
          </a:ln>
          <a:effectLst>
            <a:outerShdw blurRad="317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custDataLst>
              <p:tags r:id="rId2"/>
            </p:custDataLst>
          </p:nvPr>
        </p:nvSpPr>
        <p:spPr>
          <a:xfrm>
            <a:off x="7445051" y="2266113"/>
            <a:ext cx="2145112" cy="972232"/>
          </a:xfrm>
          <a:prstGeom prst="rect">
            <a:avLst/>
          </a:prstGeom>
          <a:noFill/>
        </p:spPr>
        <p:txBody>
          <a:bodyPr vert="horz" lIns="0" tIns="0" rIns="0" bIns="0" anchor="ctr"/>
          <a:lstStyle/>
          <a:p>
            <a:pPr algn="ctr">
              <a:defRPr/>
            </a:pPr>
            <a:r>
              <a:rPr lang="en-US" altLang="zh-CN" sz="4400" dirty="0">
                <a:solidFill>
                  <a:schemeClr val="bg1"/>
                </a:solidFill>
                <a:latin typeface="Arial" panose="020B0604020202020204" pitchFamily="34" charset="0"/>
                <a:ea typeface="微软雅黑" panose="020B0503020204020204" pitchFamily="34" charset="-122"/>
                <a:sym typeface="Arial" panose="020B0604020202020204" pitchFamily="34" charset="0"/>
              </a:rPr>
              <a:t>PART </a:t>
            </a:r>
            <a:r>
              <a:rPr lang="en-US" altLang="zh-CN" sz="44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2</a:t>
            </a:r>
            <a:endParaRPr lang="zh-CN" altLang="en-US" sz="4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7"/>
          <p:cNvSpPr/>
          <p:nvPr/>
        </p:nvSpPr>
        <p:spPr>
          <a:xfrm>
            <a:off x="2857959" y="4261430"/>
            <a:ext cx="4587092" cy="830997"/>
          </a:xfrm>
          <a:prstGeom prst="rect">
            <a:avLst/>
          </a:prstGeom>
        </p:spPr>
        <p:txBody>
          <a:bodyPr wrap="square" lIns="0" tIns="0" rIns="0" bIns="0">
            <a:spAutoFit/>
          </a:bodyPr>
          <a:lstStyle/>
          <a:p>
            <a:r>
              <a:rPr lang="zh-CN" altLang="en-US" sz="5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工作完成情况</a:t>
            </a:r>
            <a:endParaRPr lang="zh-CN" altLang="en-US" sz="5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Box 11"/>
          <p:cNvSpPr txBox="1"/>
          <p:nvPr/>
        </p:nvSpPr>
        <p:spPr>
          <a:xfrm>
            <a:off x="2857959" y="5194831"/>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11"/>
          <p:cNvSpPr txBox="1"/>
          <p:nvPr/>
        </p:nvSpPr>
        <p:spPr>
          <a:xfrm>
            <a:off x="5364316" y="5194831"/>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11"/>
          <p:cNvSpPr txBox="1"/>
          <p:nvPr/>
        </p:nvSpPr>
        <p:spPr>
          <a:xfrm>
            <a:off x="2857959" y="5502588"/>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5364316" y="5502588"/>
            <a:ext cx="1609415" cy="215444"/>
          </a:xfrm>
          <a:prstGeom prst="rect">
            <a:avLst/>
          </a:prstGeom>
          <a:noFill/>
        </p:spPr>
        <p:txBody>
          <a:bodyPr wrap="none" lIns="0" tIns="0" rIns="0" bIns="0" rtlCol="0">
            <a:spAutoFit/>
          </a:bodyPr>
          <a:lstStyle/>
          <a:p>
            <a:pPr marL="171450" lvl="1" indent="-171450">
              <a:buFont typeface="Arial" panose="020B0604020202020204" pitchFamily="34" charset="0"/>
              <a:buChar char="•"/>
            </a:pPr>
            <a:r>
              <a:rPr lang="zh-CN" altLang="en-US" sz="1400" dirty="0" smtClean="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altLang="zh-CN" sz="1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5" name="Group 5"/>
          <p:cNvGrpSpPr/>
          <p:nvPr/>
        </p:nvGrpSpPr>
        <p:grpSpPr bwMode="auto">
          <a:xfrm>
            <a:off x="2382217" y="2009070"/>
            <a:ext cx="732194" cy="732194"/>
            <a:chOff x="0" y="0"/>
            <a:chExt cx="520701" cy="520701"/>
          </a:xfrm>
        </p:grpSpPr>
        <p:sp>
          <p:nvSpPr>
            <p:cNvPr id="20486" name="AutoShape 6"/>
            <p:cNvSpPr/>
            <p:nvPr/>
          </p:nvSpPr>
          <p:spPr bwMode="auto">
            <a:xfrm>
              <a:off x="0"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87" name="AutoShape 7"/>
            <p:cNvSpPr/>
            <p:nvPr/>
          </p:nvSpPr>
          <p:spPr bwMode="auto">
            <a:xfrm>
              <a:off x="109537" y="125413"/>
              <a:ext cx="406401" cy="395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05" y="2541"/>
                  </a:moveTo>
                  <a:cubicBezTo>
                    <a:pt x="13321" y="4495"/>
                    <a:pt x="13321" y="4495"/>
                    <a:pt x="13321" y="4495"/>
                  </a:cubicBezTo>
                  <a:cubicBezTo>
                    <a:pt x="12274" y="3225"/>
                    <a:pt x="12274" y="3225"/>
                    <a:pt x="12274" y="3225"/>
                  </a:cubicBezTo>
                  <a:cubicBezTo>
                    <a:pt x="10086" y="586"/>
                    <a:pt x="10086" y="586"/>
                    <a:pt x="10086" y="586"/>
                  </a:cubicBezTo>
                  <a:cubicBezTo>
                    <a:pt x="9896" y="781"/>
                    <a:pt x="9896" y="781"/>
                    <a:pt x="9896" y="781"/>
                  </a:cubicBezTo>
                  <a:cubicBezTo>
                    <a:pt x="9610" y="390"/>
                    <a:pt x="9610" y="390"/>
                    <a:pt x="9610" y="390"/>
                  </a:cubicBezTo>
                  <a:cubicBezTo>
                    <a:pt x="6470" y="0"/>
                    <a:pt x="6470" y="0"/>
                    <a:pt x="6470" y="0"/>
                  </a:cubicBezTo>
                  <a:cubicBezTo>
                    <a:pt x="4662" y="3029"/>
                    <a:pt x="4662" y="3029"/>
                    <a:pt x="4662" y="3029"/>
                  </a:cubicBezTo>
                  <a:cubicBezTo>
                    <a:pt x="0" y="5571"/>
                    <a:pt x="0" y="5571"/>
                    <a:pt x="0" y="5571"/>
                  </a:cubicBezTo>
                  <a:cubicBezTo>
                    <a:pt x="1998" y="8307"/>
                    <a:pt x="1998" y="8307"/>
                    <a:pt x="1998" y="8307"/>
                  </a:cubicBezTo>
                  <a:cubicBezTo>
                    <a:pt x="3520" y="10262"/>
                    <a:pt x="3520" y="10262"/>
                    <a:pt x="3520" y="10262"/>
                  </a:cubicBezTo>
                  <a:cubicBezTo>
                    <a:pt x="190" y="13292"/>
                    <a:pt x="190" y="13292"/>
                    <a:pt x="190" y="13292"/>
                  </a:cubicBezTo>
                  <a:cubicBezTo>
                    <a:pt x="7231" y="21502"/>
                    <a:pt x="7231" y="21502"/>
                    <a:pt x="7231" y="21502"/>
                  </a:cubicBezTo>
                  <a:cubicBezTo>
                    <a:pt x="7422" y="21600"/>
                    <a:pt x="7707" y="21600"/>
                    <a:pt x="7992" y="21600"/>
                  </a:cubicBezTo>
                  <a:cubicBezTo>
                    <a:pt x="14844" y="21600"/>
                    <a:pt x="20553" y="16419"/>
                    <a:pt x="21600" y="9676"/>
                  </a:cubicBezTo>
                  <a:lnTo>
                    <a:pt x="15605" y="2541"/>
                  </a:lnTo>
                  <a:close/>
                </a:path>
              </a:pathLst>
            </a:custGeom>
            <a:solidFill>
              <a:schemeClr val="accent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88" name="AutoShape 8"/>
            <p:cNvSpPr/>
            <p:nvPr/>
          </p:nvSpPr>
          <p:spPr bwMode="auto">
            <a:xfrm>
              <a:off x="107950" y="117475"/>
              <a:ext cx="303213" cy="149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63" y="21599"/>
                  </a:moveTo>
                  <a:cubicBezTo>
                    <a:pt x="15209" y="21599"/>
                    <a:pt x="19043" y="19518"/>
                    <a:pt x="21599" y="16134"/>
                  </a:cubicBezTo>
                  <a:cubicBezTo>
                    <a:pt x="21472" y="10149"/>
                    <a:pt x="21472" y="10149"/>
                    <a:pt x="21472" y="10149"/>
                  </a:cubicBezTo>
                  <a:cubicBezTo>
                    <a:pt x="21472" y="8327"/>
                    <a:pt x="20833" y="6766"/>
                    <a:pt x="19810" y="6766"/>
                  </a:cubicBezTo>
                  <a:cubicBezTo>
                    <a:pt x="14698" y="6766"/>
                    <a:pt x="14698" y="6766"/>
                    <a:pt x="14698" y="6766"/>
                  </a:cubicBezTo>
                  <a:cubicBezTo>
                    <a:pt x="14442" y="2862"/>
                    <a:pt x="12781" y="0"/>
                    <a:pt x="10863" y="0"/>
                  </a:cubicBezTo>
                  <a:cubicBezTo>
                    <a:pt x="8818" y="0"/>
                    <a:pt x="7157" y="2862"/>
                    <a:pt x="6901" y="7026"/>
                  </a:cubicBezTo>
                  <a:cubicBezTo>
                    <a:pt x="1661" y="7026"/>
                    <a:pt x="1661" y="7026"/>
                    <a:pt x="1661" y="7026"/>
                  </a:cubicBezTo>
                  <a:cubicBezTo>
                    <a:pt x="766" y="7026"/>
                    <a:pt x="0" y="8587"/>
                    <a:pt x="0" y="10409"/>
                  </a:cubicBezTo>
                  <a:cubicBezTo>
                    <a:pt x="127" y="15874"/>
                    <a:pt x="127" y="15874"/>
                    <a:pt x="127" y="15874"/>
                  </a:cubicBezTo>
                  <a:cubicBezTo>
                    <a:pt x="2556" y="19518"/>
                    <a:pt x="6518" y="21599"/>
                    <a:pt x="10863" y="21599"/>
                  </a:cubicBezTo>
                  <a:close/>
                  <a:moveTo>
                    <a:pt x="10863" y="20038"/>
                  </a:moveTo>
                  <a:cubicBezTo>
                    <a:pt x="10097" y="20038"/>
                    <a:pt x="9457" y="19257"/>
                    <a:pt x="9457" y="18737"/>
                  </a:cubicBezTo>
                  <a:cubicBezTo>
                    <a:pt x="9457" y="17956"/>
                    <a:pt x="10097" y="17436"/>
                    <a:pt x="10863" y="17436"/>
                  </a:cubicBezTo>
                  <a:cubicBezTo>
                    <a:pt x="11502" y="17436"/>
                    <a:pt x="12142" y="17956"/>
                    <a:pt x="12142" y="18737"/>
                  </a:cubicBezTo>
                  <a:cubicBezTo>
                    <a:pt x="12142" y="19257"/>
                    <a:pt x="11502" y="20038"/>
                    <a:pt x="10863" y="20038"/>
                  </a:cubicBezTo>
                  <a:close/>
                  <a:moveTo>
                    <a:pt x="10863" y="1821"/>
                  </a:moveTo>
                  <a:cubicBezTo>
                    <a:pt x="12397" y="1821"/>
                    <a:pt x="13803" y="3903"/>
                    <a:pt x="14314" y="6766"/>
                  </a:cubicBezTo>
                  <a:cubicBezTo>
                    <a:pt x="7285" y="7026"/>
                    <a:pt x="7285" y="7026"/>
                    <a:pt x="7285" y="7026"/>
                  </a:cubicBezTo>
                  <a:cubicBezTo>
                    <a:pt x="7668" y="3903"/>
                    <a:pt x="9074" y="1821"/>
                    <a:pt x="10863" y="1821"/>
                  </a:cubicBez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89" name="AutoShape 9"/>
            <p:cNvSpPr/>
            <p:nvPr/>
          </p:nvSpPr>
          <p:spPr bwMode="auto">
            <a:xfrm>
              <a:off x="107950" y="238125"/>
              <a:ext cx="303213"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472" y="0"/>
                  </a:moveTo>
                  <a:cubicBezTo>
                    <a:pt x="18915" y="3646"/>
                    <a:pt x="15081" y="5890"/>
                    <a:pt x="10736" y="5890"/>
                  </a:cubicBezTo>
                  <a:cubicBezTo>
                    <a:pt x="6518" y="5890"/>
                    <a:pt x="2684" y="3646"/>
                    <a:pt x="0" y="0"/>
                  </a:cubicBezTo>
                  <a:cubicBezTo>
                    <a:pt x="127" y="17953"/>
                    <a:pt x="127" y="17953"/>
                    <a:pt x="127" y="17953"/>
                  </a:cubicBezTo>
                  <a:cubicBezTo>
                    <a:pt x="127" y="20197"/>
                    <a:pt x="894" y="21599"/>
                    <a:pt x="1789" y="21599"/>
                  </a:cubicBezTo>
                  <a:cubicBezTo>
                    <a:pt x="19938" y="21319"/>
                    <a:pt x="19938" y="21319"/>
                    <a:pt x="19938" y="21319"/>
                  </a:cubicBezTo>
                  <a:cubicBezTo>
                    <a:pt x="20833" y="21319"/>
                    <a:pt x="21599" y="19636"/>
                    <a:pt x="21599" y="17672"/>
                  </a:cubicBezTo>
                  <a:lnTo>
                    <a:pt x="21472" y="0"/>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0490" name="Group 10"/>
          <p:cNvGrpSpPr/>
          <p:nvPr/>
        </p:nvGrpSpPr>
        <p:grpSpPr bwMode="auto">
          <a:xfrm>
            <a:off x="2366590" y="4259227"/>
            <a:ext cx="734427" cy="732194"/>
            <a:chOff x="-1" y="0"/>
            <a:chExt cx="522289" cy="520701"/>
          </a:xfrm>
        </p:grpSpPr>
        <p:sp>
          <p:nvSpPr>
            <p:cNvPr id="2" name="AutoShape 11"/>
            <p:cNvSpPr/>
            <p:nvPr/>
          </p:nvSpPr>
          <p:spPr bwMode="auto">
            <a:xfrm>
              <a:off x="-1"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2" name="AutoShape 12"/>
            <p:cNvSpPr/>
            <p:nvPr/>
          </p:nvSpPr>
          <p:spPr bwMode="auto">
            <a:xfrm>
              <a:off x="63499" y="187325"/>
              <a:ext cx="458789" cy="320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119"/>
                  </a:moveTo>
                  <a:cubicBezTo>
                    <a:pt x="18140" y="1930"/>
                    <a:pt x="18140" y="1930"/>
                    <a:pt x="18140" y="1930"/>
                  </a:cubicBezTo>
                  <a:cubicBezTo>
                    <a:pt x="9787" y="0"/>
                    <a:pt x="9787" y="0"/>
                    <a:pt x="9787" y="0"/>
                  </a:cubicBezTo>
                  <a:cubicBezTo>
                    <a:pt x="3037" y="724"/>
                    <a:pt x="3037" y="724"/>
                    <a:pt x="3037" y="724"/>
                  </a:cubicBezTo>
                  <a:cubicBezTo>
                    <a:pt x="0" y="1930"/>
                    <a:pt x="0" y="1930"/>
                    <a:pt x="0" y="1930"/>
                  </a:cubicBezTo>
                  <a:cubicBezTo>
                    <a:pt x="5062" y="9653"/>
                    <a:pt x="5062" y="9653"/>
                    <a:pt x="5062" y="9653"/>
                  </a:cubicBezTo>
                  <a:cubicBezTo>
                    <a:pt x="12824" y="21600"/>
                    <a:pt x="12824" y="21600"/>
                    <a:pt x="12824" y="21600"/>
                  </a:cubicBezTo>
                  <a:cubicBezTo>
                    <a:pt x="17465" y="19789"/>
                    <a:pt x="21009" y="14118"/>
                    <a:pt x="21599" y="7119"/>
                  </a:cubicBezTo>
                  <a:close/>
                </a:path>
              </a:pathLst>
            </a:custGeom>
            <a:solidFill>
              <a:schemeClr val="accent2">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3" name="AutoShape 13"/>
            <p:cNvSpPr/>
            <p:nvPr/>
          </p:nvSpPr>
          <p:spPr bwMode="auto">
            <a:xfrm>
              <a:off x="163512" y="258763"/>
              <a:ext cx="187325" cy="968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23" y="8799"/>
                  </a:moveTo>
                  <a:cubicBezTo>
                    <a:pt x="11215" y="8399"/>
                    <a:pt x="11215" y="8399"/>
                    <a:pt x="11215" y="8399"/>
                  </a:cubicBezTo>
                  <a:cubicBezTo>
                    <a:pt x="0" y="0"/>
                    <a:pt x="0" y="0"/>
                    <a:pt x="0" y="0"/>
                  </a:cubicBezTo>
                  <a:cubicBezTo>
                    <a:pt x="0" y="12400"/>
                    <a:pt x="0" y="12400"/>
                    <a:pt x="0" y="12400"/>
                  </a:cubicBezTo>
                  <a:cubicBezTo>
                    <a:pt x="0" y="17599"/>
                    <a:pt x="4776" y="21599"/>
                    <a:pt x="10800" y="21599"/>
                  </a:cubicBezTo>
                  <a:cubicBezTo>
                    <a:pt x="16823" y="21599"/>
                    <a:pt x="21599" y="17599"/>
                    <a:pt x="21599" y="12400"/>
                  </a:cubicBezTo>
                  <a:cubicBezTo>
                    <a:pt x="21599" y="800"/>
                    <a:pt x="21599" y="800"/>
                    <a:pt x="21599" y="800"/>
                  </a:cubicBezTo>
                  <a:lnTo>
                    <a:pt x="11423" y="8799"/>
                  </a:lnTo>
                  <a:close/>
                </a:path>
              </a:pathLst>
            </a:custGeom>
            <a:solidFill>
              <a:srgbClr val="E3E3E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4" name="AutoShape 14"/>
            <p:cNvSpPr/>
            <p:nvPr/>
          </p:nvSpPr>
          <p:spPr bwMode="auto">
            <a:xfrm>
              <a:off x="63499" y="131763"/>
              <a:ext cx="403226" cy="212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21236"/>
                  </a:moveTo>
                  <a:cubicBezTo>
                    <a:pt x="20735" y="16699"/>
                    <a:pt x="20735" y="16699"/>
                    <a:pt x="20735" y="16699"/>
                  </a:cubicBezTo>
                  <a:cubicBezTo>
                    <a:pt x="20735" y="16517"/>
                    <a:pt x="20735" y="16154"/>
                    <a:pt x="20735" y="15973"/>
                  </a:cubicBezTo>
                  <a:cubicBezTo>
                    <a:pt x="20735" y="8712"/>
                    <a:pt x="20735" y="8712"/>
                    <a:pt x="20735" y="8712"/>
                  </a:cubicBezTo>
                  <a:cubicBezTo>
                    <a:pt x="20735" y="8712"/>
                    <a:pt x="20735" y="8712"/>
                    <a:pt x="20735" y="8712"/>
                  </a:cubicBezTo>
                  <a:cubicBezTo>
                    <a:pt x="20735" y="8712"/>
                    <a:pt x="20735" y="8712"/>
                    <a:pt x="20735" y="8712"/>
                  </a:cubicBezTo>
                  <a:cubicBezTo>
                    <a:pt x="20735" y="8531"/>
                    <a:pt x="20735" y="8531"/>
                    <a:pt x="20735" y="8531"/>
                  </a:cubicBezTo>
                  <a:cubicBezTo>
                    <a:pt x="20639" y="8531"/>
                    <a:pt x="20639" y="8531"/>
                    <a:pt x="20639" y="8531"/>
                  </a:cubicBezTo>
                  <a:cubicBezTo>
                    <a:pt x="10367" y="0"/>
                    <a:pt x="10367" y="0"/>
                    <a:pt x="10367" y="0"/>
                  </a:cubicBezTo>
                  <a:cubicBezTo>
                    <a:pt x="0" y="8531"/>
                    <a:pt x="0" y="8531"/>
                    <a:pt x="0" y="8531"/>
                  </a:cubicBezTo>
                  <a:cubicBezTo>
                    <a:pt x="10655" y="16336"/>
                    <a:pt x="10655" y="16336"/>
                    <a:pt x="10655" y="16336"/>
                  </a:cubicBezTo>
                  <a:cubicBezTo>
                    <a:pt x="20063" y="9075"/>
                    <a:pt x="20063" y="9075"/>
                    <a:pt x="20063" y="9075"/>
                  </a:cubicBezTo>
                  <a:cubicBezTo>
                    <a:pt x="20063" y="16699"/>
                    <a:pt x="20063" y="16699"/>
                    <a:pt x="20063" y="16699"/>
                  </a:cubicBezTo>
                  <a:cubicBezTo>
                    <a:pt x="19295" y="21236"/>
                    <a:pt x="19295" y="21236"/>
                    <a:pt x="19295" y="21236"/>
                  </a:cubicBezTo>
                  <a:cubicBezTo>
                    <a:pt x="19871" y="21600"/>
                    <a:pt x="19871" y="21600"/>
                    <a:pt x="19871" y="21600"/>
                  </a:cubicBezTo>
                  <a:cubicBezTo>
                    <a:pt x="20159" y="20329"/>
                    <a:pt x="20159" y="20329"/>
                    <a:pt x="20159" y="20329"/>
                  </a:cubicBezTo>
                  <a:cubicBezTo>
                    <a:pt x="20159" y="21600"/>
                    <a:pt x="20159" y="21600"/>
                    <a:pt x="20159" y="21600"/>
                  </a:cubicBezTo>
                  <a:cubicBezTo>
                    <a:pt x="20735" y="21600"/>
                    <a:pt x="20735" y="21600"/>
                    <a:pt x="20735" y="21600"/>
                  </a:cubicBezTo>
                  <a:cubicBezTo>
                    <a:pt x="20735" y="20329"/>
                    <a:pt x="20735" y="20329"/>
                    <a:pt x="20735" y="20329"/>
                  </a:cubicBezTo>
                  <a:cubicBezTo>
                    <a:pt x="21023" y="21600"/>
                    <a:pt x="21023" y="21600"/>
                    <a:pt x="21023" y="21600"/>
                  </a:cubicBezTo>
                  <a:lnTo>
                    <a:pt x="21599" y="21236"/>
                  </a:lnTo>
                  <a:close/>
                </a:path>
              </a:pathLst>
            </a:custGeom>
            <a:solidFill>
              <a:srgbClr val="E3E3E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0495" name="Group 15"/>
          <p:cNvGrpSpPr/>
          <p:nvPr/>
        </p:nvGrpSpPr>
        <p:grpSpPr bwMode="auto">
          <a:xfrm>
            <a:off x="9429585" y="2009070"/>
            <a:ext cx="732194" cy="732194"/>
            <a:chOff x="0" y="0"/>
            <a:chExt cx="520701" cy="520701"/>
          </a:xfrm>
        </p:grpSpPr>
        <p:sp>
          <p:nvSpPr>
            <p:cNvPr id="20496" name="AutoShape 16"/>
            <p:cNvSpPr/>
            <p:nvPr/>
          </p:nvSpPr>
          <p:spPr bwMode="auto">
            <a:xfrm>
              <a:off x="0"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7" name="AutoShape 17"/>
            <p:cNvSpPr/>
            <p:nvPr/>
          </p:nvSpPr>
          <p:spPr bwMode="auto">
            <a:xfrm>
              <a:off x="144463" y="95250"/>
              <a:ext cx="333376" cy="425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5610"/>
                  </a:moveTo>
                  <a:cubicBezTo>
                    <a:pt x="3367" y="0"/>
                    <a:pt x="3367" y="0"/>
                    <a:pt x="3367" y="0"/>
                  </a:cubicBezTo>
                  <a:cubicBezTo>
                    <a:pt x="1393" y="1361"/>
                    <a:pt x="1393" y="1361"/>
                    <a:pt x="1393" y="1361"/>
                  </a:cubicBezTo>
                  <a:cubicBezTo>
                    <a:pt x="3251" y="3357"/>
                    <a:pt x="3251" y="3357"/>
                    <a:pt x="3251" y="3357"/>
                  </a:cubicBezTo>
                  <a:cubicBezTo>
                    <a:pt x="0" y="7986"/>
                    <a:pt x="0" y="7986"/>
                    <a:pt x="0" y="7986"/>
                  </a:cubicBezTo>
                  <a:cubicBezTo>
                    <a:pt x="2090" y="9983"/>
                    <a:pt x="2090" y="9983"/>
                    <a:pt x="2090" y="9983"/>
                  </a:cubicBezTo>
                  <a:cubicBezTo>
                    <a:pt x="1161" y="10618"/>
                    <a:pt x="1161" y="10618"/>
                    <a:pt x="1161" y="10618"/>
                  </a:cubicBezTo>
                  <a:cubicBezTo>
                    <a:pt x="7200" y="15882"/>
                    <a:pt x="7200" y="15882"/>
                    <a:pt x="7200" y="15882"/>
                  </a:cubicBezTo>
                  <a:cubicBezTo>
                    <a:pt x="3832" y="17243"/>
                    <a:pt x="3832" y="17243"/>
                    <a:pt x="3832" y="17243"/>
                  </a:cubicBezTo>
                  <a:cubicBezTo>
                    <a:pt x="8709" y="21600"/>
                    <a:pt x="8709" y="21600"/>
                    <a:pt x="8709" y="21600"/>
                  </a:cubicBezTo>
                  <a:cubicBezTo>
                    <a:pt x="14051" y="21236"/>
                    <a:pt x="18812" y="18968"/>
                    <a:pt x="21599" y="15610"/>
                  </a:cubicBezTo>
                  <a:close/>
                </a:path>
              </a:pathLst>
            </a:custGeom>
            <a:solidFill>
              <a:schemeClr val="accent3">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8" name="AutoShape 18"/>
            <p:cNvSpPr/>
            <p:nvPr/>
          </p:nvSpPr>
          <p:spPr bwMode="auto">
            <a:xfrm>
              <a:off x="165100" y="93663"/>
              <a:ext cx="36513"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3600"/>
                  </a:moveTo>
                  <a:lnTo>
                    <a:pt x="19721" y="0"/>
                  </a:lnTo>
                  <a:lnTo>
                    <a:pt x="0" y="18000"/>
                  </a:lnTo>
                  <a:lnTo>
                    <a:pt x="1878" y="21600"/>
                  </a:lnTo>
                  <a:lnTo>
                    <a:pt x="21600" y="3600"/>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499" name="AutoShape 19"/>
            <p:cNvSpPr/>
            <p:nvPr/>
          </p:nvSpPr>
          <p:spPr bwMode="auto">
            <a:xfrm>
              <a:off x="273051" y="258763"/>
              <a:ext cx="65088" cy="49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 y="21599"/>
                  </a:moveTo>
                  <a:lnTo>
                    <a:pt x="21599" y="3483"/>
                  </a:lnTo>
                  <a:lnTo>
                    <a:pt x="18965" y="0"/>
                  </a:lnTo>
                  <a:lnTo>
                    <a:pt x="0" y="18116"/>
                  </a:lnTo>
                  <a:lnTo>
                    <a:pt x="2107" y="21599"/>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00" name="AutoShape 20"/>
            <p:cNvSpPr/>
            <p:nvPr/>
          </p:nvSpPr>
          <p:spPr bwMode="auto">
            <a:xfrm>
              <a:off x="144463" y="104775"/>
              <a:ext cx="231775" cy="338139"/>
            </a:xfrm>
            <a:custGeom>
              <a:avLst/>
              <a:gdLst>
                <a:gd name="T0" fmla="+- 0 11314 1028"/>
                <a:gd name="T1" fmla="*/ T0 w 20572"/>
                <a:gd name="T2" fmla="*/ 10800 h 21600"/>
                <a:gd name="T3" fmla="+- 0 11314 1028"/>
                <a:gd name="T4" fmla="*/ T3 w 20572"/>
                <a:gd name="T5" fmla="*/ 10800 h 21600"/>
                <a:gd name="T6" fmla="+- 0 11314 1028"/>
                <a:gd name="T7" fmla="*/ T6 w 20572"/>
                <a:gd name="T8" fmla="*/ 10800 h 21600"/>
                <a:gd name="T9" fmla="+- 0 11314 1028"/>
                <a:gd name="T10" fmla="*/ T9 w 20572"/>
                <a:gd name="T11" fmla="*/ 10800 h 21600"/>
              </a:gdLst>
              <a:ahLst/>
              <a:cxnLst>
                <a:cxn ang="0">
                  <a:pos x="T1" y="T2"/>
                </a:cxn>
                <a:cxn ang="0">
                  <a:pos x="T4" y="T5"/>
                </a:cxn>
                <a:cxn ang="0">
                  <a:pos x="T7" y="T8"/>
                </a:cxn>
                <a:cxn ang="0">
                  <a:pos x="T10" y="T11"/>
                </a:cxn>
              </a:cxnLst>
              <a:rect l="0" t="0" r="r" b="b"/>
              <a:pathLst>
                <a:path w="20572" h="21600">
                  <a:moveTo>
                    <a:pt x="16892" y="18742"/>
                  </a:moveTo>
                  <a:cubicBezTo>
                    <a:pt x="13852" y="18742"/>
                    <a:pt x="13852" y="18742"/>
                    <a:pt x="13852" y="18742"/>
                  </a:cubicBezTo>
                  <a:cubicBezTo>
                    <a:pt x="13852" y="18171"/>
                    <a:pt x="13852" y="18171"/>
                    <a:pt x="13852" y="18171"/>
                  </a:cubicBezTo>
                  <a:cubicBezTo>
                    <a:pt x="13852" y="18057"/>
                    <a:pt x="14012" y="18057"/>
                    <a:pt x="14012" y="17942"/>
                  </a:cubicBezTo>
                  <a:cubicBezTo>
                    <a:pt x="14012" y="17257"/>
                    <a:pt x="13371" y="16685"/>
                    <a:pt x="12412" y="16457"/>
                  </a:cubicBezTo>
                  <a:cubicBezTo>
                    <a:pt x="12412" y="15885"/>
                    <a:pt x="12412" y="15885"/>
                    <a:pt x="12412" y="15885"/>
                  </a:cubicBezTo>
                  <a:cubicBezTo>
                    <a:pt x="12891" y="15771"/>
                    <a:pt x="13212" y="15657"/>
                    <a:pt x="13532" y="15542"/>
                  </a:cubicBezTo>
                  <a:cubicBezTo>
                    <a:pt x="13691" y="15542"/>
                    <a:pt x="13691" y="15542"/>
                    <a:pt x="13691" y="15542"/>
                  </a:cubicBezTo>
                  <a:cubicBezTo>
                    <a:pt x="20572" y="12228"/>
                    <a:pt x="20572" y="12228"/>
                    <a:pt x="20572" y="12228"/>
                  </a:cubicBezTo>
                  <a:cubicBezTo>
                    <a:pt x="19772" y="11428"/>
                    <a:pt x="19772" y="11428"/>
                    <a:pt x="19772" y="11428"/>
                  </a:cubicBezTo>
                  <a:cubicBezTo>
                    <a:pt x="12732" y="14742"/>
                    <a:pt x="12732" y="14742"/>
                    <a:pt x="12732" y="14742"/>
                  </a:cubicBezTo>
                  <a:cubicBezTo>
                    <a:pt x="12891" y="14742"/>
                    <a:pt x="12891" y="14742"/>
                    <a:pt x="12891" y="14742"/>
                  </a:cubicBezTo>
                  <a:cubicBezTo>
                    <a:pt x="8572" y="15199"/>
                    <a:pt x="4411" y="13942"/>
                    <a:pt x="2651" y="11314"/>
                  </a:cubicBezTo>
                  <a:cubicBezTo>
                    <a:pt x="1051" y="8914"/>
                    <a:pt x="2012" y="6057"/>
                    <a:pt x="4732" y="4000"/>
                  </a:cubicBezTo>
                  <a:cubicBezTo>
                    <a:pt x="12252" y="11885"/>
                    <a:pt x="12252" y="11885"/>
                    <a:pt x="12252" y="11885"/>
                  </a:cubicBezTo>
                  <a:cubicBezTo>
                    <a:pt x="15611" y="10171"/>
                    <a:pt x="15611" y="10171"/>
                    <a:pt x="15611" y="10171"/>
                  </a:cubicBezTo>
                  <a:cubicBezTo>
                    <a:pt x="6011" y="800"/>
                    <a:pt x="6011" y="800"/>
                    <a:pt x="6011" y="800"/>
                  </a:cubicBezTo>
                  <a:cubicBezTo>
                    <a:pt x="5532" y="1028"/>
                    <a:pt x="5532" y="1028"/>
                    <a:pt x="5532" y="1028"/>
                  </a:cubicBezTo>
                  <a:cubicBezTo>
                    <a:pt x="4411" y="0"/>
                    <a:pt x="4411" y="0"/>
                    <a:pt x="4411" y="0"/>
                  </a:cubicBezTo>
                  <a:cubicBezTo>
                    <a:pt x="2651" y="914"/>
                    <a:pt x="2651" y="914"/>
                    <a:pt x="2651" y="914"/>
                  </a:cubicBezTo>
                  <a:cubicBezTo>
                    <a:pt x="3612" y="1942"/>
                    <a:pt x="3612" y="1942"/>
                    <a:pt x="3612" y="1942"/>
                  </a:cubicBezTo>
                  <a:cubicBezTo>
                    <a:pt x="3132" y="2171"/>
                    <a:pt x="3132" y="2171"/>
                    <a:pt x="3132" y="2171"/>
                  </a:cubicBezTo>
                  <a:cubicBezTo>
                    <a:pt x="3771" y="2971"/>
                    <a:pt x="3771" y="2971"/>
                    <a:pt x="3771" y="2971"/>
                  </a:cubicBezTo>
                  <a:cubicBezTo>
                    <a:pt x="251" y="5257"/>
                    <a:pt x="-1028" y="8800"/>
                    <a:pt x="891" y="11885"/>
                  </a:cubicBezTo>
                  <a:cubicBezTo>
                    <a:pt x="2651" y="14514"/>
                    <a:pt x="7772" y="16114"/>
                    <a:pt x="11451" y="15885"/>
                  </a:cubicBezTo>
                  <a:cubicBezTo>
                    <a:pt x="11451" y="16457"/>
                    <a:pt x="11451" y="16457"/>
                    <a:pt x="11451" y="16457"/>
                  </a:cubicBezTo>
                  <a:cubicBezTo>
                    <a:pt x="10492" y="16685"/>
                    <a:pt x="9852" y="17257"/>
                    <a:pt x="9852" y="17942"/>
                  </a:cubicBezTo>
                  <a:cubicBezTo>
                    <a:pt x="9852" y="18742"/>
                    <a:pt x="9852" y="18742"/>
                    <a:pt x="9852" y="18742"/>
                  </a:cubicBezTo>
                  <a:cubicBezTo>
                    <a:pt x="6971" y="18742"/>
                    <a:pt x="6971" y="18742"/>
                    <a:pt x="6971" y="18742"/>
                  </a:cubicBezTo>
                  <a:cubicBezTo>
                    <a:pt x="5851" y="18742"/>
                    <a:pt x="5051" y="19428"/>
                    <a:pt x="5051" y="20228"/>
                  </a:cubicBezTo>
                  <a:cubicBezTo>
                    <a:pt x="5051" y="20914"/>
                    <a:pt x="5851" y="21599"/>
                    <a:pt x="6971" y="21599"/>
                  </a:cubicBezTo>
                  <a:cubicBezTo>
                    <a:pt x="16892" y="21599"/>
                    <a:pt x="16892" y="21599"/>
                    <a:pt x="16892" y="21599"/>
                  </a:cubicBezTo>
                  <a:cubicBezTo>
                    <a:pt x="18012" y="21599"/>
                    <a:pt x="18812" y="20914"/>
                    <a:pt x="18812" y="20228"/>
                  </a:cubicBezTo>
                  <a:cubicBezTo>
                    <a:pt x="18812" y="19428"/>
                    <a:pt x="18012" y="18742"/>
                    <a:pt x="16892" y="18742"/>
                  </a:cubicBez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0501" name="Group 21"/>
          <p:cNvGrpSpPr/>
          <p:nvPr/>
        </p:nvGrpSpPr>
        <p:grpSpPr bwMode="auto">
          <a:xfrm>
            <a:off x="9427354" y="4256995"/>
            <a:ext cx="747820" cy="747820"/>
            <a:chOff x="-1" y="-1"/>
            <a:chExt cx="530228" cy="530228"/>
          </a:xfrm>
        </p:grpSpPr>
        <p:sp>
          <p:nvSpPr>
            <p:cNvPr id="3" name="AutoShape 22"/>
            <p:cNvSpPr/>
            <p:nvPr/>
          </p:nvSpPr>
          <p:spPr bwMode="auto">
            <a:xfrm>
              <a:off x="-1" y="-1"/>
              <a:ext cx="530228" cy="53022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03" name="AutoShape 23"/>
            <p:cNvSpPr/>
            <p:nvPr/>
          </p:nvSpPr>
          <p:spPr bwMode="auto">
            <a:xfrm>
              <a:off x="147196" y="125037"/>
              <a:ext cx="379865" cy="405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079"/>
                  </a:moveTo>
                  <a:cubicBezTo>
                    <a:pt x="12735" y="0"/>
                    <a:pt x="12735" y="0"/>
                    <a:pt x="12735" y="0"/>
                  </a:cubicBezTo>
                  <a:cubicBezTo>
                    <a:pt x="8049" y="286"/>
                    <a:pt x="8049" y="286"/>
                    <a:pt x="8049" y="286"/>
                  </a:cubicBezTo>
                  <a:cubicBezTo>
                    <a:pt x="203" y="286"/>
                    <a:pt x="203" y="286"/>
                    <a:pt x="203" y="286"/>
                  </a:cubicBezTo>
                  <a:cubicBezTo>
                    <a:pt x="407" y="8123"/>
                    <a:pt x="407" y="8123"/>
                    <a:pt x="407" y="8123"/>
                  </a:cubicBezTo>
                  <a:cubicBezTo>
                    <a:pt x="0" y="14623"/>
                    <a:pt x="0" y="14623"/>
                    <a:pt x="0" y="14623"/>
                  </a:cubicBezTo>
                  <a:cubicBezTo>
                    <a:pt x="6724" y="21599"/>
                    <a:pt x="6724" y="21599"/>
                    <a:pt x="6724" y="21599"/>
                  </a:cubicBezTo>
                  <a:cubicBezTo>
                    <a:pt x="14366" y="21504"/>
                    <a:pt x="20683" y="16056"/>
                    <a:pt x="21600" y="9079"/>
                  </a:cubicBezTo>
                  <a:close/>
                </a:path>
              </a:pathLst>
            </a:custGeom>
            <a:solidFill>
              <a:schemeClr val="accent4">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04" name="AutoShape 24"/>
            <p:cNvSpPr/>
            <p:nvPr/>
          </p:nvSpPr>
          <p:spPr bwMode="auto">
            <a:xfrm>
              <a:off x="147196" y="125037"/>
              <a:ext cx="234250" cy="2817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4" y="0"/>
                  </a:moveTo>
                  <a:cubicBezTo>
                    <a:pt x="1163" y="275"/>
                    <a:pt x="1163" y="275"/>
                    <a:pt x="1163" y="275"/>
                  </a:cubicBezTo>
                  <a:cubicBezTo>
                    <a:pt x="498" y="275"/>
                    <a:pt x="0" y="687"/>
                    <a:pt x="0" y="1238"/>
                  </a:cubicBezTo>
                  <a:cubicBezTo>
                    <a:pt x="166" y="20499"/>
                    <a:pt x="166" y="20499"/>
                    <a:pt x="166" y="20499"/>
                  </a:cubicBezTo>
                  <a:cubicBezTo>
                    <a:pt x="166" y="21049"/>
                    <a:pt x="830" y="21599"/>
                    <a:pt x="1495" y="21599"/>
                  </a:cubicBezTo>
                  <a:cubicBezTo>
                    <a:pt x="20270" y="21324"/>
                    <a:pt x="20270" y="21324"/>
                    <a:pt x="20270" y="21324"/>
                  </a:cubicBezTo>
                  <a:cubicBezTo>
                    <a:pt x="21101" y="21324"/>
                    <a:pt x="21600" y="20912"/>
                    <a:pt x="21600" y="20361"/>
                  </a:cubicBezTo>
                  <a:cubicBezTo>
                    <a:pt x="21267" y="1100"/>
                    <a:pt x="21267" y="1100"/>
                    <a:pt x="21267" y="1100"/>
                  </a:cubicBezTo>
                  <a:cubicBezTo>
                    <a:pt x="21267" y="550"/>
                    <a:pt x="20769" y="0"/>
                    <a:pt x="20104" y="0"/>
                  </a:cubicBezTo>
                  <a:close/>
                  <a:moveTo>
                    <a:pt x="4486" y="18298"/>
                  </a:moveTo>
                  <a:cubicBezTo>
                    <a:pt x="3655" y="18298"/>
                    <a:pt x="2990" y="17885"/>
                    <a:pt x="2990" y="17197"/>
                  </a:cubicBezTo>
                  <a:cubicBezTo>
                    <a:pt x="2990" y="16509"/>
                    <a:pt x="3655" y="16096"/>
                    <a:pt x="4319" y="16096"/>
                  </a:cubicBezTo>
                  <a:cubicBezTo>
                    <a:pt x="5150" y="16096"/>
                    <a:pt x="5815" y="16509"/>
                    <a:pt x="5815" y="17197"/>
                  </a:cubicBezTo>
                  <a:cubicBezTo>
                    <a:pt x="5815" y="17747"/>
                    <a:pt x="5150" y="18298"/>
                    <a:pt x="4486" y="18298"/>
                  </a:cubicBezTo>
                  <a:close/>
                  <a:moveTo>
                    <a:pt x="4319" y="14721"/>
                  </a:moveTo>
                  <a:cubicBezTo>
                    <a:pt x="3655" y="14721"/>
                    <a:pt x="2990" y="14308"/>
                    <a:pt x="2990" y="13620"/>
                  </a:cubicBezTo>
                  <a:cubicBezTo>
                    <a:pt x="2990" y="13070"/>
                    <a:pt x="3489" y="12519"/>
                    <a:pt x="4319" y="12519"/>
                  </a:cubicBezTo>
                  <a:cubicBezTo>
                    <a:pt x="5150" y="12519"/>
                    <a:pt x="5649" y="12932"/>
                    <a:pt x="5649" y="13620"/>
                  </a:cubicBezTo>
                  <a:cubicBezTo>
                    <a:pt x="5649" y="14308"/>
                    <a:pt x="5150" y="14721"/>
                    <a:pt x="4319" y="14721"/>
                  </a:cubicBezTo>
                  <a:close/>
                  <a:moveTo>
                    <a:pt x="4319" y="11281"/>
                  </a:moveTo>
                  <a:cubicBezTo>
                    <a:pt x="3489" y="11281"/>
                    <a:pt x="2990" y="10731"/>
                    <a:pt x="2990" y="10043"/>
                  </a:cubicBezTo>
                  <a:cubicBezTo>
                    <a:pt x="2824" y="9492"/>
                    <a:pt x="3489" y="8942"/>
                    <a:pt x="4319" y="8942"/>
                  </a:cubicBezTo>
                  <a:cubicBezTo>
                    <a:pt x="4984" y="8942"/>
                    <a:pt x="5649" y="9492"/>
                    <a:pt x="5649" y="10043"/>
                  </a:cubicBezTo>
                  <a:cubicBezTo>
                    <a:pt x="5649" y="10731"/>
                    <a:pt x="4984" y="11281"/>
                    <a:pt x="4319" y="11281"/>
                  </a:cubicBezTo>
                  <a:close/>
                  <a:moveTo>
                    <a:pt x="8640" y="18298"/>
                  </a:moveTo>
                  <a:cubicBezTo>
                    <a:pt x="7975" y="18298"/>
                    <a:pt x="7310" y="17747"/>
                    <a:pt x="7310" y="17197"/>
                  </a:cubicBezTo>
                  <a:cubicBezTo>
                    <a:pt x="7310" y="16509"/>
                    <a:pt x="7975" y="15959"/>
                    <a:pt x="8640" y="15959"/>
                  </a:cubicBezTo>
                  <a:cubicBezTo>
                    <a:pt x="9470" y="15959"/>
                    <a:pt x="9969" y="16509"/>
                    <a:pt x="9969" y="17197"/>
                  </a:cubicBezTo>
                  <a:cubicBezTo>
                    <a:pt x="10135" y="17747"/>
                    <a:pt x="9470" y="18298"/>
                    <a:pt x="8640" y="18298"/>
                  </a:cubicBezTo>
                  <a:close/>
                  <a:moveTo>
                    <a:pt x="8640" y="14721"/>
                  </a:moveTo>
                  <a:cubicBezTo>
                    <a:pt x="7809" y="14721"/>
                    <a:pt x="7310" y="14170"/>
                    <a:pt x="7310" y="13620"/>
                  </a:cubicBezTo>
                  <a:cubicBezTo>
                    <a:pt x="7310" y="12932"/>
                    <a:pt x="7809" y="12519"/>
                    <a:pt x="8640" y="12519"/>
                  </a:cubicBezTo>
                  <a:cubicBezTo>
                    <a:pt x="9304" y="12519"/>
                    <a:pt x="9969" y="12932"/>
                    <a:pt x="9969" y="13620"/>
                  </a:cubicBezTo>
                  <a:cubicBezTo>
                    <a:pt x="9969" y="14170"/>
                    <a:pt x="9470" y="14721"/>
                    <a:pt x="8640" y="14721"/>
                  </a:cubicBezTo>
                  <a:close/>
                  <a:moveTo>
                    <a:pt x="8640" y="11143"/>
                  </a:moveTo>
                  <a:cubicBezTo>
                    <a:pt x="7809" y="11143"/>
                    <a:pt x="7144" y="10731"/>
                    <a:pt x="7144" y="10043"/>
                  </a:cubicBezTo>
                  <a:cubicBezTo>
                    <a:pt x="7144" y="9492"/>
                    <a:pt x="7809" y="8942"/>
                    <a:pt x="8640" y="8942"/>
                  </a:cubicBezTo>
                  <a:cubicBezTo>
                    <a:pt x="9304" y="8942"/>
                    <a:pt x="9969" y="9355"/>
                    <a:pt x="9969" y="10043"/>
                  </a:cubicBezTo>
                  <a:cubicBezTo>
                    <a:pt x="9969" y="10593"/>
                    <a:pt x="9304" y="11143"/>
                    <a:pt x="8640" y="11143"/>
                  </a:cubicBezTo>
                  <a:close/>
                  <a:moveTo>
                    <a:pt x="12960" y="18298"/>
                  </a:moveTo>
                  <a:cubicBezTo>
                    <a:pt x="12295" y="18298"/>
                    <a:pt x="11630" y="17747"/>
                    <a:pt x="11630" y="17059"/>
                  </a:cubicBezTo>
                  <a:cubicBezTo>
                    <a:pt x="11630" y="16509"/>
                    <a:pt x="12129" y="15959"/>
                    <a:pt x="12960" y="15959"/>
                  </a:cubicBezTo>
                  <a:cubicBezTo>
                    <a:pt x="13790" y="15959"/>
                    <a:pt x="14289" y="16509"/>
                    <a:pt x="14289" y="17059"/>
                  </a:cubicBezTo>
                  <a:cubicBezTo>
                    <a:pt x="14289" y="17747"/>
                    <a:pt x="13790" y="18298"/>
                    <a:pt x="12960" y="18298"/>
                  </a:cubicBezTo>
                  <a:close/>
                  <a:moveTo>
                    <a:pt x="12960" y="14721"/>
                  </a:moveTo>
                  <a:cubicBezTo>
                    <a:pt x="12129" y="14721"/>
                    <a:pt x="11630" y="14170"/>
                    <a:pt x="11464" y="13620"/>
                  </a:cubicBezTo>
                  <a:cubicBezTo>
                    <a:pt x="11464" y="12932"/>
                    <a:pt x="12129" y="12382"/>
                    <a:pt x="12960" y="12382"/>
                  </a:cubicBezTo>
                  <a:cubicBezTo>
                    <a:pt x="13624" y="12382"/>
                    <a:pt x="14289" y="12932"/>
                    <a:pt x="14289" y="13482"/>
                  </a:cubicBezTo>
                  <a:cubicBezTo>
                    <a:pt x="14289" y="14170"/>
                    <a:pt x="13624" y="14721"/>
                    <a:pt x="12960" y="14721"/>
                  </a:cubicBezTo>
                  <a:close/>
                  <a:moveTo>
                    <a:pt x="12960" y="11143"/>
                  </a:moveTo>
                  <a:cubicBezTo>
                    <a:pt x="12129" y="11143"/>
                    <a:pt x="11464" y="10593"/>
                    <a:pt x="11464" y="10043"/>
                  </a:cubicBezTo>
                  <a:cubicBezTo>
                    <a:pt x="11464" y="9355"/>
                    <a:pt x="12129" y="8942"/>
                    <a:pt x="12793" y="8805"/>
                  </a:cubicBezTo>
                  <a:cubicBezTo>
                    <a:pt x="13624" y="8805"/>
                    <a:pt x="14289" y="9355"/>
                    <a:pt x="14289" y="10043"/>
                  </a:cubicBezTo>
                  <a:cubicBezTo>
                    <a:pt x="14289" y="10593"/>
                    <a:pt x="13624" y="11143"/>
                    <a:pt x="12960" y="11143"/>
                  </a:cubicBezTo>
                  <a:close/>
                  <a:moveTo>
                    <a:pt x="18775" y="17059"/>
                  </a:moveTo>
                  <a:cubicBezTo>
                    <a:pt x="18775" y="17747"/>
                    <a:pt x="18110" y="18298"/>
                    <a:pt x="17280" y="18298"/>
                  </a:cubicBezTo>
                  <a:cubicBezTo>
                    <a:pt x="16449" y="18298"/>
                    <a:pt x="15784" y="17747"/>
                    <a:pt x="15784" y="17059"/>
                  </a:cubicBezTo>
                  <a:cubicBezTo>
                    <a:pt x="15784" y="13620"/>
                    <a:pt x="15784" y="13620"/>
                    <a:pt x="15784" y="13620"/>
                  </a:cubicBezTo>
                  <a:cubicBezTo>
                    <a:pt x="15784" y="12932"/>
                    <a:pt x="16449" y="12382"/>
                    <a:pt x="17113" y="12382"/>
                  </a:cubicBezTo>
                  <a:cubicBezTo>
                    <a:pt x="17944" y="12382"/>
                    <a:pt x="18609" y="12932"/>
                    <a:pt x="18609" y="13620"/>
                  </a:cubicBezTo>
                  <a:lnTo>
                    <a:pt x="18775" y="17059"/>
                  </a:lnTo>
                  <a:close/>
                  <a:moveTo>
                    <a:pt x="15784" y="10043"/>
                  </a:moveTo>
                  <a:cubicBezTo>
                    <a:pt x="15784" y="9355"/>
                    <a:pt x="16449" y="8805"/>
                    <a:pt x="17113" y="8805"/>
                  </a:cubicBezTo>
                  <a:cubicBezTo>
                    <a:pt x="17944" y="8805"/>
                    <a:pt x="18609" y="9355"/>
                    <a:pt x="18609" y="9905"/>
                  </a:cubicBezTo>
                  <a:cubicBezTo>
                    <a:pt x="18609" y="10593"/>
                    <a:pt x="17944" y="11143"/>
                    <a:pt x="17113" y="11143"/>
                  </a:cubicBezTo>
                  <a:cubicBezTo>
                    <a:pt x="16449" y="11143"/>
                    <a:pt x="15784" y="10593"/>
                    <a:pt x="15784" y="10043"/>
                  </a:cubicBezTo>
                  <a:close/>
                  <a:moveTo>
                    <a:pt x="16615" y="6053"/>
                  </a:moveTo>
                  <a:cubicBezTo>
                    <a:pt x="4818" y="6191"/>
                    <a:pt x="4818" y="6191"/>
                    <a:pt x="4818" y="6191"/>
                  </a:cubicBezTo>
                  <a:cubicBezTo>
                    <a:pt x="3323" y="6191"/>
                    <a:pt x="2326" y="5228"/>
                    <a:pt x="2326" y="4127"/>
                  </a:cubicBezTo>
                  <a:cubicBezTo>
                    <a:pt x="2326" y="3026"/>
                    <a:pt x="3323" y="2201"/>
                    <a:pt x="4652" y="2201"/>
                  </a:cubicBezTo>
                  <a:cubicBezTo>
                    <a:pt x="16615" y="2063"/>
                    <a:pt x="16615" y="2063"/>
                    <a:pt x="16615" y="2063"/>
                  </a:cubicBezTo>
                  <a:cubicBezTo>
                    <a:pt x="17944" y="2063"/>
                    <a:pt x="19107" y="2889"/>
                    <a:pt x="19107" y="3989"/>
                  </a:cubicBezTo>
                  <a:cubicBezTo>
                    <a:pt x="19107" y="5090"/>
                    <a:pt x="17944" y="6053"/>
                    <a:pt x="16615" y="6053"/>
                  </a:cubicBezTo>
                  <a:close/>
                </a:path>
              </a:pathLst>
            </a:custGeom>
            <a:solidFill>
              <a:srgbClr val="E9E9E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0505" name="Group 25"/>
          <p:cNvGrpSpPr/>
          <p:nvPr/>
        </p:nvGrpSpPr>
        <p:grpSpPr bwMode="auto">
          <a:xfrm>
            <a:off x="4514063" y="1732264"/>
            <a:ext cx="3515872" cy="4562820"/>
            <a:chOff x="-1" y="0"/>
            <a:chExt cx="2500315" cy="3244407"/>
          </a:xfrm>
        </p:grpSpPr>
        <p:grpSp>
          <p:nvGrpSpPr>
            <p:cNvPr id="20502" name="Group 27"/>
            <p:cNvGrpSpPr/>
            <p:nvPr/>
          </p:nvGrpSpPr>
          <p:grpSpPr bwMode="auto">
            <a:xfrm>
              <a:off x="-1" y="0"/>
              <a:ext cx="2500315" cy="3244407"/>
              <a:chOff x="-1" y="0"/>
              <a:chExt cx="2500315" cy="3244407"/>
            </a:xfrm>
          </p:grpSpPr>
          <p:sp>
            <p:nvSpPr>
              <p:cNvPr id="20508" name="AutoShape 28"/>
              <p:cNvSpPr/>
              <p:nvPr/>
            </p:nvSpPr>
            <p:spPr bwMode="auto">
              <a:xfrm>
                <a:off x="-1" y="0"/>
                <a:ext cx="2500315" cy="32444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92" y="0"/>
                    </a:moveTo>
                    <a:cubicBezTo>
                      <a:pt x="1107" y="0"/>
                      <a:pt x="1107" y="0"/>
                      <a:pt x="1107" y="0"/>
                    </a:cubicBezTo>
                    <a:cubicBezTo>
                      <a:pt x="494" y="0"/>
                      <a:pt x="0" y="380"/>
                      <a:pt x="0" y="852"/>
                    </a:cubicBezTo>
                    <a:cubicBezTo>
                      <a:pt x="0" y="20747"/>
                      <a:pt x="0" y="20747"/>
                      <a:pt x="0" y="20747"/>
                    </a:cubicBezTo>
                    <a:cubicBezTo>
                      <a:pt x="0" y="21219"/>
                      <a:pt x="494" y="21600"/>
                      <a:pt x="1107" y="21600"/>
                    </a:cubicBezTo>
                    <a:cubicBezTo>
                      <a:pt x="20492" y="21600"/>
                      <a:pt x="20492" y="21600"/>
                      <a:pt x="20492" y="21600"/>
                    </a:cubicBezTo>
                    <a:cubicBezTo>
                      <a:pt x="21105" y="21600"/>
                      <a:pt x="21599" y="21219"/>
                      <a:pt x="21599" y="20747"/>
                    </a:cubicBezTo>
                    <a:cubicBezTo>
                      <a:pt x="21599" y="852"/>
                      <a:pt x="21599" y="852"/>
                      <a:pt x="21599" y="852"/>
                    </a:cubicBezTo>
                    <a:cubicBezTo>
                      <a:pt x="21599" y="380"/>
                      <a:pt x="21105" y="0"/>
                      <a:pt x="20492" y="0"/>
                    </a:cubicBezTo>
                    <a:close/>
                    <a:moveTo>
                      <a:pt x="19521" y="19697"/>
                    </a:moveTo>
                    <a:cubicBezTo>
                      <a:pt x="2129" y="19697"/>
                      <a:pt x="2129" y="19697"/>
                      <a:pt x="2129" y="19697"/>
                    </a:cubicBezTo>
                    <a:cubicBezTo>
                      <a:pt x="2129" y="1837"/>
                      <a:pt x="2129" y="1837"/>
                      <a:pt x="2129" y="1837"/>
                    </a:cubicBezTo>
                    <a:cubicBezTo>
                      <a:pt x="19521" y="1837"/>
                      <a:pt x="19521" y="1837"/>
                      <a:pt x="19521" y="1837"/>
                    </a:cubicBezTo>
                    <a:lnTo>
                      <a:pt x="19521" y="19697"/>
                    </a:lnTo>
                    <a:close/>
                  </a:path>
                </a:pathLst>
              </a:custGeom>
              <a:solidFill>
                <a:srgbClr val="00000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09" name="AutoShape 29"/>
              <p:cNvSpPr/>
              <p:nvPr/>
            </p:nvSpPr>
            <p:spPr bwMode="auto">
              <a:xfrm>
                <a:off x="1174750" y="3017426"/>
                <a:ext cx="177800" cy="17618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44444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10" name="AutoShape 30"/>
              <p:cNvSpPr/>
              <p:nvPr/>
            </p:nvSpPr>
            <p:spPr bwMode="auto">
              <a:xfrm>
                <a:off x="1228725" y="109523"/>
                <a:ext cx="49213" cy="4920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44444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sp>
          <p:nvSpPr>
            <p:cNvPr id="20511" name="AutoShape 31"/>
            <p:cNvSpPr/>
            <p:nvPr/>
          </p:nvSpPr>
          <p:spPr bwMode="auto">
            <a:xfrm rot="10800000">
              <a:off x="1049338" y="11111"/>
              <a:ext cx="1435101" cy="2315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0"/>
                  </a:lnTo>
                  <a:lnTo>
                    <a:pt x="21599" y="21599"/>
                  </a:lnTo>
                  <a:close/>
                </a:path>
              </a:pathLst>
            </a:custGeom>
            <a:solidFill>
              <a:srgbClr val="F2F2F2">
                <a:alpha val="20000"/>
              </a:srgb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a:lnSpc>
                  <a:spcPct val="150000"/>
                </a:lnSpc>
                <a:defRPr/>
              </a:pPr>
              <a:endParaRPr lang="es-ES" sz="2670">
                <a:solidFill>
                  <a:srgbClr val="FFFFFF"/>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sp>
        <p:nvSpPr>
          <p:cNvPr id="4" name="矩形 3"/>
          <p:cNvSpPr/>
          <p:nvPr/>
        </p:nvSpPr>
        <p:spPr>
          <a:xfrm>
            <a:off x="4845199" y="2093896"/>
            <a:ext cx="2880320" cy="3810537"/>
          </a:xfrm>
          <a:prstGeom prst="rect">
            <a:avLst/>
          </a:prstGeom>
          <a:blipFill dpi="0"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20512" name="Group 32"/>
          <p:cNvGrpSpPr/>
          <p:nvPr/>
        </p:nvGrpSpPr>
        <p:grpSpPr bwMode="auto">
          <a:xfrm>
            <a:off x="5043119" y="5116430"/>
            <a:ext cx="1073735" cy="2116220"/>
            <a:chOff x="0" y="0"/>
            <a:chExt cx="762745" cy="1504951"/>
          </a:xfrm>
          <a:solidFill>
            <a:schemeClr val="bg1">
              <a:lumMod val="75000"/>
            </a:schemeClr>
          </a:solidFill>
        </p:grpSpPr>
        <p:sp>
          <p:nvSpPr>
            <p:cNvPr id="20513" name="AutoShape 33"/>
            <p:cNvSpPr/>
            <p:nvPr/>
          </p:nvSpPr>
          <p:spPr bwMode="auto">
            <a:xfrm>
              <a:off x="0" y="0"/>
              <a:ext cx="762745" cy="1504951"/>
            </a:xfrm>
            <a:custGeom>
              <a:avLst/>
              <a:gdLst>
                <a:gd name="T0" fmla="+- 0 10879 158"/>
                <a:gd name="T1" fmla="*/ T0 w 21442"/>
                <a:gd name="T2" fmla="*/ 10800 h 21600"/>
                <a:gd name="T3" fmla="+- 0 10879 158"/>
                <a:gd name="T4" fmla="*/ T3 w 21442"/>
                <a:gd name="T5" fmla="*/ 10800 h 21600"/>
                <a:gd name="T6" fmla="+- 0 10879 158"/>
                <a:gd name="T7" fmla="*/ T6 w 21442"/>
                <a:gd name="T8" fmla="*/ 10800 h 21600"/>
                <a:gd name="T9" fmla="+- 0 10879 158"/>
                <a:gd name="T10" fmla="*/ T9 w 21442"/>
                <a:gd name="T11" fmla="*/ 10800 h 21600"/>
              </a:gdLst>
              <a:ahLst/>
              <a:cxnLst>
                <a:cxn ang="0">
                  <a:pos x="T1" y="T2"/>
                </a:cxn>
                <a:cxn ang="0">
                  <a:pos x="T4" y="T5"/>
                </a:cxn>
                <a:cxn ang="0">
                  <a:pos x="T7" y="T8"/>
                </a:cxn>
                <a:cxn ang="0">
                  <a:pos x="T10" y="T11"/>
                </a:cxn>
              </a:cxnLst>
              <a:rect l="0" t="0" r="r" b="b"/>
              <a:pathLst>
                <a:path w="21442" h="21600">
                  <a:moveTo>
                    <a:pt x="1659" y="11288"/>
                  </a:moveTo>
                  <a:cubicBezTo>
                    <a:pt x="1659" y="11288"/>
                    <a:pt x="1659" y="11288"/>
                    <a:pt x="1659" y="11288"/>
                  </a:cubicBezTo>
                  <a:cubicBezTo>
                    <a:pt x="2729" y="13025"/>
                    <a:pt x="2729" y="13025"/>
                    <a:pt x="2729" y="13025"/>
                  </a:cubicBezTo>
                  <a:cubicBezTo>
                    <a:pt x="4226" y="15250"/>
                    <a:pt x="6792" y="15901"/>
                    <a:pt x="8289" y="16118"/>
                  </a:cubicBezTo>
                  <a:cubicBezTo>
                    <a:pt x="7647" y="21600"/>
                    <a:pt x="7647" y="21600"/>
                    <a:pt x="7647" y="21600"/>
                  </a:cubicBezTo>
                  <a:cubicBezTo>
                    <a:pt x="18768" y="21600"/>
                    <a:pt x="18768" y="21600"/>
                    <a:pt x="18768" y="21600"/>
                  </a:cubicBezTo>
                  <a:cubicBezTo>
                    <a:pt x="17913" y="15901"/>
                    <a:pt x="17913" y="15901"/>
                    <a:pt x="17913" y="15901"/>
                  </a:cubicBezTo>
                  <a:cubicBezTo>
                    <a:pt x="19838" y="15413"/>
                    <a:pt x="21441" y="14110"/>
                    <a:pt x="21441" y="11234"/>
                  </a:cubicBezTo>
                  <a:cubicBezTo>
                    <a:pt x="21441" y="8194"/>
                    <a:pt x="21441" y="8194"/>
                    <a:pt x="21441" y="8194"/>
                  </a:cubicBezTo>
                  <a:cubicBezTo>
                    <a:pt x="21441" y="7597"/>
                    <a:pt x="20479" y="7109"/>
                    <a:pt x="19303" y="7109"/>
                  </a:cubicBezTo>
                  <a:cubicBezTo>
                    <a:pt x="19089" y="7109"/>
                    <a:pt x="19089" y="7109"/>
                    <a:pt x="19089" y="7109"/>
                  </a:cubicBezTo>
                  <a:cubicBezTo>
                    <a:pt x="18768" y="7109"/>
                    <a:pt x="18447" y="7218"/>
                    <a:pt x="18234" y="7380"/>
                  </a:cubicBezTo>
                  <a:cubicBezTo>
                    <a:pt x="18127" y="6892"/>
                    <a:pt x="17378" y="6566"/>
                    <a:pt x="16523" y="6566"/>
                  </a:cubicBezTo>
                  <a:cubicBezTo>
                    <a:pt x="15026" y="6566"/>
                    <a:pt x="15026" y="6566"/>
                    <a:pt x="15026" y="6566"/>
                  </a:cubicBezTo>
                  <a:cubicBezTo>
                    <a:pt x="14598" y="6566"/>
                    <a:pt x="14277" y="6675"/>
                    <a:pt x="14063" y="6838"/>
                  </a:cubicBezTo>
                  <a:cubicBezTo>
                    <a:pt x="13956" y="6512"/>
                    <a:pt x="13422" y="6241"/>
                    <a:pt x="12673" y="6241"/>
                  </a:cubicBezTo>
                  <a:cubicBezTo>
                    <a:pt x="10855" y="6241"/>
                    <a:pt x="10855" y="6241"/>
                    <a:pt x="10855" y="6241"/>
                  </a:cubicBezTo>
                  <a:cubicBezTo>
                    <a:pt x="10321" y="6241"/>
                    <a:pt x="10000" y="6404"/>
                    <a:pt x="9893" y="6621"/>
                  </a:cubicBezTo>
                  <a:cubicBezTo>
                    <a:pt x="9679" y="922"/>
                    <a:pt x="9679" y="922"/>
                    <a:pt x="9679" y="922"/>
                  </a:cubicBezTo>
                  <a:cubicBezTo>
                    <a:pt x="9679" y="434"/>
                    <a:pt x="9144" y="0"/>
                    <a:pt x="8075" y="0"/>
                  </a:cubicBezTo>
                  <a:cubicBezTo>
                    <a:pt x="7541" y="0"/>
                    <a:pt x="7541" y="0"/>
                    <a:pt x="7541" y="0"/>
                  </a:cubicBezTo>
                  <a:cubicBezTo>
                    <a:pt x="6578" y="0"/>
                    <a:pt x="5937" y="434"/>
                    <a:pt x="5937" y="922"/>
                  </a:cubicBezTo>
                  <a:cubicBezTo>
                    <a:pt x="5723" y="9877"/>
                    <a:pt x="5723" y="9877"/>
                    <a:pt x="5723" y="9877"/>
                  </a:cubicBezTo>
                  <a:cubicBezTo>
                    <a:pt x="5723" y="10800"/>
                    <a:pt x="5723" y="10800"/>
                    <a:pt x="5723" y="10800"/>
                  </a:cubicBezTo>
                  <a:cubicBezTo>
                    <a:pt x="4974" y="9660"/>
                    <a:pt x="4974" y="9660"/>
                    <a:pt x="4974" y="9660"/>
                  </a:cubicBezTo>
                  <a:cubicBezTo>
                    <a:pt x="4440" y="8846"/>
                    <a:pt x="2836" y="8249"/>
                    <a:pt x="1125" y="8249"/>
                  </a:cubicBezTo>
                  <a:cubicBezTo>
                    <a:pt x="804" y="8249"/>
                    <a:pt x="804" y="8249"/>
                    <a:pt x="804" y="8249"/>
                  </a:cubicBezTo>
                  <a:cubicBezTo>
                    <a:pt x="269" y="8249"/>
                    <a:pt x="-158" y="8520"/>
                    <a:pt x="55" y="8791"/>
                  </a:cubicBezTo>
                  <a:lnTo>
                    <a:pt x="1659" y="11288"/>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0514" name="AutoShape 34"/>
            <p:cNvSpPr/>
            <p:nvPr/>
          </p:nvSpPr>
          <p:spPr bwMode="auto">
            <a:xfrm>
              <a:off x="237862" y="19050"/>
              <a:ext cx="84044" cy="95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cubicBezTo>
                    <a:pt x="21600" y="9503"/>
                    <a:pt x="21600" y="9503"/>
                    <a:pt x="21600" y="9503"/>
                  </a:cubicBezTo>
                  <a:cubicBezTo>
                    <a:pt x="21600" y="4320"/>
                    <a:pt x="17672" y="0"/>
                    <a:pt x="11781" y="0"/>
                  </a:cubicBezTo>
                  <a:cubicBezTo>
                    <a:pt x="8836" y="0"/>
                    <a:pt x="8836" y="0"/>
                    <a:pt x="8836" y="0"/>
                  </a:cubicBezTo>
                  <a:cubicBezTo>
                    <a:pt x="2945" y="0"/>
                    <a:pt x="0" y="4320"/>
                    <a:pt x="0" y="9503"/>
                  </a:cubicBezTo>
                  <a:cubicBezTo>
                    <a:pt x="0" y="21600"/>
                    <a:pt x="0" y="21600"/>
                    <a:pt x="0" y="21600"/>
                  </a:cubicBezTo>
                  <a:lnTo>
                    <a:pt x="21600" y="21600"/>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50000"/>
                </a:lnSpc>
                <a:defRPr/>
              </a:pPr>
              <a:endParaRPr lang="es-ES" sz="2670">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sp>
        <p:nvSpPr>
          <p:cNvPr id="45" name="TextBox 15"/>
          <p:cNvSpPr txBox="1"/>
          <p:nvPr/>
        </p:nvSpPr>
        <p:spPr>
          <a:xfrm>
            <a:off x="956767" y="3203308"/>
            <a:ext cx="2811263" cy="553998"/>
          </a:xfrm>
          <a:prstGeom prst="rect">
            <a:avLst/>
          </a:prstGeom>
          <a:noFill/>
        </p:spPr>
        <p:txBody>
          <a:bodyPr wrap="square" lIns="0" tIns="0" rIns="0" bIns="0" rtlCol="0">
            <a:spAutoFit/>
          </a:bodyPr>
          <a:lstStyle/>
          <a:p>
            <a:pPr algn="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6" name="TextBox 16"/>
          <p:cNvSpPr txBox="1"/>
          <p:nvPr/>
        </p:nvSpPr>
        <p:spPr>
          <a:xfrm>
            <a:off x="2152203" y="2882577"/>
            <a:ext cx="1615827" cy="215444"/>
          </a:xfrm>
          <a:prstGeom prst="rect">
            <a:avLst/>
          </a:prstGeom>
          <a:noFill/>
        </p:spPr>
        <p:txBody>
          <a:bodyPr wrap="none" lIns="0" tIns="0" rIns="0" bIns="0" rtlCol="0">
            <a:spAutoFit/>
          </a:bodyPr>
          <a:lstStyle/>
          <a:p>
            <a:pPr algn="r"/>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7" name="TextBox 15"/>
          <p:cNvSpPr txBox="1"/>
          <p:nvPr/>
        </p:nvSpPr>
        <p:spPr>
          <a:xfrm>
            <a:off x="9124845" y="3203308"/>
            <a:ext cx="2777138" cy="553998"/>
          </a:xfrm>
          <a:prstGeom prst="rect">
            <a:avLst/>
          </a:prstGeom>
          <a:noFill/>
        </p:spPr>
        <p:txBody>
          <a:bodyPr wrap="square" lIns="0" tIns="0" rIns="0" bIns="0" rtlCol="0">
            <a:spAutoFit/>
          </a:bodyPr>
          <a:lstStyle/>
          <a:p>
            <a:pPr algn="just">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8" name="TextBox 16"/>
          <p:cNvSpPr txBox="1"/>
          <p:nvPr/>
        </p:nvSpPr>
        <p:spPr>
          <a:xfrm>
            <a:off x="9124845" y="2882577"/>
            <a:ext cx="1615827" cy="215444"/>
          </a:xfrm>
          <a:prstGeom prst="rect">
            <a:avLst/>
          </a:prstGeom>
          <a:noFill/>
        </p:spPr>
        <p:txBody>
          <a:bodyPr wrap="none" lIns="0" tIns="0" rIns="0" bIns="0" rtlCol="0">
            <a:spAutoFit/>
          </a:bodyPr>
          <a:lstStyle/>
          <a:p>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9" name="TextBox 15"/>
          <p:cNvSpPr txBox="1"/>
          <p:nvPr/>
        </p:nvSpPr>
        <p:spPr>
          <a:xfrm>
            <a:off x="956767" y="5565508"/>
            <a:ext cx="2811263" cy="553998"/>
          </a:xfrm>
          <a:prstGeom prst="rect">
            <a:avLst/>
          </a:prstGeom>
          <a:noFill/>
        </p:spPr>
        <p:txBody>
          <a:bodyPr wrap="square" lIns="0" tIns="0" rIns="0" bIns="0" rtlCol="0">
            <a:spAutoFit/>
          </a:bodyPr>
          <a:lstStyle/>
          <a:p>
            <a:pPr algn="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0" name="TextBox 16"/>
          <p:cNvSpPr txBox="1"/>
          <p:nvPr/>
        </p:nvSpPr>
        <p:spPr>
          <a:xfrm>
            <a:off x="2152203" y="5244777"/>
            <a:ext cx="1615827" cy="215444"/>
          </a:xfrm>
          <a:prstGeom prst="rect">
            <a:avLst/>
          </a:prstGeom>
          <a:noFill/>
        </p:spPr>
        <p:txBody>
          <a:bodyPr wrap="none" lIns="0" tIns="0" rIns="0" bIns="0" rtlCol="0">
            <a:spAutoFit/>
          </a:bodyPr>
          <a:lstStyle/>
          <a:p>
            <a:pPr algn="r"/>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1" name="TextBox 15"/>
          <p:cNvSpPr txBox="1"/>
          <p:nvPr/>
        </p:nvSpPr>
        <p:spPr>
          <a:xfrm>
            <a:off x="9124845" y="5565508"/>
            <a:ext cx="2777138" cy="553998"/>
          </a:xfrm>
          <a:prstGeom prst="rect">
            <a:avLst/>
          </a:prstGeom>
          <a:noFill/>
        </p:spPr>
        <p:txBody>
          <a:bodyPr wrap="square" lIns="0" tIns="0" rIns="0" bIns="0" rtlCol="0">
            <a:spAutoFit/>
          </a:bodyPr>
          <a:lstStyle/>
          <a:p>
            <a:pPr algn="just">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修改文字内容，也可以直接复制你的内容到此。请替换文字内容</a:t>
            </a:r>
            <a:r>
              <a:rPr lang="zh-CN" altLang="en-US" sz="8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，添加相关标题，</a:t>
            </a: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修改文字内容，也可以直接复制你的内容到此。</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2" name="TextBox 16"/>
          <p:cNvSpPr txBox="1"/>
          <p:nvPr/>
        </p:nvSpPr>
        <p:spPr>
          <a:xfrm>
            <a:off x="9124845" y="5244777"/>
            <a:ext cx="1615827" cy="215444"/>
          </a:xfrm>
          <a:prstGeom prst="rect">
            <a:avLst/>
          </a:prstGeom>
          <a:noFill/>
        </p:spPr>
        <p:txBody>
          <a:bodyPr wrap="none" lIns="0" tIns="0" rIns="0" bIns="0" rtlCol="0">
            <a:spAutoFit/>
          </a:bodyPr>
          <a:lstStyle/>
          <a:p>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TextBox 8"/>
          <p:cNvSpPr txBox="1"/>
          <p:nvPr/>
        </p:nvSpPr>
        <p:spPr>
          <a:xfrm>
            <a:off x="5273787" y="357205"/>
            <a:ext cx="2311176" cy="447739"/>
          </a:xfrm>
          <a:prstGeom prst="rect">
            <a:avLst/>
          </a:prstGeom>
          <a:noFill/>
        </p:spPr>
        <p:txBody>
          <a:bodyPr wrap="square" lIns="0" tIns="0" rIns="0" bIns="0" rtlCol="0" anchor="ctr">
            <a:spAutoFit/>
          </a:bodyPr>
          <a:lstStyle/>
          <a:p>
            <a:pPr algn="ctr"/>
            <a:r>
              <a:rPr lang="zh-CN"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年度工作概述</a:t>
            </a:r>
            <a:endParaRPr lang="zh-CN" altLang="en-US" sz="3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TextBox 8"/>
          <p:cNvSpPr txBox="1"/>
          <p:nvPr/>
        </p:nvSpPr>
        <p:spPr>
          <a:xfrm>
            <a:off x="5273787" y="824352"/>
            <a:ext cx="2311176" cy="169277"/>
          </a:xfrm>
          <a:prstGeom prst="rect">
            <a:avLst/>
          </a:prstGeom>
          <a:noFill/>
        </p:spPr>
        <p:txBody>
          <a:bodyPr wrap="square" lIns="0" tIns="0" rIns="0" bIns="0" rtlCol="0" anchor="ctr">
            <a:spAutoFit/>
          </a:bodyPr>
          <a:lstStyle/>
          <a:p>
            <a:pPr algn="ctr"/>
            <a:r>
              <a:rPr lang="en-US" altLang="zh-CN" sz="11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1200"/>
                                  </p:stCondLst>
                                  <p:childTnLst>
                                    <p:set>
                                      <p:cBhvr>
                                        <p:cTn id="6" dur="1" fill="hold">
                                          <p:stCondLst>
                                            <p:cond delay="0"/>
                                          </p:stCondLst>
                                        </p:cTn>
                                        <p:tgtEl>
                                          <p:spTgt spid="20505"/>
                                        </p:tgtEl>
                                        <p:attrNameLst>
                                          <p:attrName>style.visibility</p:attrName>
                                        </p:attrNameLst>
                                      </p:cBhvr>
                                      <p:to>
                                        <p:strVal val="visible"/>
                                      </p:to>
                                    </p:set>
                                    <p:animEffect transition="in" filter="wipe(down)">
                                      <p:cBhvr>
                                        <p:cTn id="7" dur="500"/>
                                        <p:tgtEl>
                                          <p:spTgt spid="20505"/>
                                        </p:tgtEl>
                                      </p:cBhvr>
                                    </p:animEffect>
                                  </p:childTnLst>
                                </p:cTn>
                              </p:par>
                            </p:childTnLst>
                          </p:cTn>
                        </p:par>
                        <p:par>
                          <p:cTn id="8" fill="hold">
                            <p:stCondLst>
                              <p:cond delay="17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2200"/>
                            </p:stCondLst>
                            <p:childTnLst>
                              <p:par>
                                <p:cTn id="13" presetID="2" presetClass="entr" presetSubtype="4" fill="hold" nodeType="afterEffect">
                                  <p:stCondLst>
                                    <p:cond delay="0"/>
                                  </p:stCondLst>
                                  <p:childTnLst>
                                    <p:set>
                                      <p:cBhvr>
                                        <p:cTn id="14" dur="1" fill="hold">
                                          <p:stCondLst>
                                            <p:cond delay="0"/>
                                          </p:stCondLst>
                                        </p:cTn>
                                        <p:tgtEl>
                                          <p:spTgt spid="20512"/>
                                        </p:tgtEl>
                                        <p:attrNameLst>
                                          <p:attrName>style.visibility</p:attrName>
                                        </p:attrNameLst>
                                      </p:cBhvr>
                                      <p:to>
                                        <p:strVal val="visible"/>
                                      </p:to>
                                    </p:set>
                                    <p:anim calcmode="lin" valueType="num">
                                      <p:cBhvr additive="base">
                                        <p:cTn id="15" dur="500" fill="hold"/>
                                        <p:tgtEl>
                                          <p:spTgt spid="20512"/>
                                        </p:tgtEl>
                                        <p:attrNameLst>
                                          <p:attrName>ppt_x</p:attrName>
                                        </p:attrNameLst>
                                      </p:cBhvr>
                                      <p:tavLst>
                                        <p:tav tm="0">
                                          <p:val>
                                            <p:strVal val="#ppt_x"/>
                                          </p:val>
                                        </p:tav>
                                        <p:tav tm="100000">
                                          <p:val>
                                            <p:strVal val="#ppt_x"/>
                                          </p:val>
                                        </p:tav>
                                      </p:tavLst>
                                    </p:anim>
                                    <p:anim calcmode="lin" valueType="num">
                                      <p:cBhvr additive="base">
                                        <p:cTn id="16" dur="500" fill="hold"/>
                                        <p:tgtEl>
                                          <p:spTgt spid="20512"/>
                                        </p:tgtEl>
                                        <p:attrNameLst>
                                          <p:attrName>ppt_y</p:attrName>
                                        </p:attrNameLst>
                                      </p:cBhvr>
                                      <p:tavLst>
                                        <p:tav tm="0">
                                          <p:val>
                                            <p:strVal val="1+#ppt_h/2"/>
                                          </p:val>
                                        </p:tav>
                                        <p:tav tm="100000">
                                          <p:val>
                                            <p:strVal val="#ppt_y"/>
                                          </p:val>
                                        </p:tav>
                                      </p:tavLst>
                                    </p:anim>
                                  </p:childTnLst>
                                </p:cTn>
                              </p:par>
                            </p:childTnLst>
                          </p:cTn>
                        </p:par>
                        <p:par>
                          <p:cTn id="17" fill="hold">
                            <p:stCondLst>
                              <p:cond delay="2700"/>
                            </p:stCondLst>
                            <p:childTnLst>
                              <p:par>
                                <p:cTn id="18" presetID="2" presetClass="entr" presetSubtype="8" fill="hold" nodeType="afterEffect">
                                  <p:stCondLst>
                                    <p:cond delay="250"/>
                                  </p:stCondLst>
                                  <p:childTnLst>
                                    <p:set>
                                      <p:cBhvr>
                                        <p:cTn id="19" dur="1" fill="hold">
                                          <p:stCondLst>
                                            <p:cond delay="0"/>
                                          </p:stCondLst>
                                        </p:cTn>
                                        <p:tgtEl>
                                          <p:spTgt spid="20485"/>
                                        </p:tgtEl>
                                        <p:attrNameLst>
                                          <p:attrName>style.visibility</p:attrName>
                                        </p:attrNameLst>
                                      </p:cBhvr>
                                      <p:to>
                                        <p:strVal val="visible"/>
                                      </p:to>
                                    </p:set>
                                    <p:anim calcmode="lin" valueType="num">
                                      <p:cBhvr additive="base">
                                        <p:cTn id="20" dur="500" fill="hold"/>
                                        <p:tgtEl>
                                          <p:spTgt spid="20485"/>
                                        </p:tgtEl>
                                        <p:attrNameLst>
                                          <p:attrName>ppt_x</p:attrName>
                                        </p:attrNameLst>
                                      </p:cBhvr>
                                      <p:tavLst>
                                        <p:tav tm="0">
                                          <p:val>
                                            <p:strVal val="0-#ppt_w/2"/>
                                          </p:val>
                                        </p:tav>
                                        <p:tav tm="100000">
                                          <p:val>
                                            <p:strVal val="#ppt_x"/>
                                          </p:val>
                                        </p:tav>
                                      </p:tavLst>
                                    </p:anim>
                                    <p:anim calcmode="lin" valueType="num">
                                      <p:cBhvr additive="base">
                                        <p:cTn id="21" dur="500" fill="hold"/>
                                        <p:tgtEl>
                                          <p:spTgt spid="20485"/>
                                        </p:tgtEl>
                                        <p:attrNameLst>
                                          <p:attrName>ppt_y</p:attrName>
                                        </p:attrNameLst>
                                      </p:cBhvr>
                                      <p:tavLst>
                                        <p:tav tm="0">
                                          <p:val>
                                            <p:strVal val="#ppt_y"/>
                                          </p:val>
                                        </p:tav>
                                        <p:tav tm="100000">
                                          <p:val>
                                            <p:strVal val="#ppt_y"/>
                                          </p:val>
                                        </p:tav>
                                      </p:tavLst>
                                    </p:anim>
                                  </p:childTnLst>
                                </p:cTn>
                              </p:par>
                            </p:childTnLst>
                          </p:cTn>
                        </p:par>
                        <p:par>
                          <p:cTn id="22" fill="hold">
                            <p:stCondLst>
                              <p:cond delay="3450"/>
                            </p:stCondLst>
                            <p:childTnLst>
                              <p:par>
                                <p:cTn id="23" presetID="17" presetClass="entr" presetSubtype="1" fill="hold" grpId="0" nodeType="afterEffect">
                                  <p:stCondLst>
                                    <p:cond delay="0"/>
                                  </p:stCondLst>
                                  <p:iterate type="lt">
                                    <p:tmPct val="40000"/>
                                  </p:iterate>
                                  <p:childTnLst>
                                    <p:set>
                                      <p:cBhvr>
                                        <p:cTn id="24" dur="1" fill="hold">
                                          <p:stCondLst>
                                            <p:cond delay="0"/>
                                          </p:stCondLst>
                                        </p:cTn>
                                        <p:tgtEl>
                                          <p:spTgt spid="46"/>
                                        </p:tgtEl>
                                        <p:attrNameLst>
                                          <p:attrName>style.visibility</p:attrName>
                                        </p:attrNameLst>
                                      </p:cBhvr>
                                      <p:to>
                                        <p:strVal val="visible"/>
                                      </p:to>
                                    </p:set>
                                    <p:anim calcmode="lin" valueType="num">
                                      <p:cBhvr>
                                        <p:cTn id="25" dur="250" fill="hold"/>
                                        <p:tgtEl>
                                          <p:spTgt spid="46"/>
                                        </p:tgtEl>
                                        <p:attrNameLst>
                                          <p:attrName>ppt_x</p:attrName>
                                        </p:attrNameLst>
                                      </p:cBhvr>
                                      <p:tavLst>
                                        <p:tav tm="0">
                                          <p:val>
                                            <p:strVal val="#ppt_x"/>
                                          </p:val>
                                        </p:tav>
                                        <p:tav tm="100000">
                                          <p:val>
                                            <p:strVal val="#ppt_x"/>
                                          </p:val>
                                        </p:tav>
                                      </p:tavLst>
                                    </p:anim>
                                    <p:anim calcmode="lin" valueType="num">
                                      <p:cBhvr>
                                        <p:cTn id="26" dur="250" fill="hold"/>
                                        <p:tgtEl>
                                          <p:spTgt spid="46"/>
                                        </p:tgtEl>
                                        <p:attrNameLst>
                                          <p:attrName>ppt_y</p:attrName>
                                        </p:attrNameLst>
                                      </p:cBhvr>
                                      <p:tavLst>
                                        <p:tav tm="0">
                                          <p:val>
                                            <p:strVal val="#ppt_y-#ppt_h/2"/>
                                          </p:val>
                                        </p:tav>
                                        <p:tav tm="100000">
                                          <p:val>
                                            <p:strVal val="#ppt_y"/>
                                          </p:val>
                                        </p:tav>
                                      </p:tavLst>
                                    </p:anim>
                                    <p:anim calcmode="lin" valueType="num">
                                      <p:cBhvr>
                                        <p:cTn id="27" dur="250" fill="hold"/>
                                        <p:tgtEl>
                                          <p:spTgt spid="46"/>
                                        </p:tgtEl>
                                        <p:attrNameLst>
                                          <p:attrName>ppt_w</p:attrName>
                                        </p:attrNameLst>
                                      </p:cBhvr>
                                      <p:tavLst>
                                        <p:tav tm="0">
                                          <p:val>
                                            <p:strVal val="#ppt_w"/>
                                          </p:val>
                                        </p:tav>
                                        <p:tav tm="100000">
                                          <p:val>
                                            <p:strVal val="#ppt_w"/>
                                          </p:val>
                                        </p:tav>
                                      </p:tavLst>
                                    </p:anim>
                                    <p:anim calcmode="lin" valueType="num">
                                      <p:cBhvr>
                                        <p:cTn id="28" dur="250" fill="hold"/>
                                        <p:tgtEl>
                                          <p:spTgt spid="46"/>
                                        </p:tgtEl>
                                        <p:attrNameLst>
                                          <p:attrName>ppt_h</p:attrName>
                                        </p:attrNameLst>
                                      </p:cBhvr>
                                      <p:tavLst>
                                        <p:tav tm="0">
                                          <p:val>
                                            <p:fltVal val="0"/>
                                          </p:val>
                                        </p:tav>
                                        <p:tav tm="100000">
                                          <p:val>
                                            <p:strVal val="#ppt_h"/>
                                          </p:val>
                                        </p:tav>
                                      </p:tavLst>
                                    </p:anim>
                                  </p:childTnLst>
                                </p:cTn>
                              </p:par>
                            </p:childTnLst>
                          </p:cTn>
                        </p:par>
                        <p:par>
                          <p:cTn id="29" fill="hold">
                            <p:stCondLst>
                              <p:cond delay="4500"/>
                            </p:stCondLst>
                            <p:childTnLst>
                              <p:par>
                                <p:cTn id="30" presetID="22" presetClass="entr" presetSubtype="8"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ipe(left)">
                                      <p:cBhvr>
                                        <p:cTn id="32" dur="500"/>
                                        <p:tgtEl>
                                          <p:spTgt spid="45"/>
                                        </p:tgtEl>
                                      </p:cBhvr>
                                    </p:animEffect>
                                  </p:childTnLst>
                                </p:cTn>
                              </p:par>
                            </p:childTnLst>
                          </p:cTn>
                        </p:par>
                        <p:par>
                          <p:cTn id="33" fill="hold">
                            <p:stCondLst>
                              <p:cond delay="5000"/>
                            </p:stCondLst>
                            <p:childTnLst>
                              <p:par>
                                <p:cTn id="34" presetID="2" presetClass="entr" presetSubtype="8" fill="hold" nodeType="afterEffect">
                                  <p:stCondLst>
                                    <p:cond delay="500"/>
                                  </p:stCondLst>
                                  <p:childTnLst>
                                    <p:set>
                                      <p:cBhvr>
                                        <p:cTn id="35" dur="1" fill="hold">
                                          <p:stCondLst>
                                            <p:cond delay="0"/>
                                          </p:stCondLst>
                                        </p:cTn>
                                        <p:tgtEl>
                                          <p:spTgt spid="20490"/>
                                        </p:tgtEl>
                                        <p:attrNameLst>
                                          <p:attrName>style.visibility</p:attrName>
                                        </p:attrNameLst>
                                      </p:cBhvr>
                                      <p:to>
                                        <p:strVal val="visible"/>
                                      </p:to>
                                    </p:set>
                                    <p:anim calcmode="lin" valueType="num">
                                      <p:cBhvr additive="base">
                                        <p:cTn id="36" dur="500" fill="hold"/>
                                        <p:tgtEl>
                                          <p:spTgt spid="20490"/>
                                        </p:tgtEl>
                                        <p:attrNameLst>
                                          <p:attrName>ppt_x</p:attrName>
                                        </p:attrNameLst>
                                      </p:cBhvr>
                                      <p:tavLst>
                                        <p:tav tm="0">
                                          <p:val>
                                            <p:strVal val="0-#ppt_w/2"/>
                                          </p:val>
                                        </p:tav>
                                        <p:tav tm="100000">
                                          <p:val>
                                            <p:strVal val="#ppt_x"/>
                                          </p:val>
                                        </p:tav>
                                      </p:tavLst>
                                    </p:anim>
                                    <p:anim calcmode="lin" valueType="num">
                                      <p:cBhvr additive="base">
                                        <p:cTn id="37" dur="500" fill="hold"/>
                                        <p:tgtEl>
                                          <p:spTgt spid="20490"/>
                                        </p:tgtEl>
                                        <p:attrNameLst>
                                          <p:attrName>ppt_y</p:attrName>
                                        </p:attrNameLst>
                                      </p:cBhvr>
                                      <p:tavLst>
                                        <p:tav tm="0">
                                          <p:val>
                                            <p:strVal val="#ppt_y"/>
                                          </p:val>
                                        </p:tav>
                                        <p:tav tm="100000">
                                          <p:val>
                                            <p:strVal val="#ppt_y"/>
                                          </p:val>
                                        </p:tav>
                                      </p:tavLst>
                                    </p:anim>
                                  </p:childTnLst>
                                </p:cTn>
                              </p:par>
                            </p:childTnLst>
                          </p:cTn>
                        </p:par>
                        <p:par>
                          <p:cTn id="38" fill="hold">
                            <p:stCondLst>
                              <p:cond delay="6000"/>
                            </p:stCondLst>
                            <p:childTnLst>
                              <p:par>
                                <p:cTn id="39" presetID="17" presetClass="entr" presetSubtype="1" fill="hold" grpId="0" nodeType="afterEffect">
                                  <p:stCondLst>
                                    <p:cond delay="0"/>
                                  </p:stCondLst>
                                  <p:iterate type="lt">
                                    <p:tmPct val="40000"/>
                                  </p:iterate>
                                  <p:childTnLst>
                                    <p:set>
                                      <p:cBhvr>
                                        <p:cTn id="40" dur="1" fill="hold">
                                          <p:stCondLst>
                                            <p:cond delay="0"/>
                                          </p:stCondLst>
                                        </p:cTn>
                                        <p:tgtEl>
                                          <p:spTgt spid="50"/>
                                        </p:tgtEl>
                                        <p:attrNameLst>
                                          <p:attrName>style.visibility</p:attrName>
                                        </p:attrNameLst>
                                      </p:cBhvr>
                                      <p:to>
                                        <p:strVal val="visible"/>
                                      </p:to>
                                    </p:set>
                                    <p:anim calcmode="lin" valueType="num">
                                      <p:cBhvr>
                                        <p:cTn id="41" dur="250" fill="hold"/>
                                        <p:tgtEl>
                                          <p:spTgt spid="50"/>
                                        </p:tgtEl>
                                        <p:attrNameLst>
                                          <p:attrName>ppt_x</p:attrName>
                                        </p:attrNameLst>
                                      </p:cBhvr>
                                      <p:tavLst>
                                        <p:tav tm="0">
                                          <p:val>
                                            <p:strVal val="#ppt_x"/>
                                          </p:val>
                                        </p:tav>
                                        <p:tav tm="100000">
                                          <p:val>
                                            <p:strVal val="#ppt_x"/>
                                          </p:val>
                                        </p:tav>
                                      </p:tavLst>
                                    </p:anim>
                                    <p:anim calcmode="lin" valueType="num">
                                      <p:cBhvr>
                                        <p:cTn id="42" dur="250" fill="hold"/>
                                        <p:tgtEl>
                                          <p:spTgt spid="50"/>
                                        </p:tgtEl>
                                        <p:attrNameLst>
                                          <p:attrName>ppt_y</p:attrName>
                                        </p:attrNameLst>
                                      </p:cBhvr>
                                      <p:tavLst>
                                        <p:tav tm="0">
                                          <p:val>
                                            <p:strVal val="#ppt_y-#ppt_h/2"/>
                                          </p:val>
                                        </p:tav>
                                        <p:tav tm="100000">
                                          <p:val>
                                            <p:strVal val="#ppt_y"/>
                                          </p:val>
                                        </p:tav>
                                      </p:tavLst>
                                    </p:anim>
                                    <p:anim calcmode="lin" valueType="num">
                                      <p:cBhvr>
                                        <p:cTn id="43" dur="250" fill="hold"/>
                                        <p:tgtEl>
                                          <p:spTgt spid="50"/>
                                        </p:tgtEl>
                                        <p:attrNameLst>
                                          <p:attrName>ppt_w</p:attrName>
                                        </p:attrNameLst>
                                      </p:cBhvr>
                                      <p:tavLst>
                                        <p:tav tm="0">
                                          <p:val>
                                            <p:strVal val="#ppt_w"/>
                                          </p:val>
                                        </p:tav>
                                        <p:tav tm="100000">
                                          <p:val>
                                            <p:strVal val="#ppt_w"/>
                                          </p:val>
                                        </p:tav>
                                      </p:tavLst>
                                    </p:anim>
                                    <p:anim calcmode="lin" valueType="num">
                                      <p:cBhvr>
                                        <p:cTn id="44" dur="250" fill="hold"/>
                                        <p:tgtEl>
                                          <p:spTgt spid="50"/>
                                        </p:tgtEl>
                                        <p:attrNameLst>
                                          <p:attrName>ppt_h</p:attrName>
                                        </p:attrNameLst>
                                      </p:cBhvr>
                                      <p:tavLst>
                                        <p:tav tm="0">
                                          <p:val>
                                            <p:fltVal val="0"/>
                                          </p:val>
                                        </p:tav>
                                        <p:tav tm="100000">
                                          <p:val>
                                            <p:strVal val="#ppt_h"/>
                                          </p:val>
                                        </p:tav>
                                      </p:tavLst>
                                    </p:anim>
                                  </p:childTnLst>
                                </p:cTn>
                              </p:par>
                            </p:childTnLst>
                          </p:cTn>
                        </p:par>
                        <p:par>
                          <p:cTn id="45" fill="hold">
                            <p:stCondLst>
                              <p:cond delay="7050"/>
                            </p:stCondLst>
                            <p:childTnLst>
                              <p:par>
                                <p:cTn id="46" presetID="22" presetClass="entr" presetSubtype="8" fill="hold" grpId="0"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wipe(left)">
                                      <p:cBhvr>
                                        <p:cTn id="48" dur="500"/>
                                        <p:tgtEl>
                                          <p:spTgt spid="49"/>
                                        </p:tgtEl>
                                      </p:cBhvr>
                                    </p:animEffect>
                                  </p:childTnLst>
                                </p:cTn>
                              </p:par>
                            </p:childTnLst>
                          </p:cTn>
                        </p:par>
                        <p:par>
                          <p:cTn id="49" fill="hold">
                            <p:stCondLst>
                              <p:cond delay="7550"/>
                            </p:stCondLst>
                            <p:childTnLst>
                              <p:par>
                                <p:cTn id="50" presetID="2" presetClass="entr" presetSubtype="2" fill="hold" nodeType="afterEffect">
                                  <p:stCondLst>
                                    <p:cond delay="750"/>
                                  </p:stCondLst>
                                  <p:childTnLst>
                                    <p:set>
                                      <p:cBhvr>
                                        <p:cTn id="51" dur="1" fill="hold">
                                          <p:stCondLst>
                                            <p:cond delay="0"/>
                                          </p:stCondLst>
                                        </p:cTn>
                                        <p:tgtEl>
                                          <p:spTgt spid="20495"/>
                                        </p:tgtEl>
                                        <p:attrNameLst>
                                          <p:attrName>style.visibility</p:attrName>
                                        </p:attrNameLst>
                                      </p:cBhvr>
                                      <p:to>
                                        <p:strVal val="visible"/>
                                      </p:to>
                                    </p:set>
                                    <p:anim calcmode="lin" valueType="num">
                                      <p:cBhvr additive="base">
                                        <p:cTn id="52" dur="500" fill="hold"/>
                                        <p:tgtEl>
                                          <p:spTgt spid="20495"/>
                                        </p:tgtEl>
                                        <p:attrNameLst>
                                          <p:attrName>ppt_x</p:attrName>
                                        </p:attrNameLst>
                                      </p:cBhvr>
                                      <p:tavLst>
                                        <p:tav tm="0">
                                          <p:val>
                                            <p:strVal val="1+#ppt_w/2"/>
                                          </p:val>
                                        </p:tav>
                                        <p:tav tm="100000">
                                          <p:val>
                                            <p:strVal val="#ppt_x"/>
                                          </p:val>
                                        </p:tav>
                                      </p:tavLst>
                                    </p:anim>
                                    <p:anim calcmode="lin" valueType="num">
                                      <p:cBhvr additive="base">
                                        <p:cTn id="53" dur="500" fill="hold"/>
                                        <p:tgtEl>
                                          <p:spTgt spid="20495"/>
                                        </p:tgtEl>
                                        <p:attrNameLst>
                                          <p:attrName>ppt_y</p:attrName>
                                        </p:attrNameLst>
                                      </p:cBhvr>
                                      <p:tavLst>
                                        <p:tav tm="0">
                                          <p:val>
                                            <p:strVal val="#ppt_y"/>
                                          </p:val>
                                        </p:tav>
                                        <p:tav tm="100000">
                                          <p:val>
                                            <p:strVal val="#ppt_y"/>
                                          </p:val>
                                        </p:tav>
                                      </p:tavLst>
                                    </p:anim>
                                  </p:childTnLst>
                                </p:cTn>
                              </p:par>
                            </p:childTnLst>
                          </p:cTn>
                        </p:par>
                        <p:par>
                          <p:cTn id="54" fill="hold">
                            <p:stCondLst>
                              <p:cond delay="8800"/>
                            </p:stCondLst>
                            <p:childTnLst>
                              <p:par>
                                <p:cTn id="55" presetID="17" presetClass="entr" presetSubtype="1" fill="hold" grpId="0" nodeType="afterEffect">
                                  <p:stCondLst>
                                    <p:cond delay="0"/>
                                  </p:stCondLst>
                                  <p:iterate type="lt">
                                    <p:tmPct val="40000"/>
                                  </p:iterate>
                                  <p:childTnLst>
                                    <p:set>
                                      <p:cBhvr>
                                        <p:cTn id="56" dur="1" fill="hold">
                                          <p:stCondLst>
                                            <p:cond delay="0"/>
                                          </p:stCondLst>
                                        </p:cTn>
                                        <p:tgtEl>
                                          <p:spTgt spid="48"/>
                                        </p:tgtEl>
                                        <p:attrNameLst>
                                          <p:attrName>style.visibility</p:attrName>
                                        </p:attrNameLst>
                                      </p:cBhvr>
                                      <p:to>
                                        <p:strVal val="visible"/>
                                      </p:to>
                                    </p:set>
                                    <p:anim calcmode="lin" valueType="num">
                                      <p:cBhvr>
                                        <p:cTn id="57" dur="250" fill="hold"/>
                                        <p:tgtEl>
                                          <p:spTgt spid="48"/>
                                        </p:tgtEl>
                                        <p:attrNameLst>
                                          <p:attrName>ppt_x</p:attrName>
                                        </p:attrNameLst>
                                      </p:cBhvr>
                                      <p:tavLst>
                                        <p:tav tm="0">
                                          <p:val>
                                            <p:strVal val="#ppt_x"/>
                                          </p:val>
                                        </p:tav>
                                        <p:tav tm="100000">
                                          <p:val>
                                            <p:strVal val="#ppt_x"/>
                                          </p:val>
                                        </p:tav>
                                      </p:tavLst>
                                    </p:anim>
                                    <p:anim calcmode="lin" valueType="num">
                                      <p:cBhvr>
                                        <p:cTn id="58" dur="250" fill="hold"/>
                                        <p:tgtEl>
                                          <p:spTgt spid="48"/>
                                        </p:tgtEl>
                                        <p:attrNameLst>
                                          <p:attrName>ppt_y</p:attrName>
                                        </p:attrNameLst>
                                      </p:cBhvr>
                                      <p:tavLst>
                                        <p:tav tm="0">
                                          <p:val>
                                            <p:strVal val="#ppt_y-#ppt_h/2"/>
                                          </p:val>
                                        </p:tav>
                                        <p:tav tm="100000">
                                          <p:val>
                                            <p:strVal val="#ppt_y"/>
                                          </p:val>
                                        </p:tav>
                                      </p:tavLst>
                                    </p:anim>
                                    <p:anim calcmode="lin" valueType="num">
                                      <p:cBhvr>
                                        <p:cTn id="59" dur="250" fill="hold"/>
                                        <p:tgtEl>
                                          <p:spTgt spid="48"/>
                                        </p:tgtEl>
                                        <p:attrNameLst>
                                          <p:attrName>ppt_w</p:attrName>
                                        </p:attrNameLst>
                                      </p:cBhvr>
                                      <p:tavLst>
                                        <p:tav tm="0">
                                          <p:val>
                                            <p:strVal val="#ppt_w"/>
                                          </p:val>
                                        </p:tav>
                                        <p:tav tm="100000">
                                          <p:val>
                                            <p:strVal val="#ppt_w"/>
                                          </p:val>
                                        </p:tav>
                                      </p:tavLst>
                                    </p:anim>
                                    <p:anim calcmode="lin" valueType="num">
                                      <p:cBhvr>
                                        <p:cTn id="60" dur="250" fill="hold"/>
                                        <p:tgtEl>
                                          <p:spTgt spid="48"/>
                                        </p:tgtEl>
                                        <p:attrNameLst>
                                          <p:attrName>ppt_h</p:attrName>
                                        </p:attrNameLst>
                                      </p:cBhvr>
                                      <p:tavLst>
                                        <p:tav tm="0">
                                          <p:val>
                                            <p:fltVal val="0"/>
                                          </p:val>
                                        </p:tav>
                                        <p:tav tm="100000">
                                          <p:val>
                                            <p:strVal val="#ppt_h"/>
                                          </p:val>
                                        </p:tav>
                                      </p:tavLst>
                                    </p:anim>
                                  </p:childTnLst>
                                </p:cTn>
                              </p:par>
                            </p:childTnLst>
                          </p:cTn>
                        </p:par>
                        <p:par>
                          <p:cTn id="61" fill="hold">
                            <p:stCondLst>
                              <p:cond delay="9849"/>
                            </p:stCondLst>
                            <p:childTnLst>
                              <p:par>
                                <p:cTn id="62" presetID="22" presetClass="entr" presetSubtype="8"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left)">
                                      <p:cBhvr>
                                        <p:cTn id="64" dur="500"/>
                                        <p:tgtEl>
                                          <p:spTgt spid="47"/>
                                        </p:tgtEl>
                                      </p:cBhvr>
                                    </p:animEffect>
                                  </p:childTnLst>
                                </p:cTn>
                              </p:par>
                            </p:childTnLst>
                          </p:cTn>
                        </p:par>
                        <p:par>
                          <p:cTn id="65" fill="hold">
                            <p:stCondLst>
                              <p:cond delay="10349"/>
                            </p:stCondLst>
                            <p:childTnLst>
                              <p:par>
                                <p:cTn id="66" presetID="2" presetClass="entr" presetSubtype="2" fill="hold" nodeType="afterEffect">
                                  <p:stCondLst>
                                    <p:cond delay="1000"/>
                                  </p:stCondLst>
                                  <p:childTnLst>
                                    <p:set>
                                      <p:cBhvr>
                                        <p:cTn id="67" dur="1" fill="hold">
                                          <p:stCondLst>
                                            <p:cond delay="0"/>
                                          </p:stCondLst>
                                        </p:cTn>
                                        <p:tgtEl>
                                          <p:spTgt spid="20501"/>
                                        </p:tgtEl>
                                        <p:attrNameLst>
                                          <p:attrName>style.visibility</p:attrName>
                                        </p:attrNameLst>
                                      </p:cBhvr>
                                      <p:to>
                                        <p:strVal val="visible"/>
                                      </p:to>
                                    </p:set>
                                    <p:anim calcmode="lin" valueType="num">
                                      <p:cBhvr additive="base">
                                        <p:cTn id="68" dur="500" fill="hold"/>
                                        <p:tgtEl>
                                          <p:spTgt spid="20501"/>
                                        </p:tgtEl>
                                        <p:attrNameLst>
                                          <p:attrName>ppt_x</p:attrName>
                                        </p:attrNameLst>
                                      </p:cBhvr>
                                      <p:tavLst>
                                        <p:tav tm="0">
                                          <p:val>
                                            <p:strVal val="1+#ppt_w/2"/>
                                          </p:val>
                                        </p:tav>
                                        <p:tav tm="100000">
                                          <p:val>
                                            <p:strVal val="#ppt_x"/>
                                          </p:val>
                                        </p:tav>
                                      </p:tavLst>
                                    </p:anim>
                                    <p:anim calcmode="lin" valueType="num">
                                      <p:cBhvr additive="base">
                                        <p:cTn id="69" dur="500" fill="hold"/>
                                        <p:tgtEl>
                                          <p:spTgt spid="20501"/>
                                        </p:tgtEl>
                                        <p:attrNameLst>
                                          <p:attrName>ppt_y</p:attrName>
                                        </p:attrNameLst>
                                      </p:cBhvr>
                                      <p:tavLst>
                                        <p:tav tm="0">
                                          <p:val>
                                            <p:strVal val="#ppt_y"/>
                                          </p:val>
                                        </p:tav>
                                        <p:tav tm="100000">
                                          <p:val>
                                            <p:strVal val="#ppt_y"/>
                                          </p:val>
                                        </p:tav>
                                      </p:tavLst>
                                    </p:anim>
                                  </p:childTnLst>
                                </p:cTn>
                              </p:par>
                            </p:childTnLst>
                          </p:cTn>
                        </p:par>
                        <p:par>
                          <p:cTn id="70" fill="hold">
                            <p:stCondLst>
                              <p:cond delay="11849"/>
                            </p:stCondLst>
                            <p:childTnLst>
                              <p:par>
                                <p:cTn id="71" presetID="17" presetClass="entr" presetSubtype="1" fill="hold" grpId="0" nodeType="afterEffect">
                                  <p:stCondLst>
                                    <p:cond delay="0"/>
                                  </p:stCondLst>
                                  <p:iterate type="lt">
                                    <p:tmPct val="40000"/>
                                  </p:iterate>
                                  <p:childTnLst>
                                    <p:set>
                                      <p:cBhvr>
                                        <p:cTn id="72" dur="1" fill="hold">
                                          <p:stCondLst>
                                            <p:cond delay="0"/>
                                          </p:stCondLst>
                                        </p:cTn>
                                        <p:tgtEl>
                                          <p:spTgt spid="52"/>
                                        </p:tgtEl>
                                        <p:attrNameLst>
                                          <p:attrName>style.visibility</p:attrName>
                                        </p:attrNameLst>
                                      </p:cBhvr>
                                      <p:to>
                                        <p:strVal val="visible"/>
                                      </p:to>
                                    </p:set>
                                    <p:anim calcmode="lin" valueType="num">
                                      <p:cBhvr>
                                        <p:cTn id="73" dur="250" fill="hold"/>
                                        <p:tgtEl>
                                          <p:spTgt spid="52"/>
                                        </p:tgtEl>
                                        <p:attrNameLst>
                                          <p:attrName>ppt_x</p:attrName>
                                        </p:attrNameLst>
                                      </p:cBhvr>
                                      <p:tavLst>
                                        <p:tav tm="0">
                                          <p:val>
                                            <p:strVal val="#ppt_x"/>
                                          </p:val>
                                        </p:tav>
                                        <p:tav tm="100000">
                                          <p:val>
                                            <p:strVal val="#ppt_x"/>
                                          </p:val>
                                        </p:tav>
                                      </p:tavLst>
                                    </p:anim>
                                    <p:anim calcmode="lin" valueType="num">
                                      <p:cBhvr>
                                        <p:cTn id="74" dur="250" fill="hold"/>
                                        <p:tgtEl>
                                          <p:spTgt spid="52"/>
                                        </p:tgtEl>
                                        <p:attrNameLst>
                                          <p:attrName>ppt_y</p:attrName>
                                        </p:attrNameLst>
                                      </p:cBhvr>
                                      <p:tavLst>
                                        <p:tav tm="0">
                                          <p:val>
                                            <p:strVal val="#ppt_y-#ppt_h/2"/>
                                          </p:val>
                                        </p:tav>
                                        <p:tav tm="100000">
                                          <p:val>
                                            <p:strVal val="#ppt_y"/>
                                          </p:val>
                                        </p:tav>
                                      </p:tavLst>
                                    </p:anim>
                                    <p:anim calcmode="lin" valueType="num">
                                      <p:cBhvr>
                                        <p:cTn id="75" dur="250" fill="hold"/>
                                        <p:tgtEl>
                                          <p:spTgt spid="52"/>
                                        </p:tgtEl>
                                        <p:attrNameLst>
                                          <p:attrName>ppt_w</p:attrName>
                                        </p:attrNameLst>
                                      </p:cBhvr>
                                      <p:tavLst>
                                        <p:tav tm="0">
                                          <p:val>
                                            <p:strVal val="#ppt_w"/>
                                          </p:val>
                                        </p:tav>
                                        <p:tav tm="100000">
                                          <p:val>
                                            <p:strVal val="#ppt_w"/>
                                          </p:val>
                                        </p:tav>
                                      </p:tavLst>
                                    </p:anim>
                                    <p:anim calcmode="lin" valueType="num">
                                      <p:cBhvr>
                                        <p:cTn id="76" dur="250" fill="hold"/>
                                        <p:tgtEl>
                                          <p:spTgt spid="52"/>
                                        </p:tgtEl>
                                        <p:attrNameLst>
                                          <p:attrName>ppt_h</p:attrName>
                                        </p:attrNameLst>
                                      </p:cBhvr>
                                      <p:tavLst>
                                        <p:tav tm="0">
                                          <p:val>
                                            <p:fltVal val="0"/>
                                          </p:val>
                                        </p:tav>
                                        <p:tav tm="100000">
                                          <p:val>
                                            <p:strVal val="#ppt_h"/>
                                          </p:val>
                                        </p:tav>
                                      </p:tavLst>
                                    </p:anim>
                                  </p:childTnLst>
                                </p:cTn>
                              </p:par>
                            </p:childTnLst>
                          </p:cTn>
                        </p:par>
                        <p:par>
                          <p:cTn id="77" fill="hold">
                            <p:stCondLst>
                              <p:cond delay="12899"/>
                            </p:stCondLst>
                            <p:childTnLst>
                              <p:par>
                                <p:cTn id="78" presetID="22" presetClass="entr" presetSubtype="8" fill="hold" grpId="0" nodeType="after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wipe(left)">
                                      <p:cBhvr>
                                        <p:cTn id="8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5" grpId="0"/>
      <p:bldP spid="46" grpId="0"/>
      <p:bldP spid="47" grpId="0"/>
      <p:bldP spid="48" grpId="0"/>
      <p:bldP spid="49" grpId="0"/>
      <p:bldP spid="50" grpId="0"/>
      <p:bldP spid="51" grpId="0"/>
      <p:bldP spid="52" grpId="0"/>
    </p:bldLst>
  </p:timing>
</p:sld>
</file>

<file path=ppt/tags/tag1.xml><?xml version="1.0" encoding="utf-8"?>
<p:tagLst xmlns:p="http://schemas.openxmlformats.org/presentationml/2006/main">
  <p:tag name="MH" val="20161022203525"/>
  <p:tag name="MH_LIBRARY" val="GRAPHIC"/>
  <p:tag name="MH_TYPE" val="SubTitle"/>
  <p:tag name="MH_ORDER" val="1"/>
</p:tagLst>
</file>

<file path=ppt/tags/tag10.xml><?xml version="1.0" encoding="utf-8"?>
<p:tagLst xmlns:p="http://schemas.openxmlformats.org/presentationml/2006/main">
  <p:tag name="MH" val="20160830110146"/>
  <p:tag name="MH_LIBRARY" val="CONTENTS"/>
  <p:tag name="MH_TYPE" val="OTHERS"/>
  <p:tag name="ID" val="553512"/>
</p:tagLst>
</file>

<file path=ppt/tags/tag11.xml><?xml version="1.0" encoding="utf-8"?>
<p:tagLst xmlns:p="http://schemas.openxmlformats.org/presentationml/2006/main">
  <p:tag name="MH" val="20160830110146"/>
  <p:tag name="MH_LIBRARY" val="CONTENTS"/>
  <p:tag name="MH_TYPE" val="OTHERS"/>
  <p:tag name="ID" val="553512"/>
</p:tagLst>
</file>

<file path=ppt/tags/tag12.xml><?xml version="1.0" encoding="utf-8"?>
<p:tagLst xmlns:p="http://schemas.openxmlformats.org/presentationml/2006/main">
  <p:tag name="MH" val="20160830110855"/>
  <p:tag name="MH_LIBRARY" val="CONTENTS"/>
  <p:tag name="MH_TYPE" val="OTHERS"/>
  <p:tag name="ID" val="545820"/>
</p:tagLst>
</file>

<file path=ppt/tags/tag13.xml><?xml version="1.0" encoding="utf-8"?>
<p:tagLst xmlns:p="http://schemas.openxmlformats.org/presentationml/2006/main">
  <p:tag name="MH_TYPE" val="#NeiR#"/>
  <p:tag name="MH_NUMBER" val="5"/>
  <p:tag name="MH_CATEGORY" val="#BingLLB#"/>
  <p:tag name="MH_LAYOUT" val="SubTitle"/>
  <p:tag name="MH" val="20161022203525"/>
  <p:tag name="MH_LIBRARY" val="GRAPHIC"/>
</p:tagLst>
</file>

<file path=ppt/tags/tag14.xml><?xml version="1.0" encoding="utf-8"?>
<p:tagLst xmlns:p="http://schemas.openxmlformats.org/presentationml/2006/main">
  <p:tag name="MH" val="20161022204503"/>
  <p:tag name="MH_LIBRARY" val="GRAPHIC"/>
  <p:tag name="MH_ORDER" val="TextBox 6"/>
</p:tagLst>
</file>

<file path=ppt/tags/tag15.xml><?xml version="1.0" encoding="utf-8"?>
<p:tagLst xmlns:p="http://schemas.openxmlformats.org/presentationml/2006/main">
  <p:tag name="MH" val="20161022204503"/>
  <p:tag name="MH_LIBRARY" val="GRAPHIC"/>
</p:tagLst>
</file>

<file path=ppt/tags/tag16.xml><?xml version="1.0" encoding="utf-8"?>
<p:tagLst xmlns:p="http://schemas.openxmlformats.org/presentationml/2006/main">
  <p:tag name="MH" val="20161022204503"/>
  <p:tag name="MH_LIBRARY" val="GRAPHIC"/>
  <p:tag name="MH_ORDER" val="TextBox 6"/>
</p:tagLst>
</file>

<file path=ppt/tags/tag17.xml><?xml version="1.0" encoding="utf-8"?>
<p:tagLst xmlns:p="http://schemas.openxmlformats.org/presentationml/2006/main">
  <p:tag name="MH" val="20161022204503"/>
  <p:tag name="MH_LIBRARY" val="GRAPHIC"/>
</p:tagLst>
</file>

<file path=ppt/tags/tag18.xml><?xml version="1.0" encoding="utf-8"?>
<p:tagLst xmlns:p="http://schemas.openxmlformats.org/presentationml/2006/main">
  <p:tag name="MH" val="20161022204503"/>
  <p:tag name="MH_LIBRARY" val="GRAPHIC"/>
  <p:tag name="MH_ORDER" val="TextBox 6"/>
</p:tagLst>
</file>

<file path=ppt/tags/tag19.xml><?xml version="1.0" encoding="utf-8"?>
<p:tagLst xmlns:p="http://schemas.openxmlformats.org/presentationml/2006/main">
  <p:tag name="MH" val="20161022204503"/>
  <p:tag name="MH_LIBRARY" val="GRAPHIC"/>
</p:tagLst>
</file>

<file path=ppt/tags/tag2.xml><?xml version="1.0" encoding="utf-8"?>
<p:tagLst xmlns:p="http://schemas.openxmlformats.org/presentationml/2006/main">
  <p:tag name="MH" val="20161022203525"/>
  <p:tag name="MH_LIBRARY" val="GRAPHIC"/>
  <p:tag name="MH_TYPE" val="Other"/>
  <p:tag name="MH_ORDER" val="1"/>
</p:tagLst>
</file>

<file path=ppt/tags/tag20.xml><?xml version="1.0" encoding="utf-8"?>
<p:tagLst xmlns:p="http://schemas.openxmlformats.org/presentationml/2006/main">
  <p:tag name="MH" val="20161022204503"/>
  <p:tag name="MH_LIBRARY" val="GRAPHIC"/>
  <p:tag name="MH_ORDER" val="TextBox 6"/>
</p:tagLst>
</file>

<file path=ppt/tags/tag21.xml><?xml version="1.0" encoding="utf-8"?>
<p:tagLst xmlns:p="http://schemas.openxmlformats.org/presentationml/2006/main">
  <p:tag name="MH" val="20161022204503"/>
  <p:tag name="MH_LIBRARY" val="GRAPHIC"/>
</p:tagLst>
</file>

<file path=ppt/tags/tag22.xml><?xml version="1.0" encoding="utf-8"?>
<p:tagLst xmlns:p="http://schemas.openxmlformats.org/presentationml/2006/main">
  <p:tag name="TİMİNG" val="|1.4|1.5|1.4"/>
</p:tagLst>
</file>

<file path=ppt/tags/tag23.xml><?xml version="1.0" encoding="utf-8"?>
<p:tagLst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SCORM_ENDPOINT" val="&lt;endpoint&gt;&lt;enable&gt;0&lt;/enable&gt;&lt;lrs&gt;http://&lt;/lrs&gt;&lt;auth&gt;0&lt;/auth&gt;&lt;login&gt;&lt;/login&gt;&lt;password&gt;&lt;/password&gt;&lt;key&gt;&lt;/key&gt;&lt;name&gt;&lt;/name&gt;&lt;email&gt;&lt;/email&gt;&lt;/endpoint&gt;&#10;"/>
  <p:tag name="ISPRING_PRESENTATION_TITLE" val="bt255"/>
</p:tagLst>
</file>

<file path=ppt/tags/tag3.xml><?xml version="1.0" encoding="utf-8"?>
<p:tagLst xmlns:p="http://schemas.openxmlformats.org/presentationml/2006/main">
  <p:tag name="MH" val="20161022203525"/>
  <p:tag name="MH_LIBRARY" val="GRAPHIC"/>
  <p:tag name="MH_TYPE" val="SubTitle"/>
  <p:tag name="MH_ORDER" val="2"/>
</p:tagLst>
</file>

<file path=ppt/tags/tag4.xml><?xml version="1.0" encoding="utf-8"?>
<p:tagLst xmlns:p="http://schemas.openxmlformats.org/presentationml/2006/main">
  <p:tag name="MH" val="20161022203525"/>
  <p:tag name="MH_LIBRARY" val="GRAPHIC"/>
  <p:tag name="MH_TYPE" val="Other"/>
  <p:tag name="MH_ORDER" val="2"/>
</p:tagLst>
</file>

<file path=ppt/tags/tag5.xml><?xml version="1.0" encoding="utf-8"?>
<p:tagLst xmlns:p="http://schemas.openxmlformats.org/presentationml/2006/main">
  <p:tag name="MH" val="20161022203525"/>
  <p:tag name="MH_LIBRARY" val="GRAPHIC"/>
  <p:tag name="MH_TYPE" val="SubTitle"/>
  <p:tag name="MH_ORDER" val="3"/>
</p:tagLst>
</file>

<file path=ppt/tags/tag6.xml><?xml version="1.0" encoding="utf-8"?>
<p:tagLst xmlns:p="http://schemas.openxmlformats.org/presentationml/2006/main">
  <p:tag name="MH" val="20161022203525"/>
  <p:tag name="MH_LIBRARY" val="GRAPHIC"/>
  <p:tag name="MH_TYPE" val="Other"/>
  <p:tag name="MH_ORDER" val="3"/>
</p:tagLst>
</file>

<file path=ppt/tags/tag7.xml><?xml version="1.0" encoding="utf-8"?>
<p:tagLst xmlns:p="http://schemas.openxmlformats.org/presentationml/2006/main">
  <p:tag name="MH" val="20161022203525"/>
  <p:tag name="MH_LIBRARY" val="GRAPHIC"/>
  <p:tag name="MH_TYPE" val="SubTitle"/>
  <p:tag name="MH_ORDER" val="4"/>
</p:tagLst>
</file>

<file path=ppt/tags/tag8.xml><?xml version="1.0" encoding="utf-8"?>
<p:tagLst xmlns:p="http://schemas.openxmlformats.org/presentationml/2006/main">
  <p:tag name="MH" val="20161022203525"/>
  <p:tag name="MH_LIBRARY" val="GRAPHIC"/>
  <p:tag name="MH_TYPE" val="Other"/>
  <p:tag name="MH_ORDER" val="4"/>
</p:tagLst>
</file>

<file path=ppt/tags/tag9.xml><?xml version="1.0" encoding="utf-8"?>
<p:tagLst xmlns:p="http://schemas.openxmlformats.org/presentationml/2006/main">
  <p:tag name="MH" val="20160830110855"/>
  <p:tag name="MH_LIBRARY" val="CONTENTS"/>
  <p:tag name="MH_TYPE" val="OTHERS"/>
  <p:tag name="ID" val="545820"/>
</p:tagLst>
</file>

<file path=ppt/theme/theme1.xml><?xml version="1.0" encoding="utf-8"?>
<a:theme xmlns:a="http://schemas.openxmlformats.org/drawingml/2006/main" name="ppt ">
  <a:themeElements>
    <a:clrScheme name="自定义 177">
      <a:dk1>
        <a:sysClr val="windowText" lastClr="000000"/>
      </a:dk1>
      <a:lt1>
        <a:sysClr val="window" lastClr="FFFFFF"/>
      </a:lt1>
      <a:dk2>
        <a:srgbClr val="44546A"/>
      </a:dk2>
      <a:lt2>
        <a:srgbClr val="E7E6E6"/>
      </a:lt2>
      <a:accent1>
        <a:srgbClr val="EF4C6D"/>
      </a:accent1>
      <a:accent2>
        <a:srgbClr val="BFBFBF"/>
      </a:accent2>
      <a:accent3>
        <a:srgbClr val="EF4C6D"/>
      </a:accent3>
      <a:accent4>
        <a:srgbClr val="BFBFBF"/>
      </a:accent4>
      <a:accent5>
        <a:srgbClr val="EF4C6D"/>
      </a:accent5>
      <a:accent6>
        <a:srgbClr val="BFBFBF"/>
      </a:accent6>
      <a:hlink>
        <a:srgbClr val="EF4C6D"/>
      </a:hlink>
      <a:folHlink>
        <a:srgbClr val="BFBFB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9035</Words>
  <Application>WPS 演示</Application>
  <PresentationFormat>自定义</PresentationFormat>
  <Paragraphs>432</Paragraphs>
  <Slides>22</Slides>
  <Notes>22</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22</vt:i4>
      </vt:variant>
    </vt:vector>
  </HeadingPairs>
  <TitlesOfParts>
    <vt:vector size="40" baseType="lpstr">
      <vt:lpstr>Arial</vt:lpstr>
      <vt:lpstr>宋体</vt:lpstr>
      <vt:lpstr>Wingdings</vt:lpstr>
      <vt:lpstr>Calibri</vt:lpstr>
      <vt:lpstr>Calibri</vt:lpstr>
      <vt:lpstr>微软雅黑</vt:lpstr>
      <vt:lpstr>Impact</vt:lpstr>
      <vt:lpstr>Arial Narrow</vt:lpstr>
      <vt:lpstr>Open Sans</vt:lpstr>
      <vt:lpstr>Open Sans</vt:lpstr>
      <vt:lpstr>Helvetica Light</vt:lpstr>
      <vt:lpstr>Arial Unicode MS</vt:lpstr>
      <vt:lpstr>Calibri Light</vt:lpstr>
      <vt:lpstr>Arial</vt:lpstr>
      <vt:lpstr>STIXGeneral-Bold</vt:lpstr>
      <vt:lpstr>Oxygen</vt:lpstr>
      <vt:lpstr>Segoe Print</vt:lpstr>
      <vt:lpstr>ppt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keywords/>
  <cp:lastModifiedBy> </cp:lastModifiedBy>
  <cp:revision>2</cp:revision>
  <dcterms:created xsi:type="dcterms:W3CDTF">2016-12-11T13:36:00Z</dcterms:created>
  <dcterms:modified xsi:type="dcterms:W3CDTF">2019-09-27T01:06:02Z</dcterms:modified>
  <cp:category/>
  <dc:description/>
  <cp:contentStatus/>
  <dc:identifier/>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