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4"/>
  </p:notesMasterIdLst>
  <p:handoutMasterIdLst>
    <p:handoutMasterId r:id="rId35"/>
  </p:handoutMasterIdLst>
  <p:sldIdLst>
    <p:sldId id="258" r:id="rId2"/>
    <p:sldId id="257" r:id="rId3"/>
    <p:sldId id="259" r:id="rId4"/>
    <p:sldId id="260" r:id="rId5"/>
    <p:sldId id="262" r:id="rId6"/>
    <p:sldId id="264" r:id="rId7"/>
    <p:sldId id="263" r:id="rId8"/>
    <p:sldId id="265" r:id="rId9"/>
    <p:sldId id="290" r:id="rId10"/>
    <p:sldId id="266" r:id="rId11"/>
    <p:sldId id="267" r:id="rId12"/>
    <p:sldId id="268" r:id="rId13"/>
    <p:sldId id="269" r:id="rId14"/>
    <p:sldId id="270" r:id="rId15"/>
    <p:sldId id="291" r:id="rId16"/>
    <p:sldId id="271" r:id="rId17"/>
    <p:sldId id="272" r:id="rId18"/>
    <p:sldId id="275" r:id="rId19"/>
    <p:sldId id="276" r:id="rId20"/>
    <p:sldId id="277" r:id="rId21"/>
    <p:sldId id="280" r:id="rId22"/>
    <p:sldId id="278" r:id="rId23"/>
    <p:sldId id="279" r:id="rId24"/>
    <p:sldId id="281" r:id="rId25"/>
    <p:sldId id="292" r:id="rId26"/>
    <p:sldId id="285" r:id="rId27"/>
    <p:sldId id="282" r:id="rId28"/>
    <p:sldId id="283" r:id="rId29"/>
    <p:sldId id="286" r:id="rId30"/>
    <p:sldId id="287" r:id="rId31"/>
    <p:sldId id="288" r:id="rId32"/>
    <p:sldId id="315" r:id="rId33"/>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FE2E3"/>
    <a:srgbClr val="337FCE"/>
    <a:srgbClr val="2F7BC7"/>
    <a:srgbClr val="59C127"/>
    <a:srgbClr val="4EB71C"/>
    <a:srgbClr val="50BE20"/>
    <a:srgbClr val="226BC1"/>
    <a:srgbClr val="175FB4"/>
    <a:srgbClr val="45B314"/>
    <a:srgbClr val="44B31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22" autoAdjust="0"/>
    <p:restoredTop sz="94660"/>
  </p:normalViewPr>
  <p:slideViewPr>
    <p:cSldViewPr snapToGrid="0">
      <p:cViewPr varScale="1">
        <p:scale>
          <a:sx n="92" d="100"/>
          <a:sy n="92" d="100"/>
        </p:scale>
        <p:origin x="84" y="19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t>2023-01-10</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t>‹#›</a:t>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2023-01-10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E237CC28-3019-42C2-9823-43814BAC7066}" type="datetimeFigureOut">
              <a:rPr lang="zh-CN" altLang="en-US" smtClean="0"/>
              <a:t>2023-01-10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CAD3191-FBB8-4069-9CA7-08D200DCF67D}"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E237CC28-3019-42C2-9823-43814BAC7066}" type="datetimeFigureOut">
              <a:rPr lang="zh-CN" altLang="en-US" smtClean="0"/>
              <a:t>2023-01-10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CAD3191-FBB8-4069-9CA7-08D200DCF67D}"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E237CC28-3019-42C2-9823-43814BAC7066}" type="datetimeFigureOut">
              <a:rPr lang="zh-CN" altLang="en-US" smtClean="0"/>
              <a:t>2023-01-10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CAD3191-FBB8-4069-9CA7-08D200DCF67D}" type="slidenum">
              <a:rPr lang="zh-CN" altLang="en-US" smtClean="0"/>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E237CC28-3019-42C2-9823-43814BAC7066}" type="datetimeFigureOut">
              <a:rPr lang="zh-CN" altLang="en-US" smtClean="0"/>
              <a:t>2023-01-10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CAD3191-FBB8-4069-9CA7-08D200DCF67D}" type="slidenum">
              <a:rPr lang="zh-CN" altLang="en-US" smtClean="0"/>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标题幻灯片">
    <p:bg>
      <p:bgPr>
        <a:blipFill rotWithShape="1">
          <a:blip r:embed="rId2"/>
          <a:stretch>
            <a:fillRect t="-9000" b="-9000"/>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E237CC28-3019-42C2-9823-43814BAC7066}" type="datetimeFigureOut">
              <a:rPr lang="zh-CN" altLang="en-US" smtClean="0"/>
              <a:t>2023-01-10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CAD3191-FBB8-4069-9CA7-08D200DCF67D}"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E237CC28-3019-42C2-9823-43814BAC7066}" type="datetimeFigureOut">
              <a:rPr lang="zh-CN" altLang="en-US" smtClean="0"/>
              <a:t>2023-01-10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CAD3191-FBB8-4069-9CA7-08D200DCF67D}"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E237CC28-3019-42C2-9823-43814BAC7066}" type="datetimeFigureOut">
              <a:rPr lang="zh-CN" altLang="en-US" smtClean="0"/>
              <a:t>2023-01-10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CAD3191-FBB8-4069-9CA7-08D200DCF67D}"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E237CC28-3019-42C2-9823-43814BAC7066}" type="datetimeFigureOut">
              <a:rPr lang="zh-CN" altLang="en-US" smtClean="0"/>
              <a:t>2023-01-10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ECAD3191-FBB8-4069-9CA7-08D200DCF67D}"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E237CC28-3019-42C2-9823-43814BAC7066}" type="datetimeFigureOut">
              <a:rPr lang="zh-CN" altLang="en-US" smtClean="0"/>
              <a:t>2023-01-10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CAD3191-FBB8-4069-9CA7-08D200DCF67D}"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237CC28-3019-42C2-9823-43814BAC7066}" type="datetimeFigureOut">
              <a:rPr lang="zh-CN" altLang="en-US" smtClean="0"/>
              <a:t>2023-01-10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CAD3191-FBB8-4069-9CA7-08D200DCF67D}"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E237CC28-3019-42C2-9823-43814BAC7066}" type="datetimeFigureOut">
              <a:rPr lang="zh-CN" altLang="en-US" smtClean="0"/>
              <a:t>2023-01-10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CAD3191-FBB8-4069-9CA7-08D200DCF67D}"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37CC28-3019-42C2-9823-43814BAC7066}" type="datetimeFigureOut">
              <a:rPr lang="zh-CN" altLang="en-US" smtClean="0"/>
              <a:t>2023-01-10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AD3191-FBB8-4069-9CA7-08D200DCF67D}"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png"/><Relationship Id="rId3" Type="http://schemas.openxmlformats.org/officeDocument/2006/relationships/slideLayout" Target="../slideLayouts/slideLayout1.xml"/><Relationship Id="rId7" Type="http://schemas.openxmlformats.org/officeDocument/2006/relationships/image" Target="../media/image4.png"/><Relationship Id="rId12" Type="http://schemas.openxmlformats.org/officeDocument/2006/relationships/image" Target="../media/image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jpeg"/><Relationship Id="rId10" Type="http://schemas.openxmlformats.org/officeDocument/2006/relationships/image" Target="../media/image7.png"/><Relationship Id="rId4" Type="http://schemas.openxmlformats.org/officeDocument/2006/relationships/notesSlide" Target="../notesSlides/notesSlide1.xml"/><Relationship Id="rId9" Type="http://schemas.openxmlformats.org/officeDocument/2006/relationships/image" Target="../media/image6.png"/><Relationship Id="rId1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1.jpeg"/><Relationship Id="rId2" Type="http://schemas.openxmlformats.org/officeDocument/2006/relationships/image" Target="../media/image18.png"/><Relationship Id="rId1" Type="http://schemas.openxmlformats.org/officeDocument/2006/relationships/slideLayout" Target="../slideLayouts/slideLayout8.xml"/><Relationship Id="rId6" Type="http://schemas.openxmlformats.org/officeDocument/2006/relationships/image" Target="../media/image22.jpeg"/><Relationship Id="rId5" Type="http://schemas.openxmlformats.org/officeDocument/2006/relationships/image" Target="../media/image12.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9.png"/><Relationship Id="rId7" Type="http://schemas.openxmlformats.org/officeDocument/2006/relationships/image" Target="../media/image21.jpeg"/><Relationship Id="rId2" Type="http://schemas.openxmlformats.org/officeDocument/2006/relationships/image" Target="../media/image18.png"/><Relationship Id="rId1" Type="http://schemas.openxmlformats.org/officeDocument/2006/relationships/slideLayout" Target="../slideLayouts/slideLayout8.xml"/><Relationship Id="rId6" Type="http://schemas.openxmlformats.org/officeDocument/2006/relationships/image" Target="../media/image22.jpeg"/><Relationship Id="rId5" Type="http://schemas.openxmlformats.org/officeDocument/2006/relationships/image" Target="../media/image12.png"/><Relationship Id="rId4" Type="http://schemas.openxmlformats.org/officeDocument/2006/relationships/image" Target="../media/image3.png"/><Relationship Id="rId9"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2.jpeg"/><Relationship Id="rId2" Type="http://schemas.openxmlformats.org/officeDocument/2006/relationships/image" Target="../media/image18.png"/><Relationship Id="rId1" Type="http://schemas.openxmlformats.org/officeDocument/2006/relationships/slideLayout" Target="../slideLayouts/slideLayout8.xml"/><Relationship Id="rId6" Type="http://schemas.openxmlformats.org/officeDocument/2006/relationships/image" Target="../media/image21.jpeg"/><Relationship Id="rId5" Type="http://schemas.openxmlformats.org/officeDocument/2006/relationships/image" Target="../media/image12.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1.jpeg"/><Relationship Id="rId2" Type="http://schemas.openxmlformats.org/officeDocument/2006/relationships/image" Target="../media/image18.png"/><Relationship Id="rId1" Type="http://schemas.openxmlformats.org/officeDocument/2006/relationships/slideLayout" Target="../slideLayouts/slideLayout8.xml"/><Relationship Id="rId6" Type="http://schemas.openxmlformats.org/officeDocument/2006/relationships/image" Target="../media/image22.jpeg"/><Relationship Id="rId5" Type="http://schemas.openxmlformats.org/officeDocument/2006/relationships/image" Target="../media/image12.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2.jpeg"/><Relationship Id="rId2" Type="http://schemas.openxmlformats.org/officeDocument/2006/relationships/image" Target="../media/image18.png"/><Relationship Id="rId1" Type="http://schemas.openxmlformats.org/officeDocument/2006/relationships/slideLayout" Target="../slideLayouts/slideLayout8.xml"/><Relationship Id="rId6" Type="http://schemas.openxmlformats.org/officeDocument/2006/relationships/image" Target="../media/image21.jpeg"/><Relationship Id="rId5" Type="http://schemas.openxmlformats.org/officeDocument/2006/relationships/image" Target="../media/image12.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png"/><Relationship Id="rId2" Type="http://schemas.openxmlformats.org/officeDocument/2006/relationships/image" Target="../media/image18.png"/><Relationship Id="rId1" Type="http://schemas.openxmlformats.org/officeDocument/2006/relationships/slideLayout" Target="../slideLayouts/slideLayout8.xml"/><Relationship Id="rId6" Type="http://schemas.openxmlformats.org/officeDocument/2006/relationships/image" Target="../media/image14.png"/><Relationship Id="rId5" Type="http://schemas.openxmlformats.org/officeDocument/2006/relationships/image" Target="../media/image12.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9.png"/><Relationship Id="rId7" Type="http://schemas.openxmlformats.org/officeDocument/2006/relationships/image" Target="../media/image25.jpeg"/><Relationship Id="rId2" Type="http://schemas.openxmlformats.org/officeDocument/2006/relationships/image" Target="../media/image18.png"/><Relationship Id="rId1" Type="http://schemas.openxmlformats.org/officeDocument/2006/relationships/slideLayout" Target="../slideLayouts/slideLayout8.xml"/><Relationship Id="rId6" Type="http://schemas.openxmlformats.org/officeDocument/2006/relationships/image" Target="../media/image24.jpeg"/><Relationship Id="rId5" Type="http://schemas.openxmlformats.org/officeDocument/2006/relationships/image" Target="../media/image12.png"/><Relationship Id="rId10" Type="http://schemas.openxmlformats.org/officeDocument/2006/relationships/image" Target="../media/image26.jpeg"/><Relationship Id="rId4" Type="http://schemas.openxmlformats.org/officeDocument/2006/relationships/image" Target="../media/image3.png"/><Relationship Id="rId9" Type="http://schemas.openxmlformats.org/officeDocument/2006/relationships/image" Target="../media/image22.jpe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2.jpeg"/><Relationship Id="rId2" Type="http://schemas.openxmlformats.org/officeDocument/2006/relationships/image" Target="../media/image18.png"/><Relationship Id="rId1" Type="http://schemas.openxmlformats.org/officeDocument/2006/relationships/slideLayout" Target="../slideLayouts/slideLayout8.xml"/><Relationship Id="rId6" Type="http://schemas.openxmlformats.org/officeDocument/2006/relationships/image" Target="../media/image21.jpeg"/><Relationship Id="rId5" Type="http://schemas.openxmlformats.org/officeDocument/2006/relationships/image" Target="../media/image12.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2.jpeg"/><Relationship Id="rId2" Type="http://schemas.openxmlformats.org/officeDocument/2006/relationships/image" Target="../media/image18.png"/><Relationship Id="rId1" Type="http://schemas.openxmlformats.org/officeDocument/2006/relationships/slideLayout" Target="../slideLayouts/slideLayout8.xml"/><Relationship Id="rId6" Type="http://schemas.openxmlformats.org/officeDocument/2006/relationships/image" Target="../media/image21.jpeg"/><Relationship Id="rId5" Type="http://schemas.openxmlformats.org/officeDocument/2006/relationships/image" Target="../media/image12.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2.jpeg"/><Relationship Id="rId2" Type="http://schemas.openxmlformats.org/officeDocument/2006/relationships/image" Target="../media/image18.png"/><Relationship Id="rId1" Type="http://schemas.openxmlformats.org/officeDocument/2006/relationships/slideLayout" Target="../slideLayouts/slideLayout8.xml"/><Relationship Id="rId6" Type="http://schemas.openxmlformats.org/officeDocument/2006/relationships/image" Target="../media/image21.jpeg"/><Relationship Id="rId5" Type="http://schemas.openxmlformats.org/officeDocument/2006/relationships/image" Target="../media/image12.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14.png"/><Relationship Id="rId2" Type="http://schemas.openxmlformats.org/officeDocument/2006/relationships/image" Target="../media/image2.jpeg"/><Relationship Id="rId1" Type="http://schemas.openxmlformats.org/officeDocument/2006/relationships/slideLayout" Target="../slideLayouts/slideLayout8.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4.png"/><Relationship Id="rId9" Type="http://schemas.openxmlformats.org/officeDocument/2006/relationships/image" Target="../media/image16.png"/></Relationships>
</file>

<file path=ppt/slides/_rels/slide20.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png"/><Relationship Id="rId7" Type="http://schemas.openxmlformats.org/officeDocument/2006/relationships/image" Target="../media/image21.jpeg"/><Relationship Id="rId2" Type="http://schemas.openxmlformats.org/officeDocument/2006/relationships/image" Target="../media/image18.png"/><Relationship Id="rId1" Type="http://schemas.openxmlformats.org/officeDocument/2006/relationships/slideLayout" Target="../slideLayouts/slideLayout8.xml"/><Relationship Id="rId6" Type="http://schemas.openxmlformats.org/officeDocument/2006/relationships/image" Target="../media/image22.jpeg"/><Relationship Id="rId5" Type="http://schemas.openxmlformats.org/officeDocument/2006/relationships/image" Target="../media/image12.png"/><Relationship Id="rId4" Type="http://schemas.openxmlformats.org/officeDocument/2006/relationships/image" Target="../media/image3.png"/><Relationship Id="rId9" Type="http://schemas.openxmlformats.org/officeDocument/2006/relationships/image" Target="../media/image23.jpeg"/></Relationships>
</file>

<file path=ppt/slides/_rels/slide2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9.png"/><Relationship Id="rId7" Type="http://schemas.openxmlformats.org/officeDocument/2006/relationships/image" Target="../media/image28.png"/><Relationship Id="rId2" Type="http://schemas.openxmlformats.org/officeDocument/2006/relationships/image" Target="../media/image18.png"/><Relationship Id="rId1" Type="http://schemas.openxmlformats.org/officeDocument/2006/relationships/slideLayout" Target="../slideLayouts/slideLayout8.xml"/><Relationship Id="rId6" Type="http://schemas.openxmlformats.org/officeDocument/2006/relationships/image" Target="../media/image27.png"/><Relationship Id="rId5" Type="http://schemas.openxmlformats.org/officeDocument/2006/relationships/image" Target="../media/image12.png"/><Relationship Id="rId10" Type="http://schemas.openxmlformats.org/officeDocument/2006/relationships/image" Target="../media/image22.jpeg"/><Relationship Id="rId4" Type="http://schemas.openxmlformats.org/officeDocument/2006/relationships/image" Target="../media/image3.png"/><Relationship Id="rId9" Type="http://schemas.openxmlformats.org/officeDocument/2006/relationships/image" Target="../media/image21.jpeg"/></Relationships>
</file>

<file path=ppt/slides/_rels/slide22.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9.png"/><Relationship Id="rId7" Type="http://schemas.openxmlformats.org/officeDocument/2006/relationships/image" Target="../media/image24.jpeg"/><Relationship Id="rId2" Type="http://schemas.openxmlformats.org/officeDocument/2006/relationships/image" Target="../media/image18.png"/><Relationship Id="rId1" Type="http://schemas.openxmlformats.org/officeDocument/2006/relationships/slideLayout" Target="../slideLayouts/slideLayout8.xml"/><Relationship Id="rId6" Type="http://schemas.openxmlformats.org/officeDocument/2006/relationships/image" Target="../media/image21.jpeg"/><Relationship Id="rId11" Type="http://schemas.openxmlformats.org/officeDocument/2006/relationships/image" Target="../media/image31.jpeg"/><Relationship Id="rId5" Type="http://schemas.openxmlformats.org/officeDocument/2006/relationships/image" Target="../media/image12.png"/><Relationship Id="rId10" Type="http://schemas.openxmlformats.org/officeDocument/2006/relationships/image" Target="../media/image23.jpeg"/><Relationship Id="rId4" Type="http://schemas.openxmlformats.org/officeDocument/2006/relationships/image" Target="../media/image3.png"/><Relationship Id="rId9" Type="http://schemas.openxmlformats.org/officeDocument/2006/relationships/image" Target="../media/image30.jpeg"/></Relationships>
</file>

<file path=ppt/slides/_rels/slide23.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9.png"/><Relationship Id="rId7" Type="http://schemas.openxmlformats.org/officeDocument/2006/relationships/image" Target="../media/image31.jpeg"/><Relationship Id="rId2" Type="http://schemas.openxmlformats.org/officeDocument/2006/relationships/image" Target="../media/image18.png"/><Relationship Id="rId1" Type="http://schemas.openxmlformats.org/officeDocument/2006/relationships/slideLayout" Target="../slideLayouts/slideLayout8.xml"/><Relationship Id="rId6" Type="http://schemas.openxmlformats.org/officeDocument/2006/relationships/image" Target="../media/image24.jpeg"/><Relationship Id="rId5" Type="http://schemas.openxmlformats.org/officeDocument/2006/relationships/image" Target="../media/image12.png"/><Relationship Id="rId4" Type="http://schemas.openxmlformats.org/officeDocument/2006/relationships/image" Target="../media/image3.png"/><Relationship Id="rId9" Type="http://schemas.openxmlformats.org/officeDocument/2006/relationships/image" Target="../media/image22.jpeg"/></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1.jpeg"/><Relationship Id="rId2" Type="http://schemas.openxmlformats.org/officeDocument/2006/relationships/image" Target="../media/image18.png"/><Relationship Id="rId1" Type="http://schemas.openxmlformats.org/officeDocument/2006/relationships/slideLayout" Target="../slideLayouts/slideLayout8.xml"/><Relationship Id="rId6" Type="http://schemas.openxmlformats.org/officeDocument/2006/relationships/image" Target="../media/image22.jpeg"/><Relationship Id="rId5" Type="http://schemas.openxmlformats.org/officeDocument/2006/relationships/image" Target="../media/image12.png"/><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image" Target="../media/image18.png"/><Relationship Id="rId1" Type="http://schemas.openxmlformats.org/officeDocument/2006/relationships/slideLayout" Target="../slideLayouts/slideLayout8.xml"/><Relationship Id="rId6" Type="http://schemas.openxmlformats.org/officeDocument/2006/relationships/image" Target="../media/image3.png"/><Relationship Id="rId5" Type="http://schemas.openxmlformats.org/officeDocument/2006/relationships/image" Target="../media/image12.png"/><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1.jpeg"/><Relationship Id="rId2" Type="http://schemas.openxmlformats.org/officeDocument/2006/relationships/image" Target="../media/image18.png"/><Relationship Id="rId1" Type="http://schemas.openxmlformats.org/officeDocument/2006/relationships/slideLayout" Target="../slideLayouts/slideLayout8.xml"/><Relationship Id="rId6" Type="http://schemas.openxmlformats.org/officeDocument/2006/relationships/image" Target="../media/image22.jpeg"/><Relationship Id="rId5" Type="http://schemas.openxmlformats.org/officeDocument/2006/relationships/image" Target="../media/image12.png"/><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19.png"/><Relationship Id="rId7" Type="http://schemas.openxmlformats.org/officeDocument/2006/relationships/image" Target="../media/image23.jpeg"/><Relationship Id="rId2" Type="http://schemas.openxmlformats.org/officeDocument/2006/relationships/image" Target="../media/image18.png"/><Relationship Id="rId1" Type="http://schemas.openxmlformats.org/officeDocument/2006/relationships/slideLayout" Target="../slideLayouts/slideLayout8.xml"/><Relationship Id="rId6" Type="http://schemas.openxmlformats.org/officeDocument/2006/relationships/image" Target="../media/image24.jpeg"/><Relationship Id="rId5" Type="http://schemas.openxmlformats.org/officeDocument/2006/relationships/image" Target="../media/image12.png"/><Relationship Id="rId10" Type="http://schemas.openxmlformats.org/officeDocument/2006/relationships/image" Target="../media/image22.jpeg"/><Relationship Id="rId4" Type="http://schemas.openxmlformats.org/officeDocument/2006/relationships/image" Target="../media/image3.png"/><Relationship Id="rId9" Type="http://schemas.openxmlformats.org/officeDocument/2006/relationships/image" Target="../media/image21.jpeg"/></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1.jpeg"/><Relationship Id="rId2" Type="http://schemas.openxmlformats.org/officeDocument/2006/relationships/image" Target="../media/image18.png"/><Relationship Id="rId1" Type="http://schemas.openxmlformats.org/officeDocument/2006/relationships/slideLayout" Target="../slideLayouts/slideLayout8.xml"/><Relationship Id="rId6" Type="http://schemas.openxmlformats.org/officeDocument/2006/relationships/image" Target="../media/image22.jpeg"/><Relationship Id="rId5" Type="http://schemas.openxmlformats.org/officeDocument/2006/relationships/image" Target="../media/image12.png"/><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2.jpeg"/><Relationship Id="rId2" Type="http://schemas.openxmlformats.org/officeDocument/2006/relationships/image" Target="../media/image18.png"/><Relationship Id="rId1" Type="http://schemas.openxmlformats.org/officeDocument/2006/relationships/slideLayout" Target="../slideLayouts/slideLayout8.xml"/><Relationship Id="rId6" Type="http://schemas.openxmlformats.org/officeDocument/2006/relationships/image" Target="../media/image21.jpeg"/><Relationship Id="rId5" Type="http://schemas.openxmlformats.org/officeDocument/2006/relationships/image" Target="../media/image12.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8.xml"/><Relationship Id="rId6" Type="http://schemas.openxmlformats.org/officeDocument/2006/relationships/image" Target="../media/image14.png"/><Relationship Id="rId5" Type="http://schemas.openxmlformats.org/officeDocument/2006/relationships/image" Target="../media/image12.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2.jpeg"/><Relationship Id="rId2" Type="http://schemas.openxmlformats.org/officeDocument/2006/relationships/image" Target="../media/image18.png"/><Relationship Id="rId1" Type="http://schemas.openxmlformats.org/officeDocument/2006/relationships/slideLayout" Target="../slideLayouts/slideLayout8.xml"/><Relationship Id="rId6" Type="http://schemas.openxmlformats.org/officeDocument/2006/relationships/image" Target="../media/image21.jpeg"/><Relationship Id="rId5" Type="http://schemas.openxmlformats.org/officeDocument/2006/relationships/image" Target="../media/image12.png"/><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1.jpeg"/><Relationship Id="rId2" Type="http://schemas.openxmlformats.org/officeDocument/2006/relationships/image" Target="../media/image18.png"/><Relationship Id="rId1" Type="http://schemas.openxmlformats.org/officeDocument/2006/relationships/slideLayout" Target="../slideLayouts/slideLayout8.xml"/><Relationship Id="rId6" Type="http://schemas.openxmlformats.org/officeDocument/2006/relationships/image" Target="../media/image22.jpeg"/><Relationship Id="rId5" Type="http://schemas.openxmlformats.org/officeDocument/2006/relationships/image" Target="../media/image12.png"/><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7.png"/><Relationship Id="rId3" Type="http://schemas.openxmlformats.org/officeDocument/2006/relationships/slideLayout" Target="../slideLayouts/slideLayout1.xml"/><Relationship Id="rId7" Type="http://schemas.openxmlformats.org/officeDocument/2006/relationships/image" Target="../media/image9.png"/><Relationship Id="rId12" Type="http://schemas.openxmlformats.org/officeDocument/2006/relationships/image" Target="../media/image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11" Type="http://schemas.openxmlformats.org/officeDocument/2006/relationships/image" Target="../media/image5.png"/><Relationship Id="rId5" Type="http://schemas.openxmlformats.org/officeDocument/2006/relationships/image" Target="../media/image2.jpeg"/><Relationship Id="rId10" Type="http://schemas.openxmlformats.org/officeDocument/2006/relationships/image" Target="../media/image4.png"/><Relationship Id="rId4" Type="http://schemas.openxmlformats.org/officeDocument/2006/relationships/notesSlide" Target="../notesSlides/notesSlide2.xml"/><Relationship Id="rId9" Type="http://schemas.openxmlformats.org/officeDocument/2006/relationships/image" Target="../media/image11.png"/><Relationship Id="rId1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9.png"/><Relationship Id="rId7" Type="http://schemas.openxmlformats.org/officeDocument/2006/relationships/image" Target="../media/image21.jpeg"/><Relationship Id="rId2" Type="http://schemas.openxmlformats.org/officeDocument/2006/relationships/image" Target="../media/image18.png"/><Relationship Id="rId1" Type="http://schemas.openxmlformats.org/officeDocument/2006/relationships/slideLayout" Target="../slideLayouts/slideLayout8.xml"/><Relationship Id="rId6" Type="http://schemas.openxmlformats.org/officeDocument/2006/relationships/image" Target="../media/image20.jpeg"/><Relationship Id="rId5" Type="http://schemas.openxmlformats.org/officeDocument/2006/relationships/image" Target="../media/image12.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2.jpeg"/><Relationship Id="rId2" Type="http://schemas.openxmlformats.org/officeDocument/2006/relationships/image" Target="../media/image18.png"/><Relationship Id="rId1" Type="http://schemas.openxmlformats.org/officeDocument/2006/relationships/slideLayout" Target="../slideLayouts/slideLayout8.xml"/><Relationship Id="rId6" Type="http://schemas.openxmlformats.org/officeDocument/2006/relationships/image" Target="../media/image21.jpeg"/><Relationship Id="rId5" Type="http://schemas.openxmlformats.org/officeDocument/2006/relationships/image" Target="../media/image12.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2.jpeg"/><Relationship Id="rId2" Type="http://schemas.openxmlformats.org/officeDocument/2006/relationships/image" Target="../media/image18.png"/><Relationship Id="rId1" Type="http://schemas.openxmlformats.org/officeDocument/2006/relationships/slideLayout" Target="../slideLayouts/slideLayout8.xml"/><Relationship Id="rId6" Type="http://schemas.openxmlformats.org/officeDocument/2006/relationships/image" Target="../media/image21.jpeg"/><Relationship Id="rId5" Type="http://schemas.openxmlformats.org/officeDocument/2006/relationships/image" Target="../media/image12.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2.jpeg"/><Relationship Id="rId2" Type="http://schemas.openxmlformats.org/officeDocument/2006/relationships/image" Target="../media/image18.png"/><Relationship Id="rId1" Type="http://schemas.openxmlformats.org/officeDocument/2006/relationships/slideLayout" Target="../slideLayouts/slideLayout8.xml"/><Relationship Id="rId6" Type="http://schemas.openxmlformats.org/officeDocument/2006/relationships/image" Target="../media/image21.jpeg"/><Relationship Id="rId5" Type="http://schemas.openxmlformats.org/officeDocument/2006/relationships/image" Target="../media/image12.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2.jpeg"/><Relationship Id="rId2" Type="http://schemas.openxmlformats.org/officeDocument/2006/relationships/image" Target="../media/image18.png"/><Relationship Id="rId1" Type="http://schemas.openxmlformats.org/officeDocument/2006/relationships/slideLayout" Target="../slideLayouts/slideLayout8.xml"/><Relationship Id="rId6" Type="http://schemas.openxmlformats.org/officeDocument/2006/relationships/image" Target="../media/image21.jpeg"/><Relationship Id="rId5" Type="http://schemas.openxmlformats.org/officeDocument/2006/relationships/image" Target="../media/image12.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image" Target="../media/image18.png"/><Relationship Id="rId1" Type="http://schemas.openxmlformats.org/officeDocument/2006/relationships/slideLayout" Target="../slideLayouts/slideLayout8.xml"/><Relationship Id="rId6" Type="http://schemas.openxmlformats.org/officeDocument/2006/relationships/image" Target="../media/image3.png"/><Relationship Id="rId5" Type="http://schemas.openxmlformats.org/officeDocument/2006/relationships/image" Target="../media/image12.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descr="预览图_千图网_编号35731034"/>
          <p:cNvPicPr>
            <a:picLocks noChangeAspect="1"/>
          </p:cNvPicPr>
          <p:nvPr/>
        </p:nvPicPr>
        <p:blipFill>
          <a:blip r:embed="rId5"/>
          <a:srcRect b="57414"/>
          <a:stretch>
            <a:fillRect/>
          </a:stretch>
        </p:blipFill>
        <p:spPr>
          <a:xfrm>
            <a:off x="-18415" y="-46990"/>
            <a:ext cx="12210415" cy="6951980"/>
          </a:xfrm>
          <a:prstGeom prst="rect">
            <a:avLst/>
          </a:prstGeom>
        </p:spPr>
      </p:pic>
      <p:pic>
        <p:nvPicPr>
          <p:cNvPr id="10" name="图片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78184" y="1390562"/>
            <a:ext cx="2672936" cy="711001"/>
          </a:xfrm>
          <a:prstGeom prst="rect">
            <a:avLst/>
          </a:prstGeom>
        </p:spPr>
      </p:pic>
      <p:pic>
        <p:nvPicPr>
          <p:cNvPr id="14" name="图片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86781" y="1355657"/>
            <a:ext cx="4201589" cy="2420115"/>
          </a:xfrm>
          <a:prstGeom prst="rect">
            <a:avLst/>
          </a:prstGeom>
        </p:spPr>
      </p:pic>
      <p:pic>
        <p:nvPicPr>
          <p:cNvPr id="16" name="图片 15"/>
          <p:cNvPicPr>
            <a:picLocks noChangeAspect="1"/>
          </p:cNvPicPr>
          <p:nvPr/>
        </p:nvPicPr>
        <p:blipFill rotWithShape="1">
          <a:blip r:embed="rId8">
            <a:extLst>
              <a:ext uri="{28A0092B-C50C-407E-A947-70E740481C1C}">
                <a14:useLocalDpi xmlns:a14="http://schemas.microsoft.com/office/drawing/2010/main" val="0"/>
              </a:ext>
            </a:extLst>
          </a:blip>
          <a:srcRect l="88804" t="29775" b="24296"/>
          <a:stretch>
            <a:fillRect/>
          </a:stretch>
        </p:blipFill>
        <p:spPr>
          <a:xfrm>
            <a:off x="7714322" y="3147641"/>
            <a:ext cx="906561" cy="1465731"/>
          </a:xfrm>
          <a:prstGeom prst="rect">
            <a:avLst/>
          </a:prstGeom>
        </p:spPr>
      </p:pic>
      <p:pic>
        <p:nvPicPr>
          <p:cNvPr id="17" name="图片 16"/>
          <p:cNvPicPr>
            <a:picLocks noChangeAspect="1"/>
          </p:cNvPicPr>
          <p:nvPr/>
        </p:nvPicPr>
        <p:blipFill rotWithShape="1">
          <a:blip r:embed="rId8">
            <a:extLst>
              <a:ext uri="{28A0092B-C50C-407E-A947-70E740481C1C}">
                <a14:useLocalDpi xmlns:a14="http://schemas.microsoft.com/office/drawing/2010/main" val="0"/>
              </a:ext>
            </a:extLst>
          </a:blip>
          <a:srcRect l="88804" t="29775" b="24296"/>
          <a:stretch>
            <a:fillRect/>
          </a:stretch>
        </p:blipFill>
        <p:spPr>
          <a:xfrm rot="20225294">
            <a:off x="5704349" y="2400179"/>
            <a:ext cx="906561" cy="1465731"/>
          </a:xfrm>
          <a:prstGeom prst="rect">
            <a:avLst/>
          </a:prstGeom>
        </p:spPr>
      </p:pic>
      <p:pic>
        <p:nvPicPr>
          <p:cNvPr id="18" name="图片 17"/>
          <p:cNvPicPr>
            <a:picLocks noChangeAspect="1"/>
          </p:cNvPicPr>
          <p:nvPr/>
        </p:nvPicPr>
        <p:blipFill rotWithShape="1">
          <a:blip r:embed="rId8">
            <a:extLst>
              <a:ext uri="{28A0092B-C50C-407E-A947-70E740481C1C}">
                <a14:useLocalDpi xmlns:a14="http://schemas.microsoft.com/office/drawing/2010/main" val="0"/>
              </a:ext>
            </a:extLst>
          </a:blip>
          <a:srcRect l="88804" t="29775" b="24296"/>
          <a:stretch>
            <a:fillRect/>
          </a:stretch>
        </p:blipFill>
        <p:spPr>
          <a:xfrm rot="820726">
            <a:off x="5830999" y="3170787"/>
            <a:ext cx="906561" cy="1465731"/>
          </a:xfrm>
          <a:prstGeom prst="rect">
            <a:avLst/>
          </a:prstGeom>
        </p:spPr>
      </p:pic>
      <p:pic>
        <p:nvPicPr>
          <p:cNvPr id="19" name="图片 18"/>
          <p:cNvPicPr>
            <a:picLocks noChangeAspect="1"/>
          </p:cNvPicPr>
          <p:nvPr/>
        </p:nvPicPr>
        <p:blipFill rotWithShape="1">
          <a:blip r:embed="rId8">
            <a:extLst>
              <a:ext uri="{28A0092B-C50C-407E-A947-70E740481C1C}">
                <a14:useLocalDpi xmlns:a14="http://schemas.microsoft.com/office/drawing/2010/main" val="0"/>
              </a:ext>
            </a:extLst>
          </a:blip>
          <a:srcRect t="19240" r="86092"/>
          <a:stretch>
            <a:fillRect/>
          </a:stretch>
        </p:blipFill>
        <p:spPr>
          <a:xfrm rot="21071679">
            <a:off x="354209" y="2463552"/>
            <a:ext cx="963004" cy="2203831"/>
          </a:xfrm>
          <a:prstGeom prst="rect">
            <a:avLst/>
          </a:prstGeom>
        </p:spPr>
      </p:pic>
      <p:grpSp>
        <p:nvGrpSpPr>
          <p:cNvPr id="2" name="组合 1"/>
          <p:cNvGrpSpPr/>
          <p:nvPr/>
        </p:nvGrpSpPr>
        <p:grpSpPr>
          <a:xfrm>
            <a:off x="531424" y="2480605"/>
            <a:ext cx="2078521" cy="1999413"/>
            <a:chOff x="2203379" y="1857035"/>
            <a:chExt cx="2078521" cy="1999413"/>
          </a:xfrm>
        </p:grpSpPr>
        <p:pic>
          <p:nvPicPr>
            <p:cNvPr id="13" name="图片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203379" y="2027350"/>
              <a:ext cx="2078521" cy="1829098"/>
            </a:xfrm>
            <a:prstGeom prst="rect">
              <a:avLst/>
            </a:prstGeom>
          </p:spPr>
        </p:pic>
        <p:sp>
          <p:nvSpPr>
            <p:cNvPr id="22" name="文本框 21" descr="e7d195523061f1c0deeec63e560781cfd59afb0ea006f2a87ABB68BF51EA6619813959095094C18C62A12F549504892A4AAA8C1554C6663626E05CA27F281A14E6983772AFC3FB97135759321DEA3D709AACD122C08E6ED1C77BAD4A88EF4CD28A80260D8F97957F436F83C1F553EF0169027D0DBFA7A77088E1513DBDFC101C4B4DFF310B01A5021663E46B6BC2AAB5"/>
            <p:cNvSpPr txBox="1"/>
            <p:nvPr/>
          </p:nvSpPr>
          <p:spPr>
            <a:xfrm>
              <a:off x="2796233" y="1857035"/>
              <a:ext cx="1034257" cy="1600438"/>
            </a:xfrm>
            <a:prstGeom prst="rect">
              <a:avLst/>
            </a:prstGeom>
            <a:noFill/>
          </p:spPr>
          <p:txBody>
            <a:bodyPr wrap="none" rtlCol="0">
              <a:spAutoFit/>
            </a:bodyPr>
            <a:lstStyle/>
            <a:p>
              <a:pPr defTabSz="1218565">
                <a:defRPr/>
              </a:pPr>
              <a:r>
                <a:rPr lang="zh-CN" altLang="en-US" sz="3200" b="1" kern="0" dirty="0" smtClean="0">
                  <a:solidFill>
                    <a:schemeClr val="tx1">
                      <a:lumMod val="85000"/>
                      <a:lumOff val="15000"/>
                    </a:schemeClr>
                  </a:solidFill>
                  <a:latin typeface="幼圆" panose="02010509060101010101" pitchFamily="49" charset="-122"/>
                  <a:ea typeface="幼圆" panose="02010509060101010101" pitchFamily="49" charset="-122"/>
                </a:rPr>
                <a:t>  </a:t>
              </a:r>
              <a:endParaRPr lang="en-US" altLang="zh-CN" sz="3200" b="1" kern="0" dirty="0" smtClean="0">
                <a:solidFill>
                  <a:schemeClr val="tx1">
                    <a:lumMod val="85000"/>
                    <a:lumOff val="15000"/>
                  </a:schemeClr>
                </a:solidFill>
                <a:latin typeface="幼圆" panose="02010509060101010101" pitchFamily="49" charset="-122"/>
                <a:ea typeface="幼圆" panose="02010509060101010101" pitchFamily="49" charset="-122"/>
              </a:endParaRPr>
            </a:p>
            <a:p>
              <a:r>
                <a:rPr lang="zh-CN" altLang="en-US" sz="6600" b="1" dirty="0" smtClean="0">
                  <a:solidFill>
                    <a:srgbClr val="FDFDFD"/>
                  </a:solidFill>
                  <a:latin typeface="幼圆" panose="02010509060101010101" pitchFamily="49" charset="-122"/>
                  <a:ea typeface="幼圆" panose="02010509060101010101" pitchFamily="49" charset="-122"/>
                  <a:cs typeface="Kartika" panose="02020503030404060203" pitchFamily="18" charset="0"/>
                </a:rPr>
                <a:t>教</a:t>
              </a:r>
              <a:endParaRPr lang="en-US" altLang="zh-CN" sz="6600" b="1" dirty="0">
                <a:solidFill>
                  <a:srgbClr val="FDFDFD"/>
                </a:solidFill>
                <a:latin typeface="幼圆" panose="02010509060101010101" pitchFamily="49" charset="-122"/>
                <a:ea typeface="幼圆" panose="02010509060101010101" pitchFamily="49" charset="-122"/>
                <a:cs typeface="Kartika" panose="02020503030404060203" pitchFamily="18" charset="0"/>
              </a:endParaRPr>
            </a:p>
          </p:txBody>
        </p:sp>
      </p:grpSp>
      <p:grpSp>
        <p:nvGrpSpPr>
          <p:cNvPr id="3" name="组合 2"/>
          <p:cNvGrpSpPr/>
          <p:nvPr/>
        </p:nvGrpSpPr>
        <p:grpSpPr>
          <a:xfrm>
            <a:off x="2384207" y="2503069"/>
            <a:ext cx="2153928" cy="1982126"/>
            <a:chOff x="4056162" y="1879499"/>
            <a:chExt cx="2153928" cy="1982126"/>
          </a:xfrm>
        </p:grpSpPr>
        <p:pic>
          <p:nvPicPr>
            <p:cNvPr id="7" name="图片 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056162" y="2022172"/>
              <a:ext cx="2153928" cy="1839453"/>
            </a:xfrm>
            <a:prstGeom prst="rect">
              <a:avLst/>
            </a:prstGeom>
          </p:spPr>
        </p:pic>
        <p:sp>
          <p:nvSpPr>
            <p:cNvPr id="24" name="文本框 23" descr="e7d195523061f1c0deeec63e560781cfd59afb0ea006f2a87ABB68BF51EA6619813959095094C18C62A12F549504892A4AAA8C1554C6663626E05CA27F281A14E6983772AFC3FB97135759321DEA3D709AACD122C08E6ED1C77BAD4A88EF4CD28A80260D8F97957F436F83C1F553EF0169027D0DBFA7A77088E1513DBDFC101C4B4DFF310B01A5021663E46B6BC2AAB5"/>
            <p:cNvSpPr txBox="1"/>
            <p:nvPr/>
          </p:nvSpPr>
          <p:spPr>
            <a:xfrm>
              <a:off x="4644403" y="1879499"/>
              <a:ext cx="1034257" cy="1600438"/>
            </a:xfrm>
            <a:prstGeom prst="rect">
              <a:avLst/>
            </a:prstGeom>
            <a:noFill/>
          </p:spPr>
          <p:txBody>
            <a:bodyPr wrap="none" rtlCol="0">
              <a:spAutoFit/>
            </a:bodyPr>
            <a:lstStyle/>
            <a:p>
              <a:pPr defTabSz="1218565">
                <a:defRPr/>
              </a:pPr>
              <a:r>
                <a:rPr lang="zh-CN" altLang="en-US" sz="3200" b="1" kern="0" dirty="0" smtClean="0">
                  <a:solidFill>
                    <a:schemeClr val="tx1">
                      <a:lumMod val="85000"/>
                      <a:lumOff val="15000"/>
                    </a:schemeClr>
                  </a:solidFill>
                  <a:latin typeface="幼圆" panose="02010509060101010101" pitchFamily="49" charset="-122"/>
                  <a:ea typeface="幼圆" panose="02010509060101010101" pitchFamily="49" charset="-122"/>
                </a:rPr>
                <a:t>  </a:t>
              </a:r>
              <a:endParaRPr lang="en-US" altLang="zh-CN" sz="3200" b="1" kern="0" dirty="0" smtClean="0">
                <a:solidFill>
                  <a:schemeClr val="tx1">
                    <a:lumMod val="85000"/>
                    <a:lumOff val="15000"/>
                  </a:schemeClr>
                </a:solidFill>
                <a:latin typeface="幼圆" panose="02010509060101010101" pitchFamily="49" charset="-122"/>
                <a:ea typeface="幼圆" panose="02010509060101010101" pitchFamily="49" charset="-122"/>
              </a:endParaRPr>
            </a:p>
            <a:p>
              <a:r>
                <a:rPr lang="zh-CN" altLang="en-US" sz="6600" b="1" dirty="0" smtClean="0">
                  <a:solidFill>
                    <a:srgbClr val="FDFDFD"/>
                  </a:solidFill>
                  <a:latin typeface="幼圆" panose="02010509060101010101" pitchFamily="49" charset="-122"/>
                  <a:ea typeface="幼圆" panose="02010509060101010101" pitchFamily="49" charset="-122"/>
                  <a:cs typeface="Kartika" panose="02020503030404060203" pitchFamily="18" charset="0"/>
                </a:rPr>
                <a:t>学</a:t>
              </a:r>
              <a:endParaRPr lang="en-US" altLang="zh-CN" sz="6600" b="1" dirty="0">
                <a:solidFill>
                  <a:srgbClr val="FDFDFD"/>
                </a:solidFill>
                <a:latin typeface="幼圆" panose="02010509060101010101" pitchFamily="49" charset="-122"/>
                <a:ea typeface="幼圆" panose="02010509060101010101" pitchFamily="49" charset="-122"/>
                <a:cs typeface="Kartika" panose="02020503030404060203" pitchFamily="18" charset="0"/>
              </a:endParaRPr>
            </a:p>
          </p:txBody>
        </p:sp>
      </p:grpSp>
      <p:grpSp>
        <p:nvGrpSpPr>
          <p:cNvPr id="4" name="组合 3"/>
          <p:cNvGrpSpPr/>
          <p:nvPr/>
        </p:nvGrpSpPr>
        <p:grpSpPr>
          <a:xfrm>
            <a:off x="4261348" y="2432186"/>
            <a:ext cx="2078521" cy="1999056"/>
            <a:chOff x="5933303" y="1808616"/>
            <a:chExt cx="2078521" cy="1999056"/>
          </a:xfrm>
        </p:grpSpPr>
        <p:pic>
          <p:nvPicPr>
            <p:cNvPr id="15" name="图片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933303" y="1978574"/>
              <a:ext cx="2078521" cy="1829098"/>
            </a:xfrm>
            <a:prstGeom prst="rect">
              <a:avLst/>
            </a:prstGeom>
          </p:spPr>
        </p:pic>
        <p:sp>
          <p:nvSpPr>
            <p:cNvPr id="25" name="文本框 24" descr="e7d195523061f1c0deeec63e560781cfd59afb0ea006f2a87ABB68BF51EA6619813959095094C18C62A12F549504892A4AAA8C1554C6663626E05CA27F281A14E6983772AFC3FB97135759321DEA3D709AACD122C08E6ED1C77BAD4A88EF4CD28A80260D8F97957F436F83C1F553EF0169027D0DBFA7A77088E1513DBDFC101C4B4DFF310B01A5021663E46B6BC2AAB5"/>
            <p:cNvSpPr txBox="1"/>
            <p:nvPr/>
          </p:nvSpPr>
          <p:spPr>
            <a:xfrm>
              <a:off x="6518131" y="1808616"/>
              <a:ext cx="1034257" cy="1600438"/>
            </a:xfrm>
            <a:prstGeom prst="rect">
              <a:avLst/>
            </a:prstGeom>
            <a:noFill/>
          </p:spPr>
          <p:txBody>
            <a:bodyPr wrap="none" rtlCol="0">
              <a:spAutoFit/>
            </a:bodyPr>
            <a:lstStyle/>
            <a:p>
              <a:pPr defTabSz="1218565">
                <a:defRPr/>
              </a:pPr>
              <a:r>
                <a:rPr lang="zh-CN" altLang="en-US" sz="3200" b="1" kern="0" dirty="0" smtClean="0">
                  <a:solidFill>
                    <a:schemeClr val="tx1">
                      <a:lumMod val="85000"/>
                      <a:lumOff val="15000"/>
                    </a:schemeClr>
                  </a:solidFill>
                  <a:latin typeface="幼圆" panose="02010509060101010101" pitchFamily="49" charset="-122"/>
                  <a:ea typeface="幼圆" panose="02010509060101010101" pitchFamily="49" charset="-122"/>
                </a:rPr>
                <a:t>  </a:t>
              </a:r>
              <a:endParaRPr lang="en-US" altLang="zh-CN" sz="3200" b="1" kern="0" dirty="0" smtClean="0">
                <a:solidFill>
                  <a:schemeClr val="tx1">
                    <a:lumMod val="85000"/>
                    <a:lumOff val="15000"/>
                  </a:schemeClr>
                </a:solidFill>
                <a:latin typeface="幼圆" panose="02010509060101010101" pitchFamily="49" charset="-122"/>
                <a:ea typeface="幼圆" panose="02010509060101010101" pitchFamily="49" charset="-122"/>
              </a:endParaRPr>
            </a:p>
            <a:p>
              <a:r>
                <a:rPr lang="zh-CN" altLang="en-US" sz="6600" b="1" dirty="0" smtClean="0">
                  <a:solidFill>
                    <a:srgbClr val="FDFDFD"/>
                  </a:solidFill>
                  <a:latin typeface="幼圆" panose="02010509060101010101" pitchFamily="49" charset="-122"/>
                  <a:ea typeface="幼圆" panose="02010509060101010101" pitchFamily="49" charset="-122"/>
                  <a:cs typeface="Kartika" panose="02020503030404060203" pitchFamily="18" charset="0"/>
                </a:rPr>
                <a:t>述</a:t>
              </a:r>
              <a:endParaRPr lang="en-US" altLang="zh-CN" sz="6600" b="1" dirty="0">
                <a:solidFill>
                  <a:srgbClr val="FDFDFD"/>
                </a:solidFill>
                <a:latin typeface="幼圆" panose="02010509060101010101" pitchFamily="49" charset="-122"/>
                <a:ea typeface="幼圆" panose="02010509060101010101" pitchFamily="49" charset="-122"/>
                <a:cs typeface="Kartika" panose="02020503030404060203" pitchFamily="18" charset="0"/>
              </a:endParaRPr>
            </a:p>
          </p:txBody>
        </p:sp>
      </p:grpSp>
      <p:grpSp>
        <p:nvGrpSpPr>
          <p:cNvPr id="5" name="组合 4"/>
          <p:cNvGrpSpPr/>
          <p:nvPr/>
        </p:nvGrpSpPr>
        <p:grpSpPr>
          <a:xfrm>
            <a:off x="6246512" y="2480250"/>
            <a:ext cx="2140845" cy="2072148"/>
            <a:chOff x="7918467" y="1856680"/>
            <a:chExt cx="2140845" cy="2072148"/>
          </a:xfrm>
        </p:grpSpPr>
        <p:pic>
          <p:nvPicPr>
            <p:cNvPr id="12" name="图片 1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918467" y="1954968"/>
              <a:ext cx="2140845" cy="1973860"/>
            </a:xfrm>
            <a:prstGeom prst="rect">
              <a:avLst/>
            </a:prstGeom>
          </p:spPr>
        </p:pic>
        <p:sp>
          <p:nvSpPr>
            <p:cNvPr id="26" name="文本框 25" descr="e7d195523061f1c0deeec63e560781cfd59afb0ea006f2a87ABB68BF51EA6619813959095094C18C62A12F549504892A4AAA8C1554C6663626E05CA27F281A14E6983772AFC3FB97135759321DEA3D709AACD122C08E6ED1C77BAD4A88EF4CD28A80260D8F97957F436F83C1F553EF0169027D0DBFA7A77088E1513DBDFC101C4B4DFF310B01A5021663E46B6BC2AAB5"/>
            <p:cNvSpPr txBox="1"/>
            <p:nvPr/>
          </p:nvSpPr>
          <p:spPr>
            <a:xfrm>
              <a:off x="8468800" y="1856680"/>
              <a:ext cx="1034257" cy="1600438"/>
            </a:xfrm>
            <a:prstGeom prst="rect">
              <a:avLst/>
            </a:prstGeom>
            <a:noFill/>
          </p:spPr>
          <p:txBody>
            <a:bodyPr wrap="none" rtlCol="0">
              <a:spAutoFit/>
            </a:bodyPr>
            <a:lstStyle/>
            <a:p>
              <a:pPr defTabSz="1218565">
                <a:defRPr/>
              </a:pPr>
              <a:r>
                <a:rPr lang="zh-CN" altLang="en-US" sz="3200" b="1" kern="0" dirty="0" smtClean="0">
                  <a:solidFill>
                    <a:schemeClr val="tx1">
                      <a:lumMod val="85000"/>
                      <a:lumOff val="15000"/>
                    </a:schemeClr>
                  </a:solidFill>
                  <a:latin typeface="幼圆" panose="02010509060101010101" pitchFamily="49" charset="-122"/>
                  <a:ea typeface="幼圆" panose="02010509060101010101" pitchFamily="49" charset="-122"/>
                </a:rPr>
                <a:t>  </a:t>
              </a:r>
              <a:endParaRPr lang="en-US" altLang="zh-CN" sz="3200" b="1" kern="0" dirty="0" smtClean="0">
                <a:solidFill>
                  <a:schemeClr val="tx1">
                    <a:lumMod val="85000"/>
                    <a:lumOff val="15000"/>
                  </a:schemeClr>
                </a:solidFill>
                <a:latin typeface="幼圆" panose="02010509060101010101" pitchFamily="49" charset="-122"/>
                <a:ea typeface="幼圆" panose="02010509060101010101" pitchFamily="49" charset="-122"/>
              </a:endParaRPr>
            </a:p>
            <a:p>
              <a:r>
                <a:rPr lang="zh-CN" altLang="en-US" sz="6600" b="1" dirty="0" smtClean="0">
                  <a:solidFill>
                    <a:srgbClr val="FDFDFD"/>
                  </a:solidFill>
                  <a:latin typeface="幼圆" panose="02010509060101010101" pitchFamily="49" charset="-122"/>
                  <a:ea typeface="幼圆" panose="02010509060101010101" pitchFamily="49" charset="-122"/>
                  <a:cs typeface="Kartika" panose="02020503030404060203" pitchFamily="18" charset="0"/>
                </a:rPr>
                <a:t>职</a:t>
              </a:r>
              <a:endParaRPr lang="en-US" altLang="zh-CN" sz="6600" b="1" dirty="0">
                <a:solidFill>
                  <a:srgbClr val="FDFDFD"/>
                </a:solidFill>
                <a:latin typeface="幼圆" panose="02010509060101010101" pitchFamily="49" charset="-122"/>
                <a:ea typeface="幼圆" panose="02010509060101010101" pitchFamily="49" charset="-122"/>
                <a:cs typeface="Kartika" panose="02020503030404060203" pitchFamily="18" charset="0"/>
              </a:endParaRPr>
            </a:p>
          </p:txBody>
        </p:sp>
      </p:grpSp>
      <p:pic>
        <p:nvPicPr>
          <p:cNvPr id="23" name="图片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9909" y="2414823"/>
            <a:ext cx="2672936" cy="711001"/>
          </a:xfrm>
          <a:prstGeom prst="rect">
            <a:avLst/>
          </a:prstGeom>
        </p:spPr>
      </p:pic>
      <p:pic>
        <p:nvPicPr>
          <p:cNvPr id="6" name="Lady &amp; Bird (淑女与鸟组合) - Stephanie Says (史蒂芬妮说)(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5933303" y="-1000169"/>
            <a:ext cx="609600" cy="609600"/>
          </a:xfrm>
          <a:prstGeom prst="rect">
            <a:avLst/>
          </a:prstGeom>
        </p:spPr>
      </p:pic>
      <p:pic>
        <p:nvPicPr>
          <p:cNvPr id="21" name="图片 20" descr="手绘png免抠小草草地素材"/>
          <p:cNvPicPr>
            <a:picLocks noChangeAspect="1"/>
          </p:cNvPicPr>
          <p:nvPr/>
        </p:nvPicPr>
        <p:blipFill>
          <a:blip r:embed="rId13"/>
          <a:srcRect b="82071"/>
          <a:stretch>
            <a:fillRect/>
          </a:stretch>
        </p:blipFill>
        <p:spPr>
          <a:xfrm>
            <a:off x="1124585" y="5029200"/>
            <a:ext cx="10158730" cy="2435225"/>
          </a:xfrm>
          <a:prstGeom prst="rect">
            <a:avLst/>
          </a:prstGeom>
        </p:spPr>
      </p:pic>
      <p:pic>
        <p:nvPicPr>
          <p:cNvPr id="20" name="图片 19" descr="4d9cf469cb141a143547352a230bdff739a67a1659388-LDDy3r_fw658"/>
          <p:cNvPicPr>
            <a:picLocks noChangeAspect="1"/>
          </p:cNvPicPr>
          <p:nvPr/>
        </p:nvPicPr>
        <p:blipFill>
          <a:blip r:embed="rId14"/>
          <a:stretch>
            <a:fillRect/>
          </a:stretch>
        </p:blipFill>
        <p:spPr>
          <a:xfrm>
            <a:off x="7517765" y="2101850"/>
            <a:ext cx="4421505" cy="411734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0">
        <p15:prstTrans prst="drape"/>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par>
                          <p:cTn id="7" fill="hold">
                            <p:stCondLst>
                              <p:cond delay="0"/>
                            </p:stCondLst>
                            <p:childTnLst>
                              <p:par>
                                <p:cTn id="8" presetID="23" presetClass="entr" presetSubtype="32" fill="hold" nodeType="after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750" fill="hold"/>
                                        <p:tgtEl>
                                          <p:spTgt spid="2"/>
                                        </p:tgtEl>
                                        <p:attrNameLst>
                                          <p:attrName>ppt_w</p:attrName>
                                        </p:attrNameLst>
                                      </p:cBhvr>
                                      <p:tavLst>
                                        <p:tav tm="0">
                                          <p:val>
                                            <p:strVal val="4*#ppt_w"/>
                                          </p:val>
                                        </p:tav>
                                        <p:tav tm="100000">
                                          <p:val>
                                            <p:strVal val="#ppt_w"/>
                                          </p:val>
                                        </p:tav>
                                      </p:tavLst>
                                    </p:anim>
                                    <p:anim calcmode="lin" valueType="num">
                                      <p:cBhvr>
                                        <p:cTn id="11" dur="750" fill="hold"/>
                                        <p:tgtEl>
                                          <p:spTgt spid="2"/>
                                        </p:tgtEl>
                                        <p:attrNameLst>
                                          <p:attrName>ppt_h</p:attrName>
                                        </p:attrNameLst>
                                      </p:cBhvr>
                                      <p:tavLst>
                                        <p:tav tm="0">
                                          <p:val>
                                            <p:strVal val="4*#ppt_h"/>
                                          </p:val>
                                        </p:tav>
                                        <p:tav tm="100000">
                                          <p:val>
                                            <p:strVal val="#ppt_h"/>
                                          </p:val>
                                        </p:tav>
                                      </p:tavLst>
                                    </p:anim>
                                  </p:childTnLst>
                                </p:cTn>
                              </p:par>
                              <p:par>
                                <p:cTn id="12" presetID="23" presetClass="entr" presetSubtype="32" fill="hold" nodeType="withEffect">
                                  <p:stCondLst>
                                    <p:cond delay="250"/>
                                  </p:stCondLst>
                                  <p:childTnLst>
                                    <p:set>
                                      <p:cBhvr>
                                        <p:cTn id="13" dur="1" fill="hold">
                                          <p:stCondLst>
                                            <p:cond delay="0"/>
                                          </p:stCondLst>
                                        </p:cTn>
                                        <p:tgtEl>
                                          <p:spTgt spid="3"/>
                                        </p:tgtEl>
                                        <p:attrNameLst>
                                          <p:attrName>style.visibility</p:attrName>
                                        </p:attrNameLst>
                                      </p:cBhvr>
                                      <p:to>
                                        <p:strVal val="visible"/>
                                      </p:to>
                                    </p:set>
                                    <p:anim calcmode="lin" valueType="num">
                                      <p:cBhvr>
                                        <p:cTn id="14" dur="750" fill="hold"/>
                                        <p:tgtEl>
                                          <p:spTgt spid="3"/>
                                        </p:tgtEl>
                                        <p:attrNameLst>
                                          <p:attrName>ppt_w</p:attrName>
                                        </p:attrNameLst>
                                      </p:cBhvr>
                                      <p:tavLst>
                                        <p:tav tm="0">
                                          <p:val>
                                            <p:strVal val="4*#ppt_w"/>
                                          </p:val>
                                        </p:tav>
                                        <p:tav tm="100000">
                                          <p:val>
                                            <p:strVal val="#ppt_w"/>
                                          </p:val>
                                        </p:tav>
                                      </p:tavLst>
                                    </p:anim>
                                    <p:anim calcmode="lin" valueType="num">
                                      <p:cBhvr>
                                        <p:cTn id="15" dur="750" fill="hold"/>
                                        <p:tgtEl>
                                          <p:spTgt spid="3"/>
                                        </p:tgtEl>
                                        <p:attrNameLst>
                                          <p:attrName>ppt_h</p:attrName>
                                        </p:attrNameLst>
                                      </p:cBhvr>
                                      <p:tavLst>
                                        <p:tav tm="0">
                                          <p:val>
                                            <p:strVal val="4*#ppt_h"/>
                                          </p:val>
                                        </p:tav>
                                        <p:tav tm="100000">
                                          <p:val>
                                            <p:strVal val="#ppt_h"/>
                                          </p:val>
                                        </p:tav>
                                      </p:tavLst>
                                    </p:anim>
                                  </p:childTnLst>
                                </p:cTn>
                              </p:par>
                              <p:par>
                                <p:cTn id="16" presetID="23" presetClass="entr" presetSubtype="32" fill="hold" nodeType="withEffect">
                                  <p:stCondLst>
                                    <p:cond delay="500"/>
                                  </p:stCondLst>
                                  <p:childTnLst>
                                    <p:set>
                                      <p:cBhvr>
                                        <p:cTn id="17" dur="1" fill="hold">
                                          <p:stCondLst>
                                            <p:cond delay="0"/>
                                          </p:stCondLst>
                                        </p:cTn>
                                        <p:tgtEl>
                                          <p:spTgt spid="4"/>
                                        </p:tgtEl>
                                        <p:attrNameLst>
                                          <p:attrName>style.visibility</p:attrName>
                                        </p:attrNameLst>
                                      </p:cBhvr>
                                      <p:to>
                                        <p:strVal val="visible"/>
                                      </p:to>
                                    </p:set>
                                    <p:anim calcmode="lin" valueType="num">
                                      <p:cBhvr>
                                        <p:cTn id="18" dur="750" fill="hold"/>
                                        <p:tgtEl>
                                          <p:spTgt spid="4"/>
                                        </p:tgtEl>
                                        <p:attrNameLst>
                                          <p:attrName>ppt_w</p:attrName>
                                        </p:attrNameLst>
                                      </p:cBhvr>
                                      <p:tavLst>
                                        <p:tav tm="0">
                                          <p:val>
                                            <p:strVal val="4*#ppt_w"/>
                                          </p:val>
                                        </p:tav>
                                        <p:tav tm="100000">
                                          <p:val>
                                            <p:strVal val="#ppt_w"/>
                                          </p:val>
                                        </p:tav>
                                      </p:tavLst>
                                    </p:anim>
                                    <p:anim calcmode="lin" valueType="num">
                                      <p:cBhvr>
                                        <p:cTn id="19" dur="750" fill="hold"/>
                                        <p:tgtEl>
                                          <p:spTgt spid="4"/>
                                        </p:tgtEl>
                                        <p:attrNameLst>
                                          <p:attrName>ppt_h</p:attrName>
                                        </p:attrNameLst>
                                      </p:cBhvr>
                                      <p:tavLst>
                                        <p:tav tm="0">
                                          <p:val>
                                            <p:strVal val="4*#ppt_h"/>
                                          </p:val>
                                        </p:tav>
                                        <p:tav tm="100000">
                                          <p:val>
                                            <p:strVal val="#ppt_h"/>
                                          </p:val>
                                        </p:tav>
                                      </p:tavLst>
                                    </p:anim>
                                  </p:childTnLst>
                                </p:cTn>
                              </p:par>
                              <p:par>
                                <p:cTn id="20" presetID="23" presetClass="entr" presetSubtype="32" fill="hold" nodeType="withEffect">
                                  <p:stCondLst>
                                    <p:cond delay="750"/>
                                  </p:stCondLst>
                                  <p:childTnLst>
                                    <p:set>
                                      <p:cBhvr>
                                        <p:cTn id="21" dur="1" fill="hold">
                                          <p:stCondLst>
                                            <p:cond delay="0"/>
                                          </p:stCondLst>
                                        </p:cTn>
                                        <p:tgtEl>
                                          <p:spTgt spid="5"/>
                                        </p:tgtEl>
                                        <p:attrNameLst>
                                          <p:attrName>style.visibility</p:attrName>
                                        </p:attrNameLst>
                                      </p:cBhvr>
                                      <p:to>
                                        <p:strVal val="visible"/>
                                      </p:to>
                                    </p:set>
                                    <p:anim calcmode="lin" valueType="num">
                                      <p:cBhvr>
                                        <p:cTn id="22" dur="750" fill="hold"/>
                                        <p:tgtEl>
                                          <p:spTgt spid="5"/>
                                        </p:tgtEl>
                                        <p:attrNameLst>
                                          <p:attrName>ppt_w</p:attrName>
                                        </p:attrNameLst>
                                      </p:cBhvr>
                                      <p:tavLst>
                                        <p:tav tm="0">
                                          <p:val>
                                            <p:strVal val="4*#ppt_w"/>
                                          </p:val>
                                        </p:tav>
                                        <p:tav tm="100000">
                                          <p:val>
                                            <p:strVal val="#ppt_w"/>
                                          </p:val>
                                        </p:tav>
                                      </p:tavLst>
                                    </p:anim>
                                    <p:anim calcmode="lin" valueType="num">
                                      <p:cBhvr>
                                        <p:cTn id="23" dur="750" fill="hold"/>
                                        <p:tgtEl>
                                          <p:spTgt spid="5"/>
                                        </p:tgtEl>
                                        <p:attrNameLst>
                                          <p:attrName>ppt_h</p:attrName>
                                        </p:attrNameLst>
                                      </p:cBhvr>
                                      <p:tavLst>
                                        <p:tav tm="0">
                                          <p:val>
                                            <p:strVal val="4*#ppt_h"/>
                                          </p:val>
                                        </p:tav>
                                        <p:tav tm="100000">
                                          <p:val>
                                            <p:strVal val="#ppt_h"/>
                                          </p:val>
                                        </p:tav>
                                      </p:tavLst>
                                    </p:anim>
                                  </p:childTnLst>
                                </p:cTn>
                              </p:par>
                            </p:childTnLst>
                          </p:cTn>
                        </p:par>
                        <p:par>
                          <p:cTn id="24" fill="hold">
                            <p:stCondLst>
                              <p:cond delay="1000"/>
                            </p:stCondLst>
                            <p:childTnLst>
                              <p:par>
                                <p:cTn id="25" presetID="26" presetClass="emph" presetSubtype="0" fill="hold" nodeType="afterEffect">
                                  <p:stCondLst>
                                    <p:cond delay="0"/>
                                  </p:stCondLst>
                                  <p:childTnLst>
                                    <p:animEffect transition="out" filter="fade">
                                      <p:cBhvr>
                                        <p:cTn id="26" dur="500" tmFilter="0, 0; .2, .5; .8, .5; 1, 0"/>
                                        <p:tgtEl>
                                          <p:spTgt spid="2"/>
                                        </p:tgtEl>
                                      </p:cBhvr>
                                    </p:animEffect>
                                    <p:animScale>
                                      <p:cBhvr>
                                        <p:cTn id="27" dur="250" autoRev="1" fill="hold"/>
                                        <p:tgtEl>
                                          <p:spTgt spid="2"/>
                                        </p:tgtEl>
                                      </p:cBhvr>
                                      <p:by x="105000" y="105000"/>
                                    </p:animScale>
                                  </p:childTnLst>
                                </p:cTn>
                              </p:par>
                              <p:par>
                                <p:cTn id="28" presetID="26" presetClass="emph" presetSubtype="0" fill="hold" nodeType="withEffect">
                                  <p:stCondLst>
                                    <p:cond delay="250"/>
                                  </p:stCondLst>
                                  <p:childTnLst>
                                    <p:animEffect transition="out" filter="fade">
                                      <p:cBhvr>
                                        <p:cTn id="29" dur="500" tmFilter="0, 0; .2, .5; .8, .5; 1, 0"/>
                                        <p:tgtEl>
                                          <p:spTgt spid="3"/>
                                        </p:tgtEl>
                                      </p:cBhvr>
                                    </p:animEffect>
                                    <p:animScale>
                                      <p:cBhvr>
                                        <p:cTn id="30" dur="250" autoRev="1" fill="hold"/>
                                        <p:tgtEl>
                                          <p:spTgt spid="3"/>
                                        </p:tgtEl>
                                      </p:cBhvr>
                                      <p:by x="105000" y="105000"/>
                                    </p:animScale>
                                  </p:childTnLst>
                                </p:cTn>
                              </p:par>
                              <p:par>
                                <p:cTn id="31" presetID="26" presetClass="emph" presetSubtype="0" fill="hold" nodeType="withEffect">
                                  <p:stCondLst>
                                    <p:cond delay="500"/>
                                  </p:stCondLst>
                                  <p:childTnLst>
                                    <p:animEffect transition="out" filter="fade">
                                      <p:cBhvr>
                                        <p:cTn id="32" dur="500" tmFilter="0, 0; .2, .5; .8, .5; 1, 0"/>
                                        <p:tgtEl>
                                          <p:spTgt spid="4"/>
                                        </p:tgtEl>
                                      </p:cBhvr>
                                    </p:animEffect>
                                    <p:animScale>
                                      <p:cBhvr>
                                        <p:cTn id="33" dur="250" autoRev="1" fill="hold"/>
                                        <p:tgtEl>
                                          <p:spTgt spid="4"/>
                                        </p:tgtEl>
                                      </p:cBhvr>
                                      <p:by x="105000" y="105000"/>
                                    </p:animScale>
                                  </p:childTnLst>
                                </p:cTn>
                              </p:par>
                              <p:par>
                                <p:cTn id="34" presetID="26" presetClass="emph" presetSubtype="0" fill="hold" nodeType="withEffect">
                                  <p:stCondLst>
                                    <p:cond delay="750"/>
                                  </p:stCondLst>
                                  <p:childTnLst>
                                    <p:animEffect transition="out" filter="fade">
                                      <p:cBhvr>
                                        <p:cTn id="35" dur="500" tmFilter="0, 0; .2, .5; .8, .5; 1, 0"/>
                                        <p:tgtEl>
                                          <p:spTgt spid="5"/>
                                        </p:tgtEl>
                                      </p:cBhvr>
                                    </p:animEffect>
                                    <p:animScale>
                                      <p:cBhvr>
                                        <p:cTn id="36" dur="250" autoRev="1" fill="hold"/>
                                        <p:tgtEl>
                                          <p:spTgt spid="5"/>
                                        </p:tgtEl>
                                      </p:cBhvr>
                                      <p:by x="105000" y="105000"/>
                                    </p:animScale>
                                  </p:childTnLst>
                                </p:cTn>
                              </p:par>
                            </p:childTnLst>
                          </p:cTn>
                        </p:par>
                        <p:par>
                          <p:cTn id="37" fill="hold">
                            <p:stCondLst>
                              <p:cond delay="1500"/>
                            </p:stCondLst>
                            <p:childTnLst>
                              <p:par>
                                <p:cTn id="38" presetID="22" presetClass="entr" presetSubtype="8" fill="hold" nodeType="after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wipe(left)">
                                      <p:cBhvr>
                                        <p:cTn id="40" dur="500"/>
                                        <p:tgtEl>
                                          <p:spTgt spid="14"/>
                                        </p:tgtEl>
                                      </p:cBhvr>
                                    </p:animEffect>
                                  </p:childTnLst>
                                </p:cTn>
                              </p:par>
                            </p:childTnLst>
                          </p:cTn>
                        </p:par>
                        <p:par>
                          <p:cTn id="41" fill="hold">
                            <p:stCondLst>
                              <p:cond delay="2000"/>
                            </p:stCondLst>
                            <p:childTnLst>
                              <p:par>
                                <p:cTn id="42" presetID="42" presetClass="entr" presetSubtype="0" fill="hold" nodeType="after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1000"/>
                                        <p:tgtEl>
                                          <p:spTgt spid="10"/>
                                        </p:tgtEl>
                                      </p:cBhvr>
                                    </p:animEffect>
                                    <p:anim calcmode="lin" valueType="num">
                                      <p:cBhvr>
                                        <p:cTn id="45" dur="1000" fill="hold"/>
                                        <p:tgtEl>
                                          <p:spTgt spid="10"/>
                                        </p:tgtEl>
                                        <p:attrNameLst>
                                          <p:attrName>ppt_x</p:attrName>
                                        </p:attrNameLst>
                                      </p:cBhvr>
                                      <p:tavLst>
                                        <p:tav tm="0">
                                          <p:val>
                                            <p:strVal val="#ppt_x"/>
                                          </p:val>
                                        </p:tav>
                                        <p:tav tm="100000">
                                          <p:val>
                                            <p:strVal val="#ppt_x"/>
                                          </p:val>
                                        </p:tav>
                                      </p:tavLst>
                                    </p:anim>
                                    <p:anim calcmode="lin" valueType="num">
                                      <p:cBhvr>
                                        <p:cTn id="46" dur="1000" fill="hold"/>
                                        <p:tgtEl>
                                          <p:spTgt spid="10"/>
                                        </p:tgtEl>
                                        <p:attrNameLst>
                                          <p:attrName>ppt_y</p:attrName>
                                        </p:attrNameLst>
                                      </p:cBhvr>
                                      <p:tavLst>
                                        <p:tav tm="0">
                                          <p:val>
                                            <p:strVal val="#ppt_y+.1"/>
                                          </p:val>
                                        </p:tav>
                                        <p:tav tm="100000">
                                          <p:val>
                                            <p:strVal val="#ppt_y"/>
                                          </p:val>
                                        </p:tav>
                                      </p:tavLst>
                                    </p:anim>
                                  </p:childTnLst>
                                </p:cTn>
                              </p:par>
                            </p:childTnLst>
                          </p:cTn>
                        </p:par>
                        <p:par>
                          <p:cTn id="47" fill="hold">
                            <p:stCondLst>
                              <p:cond delay="3000"/>
                            </p:stCondLst>
                            <p:childTnLst>
                              <p:par>
                                <p:cTn id="48" presetID="42" presetClass="entr" presetSubtype="0" fill="hold" nodeType="after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fade">
                                      <p:cBhvr>
                                        <p:cTn id="50" dur="1000"/>
                                        <p:tgtEl>
                                          <p:spTgt spid="23"/>
                                        </p:tgtEl>
                                      </p:cBhvr>
                                    </p:animEffect>
                                    <p:anim calcmode="lin" valueType="num">
                                      <p:cBhvr>
                                        <p:cTn id="51" dur="1000" fill="hold"/>
                                        <p:tgtEl>
                                          <p:spTgt spid="23"/>
                                        </p:tgtEl>
                                        <p:attrNameLst>
                                          <p:attrName>ppt_x</p:attrName>
                                        </p:attrNameLst>
                                      </p:cBhvr>
                                      <p:tavLst>
                                        <p:tav tm="0">
                                          <p:val>
                                            <p:strVal val="#ppt_x"/>
                                          </p:val>
                                        </p:tav>
                                        <p:tav tm="100000">
                                          <p:val>
                                            <p:strVal val="#ppt_x"/>
                                          </p:val>
                                        </p:tav>
                                      </p:tavLst>
                                    </p:anim>
                                    <p:anim calcmode="lin" valueType="num">
                                      <p:cBhvr>
                                        <p:cTn id="52" dur="1000" fill="hold"/>
                                        <p:tgtEl>
                                          <p:spTgt spid="23"/>
                                        </p:tgtEl>
                                        <p:attrNameLst>
                                          <p:attrName>ppt_y</p:attrName>
                                        </p:attrNameLst>
                                      </p:cBhvr>
                                      <p:tavLst>
                                        <p:tav tm="0">
                                          <p:val>
                                            <p:strVal val="#ppt_y+.1"/>
                                          </p:val>
                                        </p:tav>
                                        <p:tav tm="100000">
                                          <p:val>
                                            <p:strVal val="#ppt_y"/>
                                          </p:val>
                                        </p:tav>
                                      </p:tavLst>
                                    </p:anim>
                                  </p:childTnLst>
                                </p:cTn>
                              </p:par>
                            </p:childTnLst>
                          </p:cTn>
                        </p:par>
                        <p:par>
                          <p:cTn id="53" fill="hold">
                            <p:stCondLst>
                              <p:cond delay="4000"/>
                            </p:stCondLst>
                            <p:childTnLst>
                              <p:par>
                                <p:cTn id="54" presetID="9" presetClass="entr" presetSubtype="0" fill="hold" nodeType="after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dissolve">
                                      <p:cBhvr>
                                        <p:cTn id="56" dur="500"/>
                                        <p:tgtEl>
                                          <p:spTgt spid="19"/>
                                        </p:tgtEl>
                                      </p:cBhvr>
                                    </p:animEffect>
                                  </p:childTnLst>
                                </p:cTn>
                              </p:par>
                              <p:par>
                                <p:cTn id="57" presetID="9" presetClass="entr" presetSubtype="0" fill="hold" nodeType="withEffect">
                                  <p:stCondLst>
                                    <p:cond delay="0"/>
                                  </p:stCondLst>
                                  <p:childTnLst>
                                    <p:set>
                                      <p:cBhvr>
                                        <p:cTn id="58" dur="1" fill="hold">
                                          <p:stCondLst>
                                            <p:cond delay="0"/>
                                          </p:stCondLst>
                                        </p:cTn>
                                        <p:tgtEl>
                                          <p:spTgt spid="17"/>
                                        </p:tgtEl>
                                        <p:attrNameLst>
                                          <p:attrName>style.visibility</p:attrName>
                                        </p:attrNameLst>
                                      </p:cBhvr>
                                      <p:to>
                                        <p:strVal val="visible"/>
                                      </p:to>
                                    </p:set>
                                    <p:animEffect transition="in" filter="dissolve">
                                      <p:cBhvr>
                                        <p:cTn id="59" dur="500"/>
                                        <p:tgtEl>
                                          <p:spTgt spid="17"/>
                                        </p:tgtEl>
                                      </p:cBhvr>
                                    </p:animEffect>
                                  </p:childTnLst>
                                </p:cTn>
                              </p:par>
                              <p:par>
                                <p:cTn id="60" presetID="9" presetClass="entr" presetSubtype="0" fill="hold" nodeType="with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dissolve">
                                      <p:cBhvr>
                                        <p:cTn id="62" dur="500"/>
                                        <p:tgtEl>
                                          <p:spTgt spid="18"/>
                                        </p:tgtEl>
                                      </p:cBhvr>
                                    </p:animEffect>
                                  </p:childTnLst>
                                </p:cTn>
                              </p:par>
                              <p:par>
                                <p:cTn id="63" presetID="9" presetClass="entr" presetSubtype="0" fill="hold" nodeType="withEffect">
                                  <p:stCondLst>
                                    <p:cond delay="0"/>
                                  </p:stCondLst>
                                  <p:childTnLst>
                                    <p:set>
                                      <p:cBhvr>
                                        <p:cTn id="64" dur="1" fill="hold">
                                          <p:stCondLst>
                                            <p:cond delay="0"/>
                                          </p:stCondLst>
                                        </p:cTn>
                                        <p:tgtEl>
                                          <p:spTgt spid="16"/>
                                        </p:tgtEl>
                                        <p:attrNameLst>
                                          <p:attrName>style.visibility</p:attrName>
                                        </p:attrNameLst>
                                      </p:cBhvr>
                                      <p:to>
                                        <p:strVal val="visible"/>
                                      </p:to>
                                    </p:set>
                                    <p:animEffect transition="in" filter="dissolve">
                                      <p:cBhvr>
                                        <p:cTn id="6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66" repeatCount="indefinite"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a:extLst>
              <a:ext uri="{28A0092B-C50C-407E-A947-70E740481C1C}">
                <a14:useLocalDpi xmlns:a14="http://schemas.microsoft.com/office/drawing/2010/main" val="0"/>
              </a:ext>
            </a:extLst>
          </a:blip>
          <a:srcRect b="79586"/>
          <a:stretch>
            <a:fillRect/>
          </a:stretch>
        </p:blipFill>
        <p:spPr>
          <a:xfrm flipV="1">
            <a:off x="0" y="0"/>
            <a:ext cx="12234118" cy="1369302"/>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6897" y="0"/>
            <a:ext cx="1715115" cy="987906"/>
          </a:xfrm>
          <a:prstGeom prst="rect">
            <a:avLst/>
          </a:prstGeom>
        </p:spPr>
      </p:pic>
      <p:pic>
        <p:nvPicPr>
          <p:cNvPr id="11" name="图片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85233" y="-26350"/>
            <a:ext cx="2672936" cy="711001"/>
          </a:xfrm>
          <a:prstGeom prst="rect">
            <a:avLst/>
          </a:prstGeom>
        </p:spPr>
      </p:pic>
      <p:sp>
        <p:nvSpPr>
          <p:cNvPr id="19" name="文本框 18"/>
          <p:cNvSpPr txBox="1"/>
          <p:nvPr/>
        </p:nvSpPr>
        <p:spPr>
          <a:xfrm>
            <a:off x="2553916" y="78454"/>
            <a:ext cx="2659702" cy="830997"/>
          </a:xfrm>
          <a:prstGeom prst="rect">
            <a:avLst/>
          </a:prstGeom>
          <a:noFill/>
        </p:spPr>
        <p:txBody>
          <a:bodyPr wrap="none" rtlCol="0">
            <a:spAutoFit/>
          </a:bodyPr>
          <a:lstStyle/>
          <a:p>
            <a:r>
              <a:rPr lang="zh-CN" altLang="en-US" sz="4800" b="1" dirty="0" smtClean="0">
                <a:solidFill>
                  <a:srgbClr val="FDFDFD"/>
                </a:solidFill>
                <a:latin typeface="幼圆" panose="02010509060101010101" pitchFamily="49" charset="-122"/>
                <a:ea typeface="幼圆" panose="02010509060101010101" pitchFamily="49" charset="-122"/>
              </a:rPr>
              <a:t>教学策略</a:t>
            </a:r>
            <a:endParaRPr lang="zh-CN" altLang="en-US" sz="4800" b="1" dirty="0">
              <a:solidFill>
                <a:srgbClr val="FDFDFD"/>
              </a:solidFill>
              <a:latin typeface="幼圆" panose="02010509060101010101" pitchFamily="49" charset="-122"/>
              <a:ea typeface="幼圆" panose="02010509060101010101" pitchFamily="49" charset="-122"/>
            </a:endParaRPr>
          </a:p>
        </p:txBody>
      </p:sp>
      <p:pic>
        <p:nvPicPr>
          <p:cNvPr id="21" name="图片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55554" y="256275"/>
            <a:ext cx="4178564" cy="909452"/>
          </a:xfrm>
          <a:prstGeom prst="rect">
            <a:avLst/>
          </a:prstGeom>
        </p:spPr>
      </p:pic>
      <p:sp>
        <p:nvSpPr>
          <p:cNvPr id="7" name="Freeform 5"/>
          <p:cNvSpPr>
            <a:spLocks noEditPoints="1"/>
          </p:cNvSpPr>
          <p:nvPr/>
        </p:nvSpPr>
        <p:spPr bwMode="auto">
          <a:xfrm>
            <a:off x="4493468" y="3904017"/>
            <a:ext cx="3409529" cy="2953983"/>
          </a:xfrm>
          <a:custGeom>
            <a:avLst/>
            <a:gdLst>
              <a:gd name="T0" fmla="*/ 331 w 508"/>
              <a:gd name="T1" fmla="*/ 303 h 440"/>
              <a:gd name="T2" fmla="*/ 319 w 508"/>
              <a:gd name="T3" fmla="*/ 235 h 440"/>
              <a:gd name="T4" fmla="*/ 346 w 508"/>
              <a:gd name="T5" fmla="*/ 157 h 440"/>
              <a:gd name="T6" fmla="*/ 346 w 508"/>
              <a:gd name="T7" fmla="*/ 141 h 440"/>
              <a:gd name="T8" fmla="*/ 322 w 508"/>
              <a:gd name="T9" fmla="*/ 130 h 440"/>
              <a:gd name="T10" fmla="*/ 320 w 508"/>
              <a:gd name="T11" fmla="*/ 97 h 440"/>
              <a:gd name="T12" fmla="*/ 316 w 508"/>
              <a:gd name="T13" fmla="*/ 74 h 440"/>
              <a:gd name="T14" fmla="*/ 311 w 508"/>
              <a:gd name="T15" fmla="*/ 44 h 440"/>
              <a:gd name="T16" fmla="*/ 251 w 508"/>
              <a:gd name="T17" fmla="*/ 11 h 440"/>
              <a:gd name="T18" fmla="*/ 192 w 508"/>
              <a:gd name="T19" fmla="*/ 18 h 440"/>
              <a:gd name="T20" fmla="*/ 132 w 508"/>
              <a:gd name="T21" fmla="*/ 94 h 440"/>
              <a:gd name="T22" fmla="*/ 142 w 508"/>
              <a:gd name="T23" fmla="*/ 197 h 440"/>
              <a:gd name="T24" fmla="*/ 159 w 508"/>
              <a:gd name="T25" fmla="*/ 236 h 440"/>
              <a:gd name="T26" fmla="*/ 173 w 508"/>
              <a:gd name="T27" fmla="*/ 256 h 440"/>
              <a:gd name="T28" fmla="*/ 82 w 508"/>
              <a:gd name="T29" fmla="*/ 339 h 440"/>
              <a:gd name="T30" fmla="*/ 508 w 508"/>
              <a:gd name="T31" fmla="*/ 440 h 440"/>
              <a:gd name="T32" fmla="*/ 342 w 508"/>
              <a:gd name="T33" fmla="*/ 148 h 440"/>
              <a:gd name="T34" fmla="*/ 339 w 508"/>
              <a:gd name="T35" fmla="*/ 156 h 440"/>
              <a:gd name="T36" fmla="*/ 328 w 508"/>
              <a:gd name="T37" fmla="*/ 169 h 440"/>
              <a:gd name="T38" fmla="*/ 299 w 508"/>
              <a:gd name="T39" fmla="*/ 161 h 440"/>
              <a:gd name="T40" fmla="*/ 323 w 508"/>
              <a:gd name="T41" fmla="*/ 195 h 440"/>
              <a:gd name="T42" fmla="*/ 306 w 508"/>
              <a:gd name="T43" fmla="*/ 193 h 440"/>
              <a:gd name="T44" fmla="*/ 200 w 508"/>
              <a:gd name="T45" fmla="*/ 140 h 440"/>
              <a:gd name="T46" fmla="*/ 225 w 508"/>
              <a:gd name="T47" fmla="*/ 91 h 440"/>
              <a:gd name="T48" fmla="*/ 303 w 508"/>
              <a:gd name="T49" fmla="*/ 83 h 440"/>
              <a:gd name="T50" fmla="*/ 322 w 508"/>
              <a:gd name="T51" fmla="*/ 142 h 440"/>
              <a:gd name="T52" fmla="*/ 260 w 508"/>
              <a:gd name="T53" fmla="*/ 153 h 440"/>
              <a:gd name="T54" fmla="*/ 200 w 508"/>
              <a:gd name="T55" fmla="*/ 164 h 440"/>
              <a:gd name="T56" fmla="*/ 207 w 508"/>
              <a:gd name="T57" fmla="*/ 173 h 440"/>
              <a:gd name="T58" fmla="*/ 274 w 508"/>
              <a:gd name="T59" fmla="*/ 163 h 440"/>
              <a:gd name="T60" fmla="*/ 238 w 508"/>
              <a:gd name="T61" fmla="*/ 206 h 440"/>
              <a:gd name="T62" fmla="*/ 209 w 508"/>
              <a:gd name="T63" fmla="*/ 177 h 440"/>
              <a:gd name="T64" fmla="*/ 146 w 508"/>
              <a:gd name="T65" fmla="*/ 198 h 440"/>
              <a:gd name="T66" fmla="*/ 153 w 508"/>
              <a:gd name="T67" fmla="*/ 155 h 440"/>
              <a:gd name="T68" fmla="*/ 175 w 508"/>
              <a:gd name="T69" fmla="*/ 186 h 440"/>
              <a:gd name="T70" fmla="*/ 200 w 508"/>
              <a:gd name="T71" fmla="*/ 173 h 440"/>
              <a:gd name="T72" fmla="*/ 206 w 508"/>
              <a:gd name="T73" fmla="*/ 208 h 440"/>
              <a:gd name="T74" fmla="*/ 262 w 508"/>
              <a:gd name="T75" fmla="*/ 203 h 440"/>
              <a:gd name="T76" fmla="*/ 291 w 508"/>
              <a:gd name="T77" fmla="*/ 166 h 440"/>
              <a:gd name="T78" fmla="*/ 313 w 508"/>
              <a:gd name="T79" fmla="*/ 203 h 440"/>
              <a:gd name="T80" fmla="*/ 316 w 508"/>
              <a:gd name="T81" fmla="*/ 234 h 440"/>
              <a:gd name="T82" fmla="*/ 268 w 508"/>
              <a:gd name="T83" fmla="*/ 297 h 440"/>
              <a:gd name="T84" fmla="*/ 180 w 508"/>
              <a:gd name="T85" fmla="*/ 203 h 440"/>
              <a:gd name="T86" fmla="*/ 166 w 508"/>
              <a:gd name="T87" fmla="*/ 211 h 440"/>
              <a:gd name="T88" fmla="*/ 238 w 508"/>
              <a:gd name="T89" fmla="*/ 424 h 440"/>
              <a:gd name="T90" fmla="*/ 174 w 508"/>
              <a:gd name="T91" fmla="*/ 306 h 440"/>
              <a:gd name="T92" fmla="*/ 171 w 508"/>
              <a:gd name="T93" fmla="*/ 214 h 440"/>
              <a:gd name="T94" fmla="*/ 239 w 508"/>
              <a:gd name="T95" fmla="*/ 288 h 440"/>
              <a:gd name="T96" fmla="*/ 305 w 508"/>
              <a:gd name="T97" fmla="*/ 291 h 440"/>
              <a:gd name="T98" fmla="*/ 238 w 508"/>
              <a:gd name="T99" fmla="*/ 424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08" h="440">
                <a:moveTo>
                  <a:pt x="485" y="370"/>
                </a:moveTo>
                <a:cubicBezTo>
                  <a:pt x="455" y="338"/>
                  <a:pt x="395" y="329"/>
                  <a:pt x="388" y="325"/>
                </a:cubicBezTo>
                <a:cubicBezTo>
                  <a:pt x="380" y="321"/>
                  <a:pt x="340" y="311"/>
                  <a:pt x="331" y="303"/>
                </a:cubicBezTo>
                <a:cubicBezTo>
                  <a:pt x="323" y="296"/>
                  <a:pt x="317" y="290"/>
                  <a:pt x="307" y="282"/>
                </a:cubicBezTo>
                <a:cubicBezTo>
                  <a:pt x="309" y="276"/>
                  <a:pt x="310" y="270"/>
                  <a:pt x="312" y="264"/>
                </a:cubicBezTo>
                <a:cubicBezTo>
                  <a:pt x="314" y="256"/>
                  <a:pt x="316" y="246"/>
                  <a:pt x="319" y="235"/>
                </a:cubicBezTo>
                <a:cubicBezTo>
                  <a:pt x="320" y="229"/>
                  <a:pt x="323" y="216"/>
                  <a:pt x="325" y="201"/>
                </a:cubicBezTo>
                <a:cubicBezTo>
                  <a:pt x="332" y="199"/>
                  <a:pt x="338" y="196"/>
                  <a:pt x="340" y="189"/>
                </a:cubicBezTo>
                <a:cubicBezTo>
                  <a:pt x="344" y="181"/>
                  <a:pt x="346" y="162"/>
                  <a:pt x="346" y="157"/>
                </a:cubicBezTo>
                <a:cubicBezTo>
                  <a:pt x="348" y="154"/>
                  <a:pt x="348" y="154"/>
                  <a:pt x="348" y="154"/>
                </a:cubicBezTo>
                <a:cubicBezTo>
                  <a:pt x="349" y="142"/>
                  <a:pt x="349" y="142"/>
                  <a:pt x="349" y="142"/>
                </a:cubicBezTo>
                <a:cubicBezTo>
                  <a:pt x="346" y="141"/>
                  <a:pt x="346" y="141"/>
                  <a:pt x="346" y="141"/>
                </a:cubicBezTo>
                <a:cubicBezTo>
                  <a:pt x="344" y="141"/>
                  <a:pt x="342" y="141"/>
                  <a:pt x="340" y="141"/>
                </a:cubicBezTo>
                <a:cubicBezTo>
                  <a:pt x="336" y="141"/>
                  <a:pt x="331" y="141"/>
                  <a:pt x="325" y="142"/>
                </a:cubicBezTo>
                <a:cubicBezTo>
                  <a:pt x="324" y="138"/>
                  <a:pt x="323" y="134"/>
                  <a:pt x="322" y="130"/>
                </a:cubicBezTo>
                <a:cubicBezTo>
                  <a:pt x="322" y="125"/>
                  <a:pt x="323" y="123"/>
                  <a:pt x="325" y="120"/>
                </a:cubicBezTo>
                <a:cubicBezTo>
                  <a:pt x="327" y="117"/>
                  <a:pt x="328" y="110"/>
                  <a:pt x="325" y="106"/>
                </a:cubicBezTo>
                <a:cubicBezTo>
                  <a:pt x="322" y="103"/>
                  <a:pt x="320" y="100"/>
                  <a:pt x="320" y="97"/>
                </a:cubicBezTo>
                <a:cubicBezTo>
                  <a:pt x="321" y="95"/>
                  <a:pt x="322" y="93"/>
                  <a:pt x="323" y="89"/>
                </a:cubicBezTo>
                <a:cubicBezTo>
                  <a:pt x="324" y="85"/>
                  <a:pt x="322" y="83"/>
                  <a:pt x="322" y="81"/>
                </a:cubicBezTo>
                <a:cubicBezTo>
                  <a:pt x="321" y="79"/>
                  <a:pt x="311" y="76"/>
                  <a:pt x="316" y="74"/>
                </a:cubicBezTo>
                <a:cubicBezTo>
                  <a:pt x="321" y="72"/>
                  <a:pt x="321" y="59"/>
                  <a:pt x="318" y="57"/>
                </a:cubicBezTo>
                <a:cubicBezTo>
                  <a:pt x="312" y="54"/>
                  <a:pt x="313" y="54"/>
                  <a:pt x="313" y="54"/>
                </a:cubicBezTo>
                <a:cubicBezTo>
                  <a:pt x="313" y="54"/>
                  <a:pt x="315" y="44"/>
                  <a:pt x="311" y="44"/>
                </a:cubicBezTo>
                <a:cubicBezTo>
                  <a:pt x="314" y="40"/>
                  <a:pt x="309" y="32"/>
                  <a:pt x="305" y="30"/>
                </a:cubicBezTo>
                <a:cubicBezTo>
                  <a:pt x="303" y="22"/>
                  <a:pt x="294" y="17"/>
                  <a:pt x="286" y="17"/>
                </a:cubicBezTo>
                <a:cubicBezTo>
                  <a:pt x="276" y="8"/>
                  <a:pt x="262" y="3"/>
                  <a:pt x="251" y="11"/>
                </a:cubicBezTo>
                <a:cubicBezTo>
                  <a:pt x="239" y="7"/>
                  <a:pt x="231" y="0"/>
                  <a:pt x="214" y="12"/>
                </a:cubicBezTo>
                <a:cubicBezTo>
                  <a:pt x="207" y="15"/>
                  <a:pt x="204" y="12"/>
                  <a:pt x="199" y="15"/>
                </a:cubicBezTo>
                <a:cubicBezTo>
                  <a:pt x="194" y="18"/>
                  <a:pt x="192" y="18"/>
                  <a:pt x="192" y="18"/>
                </a:cubicBezTo>
                <a:cubicBezTo>
                  <a:pt x="192" y="18"/>
                  <a:pt x="183" y="20"/>
                  <a:pt x="180" y="24"/>
                </a:cubicBezTo>
                <a:cubicBezTo>
                  <a:pt x="177" y="29"/>
                  <a:pt x="172" y="34"/>
                  <a:pt x="158" y="47"/>
                </a:cubicBezTo>
                <a:cubicBezTo>
                  <a:pt x="144" y="59"/>
                  <a:pt x="137" y="72"/>
                  <a:pt x="132" y="94"/>
                </a:cubicBezTo>
                <a:cubicBezTo>
                  <a:pt x="127" y="115"/>
                  <a:pt x="122" y="125"/>
                  <a:pt x="129" y="139"/>
                </a:cubicBezTo>
                <a:cubicBezTo>
                  <a:pt x="128" y="155"/>
                  <a:pt x="131" y="166"/>
                  <a:pt x="134" y="171"/>
                </a:cubicBezTo>
                <a:cubicBezTo>
                  <a:pt x="134" y="180"/>
                  <a:pt x="138" y="190"/>
                  <a:pt x="142" y="197"/>
                </a:cubicBezTo>
                <a:cubicBezTo>
                  <a:pt x="143" y="199"/>
                  <a:pt x="143" y="199"/>
                  <a:pt x="143" y="199"/>
                </a:cubicBezTo>
                <a:cubicBezTo>
                  <a:pt x="145" y="203"/>
                  <a:pt x="148" y="206"/>
                  <a:pt x="151" y="208"/>
                </a:cubicBezTo>
                <a:cubicBezTo>
                  <a:pt x="152" y="214"/>
                  <a:pt x="153" y="229"/>
                  <a:pt x="159" y="236"/>
                </a:cubicBezTo>
                <a:cubicBezTo>
                  <a:pt x="163" y="243"/>
                  <a:pt x="169" y="245"/>
                  <a:pt x="172" y="246"/>
                </a:cubicBezTo>
                <a:cubicBezTo>
                  <a:pt x="172" y="250"/>
                  <a:pt x="173" y="253"/>
                  <a:pt x="173" y="255"/>
                </a:cubicBezTo>
                <a:cubicBezTo>
                  <a:pt x="173" y="256"/>
                  <a:pt x="173" y="256"/>
                  <a:pt x="173" y="256"/>
                </a:cubicBezTo>
                <a:cubicBezTo>
                  <a:pt x="174" y="264"/>
                  <a:pt x="176" y="275"/>
                  <a:pt x="174" y="287"/>
                </a:cubicBezTo>
                <a:cubicBezTo>
                  <a:pt x="165" y="292"/>
                  <a:pt x="153" y="304"/>
                  <a:pt x="148" y="312"/>
                </a:cubicBezTo>
                <a:cubicBezTo>
                  <a:pt x="125" y="323"/>
                  <a:pt x="97" y="330"/>
                  <a:pt x="82" y="339"/>
                </a:cubicBezTo>
                <a:cubicBezTo>
                  <a:pt x="68" y="347"/>
                  <a:pt x="24" y="368"/>
                  <a:pt x="16" y="379"/>
                </a:cubicBezTo>
                <a:cubicBezTo>
                  <a:pt x="9" y="389"/>
                  <a:pt x="0" y="424"/>
                  <a:pt x="2" y="440"/>
                </a:cubicBezTo>
                <a:cubicBezTo>
                  <a:pt x="508" y="440"/>
                  <a:pt x="508" y="440"/>
                  <a:pt x="508" y="440"/>
                </a:cubicBezTo>
                <a:cubicBezTo>
                  <a:pt x="508" y="440"/>
                  <a:pt x="494" y="390"/>
                  <a:pt x="485" y="370"/>
                </a:cubicBezTo>
                <a:close/>
                <a:moveTo>
                  <a:pt x="340" y="147"/>
                </a:moveTo>
                <a:cubicBezTo>
                  <a:pt x="340" y="147"/>
                  <a:pt x="341" y="147"/>
                  <a:pt x="342" y="148"/>
                </a:cubicBezTo>
                <a:cubicBezTo>
                  <a:pt x="341" y="152"/>
                  <a:pt x="341" y="152"/>
                  <a:pt x="341" y="152"/>
                </a:cubicBezTo>
                <a:cubicBezTo>
                  <a:pt x="339" y="155"/>
                  <a:pt x="339" y="155"/>
                  <a:pt x="339" y="155"/>
                </a:cubicBezTo>
                <a:cubicBezTo>
                  <a:pt x="339" y="156"/>
                  <a:pt x="339" y="156"/>
                  <a:pt x="339" y="156"/>
                </a:cubicBezTo>
                <a:cubicBezTo>
                  <a:pt x="339" y="162"/>
                  <a:pt x="337" y="180"/>
                  <a:pt x="334" y="186"/>
                </a:cubicBezTo>
                <a:cubicBezTo>
                  <a:pt x="333" y="190"/>
                  <a:pt x="330" y="192"/>
                  <a:pt x="326" y="194"/>
                </a:cubicBezTo>
                <a:cubicBezTo>
                  <a:pt x="327" y="185"/>
                  <a:pt x="328" y="177"/>
                  <a:pt x="328" y="169"/>
                </a:cubicBezTo>
                <a:cubicBezTo>
                  <a:pt x="329" y="164"/>
                  <a:pt x="328" y="156"/>
                  <a:pt x="326" y="149"/>
                </a:cubicBezTo>
                <a:cubicBezTo>
                  <a:pt x="331" y="148"/>
                  <a:pt x="336" y="147"/>
                  <a:pt x="340" y="147"/>
                </a:cubicBezTo>
                <a:close/>
                <a:moveTo>
                  <a:pt x="299" y="161"/>
                </a:moveTo>
                <a:cubicBezTo>
                  <a:pt x="301" y="156"/>
                  <a:pt x="312" y="151"/>
                  <a:pt x="323" y="149"/>
                </a:cubicBezTo>
                <a:cubicBezTo>
                  <a:pt x="324" y="157"/>
                  <a:pt x="325" y="164"/>
                  <a:pt x="325" y="169"/>
                </a:cubicBezTo>
                <a:cubicBezTo>
                  <a:pt x="325" y="177"/>
                  <a:pt x="324" y="186"/>
                  <a:pt x="323" y="195"/>
                </a:cubicBezTo>
                <a:cubicBezTo>
                  <a:pt x="321" y="195"/>
                  <a:pt x="319" y="196"/>
                  <a:pt x="316" y="196"/>
                </a:cubicBezTo>
                <a:cubicBezTo>
                  <a:pt x="315" y="196"/>
                  <a:pt x="314" y="196"/>
                  <a:pt x="313" y="196"/>
                </a:cubicBezTo>
                <a:cubicBezTo>
                  <a:pt x="309" y="196"/>
                  <a:pt x="308" y="195"/>
                  <a:pt x="306" y="193"/>
                </a:cubicBezTo>
                <a:cubicBezTo>
                  <a:pt x="306" y="193"/>
                  <a:pt x="306" y="192"/>
                  <a:pt x="306" y="192"/>
                </a:cubicBezTo>
                <a:cubicBezTo>
                  <a:pt x="301" y="186"/>
                  <a:pt x="296" y="171"/>
                  <a:pt x="299" y="161"/>
                </a:cubicBezTo>
                <a:close/>
                <a:moveTo>
                  <a:pt x="200" y="140"/>
                </a:moveTo>
                <a:cubicBezTo>
                  <a:pt x="206" y="136"/>
                  <a:pt x="199" y="124"/>
                  <a:pt x="196" y="119"/>
                </a:cubicBezTo>
                <a:cubicBezTo>
                  <a:pt x="193" y="115"/>
                  <a:pt x="190" y="105"/>
                  <a:pt x="201" y="98"/>
                </a:cubicBezTo>
                <a:cubicBezTo>
                  <a:pt x="207" y="97"/>
                  <a:pt x="219" y="96"/>
                  <a:pt x="225" y="91"/>
                </a:cubicBezTo>
                <a:cubicBezTo>
                  <a:pt x="233" y="92"/>
                  <a:pt x="268" y="95"/>
                  <a:pt x="271" y="93"/>
                </a:cubicBezTo>
                <a:cubicBezTo>
                  <a:pt x="281" y="94"/>
                  <a:pt x="289" y="88"/>
                  <a:pt x="293" y="85"/>
                </a:cubicBezTo>
                <a:cubicBezTo>
                  <a:pt x="299" y="86"/>
                  <a:pt x="299" y="85"/>
                  <a:pt x="303" y="83"/>
                </a:cubicBezTo>
                <a:cubicBezTo>
                  <a:pt x="304" y="85"/>
                  <a:pt x="307" y="88"/>
                  <a:pt x="308" y="90"/>
                </a:cubicBezTo>
                <a:cubicBezTo>
                  <a:pt x="307" y="90"/>
                  <a:pt x="307" y="90"/>
                  <a:pt x="307" y="90"/>
                </a:cubicBezTo>
                <a:cubicBezTo>
                  <a:pt x="309" y="97"/>
                  <a:pt x="317" y="121"/>
                  <a:pt x="322" y="142"/>
                </a:cubicBezTo>
                <a:cubicBezTo>
                  <a:pt x="310" y="145"/>
                  <a:pt x="298" y="149"/>
                  <a:pt x="294" y="156"/>
                </a:cubicBezTo>
                <a:cubicBezTo>
                  <a:pt x="289" y="157"/>
                  <a:pt x="283" y="158"/>
                  <a:pt x="279" y="158"/>
                </a:cubicBezTo>
                <a:cubicBezTo>
                  <a:pt x="276" y="155"/>
                  <a:pt x="270" y="153"/>
                  <a:pt x="260" y="153"/>
                </a:cubicBezTo>
                <a:cubicBezTo>
                  <a:pt x="241" y="153"/>
                  <a:pt x="213" y="159"/>
                  <a:pt x="202" y="163"/>
                </a:cubicBezTo>
                <a:cubicBezTo>
                  <a:pt x="200" y="164"/>
                  <a:pt x="200" y="164"/>
                  <a:pt x="200" y="164"/>
                </a:cubicBezTo>
                <a:cubicBezTo>
                  <a:pt x="200" y="164"/>
                  <a:pt x="200" y="164"/>
                  <a:pt x="200" y="164"/>
                </a:cubicBezTo>
                <a:cubicBezTo>
                  <a:pt x="194" y="162"/>
                  <a:pt x="185" y="159"/>
                  <a:pt x="180" y="157"/>
                </a:cubicBezTo>
                <a:cubicBezTo>
                  <a:pt x="182" y="150"/>
                  <a:pt x="194" y="144"/>
                  <a:pt x="200" y="140"/>
                </a:cubicBezTo>
                <a:close/>
                <a:moveTo>
                  <a:pt x="207" y="173"/>
                </a:moveTo>
                <a:cubicBezTo>
                  <a:pt x="207" y="169"/>
                  <a:pt x="207" y="169"/>
                  <a:pt x="207" y="169"/>
                </a:cubicBezTo>
                <a:cubicBezTo>
                  <a:pt x="218" y="165"/>
                  <a:pt x="243" y="160"/>
                  <a:pt x="260" y="160"/>
                </a:cubicBezTo>
                <a:cubicBezTo>
                  <a:pt x="271" y="160"/>
                  <a:pt x="274" y="162"/>
                  <a:pt x="274" y="163"/>
                </a:cubicBezTo>
                <a:cubicBezTo>
                  <a:pt x="277" y="172"/>
                  <a:pt x="267" y="189"/>
                  <a:pt x="259" y="197"/>
                </a:cubicBezTo>
                <a:cubicBezTo>
                  <a:pt x="258" y="197"/>
                  <a:pt x="258" y="197"/>
                  <a:pt x="258" y="198"/>
                </a:cubicBezTo>
                <a:cubicBezTo>
                  <a:pt x="254" y="201"/>
                  <a:pt x="251" y="204"/>
                  <a:pt x="238" y="206"/>
                </a:cubicBezTo>
                <a:cubicBezTo>
                  <a:pt x="232" y="208"/>
                  <a:pt x="227" y="208"/>
                  <a:pt x="223" y="208"/>
                </a:cubicBezTo>
                <a:cubicBezTo>
                  <a:pt x="215" y="208"/>
                  <a:pt x="213" y="206"/>
                  <a:pt x="212" y="204"/>
                </a:cubicBezTo>
                <a:cubicBezTo>
                  <a:pt x="210" y="200"/>
                  <a:pt x="209" y="185"/>
                  <a:pt x="209" y="177"/>
                </a:cubicBezTo>
                <a:cubicBezTo>
                  <a:pt x="209" y="175"/>
                  <a:pt x="209" y="175"/>
                  <a:pt x="209" y="175"/>
                </a:cubicBezTo>
                <a:lnTo>
                  <a:pt x="207" y="173"/>
                </a:lnTo>
                <a:close/>
                <a:moveTo>
                  <a:pt x="146" y="198"/>
                </a:moveTo>
                <a:cubicBezTo>
                  <a:pt x="145" y="195"/>
                  <a:pt x="145" y="195"/>
                  <a:pt x="145" y="195"/>
                </a:cubicBezTo>
                <a:cubicBezTo>
                  <a:pt x="140" y="186"/>
                  <a:pt x="133" y="171"/>
                  <a:pt x="141" y="161"/>
                </a:cubicBezTo>
                <a:cubicBezTo>
                  <a:pt x="145" y="157"/>
                  <a:pt x="149" y="155"/>
                  <a:pt x="153" y="155"/>
                </a:cubicBezTo>
                <a:cubicBezTo>
                  <a:pt x="159" y="155"/>
                  <a:pt x="165" y="159"/>
                  <a:pt x="170" y="166"/>
                </a:cubicBezTo>
                <a:cubicBezTo>
                  <a:pt x="171" y="165"/>
                  <a:pt x="171" y="165"/>
                  <a:pt x="171" y="165"/>
                </a:cubicBezTo>
                <a:cubicBezTo>
                  <a:pt x="175" y="173"/>
                  <a:pt x="175" y="186"/>
                  <a:pt x="175" y="186"/>
                </a:cubicBezTo>
                <a:cubicBezTo>
                  <a:pt x="183" y="191"/>
                  <a:pt x="183" y="191"/>
                  <a:pt x="183" y="191"/>
                </a:cubicBezTo>
                <a:cubicBezTo>
                  <a:pt x="183" y="191"/>
                  <a:pt x="182" y="175"/>
                  <a:pt x="181" y="165"/>
                </a:cubicBezTo>
                <a:cubicBezTo>
                  <a:pt x="200" y="173"/>
                  <a:pt x="200" y="173"/>
                  <a:pt x="200" y="173"/>
                </a:cubicBezTo>
                <a:cubicBezTo>
                  <a:pt x="200" y="176"/>
                  <a:pt x="200" y="176"/>
                  <a:pt x="200" y="176"/>
                </a:cubicBezTo>
                <a:cubicBezTo>
                  <a:pt x="203" y="178"/>
                  <a:pt x="203" y="178"/>
                  <a:pt x="203" y="178"/>
                </a:cubicBezTo>
                <a:cubicBezTo>
                  <a:pt x="203" y="184"/>
                  <a:pt x="203" y="201"/>
                  <a:pt x="206" y="208"/>
                </a:cubicBezTo>
                <a:cubicBezTo>
                  <a:pt x="209" y="213"/>
                  <a:pt x="215" y="215"/>
                  <a:pt x="223" y="215"/>
                </a:cubicBezTo>
                <a:cubicBezTo>
                  <a:pt x="227" y="215"/>
                  <a:pt x="232" y="214"/>
                  <a:pt x="240" y="213"/>
                </a:cubicBezTo>
                <a:cubicBezTo>
                  <a:pt x="254" y="211"/>
                  <a:pt x="259" y="206"/>
                  <a:pt x="262" y="203"/>
                </a:cubicBezTo>
                <a:cubicBezTo>
                  <a:pt x="263" y="202"/>
                  <a:pt x="263" y="202"/>
                  <a:pt x="264" y="202"/>
                </a:cubicBezTo>
                <a:cubicBezTo>
                  <a:pt x="271" y="194"/>
                  <a:pt x="280" y="180"/>
                  <a:pt x="281" y="168"/>
                </a:cubicBezTo>
                <a:cubicBezTo>
                  <a:pt x="284" y="167"/>
                  <a:pt x="288" y="166"/>
                  <a:pt x="291" y="166"/>
                </a:cubicBezTo>
                <a:cubicBezTo>
                  <a:pt x="291" y="178"/>
                  <a:pt x="296" y="191"/>
                  <a:pt x="300" y="196"/>
                </a:cubicBezTo>
                <a:cubicBezTo>
                  <a:pt x="301" y="197"/>
                  <a:pt x="301" y="197"/>
                  <a:pt x="301" y="197"/>
                </a:cubicBezTo>
                <a:cubicBezTo>
                  <a:pt x="303" y="200"/>
                  <a:pt x="306" y="203"/>
                  <a:pt x="313" y="203"/>
                </a:cubicBezTo>
                <a:cubicBezTo>
                  <a:pt x="314" y="203"/>
                  <a:pt x="316" y="203"/>
                  <a:pt x="317" y="203"/>
                </a:cubicBezTo>
                <a:cubicBezTo>
                  <a:pt x="319" y="203"/>
                  <a:pt x="320" y="202"/>
                  <a:pt x="322" y="202"/>
                </a:cubicBezTo>
                <a:cubicBezTo>
                  <a:pt x="319" y="216"/>
                  <a:pt x="317" y="229"/>
                  <a:pt x="316" y="234"/>
                </a:cubicBezTo>
                <a:cubicBezTo>
                  <a:pt x="313" y="245"/>
                  <a:pt x="310" y="255"/>
                  <a:pt x="308" y="263"/>
                </a:cubicBezTo>
                <a:cubicBezTo>
                  <a:pt x="306" y="273"/>
                  <a:pt x="304" y="281"/>
                  <a:pt x="302" y="290"/>
                </a:cubicBezTo>
                <a:cubicBezTo>
                  <a:pt x="300" y="294"/>
                  <a:pt x="278" y="300"/>
                  <a:pt x="268" y="297"/>
                </a:cubicBezTo>
                <a:cubicBezTo>
                  <a:pt x="258" y="294"/>
                  <a:pt x="248" y="290"/>
                  <a:pt x="241" y="285"/>
                </a:cubicBezTo>
                <a:cubicBezTo>
                  <a:pt x="233" y="280"/>
                  <a:pt x="226" y="277"/>
                  <a:pt x="221" y="274"/>
                </a:cubicBezTo>
                <a:cubicBezTo>
                  <a:pt x="199" y="262"/>
                  <a:pt x="190" y="257"/>
                  <a:pt x="180" y="203"/>
                </a:cubicBezTo>
                <a:cubicBezTo>
                  <a:pt x="176" y="204"/>
                  <a:pt x="176" y="204"/>
                  <a:pt x="176" y="204"/>
                </a:cubicBezTo>
                <a:cubicBezTo>
                  <a:pt x="176" y="205"/>
                  <a:pt x="177" y="206"/>
                  <a:pt x="177" y="207"/>
                </a:cubicBezTo>
                <a:cubicBezTo>
                  <a:pt x="175" y="208"/>
                  <a:pt x="170" y="213"/>
                  <a:pt x="166" y="211"/>
                </a:cubicBezTo>
                <a:cubicBezTo>
                  <a:pt x="165" y="211"/>
                  <a:pt x="165" y="211"/>
                  <a:pt x="165" y="211"/>
                </a:cubicBezTo>
                <a:cubicBezTo>
                  <a:pt x="158" y="209"/>
                  <a:pt x="150" y="206"/>
                  <a:pt x="146" y="198"/>
                </a:cubicBezTo>
                <a:close/>
                <a:moveTo>
                  <a:pt x="238" y="424"/>
                </a:moveTo>
                <a:cubicBezTo>
                  <a:pt x="178" y="379"/>
                  <a:pt x="166" y="362"/>
                  <a:pt x="164" y="349"/>
                </a:cubicBezTo>
                <a:cubicBezTo>
                  <a:pt x="163" y="338"/>
                  <a:pt x="168" y="317"/>
                  <a:pt x="172" y="305"/>
                </a:cubicBezTo>
                <a:cubicBezTo>
                  <a:pt x="174" y="306"/>
                  <a:pt x="174" y="306"/>
                  <a:pt x="174" y="306"/>
                </a:cubicBezTo>
                <a:cubicBezTo>
                  <a:pt x="181" y="287"/>
                  <a:pt x="178" y="268"/>
                  <a:pt x="177" y="256"/>
                </a:cubicBezTo>
                <a:cubicBezTo>
                  <a:pt x="177" y="255"/>
                  <a:pt x="177" y="255"/>
                  <a:pt x="177" y="255"/>
                </a:cubicBezTo>
                <a:cubicBezTo>
                  <a:pt x="175" y="244"/>
                  <a:pt x="172" y="220"/>
                  <a:pt x="171" y="214"/>
                </a:cubicBezTo>
                <a:cubicBezTo>
                  <a:pt x="174" y="214"/>
                  <a:pt x="176" y="212"/>
                  <a:pt x="178" y="211"/>
                </a:cubicBezTo>
                <a:cubicBezTo>
                  <a:pt x="188" y="260"/>
                  <a:pt x="198" y="265"/>
                  <a:pt x="219" y="277"/>
                </a:cubicBezTo>
                <a:cubicBezTo>
                  <a:pt x="225" y="280"/>
                  <a:pt x="231" y="283"/>
                  <a:pt x="239" y="288"/>
                </a:cubicBezTo>
                <a:cubicBezTo>
                  <a:pt x="247" y="293"/>
                  <a:pt x="256" y="297"/>
                  <a:pt x="267" y="301"/>
                </a:cubicBezTo>
                <a:cubicBezTo>
                  <a:pt x="269" y="301"/>
                  <a:pt x="272" y="302"/>
                  <a:pt x="275" y="302"/>
                </a:cubicBezTo>
                <a:cubicBezTo>
                  <a:pt x="286" y="302"/>
                  <a:pt x="303" y="297"/>
                  <a:pt x="305" y="291"/>
                </a:cubicBezTo>
                <a:cubicBezTo>
                  <a:pt x="305" y="290"/>
                  <a:pt x="305" y="290"/>
                  <a:pt x="306" y="289"/>
                </a:cubicBezTo>
                <a:cubicBezTo>
                  <a:pt x="306" y="302"/>
                  <a:pt x="305" y="323"/>
                  <a:pt x="307" y="340"/>
                </a:cubicBezTo>
                <a:cubicBezTo>
                  <a:pt x="311" y="360"/>
                  <a:pt x="273" y="412"/>
                  <a:pt x="238" y="424"/>
                </a:cubicBezTo>
                <a:close/>
              </a:path>
            </a:pathLst>
          </a:cu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8" name="组合 7"/>
          <p:cNvGrpSpPr/>
          <p:nvPr/>
        </p:nvGrpSpPr>
        <p:grpSpPr>
          <a:xfrm>
            <a:off x="3199253" y="3561648"/>
            <a:ext cx="2318088" cy="1853314"/>
            <a:chOff x="3199253" y="3561648"/>
            <a:chExt cx="2318088" cy="1853314"/>
          </a:xfrm>
        </p:grpSpPr>
        <p:sp>
          <p:nvSpPr>
            <p:cNvPr id="9" name="任意多边形 8"/>
            <p:cNvSpPr>
              <a:spLocks noChangeArrowheads="1"/>
            </p:cNvSpPr>
            <p:nvPr/>
          </p:nvSpPr>
          <p:spPr bwMode="auto">
            <a:xfrm>
              <a:off x="3228704" y="3561648"/>
              <a:ext cx="2085327" cy="1853314"/>
            </a:xfrm>
            <a:custGeom>
              <a:avLst/>
              <a:gdLst>
                <a:gd name="connsiteX0" fmla="*/ 909680 w 2085327"/>
                <a:gd name="connsiteY0" fmla="*/ 0 h 1853314"/>
                <a:gd name="connsiteX1" fmla="*/ 1814664 w 2085327"/>
                <a:gd name="connsiteY1" fmla="*/ 831912 h 1853314"/>
                <a:gd name="connsiteX2" fmla="*/ 1818480 w 2085327"/>
                <a:gd name="connsiteY2" fmla="*/ 908909 h 1853314"/>
                <a:gd name="connsiteX3" fmla="*/ 2085327 w 2085327"/>
                <a:gd name="connsiteY3" fmla="*/ 965087 h 1853314"/>
                <a:gd name="connsiteX4" fmla="*/ 1809213 w 2085327"/>
                <a:gd name="connsiteY4" fmla="*/ 1057782 h 1853314"/>
                <a:gd name="connsiteX5" fmla="*/ 1800879 w 2085327"/>
                <a:gd name="connsiteY5" fmla="*/ 1113411 h 1853314"/>
                <a:gd name="connsiteX6" fmla="*/ 909680 w 2085327"/>
                <a:gd name="connsiteY6" fmla="*/ 1853314 h 1853314"/>
                <a:gd name="connsiteX7" fmla="*/ 0 w 2085327"/>
                <a:gd name="connsiteY7" fmla="*/ 926657 h 1853314"/>
                <a:gd name="connsiteX8" fmla="*/ 909680 w 2085327"/>
                <a:gd name="connsiteY8" fmla="*/ 0 h 1853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85327" h="1853314">
                  <a:moveTo>
                    <a:pt x="909680" y="0"/>
                  </a:moveTo>
                  <a:cubicBezTo>
                    <a:pt x="1380682" y="0"/>
                    <a:pt x="1768079" y="364639"/>
                    <a:pt x="1814664" y="831912"/>
                  </a:cubicBezTo>
                  <a:lnTo>
                    <a:pt x="1818480" y="908909"/>
                  </a:lnTo>
                  <a:lnTo>
                    <a:pt x="2085327" y="965087"/>
                  </a:lnTo>
                  <a:lnTo>
                    <a:pt x="1809213" y="1057782"/>
                  </a:lnTo>
                  <a:lnTo>
                    <a:pt x="1800879" y="1113411"/>
                  </a:lnTo>
                  <a:cubicBezTo>
                    <a:pt x="1716054" y="1535673"/>
                    <a:pt x="1349282" y="1853314"/>
                    <a:pt x="909680" y="1853314"/>
                  </a:cubicBezTo>
                  <a:cubicBezTo>
                    <a:pt x="407278" y="1853314"/>
                    <a:pt x="0" y="1438436"/>
                    <a:pt x="0" y="926657"/>
                  </a:cubicBezTo>
                  <a:cubicBezTo>
                    <a:pt x="0" y="414878"/>
                    <a:pt x="407278" y="0"/>
                    <a:pt x="909680" y="0"/>
                  </a:cubicBezTo>
                  <a:close/>
                </a:path>
              </a:pathLst>
            </a:cu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prstClr val="white"/>
                </a:solidFill>
              </a:endParaRPr>
            </a:p>
          </p:txBody>
        </p:sp>
        <p:sp>
          <p:nvSpPr>
            <p:cNvPr id="12" name="矩形 11"/>
            <p:cNvSpPr/>
            <p:nvPr/>
          </p:nvSpPr>
          <p:spPr>
            <a:xfrm>
              <a:off x="3199253" y="4195917"/>
              <a:ext cx="2318088" cy="584775"/>
            </a:xfrm>
            <a:prstGeom prst="rect">
              <a:avLst/>
            </a:prstGeom>
          </p:spPr>
          <p:txBody>
            <a:bodyPr wrap="square">
              <a:spAutoFit/>
            </a:bodyPr>
            <a:lstStyle/>
            <a:p>
              <a:r>
                <a:rPr lang="zh-CN" altLang="en-US" sz="3200" dirty="0" smtClean="0">
                  <a:solidFill>
                    <a:schemeClr val="bg1"/>
                  </a:solidFill>
                  <a:latin typeface="微软雅黑" panose="020B0503020204020204" pitchFamily="34" charset="-122"/>
                  <a:ea typeface="微软雅黑" panose="020B0503020204020204" pitchFamily="34" charset="-122"/>
                </a:rPr>
                <a:t>知识目标</a:t>
              </a:r>
              <a:endParaRPr lang="zh-CN" altLang="en-US" sz="3200" dirty="0">
                <a:solidFill>
                  <a:schemeClr val="bg1"/>
                </a:solidFill>
                <a:latin typeface="微软雅黑" panose="020B0503020204020204" pitchFamily="34" charset="-122"/>
                <a:ea typeface="微软雅黑" panose="020B0503020204020204" pitchFamily="34" charset="-122"/>
              </a:endParaRPr>
            </a:p>
          </p:txBody>
        </p:sp>
      </p:grpSp>
      <p:grpSp>
        <p:nvGrpSpPr>
          <p:cNvPr id="13" name="组合 12"/>
          <p:cNvGrpSpPr/>
          <p:nvPr/>
        </p:nvGrpSpPr>
        <p:grpSpPr>
          <a:xfrm>
            <a:off x="4982969" y="2056363"/>
            <a:ext cx="2530025" cy="1788235"/>
            <a:chOff x="4982969" y="2056363"/>
            <a:chExt cx="2530025" cy="1788235"/>
          </a:xfrm>
        </p:grpSpPr>
        <p:sp>
          <p:nvSpPr>
            <p:cNvPr id="14" name="Freeform 11"/>
            <p:cNvSpPr/>
            <p:nvPr/>
          </p:nvSpPr>
          <p:spPr bwMode="auto">
            <a:xfrm>
              <a:off x="5964800" y="3522037"/>
              <a:ext cx="240506" cy="322561"/>
            </a:xfrm>
            <a:custGeom>
              <a:avLst/>
              <a:gdLst>
                <a:gd name="T0" fmla="*/ 85 w 85"/>
                <a:gd name="T1" fmla="*/ 0 h 114"/>
                <a:gd name="T2" fmla="*/ 21 w 85"/>
                <a:gd name="T3" fmla="*/ 114 h 114"/>
                <a:gd name="T4" fmla="*/ 0 w 85"/>
                <a:gd name="T5" fmla="*/ 14 h 114"/>
                <a:gd name="T6" fmla="*/ 85 w 85"/>
                <a:gd name="T7" fmla="*/ 0 h 114"/>
              </a:gdLst>
              <a:ahLst/>
              <a:cxnLst>
                <a:cxn ang="0">
                  <a:pos x="T0" y="T1"/>
                </a:cxn>
                <a:cxn ang="0">
                  <a:pos x="T2" y="T3"/>
                </a:cxn>
                <a:cxn ang="0">
                  <a:pos x="T4" y="T5"/>
                </a:cxn>
                <a:cxn ang="0">
                  <a:pos x="T6" y="T7"/>
                </a:cxn>
              </a:cxnLst>
              <a:rect l="0" t="0" r="r" b="b"/>
              <a:pathLst>
                <a:path w="85" h="114">
                  <a:moveTo>
                    <a:pt x="85" y="0"/>
                  </a:moveTo>
                  <a:lnTo>
                    <a:pt x="21" y="114"/>
                  </a:lnTo>
                  <a:lnTo>
                    <a:pt x="0" y="14"/>
                  </a:lnTo>
                  <a:lnTo>
                    <a:pt x="85" y="0"/>
                  </a:lnTo>
                  <a:close/>
                </a:path>
              </a:pathLst>
            </a:cu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5" name="Freeform 12"/>
            <p:cNvSpPr/>
            <p:nvPr/>
          </p:nvSpPr>
          <p:spPr bwMode="auto">
            <a:xfrm>
              <a:off x="5964800" y="3522037"/>
              <a:ext cx="240506" cy="322561"/>
            </a:xfrm>
            <a:custGeom>
              <a:avLst/>
              <a:gdLst>
                <a:gd name="T0" fmla="*/ 85 w 85"/>
                <a:gd name="T1" fmla="*/ 0 h 114"/>
                <a:gd name="T2" fmla="*/ 21 w 85"/>
                <a:gd name="T3" fmla="*/ 114 h 114"/>
                <a:gd name="T4" fmla="*/ 0 w 85"/>
                <a:gd name="T5" fmla="*/ 14 h 114"/>
              </a:gdLst>
              <a:ahLst/>
              <a:cxnLst>
                <a:cxn ang="0">
                  <a:pos x="T0" y="T1"/>
                </a:cxn>
                <a:cxn ang="0">
                  <a:pos x="T2" y="T3"/>
                </a:cxn>
                <a:cxn ang="0">
                  <a:pos x="T4" y="T5"/>
                </a:cxn>
              </a:cxnLst>
              <a:rect l="0" t="0" r="r" b="b"/>
              <a:pathLst>
                <a:path w="85" h="114">
                  <a:moveTo>
                    <a:pt x="85" y="0"/>
                  </a:moveTo>
                  <a:lnTo>
                    <a:pt x="21" y="114"/>
                  </a:lnTo>
                  <a:lnTo>
                    <a:pt x="0" y="1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nvGrpSpPr>
            <p:cNvPr id="16" name="组合 15"/>
            <p:cNvGrpSpPr/>
            <p:nvPr/>
          </p:nvGrpSpPr>
          <p:grpSpPr>
            <a:xfrm>
              <a:off x="4982969" y="2056363"/>
              <a:ext cx="2530025" cy="1564705"/>
              <a:chOff x="4982969" y="2056363"/>
              <a:chExt cx="2530025" cy="1564705"/>
            </a:xfrm>
          </p:grpSpPr>
          <p:sp>
            <p:nvSpPr>
              <p:cNvPr id="17" name="Oval 10"/>
              <p:cNvSpPr>
                <a:spLocks noChangeArrowheads="1"/>
              </p:cNvSpPr>
              <p:nvPr/>
            </p:nvSpPr>
            <p:spPr bwMode="auto">
              <a:xfrm>
                <a:off x="4982969" y="2056363"/>
                <a:ext cx="2215487" cy="1564705"/>
              </a:xfrm>
              <a:prstGeom prst="ellipse">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8" name="矩形 17"/>
              <p:cNvSpPr/>
              <p:nvPr/>
            </p:nvSpPr>
            <p:spPr>
              <a:xfrm>
                <a:off x="5194906" y="2484544"/>
                <a:ext cx="2318088" cy="584775"/>
              </a:xfrm>
              <a:prstGeom prst="rect">
                <a:avLst/>
              </a:prstGeom>
            </p:spPr>
            <p:txBody>
              <a:bodyPr wrap="square">
                <a:spAutoFit/>
              </a:bodyPr>
              <a:lstStyle/>
              <a:p>
                <a:r>
                  <a:rPr lang="zh-CN" altLang="en-US" sz="3200" dirty="0" smtClean="0">
                    <a:solidFill>
                      <a:schemeClr val="bg1"/>
                    </a:solidFill>
                    <a:latin typeface="微软雅黑" panose="020B0503020204020204" pitchFamily="34" charset="-122"/>
                    <a:ea typeface="微软雅黑" panose="020B0503020204020204" pitchFamily="34" charset="-122"/>
                  </a:rPr>
                  <a:t>技能目标</a:t>
                </a:r>
                <a:endParaRPr lang="zh-CN" altLang="en-US" sz="3200" dirty="0">
                  <a:solidFill>
                    <a:schemeClr val="bg1"/>
                  </a:solidFill>
                  <a:latin typeface="微软雅黑" panose="020B0503020204020204" pitchFamily="34" charset="-122"/>
                  <a:ea typeface="微软雅黑" panose="020B0503020204020204" pitchFamily="34" charset="-122"/>
                </a:endParaRPr>
              </a:p>
            </p:txBody>
          </p:sp>
        </p:grpSp>
      </p:grpSp>
      <p:grpSp>
        <p:nvGrpSpPr>
          <p:cNvPr id="20" name="组合 19"/>
          <p:cNvGrpSpPr/>
          <p:nvPr/>
        </p:nvGrpSpPr>
        <p:grpSpPr>
          <a:xfrm>
            <a:off x="6820689" y="3561649"/>
            <a:ext cx="2642732" cy="1853313"/>
            <a:chOff x="6820689" y="3561649"/>
            <a:chExt cx="2642732" cy="1853313"/>
          </a:xfrm>
        </p:grpSpPr>
        <p:sp>
          <p:nvSpPr>
            <p:cNvPr id="22" name="Freeform 14"/>
            <p:cNvSpPr/>
            <p:nvPr/>
          </p:nvSpPr>
          <p:spPr bwMode="auto">
            <a:xfrm>
              <a:off x="6820689" y="4379371"/>
              <a:ext cx="396128" cy="200893"/>
            </a:xfrm>
            <a:custGeom>
              <a:avLst/>
              <a:gdLst>
                <a:gd name="T0" fmla="*/ 140 w 140"/>
                <a:gd name="T1" fmla="*/ 71 h 71"/>
                <a:gd name="T2" fmla="*/ 0 w 140"/>
                <a:gd name="T3" fmla="*/ 24 h 71"/>
                <a:gd name="T4" fmla="*/ 114 w 140"/>
                <a:gd name="T5" fmla="*/ 0 h 71"/>
                <a:gd name="T6" fmla="*/ 140 w 140"/>
                <a:gd name="T7" fmla="*/ 71 h 71"/>
              </a:gdLst>
              <a:ahLst/>
              <a:cxnLst>
                <a:cxn ang="0">
                  <a:pos x="T0" y="T1"/>
                </a:cxn>
                <a:cxn ang="0">
                  <a:pos x="T2" y="T3"/>
                </a:cxn>
                <a:cxn ang="0">
                  <a:pos x="T4" y="T5"/>
                </a:cxn>
                <a:cxn ang="0">
                  <a:pos x="T6" y="T7"/>
                </a:cxn>
              </a:cxnLst>
              <a:rect l="0" t="0" r="r" b="b"/>
              <a:pathLst>
                <a:path w="140" h="71">
                  <a:moveTo>
                    <a:pt x="140" y="71"/>
                  </a:moveTo>
                  <a:lnTo>
                    <a:pt x="0" y="24"/>
                  </a:lnTo>
                  <a:lnTo>
                    <a:pt x="114" y="0"/>
                  </a:lnTo>
                  <a:lnTo>
                    <a:pt x="140" y="71"/>
                  </a:lnTo>
                  <a:close/>
                </a:path>
              </a:pathLst>
            </a:cu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3" name="Freeform 15"/>
            <p:cNvSpPr/>
            <p:nvPr/>
          </p:nvSpPr>
          <p:spPr bwMode="auto">
            <a:xfrm>
              <a:off x="6820689" y="4379371"/>
              <a:ext cx="396128" cy="200893"/>
            </a:xfrm>
            <a:custGeom>
              <a:avLst/>
              <a:gdLst>
                <a:gd name="T0" fmla="*/ 140 w 140"/>
                <a:gd name="T1" fmla="*/ 71 h 71"/>
                <a:gd name="T2" fmla="*/ 0 w 140"/>
                <a:gd name="T3" fmla="*/ 24 h 71"/>
                <a:gd name="T4" fmla="*/ 114 w 140"/>
                <a:gd name="T5" fmla="*/ 0 h 71"/>
              </a:gdLst>
              <a:ahLst/>
              <a:cxnLst>
                <a:cxn ang="0">
                  <a:pos x="T0" y="T1"/>
                </a:cxn>
                <a:cxn ang="0">
                  <a:pos x="T2" y="T3"/>
                </a:cxn>
                <a:cxn ang="0">
                  <a:pos x="T4" y="T5"/>
                </a:cxn>
              </a:cxnLst>
              <a:rect l="0" t="0" r="r" b="b"/>
              <a:pathLst>
                <a:path w="140" h="71">
                  <a:moveTo>
                    <a:pt x="140" y="71"/>
                  </a:moveTo>
                  <a:lnTo>
                    <a:pt x="0" y="24"/>
                  </a:lnTo>
                  <a:lnTo>
                    <a:pt x="1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nvGrpSpPr>
            <p:cNvPr id="24" name="组合 23"/>
            <p:cNvGrpSpPr/>
            <p:nvPr/>
          </p:nvGrpSpPr>
          <p:grpSpPr>
            <a:xfrm>
              <a:off x="7109297" y="3561649"/>
              <a:ext cx="2354124" cy="1853313"/>
              <a:chOff x="7109297" y="3561649"/>
              <a:chExt cx="2354124" cy="1853313"/>
            </a:xfrm>
          </p:grpSpPr>
          <p:sp>
            <p:nvSpPr>
              <p:cNvPr id="25" name="Oval 13"/>
              <p:cNvSpPr>
                <a:spLocks noChangeArrowheads="1"/>
              </p:cNvSpPr>
              <p:nvPr/>
            </p:nvSpPr>
            <p:spPr bwMode="auto">
              <a:xfrm>
                <a:off x="7109297" y="3561649"/>
                <a:ext cx="1822188" cy="1853313"/>
              </a:xfrm>
              <a:prstGeom prst="ellipse">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6" name="矩形 25"/>
              <p:cNvSpPr/>
              <p:nvPr/>
            </p:nvSpPr>
            <p:spPr>
              <a:xfrm>
                <a:off x="7145333" y="4187429"/>
                <a:ext cx="2318088" cy="584775"/>
              </a:xfrm>
              <a:prstGeom prst="rect">
                <a:avLst/>
              </a:prstGeom>
            </p:spPr>
            <p:txBody>
              <a:bodyPr wrap="square">
                <a:spAutoFit/>
              </a:bodyPr>
              <a:lstStyle/>
              <a:p>
                <a:r>
                  <a:rPr lang="zh-CN" altLang="en-US" sz="3200" dirty="0" smtClean="0">
                    <a:solidFill>
                      <a:schemeClr val="bg1"/>
                    </a:solidFill>
                    <a:latin typeface="微软雅黑" panose="020B0503020204020204" pitchFamily="34" charset="-122"/>
                    <a:ea typeface="微软雅黑" panose="020B0503020204020204" pitchFamily="34" charset="-122"/>
                  </a:rPr>
                  <a:t>素质目标</a:t>
                </a:r>
                <a:endParaRPr lang="zh-CN" altLang="en-US" sz="3200" dirty="0">
                  <a:solidFill>
                    <a:schemeClr val="bg1"/>
                  </a:solidFill>
                  <a:latin typeface="微软雅黑" panose="020B0503020204020204" pitchFamily="34" charset="-122"/>
                  <a:ea typeface="微软雅黑" panose="020B0503020204020204" pitchFamily="34" charset="-122"/>
                </a:endParaRPr>
              </a:p>
            </p:txBody>
          </p:sp>
        </p:grpSp>
      </p:grpSp>
      <p:sp>
        <p:nvSpPr>
          <p:cNvPr id="27" name="文本框 26"/>
          <p:cNvSpPr txBox="1"/>
          <p:nvPr/>
        </p:nvSpPr>
        <p:spPr>
          <a:xfrm>
            <a:off x="9315107" y="4242021"/>
            <a:ext cx="2339102" cy="1261884"/>
          </a:xfrm>
          <a:prstGeom prst="rect">
            <a:avLst/>
          </a:prstGeom>
          <a:noFill/>
          <a:effectLst/>
        </p:spPr>
        <p:txBody>
          <a:bodyPr wrap="none" rtlCol="0">
            <a:spAutoFit/>
          </a:bodyPr>
          <a:lstStyle/>
          <a:p>
            <a:r>
              <a:rPr lang="zh-CN" altLang="en-US" dirty="0" smtClean="0">
                <a:solidFill>
                  <a:srgbClr val="004C80"/>
                </a:solidFill>
                <a:latin typeface="微软雅黑" panose="020B0503020204020204" pitchFamily="34" charset="-122"/>
                <a:ea typeface="微软雅黑" panose="020B0503020204020204" pitchFamily="34" charset="-122"/>
              </a:rPr>
              <a:t> </a:t>
            </a:r>
            <a:r>
              <a:rPr lang="zh-CN" altLang="en-US" sz="2000" dirty="0" smtClean="0">
                <a:solidFill>
                  <a:srgbClr val="44B316"/>
                </a:solidFill>
                <a:latin typeface="微软雅黑" panose="020B0503020204020204" pitchFamily="34" charset="-122"/>
                <a:ea typeface="微软雅黑" panose="020B0503020204020204" pitchFamily="34" charset="-122"/>
              </a:rPr>
              <a:t>单击</a:t>
            </a:r>
            <a:r>
              <a:rPr lang="zh-CN" altLang="en-US" sz="2000" dirty="0">
                <a:solidFill>
                  <a:srgbClr val="44B316"/>
                </a:solidFill>
                <a:latin typeface="微软雅黑" panose="020B0503020204020204" pitchFamily="34" charset="-122"/>
                <a:ea typeface="微软雅黑" panose="020B0503020204020204" pitchFamily="34" charset="-122"/>
              </a:rPr>
              <a:t>此处输入标题</a:t>
            </a:r>
            <a:endParaRPr lang="en-US" altLang="zh-CN" sz="2000" dirty="0">
              <a:solidFill>
                <a:srgbClr val="44B316"/>
              </a:solidFill>
              <a:latin typeface="微软雅黑" panose="020B0503020204020204" pitchFamily="34" charset="-122"/>
              <a:ea typeface="微软雅黑" panose="020B0503020204020204" pitchFamily="34" charset="-122"/>
            </a:endParaRPr>
          </a:p>
          <a:p>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a:p>
            <a:endParaRPr lang="en-US" altLang="zh-CN" sz="32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28" name="文本框 27"/>
          <p:cNvSpPr txBox="1"/>
          <p:nvPr/>
        </p:nvSpPr>
        <p:spPr>
          <a:xfrm>
            <a:off x="532820" y="4182402"/>
            <a:ext cx="2339102" cy="1261884"/>
          </a:xfrm>
          <a:prstGeom prst="rect">
            <a:avLst/>
          </a:prstGeom>
          <a:noFill/>
          <a:effectLst/>
        </p:spPr>
        <p:txBody>
          <a:bodyPr wrap="none" rtlCol="0">
            <a:spAutoFit/>
          </a:bodyPr>
          <a:lstStyle/>
          <a:p>
            <a:r>
              <a:rPr lang="zh-CN" altLang="en-US" dirty="0" smtClean="0">
                <a:solidFill>
                  <a:srgbClr val="004C80"/>
                </a:solidFill>
                <a:latin typeface="微软雅黑" panose="020B0503020204020204" pitchFamily="34" charset="-122"/>
                <a:ea typeface="微软雅黑" panose="020B0503020204020204" pitchFamily="34" charset="-122"/>
              </a:rPr>
              <a:t> </a:t>
            </a:r>
            <a:r>
              <a:rPr lang="zh-CN" altLang="en-US" sz="2000" dirty="0" smtClean="0">
                <a:solidFill>
                  <a:srgbClr val="26AC39"/>
                </a:solidFill>
                <a:latin typeface="微软雅黑" panose="020B0503020204020204" pitchFamily="34" charset="-122"/>
                <a:ea typeface="微软雅黑" panose="020B0503020204020204" pitchFamily="34" charset="-122"/>
              </a:rPr>
              <a:t>单击</a:t>
            </a:r>
            <a:r>
              <a:rPr lang="zh-CN" altLang="en-US" sz="2000" dirty="0">
                <a:solidFill>
                  <a:srgbClr val="26AC39"/>
                </a:solidFill>
                <a:latin typeface="微软雅黑" panose="020B0503020204020204" pitchFamily="34" charset="-122"/>
                <a:ea typeface="微软雅黑" panose="020B0503020204020204" pitchFamily="34" charset="-122"/>
              </a:rPr>
              <a:t>此处输入标题</a:t>
            </a:r>
            <a:endParaRPr lang="en-US" altLang="zh-CN" sz="2000" dirty="0">
              <a:solidFill>
                <a:srgbClr val="26AC39"/>
              </a:solidFill>
              <a:latin typeface="微软雅黑" panose="020B0503020204020204" pitchFamily="34" charset="-122"/>
              <a:ea typeface="微软雅黑" panose="020B0503020204020204" pitchFamily="34" charset="-122"/>
            </a:endParaRPr>
          </a:p>
          <a:p>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a:p>
            <a:endParaRPr lang="en-US" altLang="zh-CN" sz="32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29" name="文本框 28"/>
          <p:cNvSpPr txBox="1"/>
          <p:nvPr/>
        </p:nvSpPr>
        <p:spPr>
          <a:xfrm>
            <a:off x="7410393" y="2228717"/>
            <a:ext cx="2339102" cy="1261884"/>
          </a:xfrm>
          <a:prstGeom prst="rect">
            <a:avLst/>
          </a:prstGeom>
          <a:noFill/>
          <a:effectLst/>
        </p:spPr>
        <p:txBody>
          <a:bodyPr wrap="none" rtlCol="0">
            <a:spAutoFit/>
          </a:bodyPr>
          <a:lstStyle/>
          <a:p>
            <a:r>
              <a:rPr lang="zh-CN" altLang="en-US" dirty="0" smtClean="0">
                <a:solidFill>
                  <a:srgbClr val="004C80"/>
                </a:solidFill>
                <a:latin typeface="微软雅黑" panose="020B0503020204020204" pitchFamily="34" charset="-122"/>
                <a:ea typeface="微软雅黑" panose="020B0503020204020204" pitchFamily="34" charset="-122"/>
              </a:rPr>
              <a:t> </a:t>
            </a:r>
            <a:r>
              <a:rPr lang="zh-CN" altLang="en-US" sz="2000" dirty="0" smtClean="0">
                <a:solidFill>
                  <a:srgbClr val="47B518"/>
                </a:solidFill>
                <a:latin typeface="微软雅黑" panose="020B0503020204020204" pitchFamily="34" charset="-122"/>
                <a:ea typeface="微软雅黑" panose="020B0503020204020204" pitchFamily="34" charset="-122"/>
              </a:rPr>
              <a:t>单击</a:t>
            </a:r>
            <a:r>
              <a:rPr lang="zh-CN" altLang="en-US" sz="2000" dirty="0">
                <a:solidFill>
                  <a:srgbClr val="47B518"/>
                </a:solidFill>
                <a:latin typeface="微软雅黑" panose="020B0503020204020204" pitchFamily="34" charset="-122"/>
                <a:ea typeface="微软雅黑" panose="020B0503020204020204" pitchFamily="34" charset="-122"/>
              </a:rPr>
              <a:t>此处输入标题</a:t>
            </a:r>
            <a:endParaRPr lang="en-US" altLang="zh-CN" sz="2000" dirty="0">
              <a:solidFill>
                <a:srgbClr val="47B518"/>
              </a:solidFill>
              <a:latin typeface="微软雅黑" panose="020B0503020204020204" pitchFamily="34" charset="-122"/>
              <a:ea typeface="微软雅黑" panose="020B0503020204020204" pitchFamily="34" charset="-122"/>
            </a:endParaRPr>
          </a:p>
          <a:p>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a:p>
            <a:endParaRPr lang="en-US" altLang="zh-CN" sz="32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750"/>
                                        <p:tgtEl>
                                          <p:spTgt spid="7"/>
                                        </p:tgtEl>
                                      </p:cBhvr>
                                    </p:animEffect>
                                  </p:childTnLst>
                                </p:cTn>
                              </p:par>
                            </p:childTnLst>
                          </p:cTn>
                        </p:par>
                        <p:par>
                          <p:cTn id="8" fill="hold">
                            <p:stCondLst>
                              <p:cond delay="1000"/>
                            </p:stCondLst>
                            <p:childTnLst>
                              <p:par>
                                <p:cTn id="9" presetID="2" presetClass="entr" presetSubtype="8" decel="2530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750" fill="hold"/>
                                        <p:tgtEl>
                                          <p:spTgt spid="8"/>
                                        </p:tgtEl>
                                        <p:attrNameLst>
                                          <p:attrName>ppt_x</p:attrName>
                                        </p:attrNameLst>
                                      </p:cBhvr>
                                      <p:tavLst>
                                        <p:tav tm="0">
                                          <p:val>
                                            <p:strVal val="0-#ppt_w/2"/>
                                          </p:val>
                                        </p:tav>
                                        <p:tav tm="100000">
                                          <p:val>
                                            <p:strVal val="#ppt_x"/>
                                          </p:val>
                                        </p:tav>
                                      </p:tavLst>
                                    </p:anim>
                                    <p:anim calcmode="lin" valueType="num">
                                      <p:cBhvr additive="base">
                                        <p:cTn id="12" dur="75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1" decel="2530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750" fill="hold"/>
                                        <p:tgtEl>
                                          <p:spTgt spid="13"/>
                                        </p:tgtEl>
                                        <p:attrNameLst>
                                          <p:attrName>ppt_x</p:attrName>
                                        </p:attrNameLst>
                                      </p:cBhvr>
                                      <p:tavLst>
                                        <p:tav tm="0">
                                          <p:val>
                                            <p:strVal val="#ppt_x"/>
                                          </p:val>
                                        </p:tav>
                                        <p:tav tm="100000">
                                          <p:val>
                                            <p:strVal val="#ppt_x"/>
                                          </p:val>
                                        </p:tav>
                                      </p:tavLst>
                                    </p:anim>
                                    <p:anim calcmode="lin" valueType="num">
                                      <p:cBhvr additive="base">
                                        <p:cTn id="16" dur="750" fill="hold"/>
                                        <p:tgtEl>
                                          <p:spTgt spid="13"/>
                                        </p:tgtEl>
                                        <p:attrNameLst>
                                          <p:attrName>ppt_y</p:attrName>
                                        </p:attrNameLst>
                                      </p:cBhvr>
                                      <p:tavLst>
                                        <p:tav tm="0">
                                          <p:val>
                                            <p:strVal val="0-#ppt_h/2"/>
                                          </p:val>
                                        </p:tav>
                                        <p:tav tm="100000">
                                          <p:val>
                                            <p:strVal val="#ppt_y"/>
                                          </p:val>
                                        </p:tav>
                                      </p:tavLst>
                                    </p:anim>
                                  </p:childTnLst>
                                </p:cTn>
                              </p:par>
                              <p:par>
                                <p:cTn id="17" presetID="2" presetClass="entr" presetSubtype="2" decel="2530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750" fill="hold"/>
                                        <p:tgtEl>
                                          <p:spTgt spid="20"/>
                                        </p:tgtEl>
                                        <p:attrNameLst>
                                          <p:attrName>ppt_x</p:attrName>
                                        </p:attrNameLst>
                                      </p:cBhvr>
                                      <p:tavLst>
                                        <p:tav tm="0">
                                          <p:val>
                                            <p:strVal val="1+#ppt_w/2"/>
                                          </p:val>
                                        </p:tav>
                                        <p:tav tm="100000">
                                          <p:val>
                                            <p:strVal val="#ppt_x"/>
                                          </p:val>
                                        </p:tav>
                                      </p:tavLst>
                                    </p:anim>
                                    <p:anim calcmode="lin" valueType="num">
                                      <p:cBhvr additive="base">
                                        <p:cTn id="20" dur="750" fill="hold"/>
                                        <p:tgtEl>
                                          <p:spTgt spid="20"/>
                                        </p:tgtEl>
                                        <p:attrNameLst>
                                          <p:attrName>ppt_y</p:attrName>
                                        </p:attrNameLst>
                                      </p:cBhvr>
                                      <p:tavLst>
                                        <p:tav tm="0">
                                          <p:val>
                                            <p:strVal val="#ppt_y"/>
                                          </p:val>
                                        </p:tav>
                                        <p:tav tm="100000">
                                          <p:val>
                                            <p:strVal val="#ppt_y"/>
                                          </p:val>
                                        </p:tav>
                                      </p:tavLst>
                                    </p:anim>
                                  </p:childTnLst>
                                </p:cTn>
                              </p:par>
                            </p:childTnLst>
                          </p:cTn>
                        </p:par>
                        <p:par>
                          <p:cTn id="21" fill="hold">
                            <p:stCondLst>
                              <p:cond delay="2000"/>
                            </p:stCondLst>
                            <p:childTnLst>
                              <p:par>
                                <p:cTn id="22" presetID="10" presetClass="entr" presetSubtype="0" fill="hold" grpId="0" nodeType="after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500"/>
                                        <p:tgtEl>
                                          <p:spTgt spid="28"/>
                                        </p:tgtEl>
                                      </p:cBhvr>
                                    </p:animEffect>
                                  </p:childTnLst>
                                </p:cTn>
                              </p:par>
                              <p:par>
                                <p:cTn id="25" presetID="10" presetClass="entr" presetSubtype="0" fill="hold" grpId="0" nodeType="withEffect">
                                  <p:stCondLst>
                                    <p:cond delay="25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500"/>
                                        <p:tgtEl>
                                          <p:spTgt spid="29"/>
                                        </p:tgtEl>
                                      </p:cBhvr>
                                    </p:animEffect>
                                  </p:childTnLst>
                                </p:cTn>
                              </p:par>
                              <p:par>
                                <p:cTn id="28" presetID="10" presetClass="entr" presetSubtype="0" fill="hold" grpId="0" nodeType="withEffect">
                                  <p:stCondLst>
                                    <p:cond delay="500"/>
                                  </p:stCondLst>
                                  <p:childTnLst>
                                    <p:set>
                                      <p:cBhvr>
                                        <p:cTn id="29" dur="1" fill="hold">
                                          <p:stCondLst>
                                            <p:cond delay="0"/>
                                          </p:stCondLst>
                                        </p:cTn>
                                        <p:tgtEl>
                                          <p:spTgt spid="27"/>
                                        </p:tgtEl>
                                        <p:attrNameLst>
                                          <p:attrName>style.visibility</p:attrName>
                                        </p:attrNameLst>
                                      </p:cBhvr>
                                      <p:to>
                                        <p:strVal val="visible"/>
                                      </p:to>
                                    </p:set>
                                    <p:animEffect transition="in" filter="fade">
                                      <p:cBhvr>
                                        <p:cTn id="3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7" grpId="0"/>
      <p:bldP spid="28" grpId="0"/>
      <p:bldP spid="2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a:extLst>
              <a:ext uri="{28A0092B-C50C-407E-A947-70E740481C1C}">
                <a14:useLocalDpi xmlns:a14="http://schemas.microsoft.com/office/drawing/2010/main" val="0"/>
              </a:ext>
            </a:extLst>
          </a:blip>
          <a:srcRect b="79586"/>
          <a:stretch>
            <a:fillRect/>
          </a:stretch>
        </p:blipFill>
        <p:spPr>
          <a:xfrm flipV="1">
            <a:off x="0" y="0"/>
            <a:ext cx="12234118" cy="1369302"/>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6897" y="0"/>
            <a:ext cx="1715115" cy="987906"/>
          </a:xfrm>
          <a:prstGeom prst="rect">
            <a:avLst/>
          </a:prstGeom>
        </p:spPr>
      </p:pic>
      <p:pic>
        <p:nvPicPr>
          <p:cNvPr id="11" name="图片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85233" y="-26350"/>
            <a:ext cx="2672936" cy="711001"/>
          </a:xfrm>
          <a:prstGeom prst="rect">
            <a:avLst/>
          </a:prstGeom>
        </p:spPr>
      </p:pic>
      <p:sp>
        <p:nvSpPr>
          <p:cNvPr id="19" name="文本框 18"/>
          <p:cNvSpPr txBox="1"/>
          <p:nvPr/>
        </p:nvSpPr>
        <p:spPr>
          <a:xfrm>
            <a:off x="2553916" y="78454"/>
            <a:ext cx="3278462" cy="830997"/>
          </a:xfrm>
          <a:prstGeom prst="rect">
            <a:avLst/>
          </a:prstGeom>
          <a:noFill/>
        </p:spPr>
        <p:txBody>
          <a:bodyPr wrap="none" rtlCol="0">
            <a:spAutoFit/>
          </a:bodyPr>
          <a:lstStyle/>
          <a:p>
            <a:r>
              <a:rPr lang="zh-CN" altLang="en-US" sz="4800" b="1" dirty="0" smtClean="0">
                <a:solidFill>
                  <a:srgbClr val="FDFDFD"/>
                </a:solidFill>
                <a:latin typeface="幼圆" panose="02010509060101010101" pitchFamily="49" charset="-122"/>
                <a:ea typeface="幼圆" panose="02010509060101010101" pitchFamily="49" charset="-122"/>
              </a:rPr>
              <a:t>重难点解析</a:t>
            </a:r>
            <a:endParaRPr lang="zh-CN" altLang="en-US" sz="4800" b="1" dirty="0">
              <a:solidFill>
                <a:srgbClr val="FDFDFD"/>
              </a:solidFill>
              <a:latin typeface="幼圆" panose="02010509060101010101" pitchFamily="49" charset="-122"/>
              <a:ea typeface="幼圆" panose="02010509060101010101" pitchFamily="49" charset="-122"/>
            </a:endParaRPr>
          </a:p>
        </p:txBody>
      </p:sp>
      <p:pic>
        <p:nvPicPr>
          <p:cNvPr id="21" name="图片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55554" y="256275"/>
            <a:ext cx="4178564" cy="909452"/>
          </a:xfrm>
          <a:prstGeom prst="rect">
            <a:avLst/>
          </a:prstGeom>
        </p:spPr>
      </p:pic>
      <p:sp>
        <p:nvSpPr>
          <p:cNvPr id="7" name="矩形 6"/>
          <p:cNvSpPr/>
          <p:nvPr/>
        </p:nvSpPr>
        <p:spPr>
          <a:xfrm flipH="1">
            <a:off x="1070572" y="2581956"/>
            <a:ext cx="4049161" cy="1575847"/>
          </a:xfrm>
          <a:prstGeom prst="rect">
            <a:avLst/>
          </a:prstGeom>
          <a:blipFill>
            <a:blip r:embed="rId6"/>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flipH="1">
            <a:off x="7085872" y="2552371"/>
            <a:ext cx="4049161" cy="1575847"/>
          </a:xfrm>
          <a:prstGeom prst="rect">
            <a:avLst/>
          </a:prstGeom>
          <a:blipFill>
            <a:blip r:embed="rId7"/>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1337355" y="1931259"/>
            <a:ext cx="1988355" cy="1988355"/>
          </a:xfrm>
          <a:prstGeom prst="ellipse">
            <a:avLst/>
          </a:prstGeom>
          <a:blipFill>
            <a:blip r:embed="rId8"/>
            <a:stretch>
              <a:fillRect/>
            </a:stretch>
          </a:blipFill>
          <a:ln w="22225">
            <a:solidFill>
              <a:srgbClr val="FEFEF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7352654" y="1931259"/>
            <a:ext cx="1988355" cy="1988355"/>
          </a:xfrm>
          <a:prstGeom prst="ellipse">
            <a:avLst/>
          </a:prstGeom>
          <a:blipFill>
            <a:blip r:embed="rId9"/>
            <a:stretch>
              <a:fillRect/>
            </a:stretch>
          </a:blipFill>
          <a:ln w="22225">
            <a:solidFill>
              <a:srgbClr val="FEFEF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Freeform 30"/>
          <p:cNvSpPr>
            <a:spLocks noEditPoints="1"/>
          </p:cNvSpPr>
          <p:nvPr/>
        </p:nvSpPr>
        <p:spPr bwMode="auto">
          <a:xfrm>
            <a:off x="9752968" y="2989870"/>
            <a:ext cx="970106" cy="760019"/>
          </a:xfrm>
          <a:custGeom>
            <a:avLst/>
            <a:gdLst>
              <a:gd name="T0" fmla="*/ 282 w 766"/>
              <a:gd name="T1" fmla="*/ 304 h 600"/>
              <a:gd name="T2" fmla="*/ 391 w 766"/>
              <a:gd name="T3" fmla="*/ 248 h 600"/>
              <a:gd name="T4" fmla="*/ 596 w 766"/>
              <a:gd name="T5" fmla="*/ 213 h 600"/>
              <a:gd name="T6" fmla="*/ 652 w 766"/>
              <a:gd name="T7" fmla="*/ 129 h 600"/>
              <a:gd name="T8" fmla="*/ 570 w 766"/>
              <a:gd name="T9" fmla="*/ 186 h 600"/>
              <a:gd name="T10" fmla="*/ 391 w 766"/>
              <a:gd name="T11" fmla="*/ 195 h 600"/>
              <a:gd name="T12" fmla="*/ 766 w 766"/>
              <a:gd name="T13" fmla="*/ 80 h 600"/>
              <a:gd name="T14" fmla="*/ 465 w 766"/>
              <a:gd name="T15" fmla="*/ 32 h 600"/>
              <a:gd name="T16" fmla="*/ 437 w 766"/>
              <a:gd name="T17" fmla="*/ 0 h 600"/>
              <a:gd name="T18" fmla="*/ 154 w 766"/>
              <a:gd name="T19" fmla="*/ 32 h 600"/>
              <a:gd name="T20" fmla="*/ 175 w 766"/>
              <a:gd name="T21" fmla="*/ 80 h 600"/>
              <a:gd name="T22" fmla="*/ 216 w 766"/>
              <a:gd name="T23" fmla="*/ 135 h 600"/>
              <a:gd name="T24" fmla="*/ 706 w 766"/>
              <a:gd name="T25" fmla="*/ 80 h 600"/>
              <a:gd name="T26" fmla="*/ 355 w 766"/>
              <a:gd name="T27" fmla="*/ 394 h 600"/>
              <a:gd name="T28" fmla="*/ 706 w 766"/>
              <a:gd name="T29" fmla="*/ 410 h 600"/>
              <a:gd name="T30" fmla="*/ 361 w 766"/>
              <a:gd name="T31" fmla="*/ 426 h 600"/>
              <a:gd name="T32" fmla="*/ 362 w 766"/>
              <a:gd name="T33" fmla="*/ 478 h 600"/>
              <a:gd name="T34" fmla="*/ 437 w 766"/>
              <a:gd name="T35" fmla="*/ 595 h 600"/>
              <a:gd name="T36" fmla="*/ 465 w 766"/>
              <a:gd name="T37" fmla="*/ 478 h 600"/>
              <a:gd name="T38" fmla="*/ 603 w 766"/>
              <a:gd name="T39" fmla="*/ 592 h 600"/>
              <a:gd name="T40" fmla="*/ 591 w 766"/>
              <a:gd name="T41" fmla="*/ 478 h 600"/>
              <a:gd name="T42" fmla="*/ 766 w 766"/>
              <a:gd name="T43" fmla="*/ 426 h 600"/>
              <a:gd name="T44" fmla="*/ 747 w 766"/>
              <a:gd name="T45" fmla="*/ 80 h 600"/>
              <a:gd name="T46" fmla="*/ 161 w 766"/>
              <a:gd name="T47" fmla="*/ 310 h 600"/>
              <a:gd name="T48" fmla="*/ 235 w 766"/>
              <a:gd name="T49" fmla="*/ 236 h 600"/>
              <a:gd name="T50" fmla="*/ 86 w 766"/>
              <a:gd name="T51" fmla="*/ 236 h 600"/>
              <a:gd name="T52" fmla="*/ 208 w 766"/>
              <a:gd name="T53" fmla="*/ 325 h 600"/>
              <a:gd name="T54" fmla="*/ 181 w 766"/>
              <a:gd name="T55" fmla="*/ 325 h 600"/>
              <a:gd name="T56" fmla="*/ 189 w 766"/>
              <a:gd name="T57" fmla="*/ 339 h 600"/>
              <a:gd name="T58" fmla="*/ 196 w 766"/>
              <a:gd name="T59" fmla="*/ 510 h 600"/>
              <a:gd name="T60" fmla="*/ 129 w 766"/>
              <a:gd name="T61" fmla="*/ 510 h 600"/>
              <a:gd name="T62" fmla="*/ 137 w 766"/>
              <a:gd name="T63" fmla="*/ 339 h 600"/>
              <a:gd name="T64" fmla="*/ 145 w 766"/>
              <a:gd name="T65" fmla="*/ 325 h 600"/>
              <a:gd name="T66" fmla="*/ 0 w 766"/>
              <a:gd name="T67" fmla="*/ 438 h 600"/>
              <a:gd name="T68" fmla="*/ 66 w 766"/>
              <a:gd name="T69" fmla="*/ 600 h 600"/>
              <a:gd name="T70" fmla="*/ 89 w 766"/>
              <a:gd name="T71" fmla="*/ 432 h 600"/>
              <a:gd name="T72" fmla="*/ 230 w 766"/>
              <a:gd name="T73" fmla="*/ 600 h 600"/>
              <a:gd name="T74" fmla="*/ 253 w 766"/>
              <a:gd name="T75" fmla="*/ 432 h 600"/>
              <a:gd name="T76" fmla="*/ 321 w 766"/>
              <a:gd name="T77" fmla="*/ 600 h 600"/>
              <a:gd name="T78" fmla="*/ 208 w 766"/>
              <a:gd name="T79" fmla="*/ 325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66" h="600">
                <a:moveTo>
                  <a:pt x="391" y="195"/>
                </a:moveTo>
                <a:lnTo>
                  <a:pt x="282" y="304"/>
                </a:lnTo>
                <a:cubicBezTo>
                  <a:pt x="293" y="310"/>
                  <a:pt x="303" y="317"/>
                  <a:pt x="312" y="326"/>
                </a:cubicBezTo>
                <a:lnTo>
                  <a:pt x="391" y="248"/>
                </a:lnTo>
                <a:lnTo>
                  <a:pt x="476" y="332"/>
                </a:lnTo>
                <a:lnTo>
                  <a:pt x="596" y="213"/>
                </a:lnTo>
                <a:lnTo>
                  <a:pt x="614" y="259"/>
                </a:lnTo>
                <a:lnTo>
                  <a:pt x="652" y="129"/>
                </a:lnTo>
                <a:lnTo>
                  <a:pt x="522" y="167"/>
                </a:lnTo>
                <a:lnTo>
                  <a:pt x="570" y="186"/>
                </a:lnTo>
                <a:lnTo>
                  <a:pt x="476" y="280"/>
                </a:lnTo>
                <a:lnTo>
                  <a:pt x="391" y="195"/>
                </a:lnTo>
                <a:close/>
                <a:moveTo>
                  <a:pt x="766" y="80"/>
                </a:moveTo>
                <a:lnTo>
                  <a:pt x="766" y="80"/>
                </a:lnTo>
                <a:lnTo>
                  <a:pt x="766" y="32"/>
                </a:lnTo>
                <a:lnTo>
                  <a:pt x="465" y="32"/>
                </a:lnTo>
                <a:lnTo>
                  <a:pt x="465" y="0"/>
                </a:lnTo>
                <a:lnTo>
                  <a:pt x="437" y="0"/>
                </a:lnTo>
                <a:lnTo>
                  <a:pt x="437" y="32"/>
                </a:lnTo>
                <a:lnTo>
                  <a:pt x="154" y="32"/>
                </a:lnTo>
                <a:lnTo>
                  <a:pt x="154" y="80"/>
                </a:lnTo>
                <a:lnTo>
                  <a:pt x="175" y="80"/>
                </a:lnTo>
                <a:lnTo>
                  <a:pt x="175" y="122"/>
                </a:lnTo>
                <a:cubicBezTo>
                  <a:pt x="190" y="124"/>
                  <a:pt x="203" y="128"/>
                  <a:pt x="216" y="135"/>
                </a:cubicBezTo>
                <a:lnTo>
                  <a:pt x="216" y="80"/>
                </a:lnTo>
                <a:lnTo>
                  <a:pt x="706" y="80"/>
                </a:lnTo>
                <a:lnTo>
                  <a:pt x="706" y="394"/>
                </a:lnTo>
                <a:lnTo>
                  <a:pt x="355" y="394"/>
                </a:lnTo>
                <a:cubicBezTo>
                  <a:pt x="356" y="399"/>
                  <a:pt x="358" y="404"/>
                  <a:pt x="359" y="410"/>
                </a:cubicBezTo>
                <a:lnTo>
                  <a:pt x="706" y="410"/>
                </a:lnTo>
                <a:lnTo>
                  <a:pt x="706" y="426"/>
                </a:lnTo>
                <a:lnTo>
                  <a:pt x="361" y="426"/>
                </a:lnTo>
                <a:cubicBezTo>
                  <a:pt x="361" y="430"/>
                  <a:pt x="362" y="434"/>
                  <a:pt x="362" y="438"/>
                </a:cubicBezTo>
                <a:lnTo>
                  <a:pt x="362" y="478"/>
                </a:lnTo>
                <a:lnTo>
                  <a:pt x="437" y="478"/>
                </a:lnTo>
                <a:lnTo>
                  <a:pt x="437" y="595"/>
                </a:lnTo>
                <a:lnTo>
                  <a:pt x="465" y="595"/>
                </a:lnTo>
                <a:lnTo>
                  <a:pt x="465" y="478"/>
                </a:lnTo>
                <a:lnTo>
                  <a:pt x="560" y="478"/>
                </a:lnTo>
                <a:lnTo>
                  <a:pt x="603" y="592"/>
                </a:lnTo>
                <a:lnTo>
                  <a:pt x="631" y="585"/>
                </a:lnTo>
                <a:lnTo>
                  <a:pt x="591" y="478"/>
                </a:lnTo>
                <a:lnTo>
                  <a:pt x="766" y="478"/>
                </a:lnTo>
                <a:lnTo>
                  <a:pt x="766" y="426"/>
                </a:lnTo>
                <a:lnTo>
                  <a:pt x="747" y="426"/>
                </a:lnTo>
                <a:lnTo>
                  <a:pt x="747" y="80"/>
                </a:lnTo>
                <a:lnTo>
                  <a:pt x="766" y="80"/>
                </a:lnTo>
                <a:close/>
                <a:moveTo>
                  <a:pt x="161" y="310"/>
                </a:moveTo>
                <a:lnTo>
                  <a:pt x="161" y="310"/>
                </a:lnTo>
                <a:cubicBezTo>
                  <a:pt x="202" y="310"/>
                  <a:pt x="235" y="277"/>
                  <a:pt x="235" y="236"/>
                </a:cubicBezTo>
                <a:cubicBezTo>
                  <a:pt x="235" y="194"/>
                  <a:pt x="202" y="161"/>
                  <a:pt x="161" y="161"/>
                </a:cubicBezTo>
                <a:cubicBezTo>
                  <a:pt x="119" y="161"/>
                  <a:pt x="86" y="194"/>
                  <a:pt x="86" y="236"/>
                </a:cubicBezTo>
                <a:cubicBezTo>
                  <a:pt x="86" y="277"/>
                  <a:pt x="119" y="310"/>
                  <a:pt x="161" y="310"/>
                </a:cubicBezTo>
                <a:close/>
                <a:moveTo>
                  <a:pt x="208" y="325"/>
                </a:moveTo>
                <a:lnTo>
                  <a:pt x="208" y="325"/>
                </a:lnTo>
                <a:lnTo>
                  <a:pt x="181" y="325"/>
                </a:lnTo>
                <a:lnTo>
                  <a:pt x="185" y="328"/>
                </a:lnTo>
                <a:cubicBezTo>
                  <a:pt x="188" y="331"/>
                  <a:pt x="190" y="335"/>
                  <a:pt x="189" y="339"/>
                </a:cubicBezTo>
                <a:lnTo>
                  <a:pt x="178" y="364"/>
                </a:lnTo>
                <a:lnTo>
                  <a:pt x="196" y="510"/>
                </a:lnTo>
                <a:lnTo>
                  <a:pt x="163" y="540"/>
                </a:lnTo>
                <a:lnTo>
                  <a:pt x="129" y="510"/>
                </a:lnTo>
                <a:lnTo>
                  <a:pt x="147" y="364"/>
                </a:lnTo>
                <a:lnTo>
                  <a:pt x="137" y="339"/>
                </a:lnTo>
                <a:cubicBezTo>
                  <a:pt x="135" y="335"/>
                  <a:pt x="137" y="331"/>
                  <a:pt x="140" y="328"/>
                </a:cubicBezTo>
                <a:lnTo>
                  <a:pt x="145" y="325"/>
                </a:lnTo>
                <a:lnTo>
                  <a:pt x="112" y="325"/>
                </a:lnTo>
                <a:cubicBezTo>
                  <a:pt x="50" y="325"/>
                  <a:pt x="0" y="376"/>
                  <a:pt x="0" y="438"/>
                </a:cubicBezTo>
                <a:lnTo>
                  <a:pt x="0" y="600"/>
                </a:lnTo>
                <a:lnTo>
                  <a:pt x="66" y="600"/>
                </a:lnTo>
                <a:lnTo>
                  <a:pt x="66" y="432"/>
                </a:lnTo>
                <a:lnTo>
                  <a:pt x="89" y="432"/>
                </a:lnTo>
                <a:lnTo>
                  <a:pt x="89" y="600"/>
                </a:lnTo>
                <a:lnTo>
                  <a:pt x="230" y="600"/>
                </a:lnTo>
                <a:lnTo>
                  <a:pt x="230" y="432"/>
                </a:lnTo>
                <a:lnTo>
                  <a:pt x="253" y="432"/>
                </a:lnTo>
                <a:lnTo>
                  <a:pt x="253" y="600"/>
                </a:lnTo>
                <a:lnTo>
                  <a:pt x="321" y="600"/>
                </a:lnTo>
                <a:lnTo>
                  <a:pt x="321" y="438"/>
                </a:lnTo>
                <a:cubicBezTo>
                  <a:pt x="321" y="376"/>
                  <a:pt x="271" y="325"/>
                  <a:pt x="208" y="325"/>
                </a:cubicBezTo>
                <a:close/>
              </a:path>
            </a:pathLst>
          </a:custGeom>
          <a:solidFill>
            <a:srgbClr val="FFFFFF"/>
          </a:solidFill>
          <a:ln>
            <a:noFill/>
          </a:ln>
        </p:spPr>
        <p:txBody>
          <a:bodyPr vert="horz" wrap="square" lIns="91440" tIns="45720" rIns="91440" bIns="45720" numCol="1" anchor="t" anchorCtr="0" compatLnSpc="1"/>
          <a:lstStyle/>
          <a:p>
            <a:endParaRPr lang="zh-CN" altLang="en-US">
              <a:solidFill>
                <a:schemeClr val="accent2"/>
              </a:solidFill>
            </a:endParaRPr>
          </a:p>
        </p:txBody>
      </p:sp>
      <p:sp>
        <p:nvSpPr>
          <p:cNvPr id="14" name="Freeform 35"/>
          <p:cNvSpPr>
            <a:spLocks noEditPoints="1"/>
          </p:cNvSpPr>
          <p:nvPr/>
        </p:nvSpPr>
        <p:spPr bwMode="auto">
          <a:xfrm>
            <a:off x="3812179" y="2948700"/>
            <a:ext cx="893512" cy="842358"/>
          </a:xfrm>
          <a:custGeom>
            <a:avLst/>
            <a:gdLst>
              <a:gd name="T0" fmla="*/ 522 w 638"/>
              <a:gd name="T1" fmla="*/ 59 h 603"/>
              <a:gd name="T2" fmla="*/ 520 w 638"/>
              <a:gd name="T3" fmla="*/ 186 h 603"/>
              <a:gd name="T4" fmla="*/ 301 w 638"/>
              <a:gd name="T5" fmla="*/ 186 h 603"/>
              <a:gd name="T6" fmla="*/ 299 w 638"/>
              <a:gd name="T7" fmla="*/ 129 h 603"/>
              <a:gd name="T8" fmla="*/ 299 w 638"/>
              <a:gd name="T9" fmla="*/ 119 h 603"/>
              <a:gd name="T10" fmla="*/ 301 w 638"/>
              <a:gd name="T11" fmla="*/ 54 h 603"/>
              <a:gd name="T12" fmla="*/ 305 w 638"/>
              <a:gd name="T13" fmla="*/ 27 h 603"/>
              <a:gd name="T14" fmla="*/ 273 w 638"/>
              <a:gd name="T15" fmla="*/ 59 h 603"/>
              <a:gd name="T16" fmla="*/ 263 w 638"/>
              <a:gd name="T17" fmla="*/ 113 h 603"/>
              <a:gd name="T18" fmla="*/ 111 w 638"/>
              <a:gd name="T19" fmla="*/ 94 h 603"/>
              <a:gd name="T20" fmla="*/ 112 w 638"/>
              <a:gd name="T21" fmla="*/ 207 h 603"/>
              <a:gd name="T22" fmla="*/ 117 w 638"/>
              <a:gd name="T23" fmla="*/ 207 h 603"/>
              <a:gd name="T24" fmla="*/ 148 w 638"/>
              <a:gd name="T25" fmla="*/ 339 h 603"/>
              <a:gd name="T26" fmla="*/ 155 w 638"/>
              <a:gd name="T27" fmla="*/ 339 h 603"/>
              <a:gd name="T28" fmla="*/ 185 w 638"/>
              <a:gd name="T29" fmla="*/ 223 h 603"/>
              <a:gd name="T30" fmla="*/ 185 w 638"/>
              <a:gd name="T31" fmla="*/ 126 h 603"/>
              <a:gd name="T32" fmla="*/ 263 w 638"/>
              <a:gd name="T33" fmla="*/ 136 h 603"/>
              <a:gd name="T34" fmla="*/ 282 w 638"/>
              <a:gd name="T35" fmla="*/ 204 h 603"/>
              <a:gd name="T36" fmla="*/ 305 w 638"/>
              <a:gd name="T37" fmla="*/ 214 h 603"/>
              <a:gd name="T38" fmla="*/ 539 w 638"/>
              <a:gd name="T39" fmla="*/ 204 h 603"/>
              <a:gd name="T40" fmla="*/ 539 w 638"/>
              <a:gd name="T41" fmla="*/ 36 h 603"/>
              <a:gd name="T42" fmla="*/ 520 w 638"/>
              <a:gd name="T43" fmla="*/ 221 h 603"/>
              <a:gd name="T44" fmla="*/ 523 w 638"/>
              <a:gd name="T45" fmla="*/ 341 h 603"/>
              <a:gd name="T46" fmla="*/ 367 w 638"/>
              <a:gd name="T47" fmla="*/ 249 h 603"/>
              <a:gd name="T48" fmla="*/ 334 w 638"/>
              <a:gd name="T49" fmla="*/ 249 h 603"/>
              <a:gd name="T50" fmla="*/ 520 w 638"/>
              <a:gd name="T51" fmla="*/ 221 h 603"/>
              <a:gd name="T52" fmla="*/ 158 w 638"/>
              <a:gd name="T53" fmla="*/ 438 h 603"/>
              <a:gd name="T54" fmla="*/ 113 w 638"/>
              <a:gd name="T55" fmla="*/ 373 h 603"/>
              <a:gd name="T56" fmla="*/ 361 w 638"/>
              <a:gd name="T57" fmla="*/ 438 h 603"/>
              <a:gd name="T58" fmla="*/ 316 w 638"/>
              <a:gd name="T59" fmla="*/ 373 h 603"/>
              <a:gd name="T60" fmla="*/ 567 w 638"/>
              <a:gd name="T61" fmla="*/ 438 h 603"/>
              <a:gd name="T62" fmla="*/ 522 w 638"/>
              <a:gd name="T63" fmla="*/ 373 h 603"/>
              <a:gd name="T64" fmla="*/ 200 w 638"/>
              <a:gd name="T65" fmla="*/ 487 h 603"/>
              <a:gd name="T66" fmla="*/ 221 w 638"/>
              <a:gd name="T67" fmla="*/ 527 h 603"/>
              <a:gd name="T68" fmla="*/ 265 w 638"/>
              <a:gd name="T69" fmla="*/ 448 h 603"/>
              <a:gd name="T70" fmla="*/ 403 w 638"/>
              <a:gd name="T71" fmla="*/ 527 h 603"/>
              <a:gd name="T72" fmla="*/ 433 w 638"/>
              <a:gd name="T73" fmla="*/ 527 h 603"/>
              <a:gd name="T74" fmla="*/ 570 w 638"/>
              <a:gd name="T75" fmla="*/ 448 h 603"/>
              <a:gd name="T76" fmla="*/ 614 w 638"/>
              <a:gd name="T77" fmla="*/ 527 h 603"/>
              <a:gd name="T78" fmla="*/ 638 w 638"/>
              <a:gd name="T79" fmla="*/ 549 h 603"/>
              <a:gd name="T80" fmla="*/ 608 w 638"/>
              <a:gd name="T81" fmla="*/ 549 h 603"/>
              <a:gd name="T82" fmla="*/ 433 w 638"/>
              <a:gd name="T83" fmla="*/ 549 h 603"/>
              <a:gd name="T84" fmla="*/ 403 w 638"/>
              <a:gd name="T85" fmla="*/ 549 h 603"/>
              <a:gd name="T86" fmla="*/ 227 w 638"/>
              <a:gd name="T87" fmla="*/ 549 h 603"/>
              <a:gd name="T88" fmla="*/ 200 w 638"/>
              <a:gd name="T89" fmla="*/ 549 h 603"/>
              <a:gd name="T90" fmla="*/ 24 w 638"/>
              <a:gd name="T91" fmla="*/ 549 h 603"/>
              <a:gd name="T92" fmla="*/ 24 w 638"/>
              <a:gd name="T93" fmla="*/ 527 h 603"/>
              <a:gd name="T94" fmla="*/ 152 w 638"/>
              <a:gd name="T95" fmla="*/ 0 h 603"/>
              <a:gd name="T96" fmla="*/ 108 w 638"/>
              <a:gd name="T97" fmla="*/ 44 h 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38" h="603">
                <a:moveTo>
                  <a:pt x="516" y="52"/>
                </a:moveTo>
                <a:cubicBezTo>
                  <a:pt x="517" y="52"/>
                  <a:pt x="519" y="53"/>
                  <a:pt x="520" y="54"/>
                </a:cubicBezTo>
                <a:cubicBezTo>
                  <a:pt x="522" y="56"/>
                  <a:pt x="522" y="57"/>
                  <a:pt x="522" y="59"/>
                </a:cubicBezTo>
                <a:lnTo>
                  <a:pt x="522" y="181"/>
                </a:lnTo>
                <a:cubicBezTo>
                  <a:pt x="522" y="183"/>
                  <a:pt x="522" y="185"/>
                  <a:pt x="520" y="186"/>
                </a:cubicBezTo>
                <a:lnTo>
                  <a:pt x="520" y="186"/>
                </a:lnTo>
                <a:cubicBezTo>
                  <a:pt x="519" y="187"/>
                  <a:pt x="517" y="188"/>
                  <a:pt x="516" y="188"/>
                </a:cubicBezTo>
                <a:lnTo>
                  <a:pt x="305" y="188"/>
                </a:lnTo>
                <a:cubicBezTo>
                  <a:pt x="303" y="188"/>
                  <a:pt x="302" y="187"/>
                  <a:pt x="301" y="186"/>
                </a:cubicBezTo>
                <a:lnTo>
                  <a:pt x="300" y="186"/>
                </a:lnTo>
                <a:cubicBezTo>
                  <a:pt x="299" y="185"/>
                  <a:pt x="299" y="183"/>
                  <a:pt x="299" y="181"/>
                </a:cubicBezTo>
                <a:lnTo>
                  <a:pt x="299" y="129"/>
                </a:lnTo>
                <a:lnTo>
                  <a:pt x="403" y="107"/>
                </a:lnTo>
                <a:lnTo>
                  <a:pt x="403" y="105"/>
                </a:lnTo>
                <a:lnTo>
                  <a:pt x="299" y="119"/>
                </a:lnTo>
                <a:lnTo>
                  <a:pt x="299" y="59"/>
                </a:lnTo>
                <a:cubicBezTo>
                  <a:pt x="299" y="57"/>
                  <a:pt x="299" y="56"/>
                  <a:pt x="300" y="54"/>
                </a:cubicBezTo>
                <a:lnTo>
                  <a:pt x="301" y="54"/>
                </a:lnTo>
                <a:cubicBezTo>
                  <a:pt x="302" y="53"/>
                  <a:pt x="303" y="52"/>
                  <a:pt x="305" y="52"/>
                </a:cubicBezTo>
                <a:lnTo>
                  <a:pt x="516" y="52"/>
                </a:lnTo>
                <a:close/>
                <a:moveTo>
                  <a:pt x="305" y="27"/>
                </a:moveTo>
                <a:cubicBezTo>
                  <a:pt x="296" y="27"/>
                  <a:pt x="288" y="30"/>
                  <a:pt x="282" y="36"/>
                </a:cubicBezTo>
                <a:lnTo>
                  <a:pt x="282" y="36"/>
                </a:lnTo>
                <a:cubicBezTo>
                  <a:pt x="276" y="42"/>
                  <a:pt x="273" y="50"/>
                  <a:pt x="273" y="59"/>
                </a:cubicBezTo>
                <a:lnTo>
                  <a:pt x="273" y="122"/>
                </a:lnTo>
                <a:lnTo>
                  <a:pt x="263" y="124"/>
                </a:lnTo>
                <a:lnTo>
                  <a:pt x="263" y="113"/>
                </a:lnTo>
                <a:lnTo>
                  <a:pt x="217" y="113"/>
                </a:lnTo>
                <a:lnTo>
                  <a:pt x="185" y="94"/>
                </a:lnTo>
                <a:lnTo>
                  <a:pt x="111" y="94"/>
                </a:lnTo>
                <a:cubicBezTo>
                  <a:pt x="96" y="94"/>
                  <a:pt x="84" y="106"/>
                  <a:pt x="84" y="121"/>
                </a:cubicBezTo>
                <a:lnTo>
                  <a:pt x="84" y="207"/>
                </a:lnTo>
                <a:lnTo>
                  <a:pt x="112" y="207"/>
                </a:lnTo>
                <a:lnTo>
                  <a:pt x="112" y="144"/>
                </a:lnTo>
                <a:lnTo>
                  <a:pt x="117" y="144"/>
                </a:lnTo>
                <a:lnTo>
                  <a:pt x="117" y="207"/>
                </a:lnTo>
                <a:lnTo>
                  <a:pt x="117" y="223"/>
                </a:lnTo>
                <a:lnTo>
                  <a:pt x="117" y="339"/>
                </a:lnTo>
                <a:lnTo>
                  <a:pt x="148" y="339"/>
                </a:lnTo>
                <a:lnTo>
                  <a:pt x="148" y="243"/>
                </a:lnTo>
                <a:lnTo>
                  <a:pt x="155" y="243"/>
                </a:lnTo>
                <a:lnTo>
                  <a:pt x="155" y="339"/>
                </a:lnTo>
                <a:lnTo>
                  <a:pt x="185" y="339"/>
                </a:lnTo>
                <a:lnTo>
                  <a:pt x="185" y="322"/>
                </a:lnTo>
                <a:lnTo>
                  <a:pt x="185" y="223"/>
                </a:lnTo>
                <a:lnTo>
                  <a:pt x="185" y="207"/>
                </a:lnTo>
                <a:lnTo>
                  <a:pt x="185" y="144"/>
                </a:lnTo>
                <a:lnTo>
                  <a:pt x="185" y="126"/>
                </a:lnTo>
                <a:lnTo>
                  <a:pt x="217" y="144"/>
                </a:lnTo>
                <a:lnTo>
                  <a:pt x="263" y="144"/>
                </a:lnTo>
                <a:lnTo>
                  <a:pt x="263" y="136"/>
                </a:lnTo>
                <a:lnTo>
                  <a:pt x="273" y="134"/>
                </a:lnTo>
                <a:lnTo>
                  <a:pt x="273" y="181"/>
                </a:lnTo>
                <a:cubicBezTo>
                  <a:pt x="273" y="190"/>
                  <a:pt x="276" y="198"/>
                  <a:pt x="282" y="204"/>
                </a:cubicBezTo>
                <a:lnTo>
                  <a:pt x="282" y="204"/>
                </a:lnTo>
                <a:lnTo>
                  <a:pt x="282" y="204"/>
                </a:lnTo>
                <a:cubicBezTo>
                  <a:pt x="288" y="210"/>
                  <a:pt x="296" y="214"/>
                  <a:pt x="305" y="214"/>
                </a:cubicBezTo>
                <a:lnTo>
                  <a:pt x="516" y="214"/>
                </a:lnTo>
                <a:cubicBezTo>
                  <a:pt x="525" y="214"/>
                  <a:pt x="533" y="210"/>
                  <a:pt x="539" y="204"/>
                </a:cubicBezTo>
                <a:lnTo>
                  <a:pt x="539" y="204"/>
                </a:lnTo>
                <a:cubicBezTo>
                  <a:pt x="545" y="198"/>
                  <a:pt x="548" y="190"/>
                  <a:pt x="548" y="181"/>
                </a:cubicBezTo>
                <a:lnTo>
                  <a:pt x="548" y="59"/>
                </a:lnTo>
                <a:cubicBezTo>
                  <a:pt x="548" y="50"/>
                  <a:pt x="545" y="42"/>
                  <a:pt x="539" y="36"/>
                </a:cubicBezTo>
                <a:cubicBezTo>
                  <a:pt x="533" y="30"/>
                  <a:pt x="525" y="27"/>
                  <a:pt x="516" y="27"/>
                </a:cubicBezTo>
                <a:lnTo>
                  <a:pt x="305" y="27"/>
                </a:lnTo>
                <a:close/>
                <a:moveTo>
                  <a:pt x="520" y="221"/>
                </a:moveTo>
                <a:lnTo>
                  <a:pt x="520" y="249"/>
                </a:lnTo>
                <a:lnTo>
                  <a:pt x="497" y="249"/>
                </a:lnTo>
                <a:lnTo>
                  <a:pt x="523" y="341"/>
                </a:lnTo>
                <a:lnTo>
                  <a:pt x="490" y="341"/>
                </a:lnTo>
                <a:lnTo>
                  <a:pt x="464" y="249"/>
                </a:lnTo>
                <a:lnTo>
                  <a:pt x="367" y="249"/>
                </a:lnTo>
                <a:lnTo>
                  <a:pt x="341" y="341"/>
                </a:lnTo>
                <a:lnTo>
                  <a:pt x="308" y="341"/>
                </a:lnTo>
                <a:lnTo>
                  <a:pt x="334" y="249"/>
                </a:lnTo>
                <a:lnTo>
                  <a:pt x="306" y="249"/>
                </a:lnTo>
                <a:lnTo>
                  <a:pt x="306" y="221"/>
                </a:lnTo>
                <a:lnTo>
                  <a:pt x="520" y="221"/>
                </a:lnTo>
                <a:close/>
                <a:moveTo>
                  <a:pt x="113" y="373"/>
                </a:moveTo>
                <a:cubicBezTo>
                  <a:pt x="139" y="373"/>
                  <a:pt x="161" y="394"/>
                  <a:pt x="161" y="421"/>
                </a:cubicBezTo>
                <a:cubicBezTo>
                  <a:pt x="161" y="427"/>
                  <a:pt x="160" y="433"/>
                  <a:pt x="158" y="438"/>
                </a:cubicBezTo>
                <a:lnTo>
                  <a:pt x="68" y="438"/>
                </a:lnTo>
                <a:cubicBezTo>
                  <a:pt x="66" y="433"/>
                  <a:pt x="65" y="427"/>
                  <a:pt x="65" y="421"/>
                </a:cubicBezTo>
                <a:cubicBezTo>
                  <a:pt x="65" y="394"/>
                  <a:pt x="86" y="373"/>
                  <a:pt x="113" y="373"/>
                </a:cubicBezTo>
                <a:close/>
                <a:moveTo>
                  <a:pt x="316" y="373"/>
                </a:moveTo>
                <a:cubicBezTo>
                  <a:pt x="342" y="373"/>
                  <a:pt x="364" y="394"/>
                  <a:pt x="364" y="421"/>
                </a:cubicBezTo>
                <a:cubicBezTo>
                  <a:pt x="364" y="427"/>
                  <a:pt x="363" y="433"/>
                  <a:pt x="361" y="438"/>
                </a:cubicBezTo>
                <a:lnTo>
                  <a:pt x="271" y="438"/>
                </a:lnTo>
                <a:cubicBezTo>
                  <a:pt x="269" y="433"/>
                  <a:pt x="268" y="427"/>
                  <a:pt x="268" y="421"/>
                </a:cubicBezTo>
                <a:cubicBezTo>
                  <a:pt x="268" y="394"/>
                  <a:pt x="289" y="373"/>
                  <a:pt x="316" y="373"/>
                </a:cubicBezTo>
                <a:close/>
                <a:moveTo>
                  <a:pt x="522" y="373"/>
                </a:moveTo>
                <a:cubicBezTo>
                  <a:pt x="548" y="373"/>
                  <a:pt x="570" y="394"/>
                  <a:pt x="570" y="421"/>
                </a:cubicBezTo>
                <a:cubicBezTo>
                  <a:pt x="570" y="427"/>
                  <a:pt x="569" y="433"/>
                  <a:pt x="567" y="438"/>
                </a:cubicBezTo>
                <a:lnTo>
                  <a:pt x="477" y="438"/>
                </a:lnTo>
                <a:cubicBezTo>
                  <a:pt x="475" y="433"/>
                  <a:pt x="474" y="427"/>
                  <a:pt x="474" y="421"/>
                </a:cubicBezTo>
                <a:cubicBezTo>
                  <a:pt x="474" y="394"/>
                  <a:pt x="495" y="373"/>
                  <a:pt x="522" y="373"/>
                </a:cubicBezTo>
                <a:close/>
                <a:moveTo>
                  <a:pt x="62" y="448"/>
                </a:moveTo>
                <a:lnTo>
                  <a:pt x="161" y="448"/>
                </a:lnTo>
                <a:cubicBezTo>
                  <a:pt x="182" y="448"/>
                  <a:pt x="200" y="466"/>
                  <a:pt x="200" y="487"/>
                </a:cubicBezTo>
                <a:lnTo>
                  <a:pt x="200" y="527"/>
                </a:lnTo>
                <a:lnTo>
                  <a:pt x="203" y="527"/>
                </a:lnTo>
                <a:lnTo>
                  <a:pt x="221" y="527"/>
                </a:lnTo>
                <a:lnTo>
                  <a:pt x="227" y="527"/>
                </a:lnTo>
                <a:lnTo>
                  <a:pt x="227" y="487"/>
                </a:lnTo>
                <a:cubicBezTo>
                  <a:pt x="227" y="466"/>
                  <a:pt x="244" y="448"/>
                  <a:pt x="265" y="448"/>
                </a:cubicBezTo>
                <a:lnTo>
                  <a:pt x="364" y="448"/>
                </a:lnTo>
                <a:cubicBezTo>
                  <a:pt x="385" y="448"/>
                  <a:pt x="403" y="466"/>
                  <a:pt x="403" y="487"/>
                </a:cubicBezTo>
                <a:lnTo>
                  <a:pt x="403" y="527"/>
                </a:lnTo>
                <a:lnTo>
                  <a:pt x="409" y="527"/>
                </a:lnTo>
                <a:lnTo>
                  <a:pt x="424" y="527"/>
                </a:lnTo>
                <a:lnTo>
                  <a:pt x="433" y="527"/>
                </a:lnTo>
                <a:lnTo>
                  <a:pt x="433" y="487"/>
                </a:lnTo>
                <a:cubicBezTo>
                  <a:pt x="433" y="466"/>
                  <a:pt x="450" y="448"/>
                  <a:pt x="471" y="448"/>
                </a:cubicBezTo>
                <a:lnTo>
                  <a:pt x="570" y="448"/>
                </a:lnTo>
                <a:cubicBezTo>
                  <a:pt x="591" y="448"/>
                  <a:pt x="608" y="466"/>
                  <a:pt x="608" y="487"/>
                </a:cubicBezTo>
                <a:lnTo>
                  <a:pt x="608" y="527"/>
                </a:lnTo>
                <a:lnTo>
                  <a:pt x="614" y="527"/>
                </a:lnTo>
                <a:lnTo>
                  <a:pt x="630" y="527"/>
                </a:lnTo>
                <a:lnTo>
                  <a:pt x="638" y="527"/>
                </a:lnTo>
                <a:lnTo>
                  <a:pt x="638" y="549"/>
                </a:lnTo>
                <a:lnTo>
                  <a:pt x="630" y="549"/>
                </a:lnTo>
                <a:lnTo>
                  <a:pt x="614" y="549"/>
                </a:lnTo>
                <a:lnTo>
                  <a:pt x="608" y="549"/>
                </a:lnTo>
                <a:lnTo>
                  <a:pt x="608" y="603"/>
                </a:lnTo>
                <a:lnTo>
                  <a:pt x="433" y="603"/>
                </a:lnTo>
                <a:lnTo>
                  <a:pt x="433" y="549"/>
                </a:lnTo>
                <a:lnTo>
                  <a:pt x="424" y="549"/>
                </a:lnTo>
                <a:lnTo>
                  <a:pt x="409" y="549"/>
                </a:lnTo>
                <a:lnTo>
                  <a:pt x="403" y="549"/>
                </a:lnTo>
                <a:lnTo>
                  <a:pt x="403" y="603"/>
                </a:lnTo>
                <a:lnTo>
                  <a:pt x="227" y="603"/>
                </a:lnTo>
                <a:lnTo>
                  <a:pt x="227" y="549"/>
                </a:lnTo>
                <a:lnTo>
                  <a:pt x="221" y="549"/>
                </a:lnTo>
                <a:lnTo>
                  <a:pt x="203" y="549"/>
                </a:lnTo>
                <a:lnTo>
                  <a:pt x="200" y="549"/>
                </a:lnTo>
                <a:lnTo>
                  <a:pt x="200" y="603"/>
                </a:lnTo>
                <a:lnTo>
                  <a:pt x="24" y="603"/>
                </a:lnTo>
                <a:lnTo>
                  <a:pt x="24" y="549"/>
                </a:lnTo>
                <a:lnTo>
                  <a:pt x="0" y="549"/>
                </a:lnTo>
                <a:lnTo>
                  <a:pt x="0" y="527"/>
                </a:lnTo>
                <a:lnTo>
                  <a:pt x="24" y="527"/>
                </a:lnTo>
                <a:lnTo>
                  <a:pt x="24" y="487"/>
                </a:lnTo>
                <a:cubicBezTo>
                  <a:pt x="24" y="466"/>
                  <a:pt x="41" y="448"/>
                  <a:pt x="62" y="448"/>
                </a:cubicBezTo>
                <a:close/>
                <a:moveTo>
                  <a:pt x="152" y="0"/>
                </a:moveTo>
                <a:cubicBezTo>
                  <a:pt x="176" y="0"/>
                  <a:pt x="196" y="20"/>
                  <a:pt x="196" y="44"/>
                </a:cubicBezTo>
                <a:cubicBezTo>
                  <a:pt x="196" y="68"/>
                  <a:pt x="176" y="88"/>
                  <a:pt x="152" y="88"/>
                </a:cubicBezTo>
                <a:cubicBezTo>
                  <a:pt x="127" y="88"/>
                  <a:pt x="108" y="68"/>
                  <a:pt x="108" y="44"/>
                </a:cubicBezTo>
                <a:cubicBezTo>
                  <a:pt x="108" y="20"/>
                  <a:pt x="127" y="0"/>
                  <a:pt x="152" y="0"/>
                </a:cubicBezTo>
                <a:close/>
              </a:path>
            </a:pathLst>
          </a:custGeom>
          <a:solidFill>
            <a:srgbClr val="F4F4F3"/>
          </a:solidFill>
          <a:ln>
            <a:noFill/>
          </a:ln>
        </p:spPr>
        <p:txBody>
          <a:bodyPr vert="horz" wrap="square" lIns="91440" tIns="45720" rIns="91440" bIns="45720" numCol="1" anchor="t" anchorCtr="0" compatLnSpc="1"/>
          <a:lstStyle/>
          <a:p>
            <a:endParaRPr lang="zh-CN" altLang="en-US">
              <a:solidFill>
                <a:schemeClr val="accent2"/>
              </a:solidFill>
            </a:endParaRPr>
          </a:p>
        </p:txBody>
      </p:sp>
      <p:sp>
        <p:nvSpPr>
          <p:cNvPr id="15" name="TextBox 12"/>
          <p:cNvSpPr txBox="1"/>
          <p:nvPr/>
        </p:nvSpPr>
        <p:spPr>
          <a:xfrm>
            <a:off x="1113341" y="4291078"/>
            <a:ext cx="3963621" cy="2538095"/>
          </a:xfrm>
          <a:prstGeom prst="rect">
            <a:avLst/>
          </a:prstGeom>
          <a:noFill/>
        </p:spPr>
        <p:txBody>
          <a:bodyPr wrap="square" rtlCol="0">
            <a:spAutoFit/>
          </a:bodyPr>
          <a:lstStyle/>
          <a:p>
            <a:pPr>
              <a:lnSpc>
                <a:spcPct val="150000"/>
              </a:lnSpc>
            </a:pPr>
            <a:r>
              <a:rPr lang="zh-CN" altLang="en-US" sz="3600" dirty="0" smtClean="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en-US" sz="3600" b="1" dirty="0" smtClean="0">
                <a:solidFill>
                  <a:srgbClr val="175FB4"/>
                </a:solidFill>
                <a:latin typeface="微软雅黑" panose="020B0503020204020204" pitchFamily="34" charset="-122"/>
                <a:ea typeface="微软雅黑" panose="020B0503020204020204" pitchFamily="34" charset="-122"/>
              </a:rPr>
              <a:t>重点知识解析</a:t>
            </a:r>
            <a:endParaRPr lang="en-US" altLang="zh-CN" sz="3600" b="1" dirty="0" smtClean="0">
              <a:solidFill>
                <a:srgbClr val="175FB4"/>
              </a:solidFill>
              <a:latin typeface="微软雅黑" panose="020B0503020204020204" pitchFamily="34" charset="-122"/>
              <a:ea typeface="微软雅黑" panose="020B0503020204020204" pitchFamily="34" charset="-122"/>
            </a:endParaRPr>
          </a:p>
          <a:p>
            <a:pPr>
              <a:lnSpc>
                <a:spcPct val="150000"/>
              </a:lnSpc>
            </a:pPr>
            <a:r>
              <a:rPr lang="zh-CN" altLang="en-US" sz="1400" dirty="0" smtClean="0">
                <a:solidFill>
                  <a:schemeClr val="tx1">
                    <a:lumMod val="85000"/>
                    <a:lumOff val="15000"/>
                  </a:schemeClr>
                </a:solidFill>
                <a:latin typeface="微软雅黑" panose="020B0503020204020204" pitchFamily="34" charset="-122"/>
                <a:ea typeface="微软雅黑" panose="020B0503020204020204" pitchFamily="34" charset="-122"/>
              </a:rPr>
              <a:t>这里输入简单的文字概述里</a:t>
            </a: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输入</a:t>
            </a:r>
            <a:r>
              <a:rPr lang="zh-CN" altLang="en-US" sz="1400" dirty="0" smtClean="0">
                <a:solidFill>
                  <a:schemeClr val="tx1">
                    <a:lumMod val="85000"/>
                    <a:lumOff val="15000"/>
                  </a:schemeClr>
                </a:solidFill>
                <a:latin typeface="微软雅黑" panose="020B0503020204020204" pitchFamily="34" charset="-122"/>
                <a:ea typeface="微软雅黑" panose="020B0503020204020204" pitchFamily="34" charset="-122"/>
              </a:rPr>
              <a:t>简单文字概述这里</a:t>
            </a: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简单输入简单</a:t>
            </a:r>
            <a:r>
              <a:rPr lang="zh-CN" altLang="en-US" sz="1400" dirty="0" smtClean="0">
                <a:solidFill>
                  <a:schemeClr val="tx1">
                    <a:lumMod val="85000"/>
                    <a:lumOff val="15000"/>
                  </a:schemeClr>
                </a:solidFill>
                <a:latin typeface="微软雅黑" panose="020B0503020204020204" pitchFamily="34" charset="-122"/>
                <a:ea typeface="微软雅黑" panose="020B0503020204020204" pitchFamily="34" charset="-122"/>
              </a:rPr>
              <a:t>文字</a:t>
            </a:r>
            <a:endParaRPr lang="en-US" altLang="zh-CN" sz="1400" dirty="0" smtClean="0">
              <a:solidFill>
                <a:schemeClr val="tx1">
                  <a:lumMod val="85000"/>
                  <a:lumOff val="15000"/>
                </a:schemeClr>
              </a:solidFill>
              <a:latin typeface="微软雅黑" panose="020B0503020204020204" pitchFamily="34" charset="-122"/>
              <a:ea typeface="微软雅黑" panose="020B0503020204020204" pitchFamily="34" charset="-122"/>
            </a:endParaRPr>
          </a:p>
          <a:p>
            <a:pPr>
              <a:lnSpc>
                <a:spcPct val="150000"/>
              </a:lnSpc>
            </a:pP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这里输入简单的文字概述里输入简单文字概述这里简单输入简单文字 </a:t>
            </a:r>
            <a:endParaRPr lang="en-US" altLang="zh-CN" sz="1400" dirty="0">
              <a:solidFill>
                <a:schemeClr val="tx1">
                  <a:lumMod val="85000"/>
                  <a:lumOff val="15000"/>
                </a:schemeClr>
              </a:solidFill>
              <a:latin typeface="微软雅黑" panose="020B0503020204020204" pitchFamily="34" charset="-122"/>
              <a:ea typeface="微软雅黑" panose="020B0503020204020204" pitchFamily="34" charset="-122"/>
            </a:endParaRPr>
          </a:p>
          <a:p>
            <a:pPr>
              <a:lnSpc>
                <a:spcPct val="150000"/>
              </a:lnSpc>
            </a:pPr>
            <a:endParaRPr lang="en-US" altLang="zh-CN" sz="1400" dirty="0" smtClean="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6" name="TextBox 12"/>
          <p:cNvSpPr txBox="1"/>
          <p:nvPr/>
        </p:nvSpPr>
        <p:spPr>
          <a:xfrm>
            <a:off x="7085872" y="4314161"/>
            <a:ext cx="4179855" cy="2585323"/>
          </a:xfrm>
          <a:prstGeom prst="rect">
            <a:avLst/>
          </a:prstGeom>
          <a:noFill/>
        </p:spPr>
        <p:txBody>
          <a:bodyPr wrap="square" rtlCol="0">
            <a:spAutoFit/>
          </a:bodyPr>
          <a:lstStyle/>
          <a:p>
            <a:pPr>
              <a:lnSpc>
                <a:spcPct val="150000"/>
              </a:lnSpc>
            </a:pPr>
            <a:r>
              <a:rPr lang="zh-CN" altLang="en-US" sz="3200" b="1" dirty="0" smtClean="0">
                <a:solidFill>
                  <a:srgbClr val="26AC39"/>
                </a:solidFill>
                <a:latin typeface="微软雅黑" panose="020B0503020204020204" pitchFamily="34" charset="-122"/>
                <a:ea typeface="微软雅黑" panose="020B0503020204020204" pitchFamily="34" charset="-122"/>
              </a:rPr>
              <a:t>      </a:t>
            </a:r>
            <a:r>
              <a:rPr lang="zh-CN" altLang="en-US" sz="3200" b="1" dirty="0" smtClean="0">
                <a:solidFill>
                  <a:srgbClr val="45B314"/>
                </a:solidFill>
                <a:latin typeface="微软雅黑" panose="020B0503020204020204" pitchFamily="34" charset="-122"/>
                <a:ea typeface="微软雅黑" panose="020B0503020204020204" pitchFamily="34" charset="-122"/>
              </a:rPr>
              <a:t>难点</a:t>
            </a:r>
            <a:r>
              <a:rPr lang="zh-CN" altLang="en-US" sz="3200" b="1" dirty="0">
                <a:solidFill>
                  <a:srgbClr val="45B314"/>
                </a:solidFill>
                <a:latin typeface="微软雅黑" panose="020B0503020204020204" pitchFamily="34" charset="-122"/>
                <a:ea typeface="微软雅黑" panose="020B0503020204020204" pitchFamily="34" charset="-122"/>
              </a:rPr>
              <a:t>知识解析</a:t>
            </a:r>
            <a:endParaRPr lang="en-US" altLang="zh-CN" sz="3200" b="1" dirty="0">
              <a:solidFill>
                <a:srgbClr val="45B314"/>
              </a:solidFill>
              <a:latin typeface="微软雅黑" panose="020B0503020204020204" pitchFamily="34" charset="-122"/>
              <a:ea typeface="微软雅黑" panose="020B0503020204020204" pitchFamily="34" charset="-122"/>
            </a:endParaRPr>
          </a:p>
          <a:p>
            <a:pPr>
              <a:lnSpc>
                <a:spcPct val="150000"/>
              </a:lnSpc>
            </a:pPr>
            <a:r>
              <a:rPr lang="zh-CN" altLang="en-US" sz="1400" dirty="0" smtClean="0">
                <a:solidFill>
                  <a:schemeClr val="tx1">
                    <a:lumMod val="85000"/>
                    <a:lumOff val="15000"/>
                  </a:schemeClr>
                </a:solidFill>
                <a:latin typeface="微软雅黑" panose="020B0503020204020204" pitchFamily="34" charset="-122"/>
                <a:ea typeface="微软雅黑" panose="020B0503020204020204" pitchFamily="34" charset="-122"/>
              </a:rPr>
              <a:t>这里输入简单的文字概述里</a:t>
            </a: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输入</a:t>
            </a:r>
            <a:r>
              <a:rPr lang="zh-CN" altLang="en-US" sz="1400" dirty="0" smtClean="0">
                <a:solidFill>
                  <a:schemeClr val="tx1">
                    <a:lumMod val="85000"/>
                    <a:lumOff val="15000"/>
                  </a:schemeClr>
                </a:solidFill>
                <a:latin typeface="微软雅黑" panose="020B0503020204020204" pitchFamily="34" charset="-122"/>
                <a:ea typeface="微软雅黑" panose="020B0503020204020204" pitchFamily="34" charset="-122"/>
              </a:rPr>
              <a:t>简单文字概述这里</a:t>
            </a: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简单输入简单</a:t>
            </a:r>
            <a:r>
              <a:rPr lang="zh-CN" altLang="en-US" sz="1400" dirty="0" smtClean="0">
                <a:solidFill>
                  <a:schemeClr val="tx1">
                    <a:lumMod val="85000"/>
                    <a:lumOff val="15000"/>
                  </a:schemeClr>
                </a:solidFill>
                <a:latin typeface="微软雅黑" panose="020B0503020204020204" pitchFamily="34" charset="-122"/>
                <a:ea typeface="微软雅黑" panose="020B0503020204020204" pitchFamily="34" charset="-122"/>
              </a:rPr>
              <a:t>文字</a:t>
            </a:r>
            <a:endParaRPr lang="en-US" altLang="zh-CN" sz="1400" dirty="0" smtClean="0">
              <a:solidFill>
                <a:schemeClr val="tx1">
                  <a:lumMod val="85000"/>
                  <a:lumOff val="15000"/>
                </a:schemeClr>
              </a:solidFill>
              <a:latin typeface="微软雅黑" panose="020B0503020204020204" pitchFamily="34" charset="-122"/>
              <a:ea typeface="微软雅黑" panose="020B0503020204020204" pitchFamily="34" charset="-122"/>
            </a:endParaRPr>
          </a:p>
          <a:p>
            <a:pPr>
              <a:lnSpc>
                <a:spcPct val="150000"/>
              </a:lnSpc>
            </a:pP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这里输入简单的文字概述里输入简单文字概述这里简单输入简单文字</a:t>
            </a:r>
            <a:endParaRPr lang="en-US" altLang="zh-CN" sz="1400" dirty="0">
              <a:solidFill>
                <a:schemeClr val="tx1">
                  <a:lumMod val="85000"/>
                  <a:lumOff val="15000"/>
                </a:schemeClr>
              </a:solidFill>
              <a:latin typeface="微软雅黑" panose="020B0503020204020204" pitchFamily="34" charset="-122"/>
              <a:ea typeface="微软雅黑" panose="020B0503020204020204" pitchFamily="34" charset="-122"/>
            </a:endParaRPr>
          </a:p>
          <a:p>
            <a:pPr>
              <a:lnSpc>
                <a:spcPct val="150000"/>
              </a:lnSpc>
            </a:pPr>
            <a:endParaRPr lang="en-US" altLang="zh-CN" sz="1600" dirty="0" smtClean="0">
              <a:solidFill>
                <a:schemeClr val="tx1">
                  <a:lumMod val="85000"/>
                  <a:lumOff val="1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10" presetClass="entr" presetSubtype="0"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par>
                          <p:cTn id="18" fill="hold">
                            <p:stCondLst>
                              <p:cond delay="2000"/>
                            </p:stCondLst>
                            <p:childTnLst>
                              <p:par>
                                <p:cTn id="19" presetID="16" presetClass="entr" presetSubtype="37" fill="hold" grpId="0"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arn(outVertical)">
                                      <p:cBhvr>
                                        <p:cTn id="21" dur="500"/>
                                        <p:tgtEl>
                                          <p:spTgt spid="15"/>
                                        </p:tgtEl>
                                      </p:cBhvr>
                                    </p:animEffect>
                                  </p:childTnLst>
                                </p:cTn>
                              </p:par>
                            </p:childTnLst>
                          </p:cTn>
                        </p:par>
                        <p:par>
                          <p:cTn id="22" fill="hold">
                            <p:stCondLst>
                              <p:cond delay="2500"/>
                            </p:stCondLst>
                            <p:childTnLst>
                              <p:par>
                                <p:cTn id="23" presetID="16" presetClass="entr" presetSubtype="37"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outVertical)">
                                      <p:cBhvr>
                                        <p:cTn id="25" dur="500"/>
                                        <p:tgtEl>
                                          <p:spTgt spid="8"/>
                                        </p:tgtEl>
                                      </p:cBhvr>
                                    </p:animEffect>
                                  </p:childTnLst>
                                </p:cTn>
                              </p:par>
                            </p:childTnLst>
                          </p:cTn>
                        </p:par>
                        <p:par>
                          <p:cTn id="26" fill="hold">
                            <p:stCondLst>
                              <p:cond delay="3000"/>
                            </p:stCondLst>
                            <p:childTnLst>
                              <p:par>
                                <p:cTn id="27" presetID="47" presetClass="entr" presetSubtype="0" fill="hold" grpId="0" nodeType="after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1000"/>
                                        <p:tgtEl>
                                          <p:spTgt spid="12"/>
                                        </p:tgtEl>
                                      </p:cBhvr>
                                    </p:animEffect>
                                    <p:anim calcmode="lin" valueType="num">
                                      <p:cBhvr>
                                        <p:cTn id="30" dur="1000" fill="hold"/>
                                        <p:tgtEl>
                                          <p:spTgt spid="12"/>
                                        </p:tgtEl>
                                        <p:attrNameLst>
                                          <p:attrName>ppt_x</p:attrName>
                                        </p:attrNameLst>
                                      </p:cBhvr>
                                      <p:tavLst>
                                        <p:tav tm="0">
                                          <p:val>
                                            <p:strVal val="#ppt_x"/>
                                          </p:val>
                                        </p:tav>
                                        <p:tav tm="100000">
                                          <p:val>
                                            <p:strVal val="#ppt_x"/>
                                          </p:val>
                                        </p:tav>
                                      </p:tavLst>
                                    </p:anim>
                                    <p:anim calcmode="lin" valueType="num">
                                      <p:cBhvr>
                                        <p:cTn id="31" dur="1000" fill="hold"/>
                                        <p:tgtEl>
                                          <p:spTgt spid="12"/>
                                        </p:tgtEl>
                                        <p:attrNameLst>
                                          <p:attrName>ppt_y</p:attrName>
                                        </p:attrNameLst>
                                      </p:cBhvr>
                                      <p:tavLst>
                                        <p:tav tm="0">
                                          <p:val>
                                            <p:strVal val="#ppt_y-.1"/>
                                          </p:val>
                                        </p:tav>
                                        <p:tav tm="100000">
                                          <p:val>
                                            <p:strVal val="#ppt_y"/>
                                          </p:val>
                                        </p:tav>
                                      </p:tavLst>
                                    </p:anim>
                                  </p:childTnLst>
                                </p:cTn>
                              </p:par>
                            </p:childTnLst>
                          </p:cTn>
                        </p:par>
                        <p:par>
                          <p:cTn id="32" fill="hold">
                            <p:stCondLst>
                              <p:cond delay="4000"/>
                            </p:stCondLst>
                            <p:childTnLst>
                              <p:par>
                                <p:cTn id="33" presetID="10" presetClass="entr" presetSubtype="0" fill="hold" grpId="0" nodeType="after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childTnLst>
                          </p:cTn>
                        </p:par>
                        <p:par>
                          <p:cTn id="36" fill="hold">
                            <p:stCondLst>
                              <p:cond delay="4500"/>
                            </p:stCondLst>
                            <p:childTnLst>
                              <p:par>
                                <p:cTn id="37" presetID="16" presetClass="entr" presetSubtype="37" fill="hold" grpId="0" nodeType="after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barn(outVertical)">
                                      <p:cBhvr>
                                        <p:cTn id="3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2" grpId="0" animBg="1"/>
      <p:bldP spid="13" grpId="0" animBg="1"/>
      <p:bldP spid="14" grpId="0" animBg="1"/>
      <p:bldP spid="15"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a:extLst>
              <a:ext uri="{28A0092B-C50C-407E-A947-70E740481C1C}">
                <a14:useLocalDpi xmlns:a14="http://schemas.microsoft.com/office/drawing/2010/main" val="0"/>
              </a:ext>
            </a:extLst>
          </a:blip>
          <a:srcRect b="79586"/>
          <a:stretch>
            <a:fillRect/>
          </a:stretch>
        </p:blipFill>
        <p:spPr>
          <a:xfrm flipV="1">
            <a:off x="0" y="0"/>
            <a:ext cx="12234118" cy="1369302"/>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6897" y="0"/>
            <a:ext cx="1715115" cy="987906"/>
          </a:xfrm>
          <a:prstGeom prst="rect">
            <a:avLst/>
          </a:prstGeom>
        </p:spPr>
      </p:pic>
      <p:pic>
        <p:nvPicPr>
          <p:cNvPr id="11" name="图片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85233" y="-26350"/>
            <a:ext cx="2672936" cy="711001"/>
          </a:xfrm>
          <a:prstGeom prst="rect">
            <a:avLst/>
          </a:prstGeom>
        </p:spPr>
      </p:pic>
      <p:sp>
        <p:nvSpPr>
          <p:cNvPr id="19" name="文本框 18"/>
          <p:cNvSpPr txBox="1"/>
          <p:nvPr/>
        </p:nvSpPr>
        <p:spPr>
          <a:xfrm>
            <a:off x="2553916" y="78454"/>
            <a:ext cx="2659702" cy="830997"/>
          </a:xfrm>
          <a:prstGeom prst="rect">
            <a:avLst/>
          </a:prstGeom>
          <a:noFill/>
        </p:spPr>
        <p:txBody>
          <a:bodyPr wrap="none" rtlCol="0">
            <a:spAutoFit/>
          </a:bodyPr>
          <a:lstStyle/>
          <a:p>
            <a:r>
              <a:rPr lang="zh-CN" altLang="en-US" sz="4800" b="1" dirty="0" smtClean="0">
                <a:solidFill>
                  <a:srgbClr val="FDFDFD"/>
                </a:solidFill>
                <a:latin typeface="幼圆" panose="02010509060101010101" pitchFamily="49" charset="-122"/>
                <a:ea typeface="幼圆" panose="02010509060101010101" pitchFamily="49" charset="-122"/>
              </a:rPr>
              <a:t>教学方法</a:t>
            </a:r>
            <a:endParaRPr lang="zh-CN" altLang="en-US" sz="4800" b="1" dirty="0">
              <a:solidFill>
                <a:srgbClr val="FDFDFD"/>
              </a:solidFill>
              <a:latin typeface="幼圆" panose="02010509060101010101" pitchFamily="49" charset="-122"/>
              <a:ea typeface="幼圆" panose="02010509060101010101" pitchFamily="49" charset="-122"/>
            </a:endParaRPr>
          </a:p>
        </p:txBody>
      </p:sp>
      <p:pic>
        <p:nvPicPr>
          <p:cNvPr id="21" name="图片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55554" y="256275"/>
            <a:ext cx="4178564" cy="909452"/>
          </a:xfrm>
          <a:prstGeom prst="rect">
            <a:avLst/>
          </a:prstGeom>
        </p:spPr>
      </p:pic>
      <p:grpSp>
        <p:nvGrpSpPr>
          <p:cNvPr id="7" name="组合 6"/>
          <p:cNvGrpSpPr/>
          <p:nvPr/>
        </p:nvGrpSpPr>
        <p:grpSpPr>
          <a:xfrm>
            <a:off x="5633797" y="2887893"/>
            <a:ext cx="863618" cy="3502696"/>
            <a:chOff x="5633797" y="2887893"/>
            <a:chExt cx="863618" cy="3502696"/>
          </a:xfrm>
        </p:grpSpPr>
        <p:cxnSp>
          <p:nvCxnSpPr>
            <p:cNvPr id="8" name="直接连接符 7"/>
            <p:cNvCxnSpPr/>
            <p:nvPr/>
          </p:nvCxnSpPr>
          <p:spPr>
            <a:xfrm>
              <a:off x="6061687" y="2887893"/>
              <a:ext cx="0" cy="2567863"/>
            </a:xfrm>
            <a:prstGeom prst="line">
              <a:avLst/>
            </a:prstGeom>
            <a:ln w="38100">
              <a:solidFill>
                <a:srgbClr val="226BC1"/>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6260251" y="3329208"/>
              <a:ext cx="0" cy="2296350"/>
            </a:xfrm>
            <a:prstGeom prst="line">
              <a:avLst/>
            </a:prstGeom>
            <a:ln w="38100">
              <a:solidFill>
                <a:srgbClr val="50BE20"/>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6497415" y="4094239"/>
              <a:ext cx="0" cy="2296350"/>
            </a:xfrm>
            <a:prstGeom prst="line">
              <a:avLst/>
            </a:prstGeom>
            <a:ln w="38100">
              <a:solidFill>
                <a:srgbClr val="226BC1"/>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5854735" y="3329208"/>
              <a:ext cx="0" cy="2296350"/>
            </a:xfrm>
            <a:prstGeom prst="line">
              <a:avLst/>
            </a:prstGeom>
            <a:ln w="38100">
              <a:solidFill>
                <a:srgbClr val="50BE20"/>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5633797" y="4094239"/>
              <a:ext cx="0" cy="2296350"/>
            </a:xfrm>
            <a:prstGeom prst="line">
              <a:avLst/>
            </a:prstGeom>
            <a:ln w="38100">
              <a:solidFill>
                <a:srgbClr val="226BC1"/>
              </a:solidFill>
            </a:ln>
          </p:spPr>
          <p:style>
            <a:lnRef idx="1">
              <a:schemeClr val="accent1"/>
            </a:lnRef>
            <a:fillRef idx="0">
              <a:schemeClr val="accent1"/>
            </a:fillRef>
            <a:effectRef idx="0">
              <a:schemeClr val="accent1"/>
            </a:effectRef>
            <a:fontRef idx="minor">
              <a:schemeClr val="tx1"/>
            </a:fontRef>
          </p:style>
        </p:cxnSp>
      </p:grpSp>
      <p:sp>
        <p:nvSpPr>
          <p:cNvPr id="15" name="任意多边形 14"/>
          <p:cNvSpPr/>
          <p:nvPr/>
        </p:nvSpPr>
        <p:spPr bwMode="auto">
          <a:xfrm>
            <a:off x="5140188" y="5242415"/>
            <a:ext cx="1988424" cy="1504900"/>
          </a:xfrm>
          <a:custGeom>
            <a:avLst/>
            <a:gdLst>
              <a:gd name="connsiteX0" fmla="*/ 11545 w 1667022"/>
              <a:gd name="connsiteY0" fmla="*/ 0 h 1261653"/>
              <a:gd name="connsiteX1" fmla="*/ 1461805 w 1667022"/>
              <a:gd name="connsiteY1" fmla="*/ 0 h 1261653"/>
              <a:gd name="connsiteX2" fmla="*/ 1469930 w 1667022"/>
              <a:gd name="connsiteY2" fmla="*/ 23627 h 1261653"/>
              <a:gd name="connsiteX3" fmla="*/ 1505166 w 1667022"/>
              <a:gd name="connsiteY3" fmla="*/ 215353 h 1261653"/>
              <a:gd name="connsiteX4" fmla="*/ 1505166 w 1667022"/>
              <a:gd name="connsiteY4" fmla="*/ 219103 h 1261653"/>
              <a:gd name="connsiteX5" fmla="*/ 1501408 w 1667022"/>
              <a:gd name="connsiteY5" fmla="*/ 222854 h 1261653"/>
              <a:gd name="connsiteX6" fmla="*/ 1471340 w 1667022"/>
              <a:gd name="connsiteY6" fmla="*/ 279106 h 1261653"/>
              <a:gd name="connsiteX7" fmla="*/ 1493891 w 1667022"/>
              <a:gd name="connsiteY7" fmla="*/ 335358 h 1261653"/>
              <a:gd name="connsiteX8" fmla="*/ 1659264 w 1667022"/>
              <a:gd name="connsiteY8" fmla="*/ 545367 h 1261653"/>
              <a:gd name="connsiteX9" fmla="*/ 1659264 w 1667022"/>
              <a:gd name="connsiteY9" fmla="*/ 549117 h 1261653"/>
              <a:gd name="connsiteX10" fmla="*/ 1636713 w 1667022"/>
              <a:gd name="connsiteY10" fmla="*/ 624120 h 1261653"/>
              <a:gd name="connsiteX11" fmla="*/ 1587853 w 1667022"/>
              <a:gd name="connsiteY11" fmla="*/ 642870 h 1261653"/>
              <a:gd name="connsiteX12" fmla="*/ 1546510 w 1667022"/>
              <a:gd name="connsiteY12" fmla="*/ 661621 h 1261653"/>
              <a:gd name="connsiteX13" fmla="*/ 1531475 w 1667022"/>
              <a:gd name="connsiteY13" fmla="*/ 680372 h 1261653"/>
              <a:gd name="connsiteX14" fmla="*/ 1542751 w 1667022"/>
              <a:gd name="connsiteY14" fmla="*/ 702873 h 1261653"/>
              <a:gd name="connsiteX15" fmla="*/ 1565302 w 1667022"/>
              <a:gd name="connsiteY15" fmla="*/ 755375 h 1261653"/>
              <a:gd name="connsiteX16" fmla="*/ 1538993 w 1667022"/>
              <a:gd name="connsiteY16" fmla="*/ 800377 h 1261653"/>
              <a:gd name="connsiteX17" fmla="*/ 1523959 w 1667022"/>
              <a:gd name="connsiteY17" fmla="*/ 811627 h 1261653"/>
              <a:gd name="connsiteX18" fmla="*/ 1538993 w 1667022"/>
              <a:gd name="connsiteY18" fmla="*/ 841629 h 1261653"/>
              <a:gd name="connsiteX19" fmla="*/ 1516442 w 1667022"/>
              <a:gd name="connsiteY19" fmla="*/ 886630 h 1261653"/>
              <a:gd name="connsiteX20" fmla="*/ 1490132 w 1667022"/>
              <a:gd name="connsiteY20" fmla="*/ 946633 h 1261653"/>
              <a:gd name="connsiteX21" fmla="*/ 1490132 w 1667022"/>
              <a:gd name="connsiteY21" fmla="*/ 950383 h 1261653"/>
              <a:gd name="connsiteX22" fmla="*/ 1493891 w 1667022"/>
              <a:gd name="connsiteY22" fmla="*/ 972884 h 1261653"/>
              <a:gd name="connsiteX23" fmla="*/ 1497649 w 1667022"/>
              <a:gd name="connsiteY23" fmla="*/ 1044137 h 1261653"/>
              <a:gd name="connsiteX24" fmla="*/ 1369860 w 1667022"/>
              <a:gd name="connsiteY24" fmla="*/ 1119140 h 1261653"/>
              <a:gd name="connsiteX25" fmla="*/ 1366102 w 1667022"/>
              <a:gd name="connsiteY25" fmla="*/ 1119140 h 1261653"/>
              <a:gd name="connsiteX26" fmla="*/ 1230796 w 1667022"/>
              <a:gd name="connsiteY26" fmla="*/ 1115390 h 1261653"/>
              <a:gd name="connsiteX27" fmla="*/ 1155627 w 1667022"/>
              <a:gd name="connsiteY27" fmla="*/ 1119140 h 1261653"/>
              <a:gd name="connsiteX28" fmla="*/ 1151868 w 1667022"/>
              <a:gd name="connsiteY28" fmla="*/ 1119140 h 1261653"/>
              <a:gd name="connsiteX29" fmla="*/ 1118041 w 1667022"/>
              <a:gd name="connsiteY29" fmla="*/ 1126640 h 1261653"/>
              <a:gd name="connsiteX30" fmla="*/ 1054147 w 1667022"/>
              <a:gd name="connsiteY30" fmla="*/ 1239145 h 1261653"/>
              <a:gd name="connsiteX31" fmla="*/ 1049840 w 1667022"/>
              <a:gd name="connsiteY31" fmla="*/ 1261653 h 1261653"/>
              <a:gd name="connsiteX32" fmla="*/ 1025060 w 1667022"/>
              <a:gd name="connsiteY32" fmla="*/ 1248503 h 1261653"/>
              <a:gd name="connsiteX33" fmla="*/ 339355 w 1667022"/>
              <a:gd name="connsiteY33" fmla="*/ 1140445 h 1261653"/>
              <a:gd name="connsiteX34" fmla="*/ 306943 w 1667022"/>
              <a:gd name="connsiteY34" fmla="*/ 1144874 h 1261653"/>
              <a:gd name="connsiteX35" fmla="*/ 311811 w 1667022"/>
              <a:gd name="connsiteY35" fmla="*/ 1129012 h 1261653"/>
              <a:gd name="connsiteX36" fmla="*/ 321241 w 1667022"/>
              <a:gd name="connsiteY36" fmla="*/ 1089139 h 1261653"/>
              <a:gd name="connsiteX37" fmla="*/ 340034 w 1667022"/>
              <a:gd name="connsiteY37" fmla="*/ 909131 h 1261653"/>
              <a:gd name="connsiteX38" fmla="*/ 336275 w 1667022"/>
              <a:gd name="connsiteY38" fmla="*/ 890380 h 1261653"/>
              <a:gd name="connsiteX39" fmla="*/ 272381 w 1667022"/>
              <a:gd name="connsiteY39" fmla="*/ 759125 h 1261653"/>
              <a:gd name="connsiteX40" fmla="*/ 227279 w 1667022"/>
              <a:gd name="connsiteY40" fmla="*/ 695373 h 1261653"/>
              <a:gd name="connsiteX41" fmla="*/ 65664 w 1667022"/>
              <a:gd name="connsiteY41" fmla="*/ 455363 h 1261653"/>
              <a:gd name="connsiteX42" fmla="*/ 54389 w 1667022"/>
              <a:gd name="connsiteY42" fmla="*/ 425362 h 1261653"/>
              <a:gd name="connsiteX43" fmla="*/ 1535 w 1667022"/>
              <a:gd name="connsiteY43" fmla="*/ 78355 h 1261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667022" h="1261653">
                <a:moveTo>
                  <a:pt x="11545" y="0"/>
                </a:moveTo>
                <a:lnTo>
                  <a:pt x="1461805" y="0"/>
                </a:lnTo>
                <a:lnTo>
                  <a:pt x="1469930" y="23627"/>
                </a:lnTo>
                <a:cubicBezTo>
                  <a:pt x="1490132" y="85973"/>
                  <a:pt x="1508925" y="160976"/>
                  <a:pt x="1505166" y="215353"/>
                </a:cubicBezTo>
                <a:cubicBezTo>
                  <a:pt x="1505166" y="215353"/>
                  <a:pt x="1505166" y="215353"/>
                  <a:pt x="1505166" y="219103"/>
                </a:cubicBezTo>
                <a:cubicBezTo>
                  <a:pt x="1505166" y="219103"/>
                  <a:pt x="1505166" y="219103"/>
                  <a:pt x="1501408" y="222854"/>
                </a:cubicBezTo>
                <a:cubicBezTo>
                  <a:pt x="1501408" y="222854"/>
                  <a:pt x="1471340" y="245354"/>
                  <a:pt x="1471340" y="279106"/>
                </a:cubicBezTo>
                <a:cubicBezTo>
                  <a:pt x="1471340" y="297857"/>
                  <a:pt x="1478857" y="316607"/>
                  <a:pt x="1493891" y="335358"/>
                </a:cubicBezTo>
                <a:cubicBezTo>
                  <a:pt x="1554026" y="402861"/>
                  <a:pt x="1655506" y="541616"/>
                  <a:pt x="1659264" y="545367"/>
                </a:cubicBezTo>
                <a:cubicBezTo>
                  <a:pt x="1659264" y="545367"/>
                  <a:pt x="1659264" y="545367"/>
                  <a:pt x="1659264" y="549117"/>
                </a:cubicBezTo>
                <a:cubicBezTo>
                  <a:pt x="1670540" y="567867"/>
                  <a:pt x="1674298" y="605369"/>
                  <a:pt x="1636713" y="624120"/>
                </a:cubicBezTo>
                <a:cubicBezTo>
                  <a:pt x="1617921" y="635370"/>
                  <a:pt x="1602887" y="639120"/>
                  <a:pt x="1587853" y="642870"/>
                </a:cubicBezTo>
                <a:cubicBezTo>
                  <a:pt x="1569061" y="650371"/>
                  <a:pt x="1557785" y="654121"/>
                  <a:pt x="1546510" y="661621"/>
                </a:cubicBezTo>
                <a:cubicBezTo>
                  <a:pt x="1535234" y="669122"/>
                  <a:pt x="1531475" y="676622"/>
                  <a:pt x="1531475" y="680372"/>
                </a:cubicBezTo>
                <a:cubicBezTo>
                  <a:pt x="1527717" y="687872"/>
                  <a:pt x="1535234" y="695373"/>
                  <a:pt x="1542751" y="702873"/>
                </a:cubicBezTo>
                <a:cubicBezTo>
                  <a:pt x="1561543" y="717874"/>
                  <a:pt x="1569061" y="736624"/>
                  <a:pt x="1565302" y="755375"/>
                </a:cubicBezTo>
                <a:cubicBezTo>
                  <a:pt x="1565302" y="774126"/>
                  <a:pt x="1554026" y="789126"/>
                  <a:pt x="1538993" y="800377"/>
                </a:cubicBezTo>
                <a:cubicBezTo>
                  <a:pt x="1535234" y="804127"/>
                  <a:pt x="1527717" y="807877"/>
                  <a:pt x="1523959" y="811627"/>
                </a:cubicBezTo>
                <a:cubicBezTo>
                  <a:pt x="1531475" y="819128"/>
                  <a:pt x="1538993" y="830378"/>
                  <a:pt x="1538993" y="841629"/>
                </a:cubicBezTo>
                <a:cubicBezTo>
                  <a:pt x="1538993" y="860379"/>
                  <a:pt x="1531475" y="871630"/>
                  <a:pt x="1516442" y="886630"/>
                </a:cubicBezTo>
                <a:cubicBezTo>
                  <a:pt x="1482615" y="912881"/>
                  <a:pt x="1486374" y="927882"/>
                  <a:pt x="1490132" y="946633"/>
                </a:cubicBezTo>
                <a:cubicBezTo>
                  <a:pt x="1490132" y="946633"/>
                  <a:pt x="1490132" y="950383"/>
                  <a:pt x="1490132" y="950383"/>
                </a:cubicBezTo>
                <a:cubicBezTo>
                  <a:pt x="1490132" y="957883"/>
                  <a:pt x="1493891" y="965384"/>
                  <a:pt x="1493891" y="972884"/>
                </a:cubicBezTo>
                <a:cubicBezTo>
                  <a:pt x="1501408" y="991635"/>
                  <a:pt x="1508925" y="1017886"/>
                  <a:pt x="1497649" y="1044137"/>
                </a:cubicBezTo>
                <a:cubicBezTo>
                  <a:pt x="1478857" y="1085388"/>
                  <a:pt x="1437513" y="1107889"/>
                  <a:pt x="1369860" y="1119140"/>
                </a:cubicBezTo>
                <a:cubicBezTo>
                  <a:pt x="1369860" y="1119140"/>
                  <a:pt x="1369860" y="1119140"/>
                  <a:pt x="1366102" y="1119140"/>
                </a:cubicBezTo>
                <a:cubicBezTo>
                  <a:pt x="1366102" y="1119140"/>
                  <a:pt x="1294691" y="1115390"/>
                  <a:pt x="1230796" y="1115390"/>
                </a:cubicBezTo>
                <a:cubicBezTo>
                  <a:pt x="1181936" y="1115390"/>
                  <a:pt x="1163143" y="1119140"/>
                  <a:pt x="1155627" y="1119140"/>
                </a:cubicBezTo>
                <a:cubicBezTo>
                  <a:pt x="1155627" y="1119140"/>
                  <a:pt x="1155627" y="1119140"/>
                  <a:pt x="1151868" y="1119140"/>
                </a:cubicBezTo>
                <a:cubicBezTo>
                  <a:pt x="1125559" y="1122890"/>
                  <a:pt x="1118041" y="1126640"/>
                  <a:pt x="1118041" y="1126640"/>
                </a:cubicBezTo>
                <a:cubicBezTo>
                  <a:pt x="1110525" y="1130390"/>
                  <a:pt x="1065423" y="1160391"/>
                  <a:pt x="1054147" y="1239145"/>
                </a:cubicBezTo>
                <a:lnTo>
                  <a:pt x="1049840" y="1261653"/>
                </a:lnTo>
                <a:lnTo>
                  <a:pt x="1025060" y="1248503"/>
                </a:lnTo>
                <a:cubicBezTo>
                  <a:pt x="638270" y="1049159"/>
                  <a:pt x="506393" y="1112949"/>
                  <a:pt x="339355" y="1140445"/>
                </a:cubicBezTo>
                <a:lnTo>
                  <a:pt x="306943" y="1144874"/>
                </a:lnTo>
                <a:lnTo>
                  <a:pt x="311811" y="1129012"/>
                </a:lnTo>
                <a:cubicBezTo>
                  <a:pt x="315486" y="1115580"/>
                  <a:pt x="318657" y="1102264"/>
                  <a:pt x="321241" y="1089139"/>
                </a:cubicBezTo>
                <a:cubicBezTo>
                  <a:pt x="321241" y="1089139"/>
                  <a:pt x="351309" y="957883"/>
                  <a:pt x="340034" y="909131"/>
                </a:cubicBezTo>
                <a:cubicBezTo>
                  <a:pt x="340034" y="901631"/>
                  <a:pt x="340034" y="897881"/>
                  <a:pt x="336275" y="890380"/>
                </a:cubicBezTo>
                <a:cubicBezTo>
                  <a:pt x="332517" y="852879"/>
                  <a:pt x="328759" y="837878"/>
                  <a:pt x="272381" y="759125"/>
                </a:cubicBezTo>
                <a:cubicBezTo>
                  <a:pt x="257347" y="740374"/>
                  <a:pt x="242313" y="717874"/>
                  <a:pt x="227279" y="695373"/>
                </a:cubicBezTo>
                <a:cubicBezTo>
                  <a:pt x="159626" y="601619"/>
                  <a:pt x="80698" y="492864"/>
                  <a:pt x="65664" y="455363"/>
                </a:cubicBezTo>
                <a:cubicBezTo>
                  <a:pt x="65664" y="447863"/>
                  <a:pt x="54389" y="425362"/>
                  <a:pt x="54389" y="425362"/>
                </a:cubicBezTo>
                <a:cubicBezTo>
                  <a:pt x="51570" y="422549"/>
                  <a:pt x="-10446" y="272074"/>
                  <a:pt x="1535" y="78355"/>
                </a:cubicBezTo>
                <a:close/>
              </a:path>
            </a:pathLst>
          </a:custGeom>
          <a:blipFill>
            <a:blip r:embed="rId6"/>
            <a:stretch>
              <a:fillRect/>
            </a:stretch>
          </a:blipFill>
          <a:ln w="25400">
            <a:noFill/>
          </a:ln>
          <a:effectLst>
            <a:softEdge rad="0"/>
          </a:effectLst>
        </p:spPr>
        <p:txBody>
          <a:bodyPr vert="horz" wrap="square" lIns="91440" tIns="45720" rIns="91440" bIns="45720" numCol="1" anchor="t" anchorCtr="0" compatLnSpc="1">
            <a:noAutofit/>
          </a:bodyPr>
          <a:lstStyle/>
          <a:p>
            <a:endParaRPr lang="zh-CN" altLang="en-US">
              <a:solidFill>
                <a:prstClr val="black"/>
              </a:solidFill>
              <a:latin typeface="Arial" panose="020B0604020202020204" pitchFamily="34" charset="0"/>
              <a:ea typeface="微软雅黑" panose="020B0503020204020204" pitchFamily="34" charset="-122"/>
            </a:endParaRPr>
          </a:p>
        </p:txBody>
      </p:sp>
      <p:grpSp>
        <p:nvGrpSpPr>
          <p:cNvPr id="16" name="组合 15"/>
          <p:cNvGrpSpPr/>
          <p:nvPr/>
        </p:nvGrpSpPr>
        <p:grpSpPr>
          <a:xfrm>
            <a:off x="3164637" y="4035013"/>
            <a:ext cx="2469161" cy="615362"/>
            <a:chOff x="3164637" y="4035013"/>
            <a:chExt cx="2469161" cy="615362"/>
          </a:xfrm>
        </p:grpSpPr>
        <p:sp>
          <p:nvSpPr>
            <p:cNvPr id="17" name="五边形 16"/>
            <p:cNvSpPr/>
            <p:nvPr/>
          </p:nvSpPr>
          <p:spPr>
            <a:xfrm flipH="1">
              <a:off x="3164637" y="4092144"/>
              <a:ext cx="2469161" cy="558231"/>
            </a:xfrm>
            <a:prstGeom prst="homePlate">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框 17"/>
            <p:cNvSpPr txBox="1"/>
            <p:nvPr/>
          </p:nvSpPr>
          <p:spPr>
            <a:xfrm>
              <a:off x="3664696" y="4035013"/>
              <a:ext cx="1832553" cy="584775"/>
            </a:xfrm>
            <a:prstGeom prst="rect">
              <a:avLst/>
            </a:prstGeom>
            <a:noFill/>
          </p:spPr>
          <p:txBody>
            <a:bodyPr wrap="none" rtlCol="0">
              <a:spAutoFit/>
            </a:bodyPr>
            <a:lstStyle/>
            <a:p>
              <a:r>
                <a:rPr lang="zh-CN" altLang="en-US" sz="3200" b="1" dirty="0" smtClean="0">
                  <a:solidFill>
                    <a:srgbClr val="FFFFFF"/>
                  </a:solidFill>
                  <a:latin typeface="幼圆" panose="02010509060101010101" pitchFamily="49" charset="-122"/>
                  <a:ea typeface="幼圆" panose="02010509060101010101" pitchFamily="49" charset="-122"/>
                </a:rPr>
                <a:t>网络平台</a:t>
              </a:r>
              <a:endParaRPr lang="zh-CN" altLang="en-US" sz="3200" b="1" dirty="0">
                <a:solidFill>
                  <a:srgbClr val="FFFFFF"/>
                </a:solidFill>
                <a:latin typeface="幼圆" panose="02010509060101010101" pitchFamily="49" charset="-122"/>
                <a:ea typeface="幼圆" panose="02010509060101010101" pitchFamily="49" charset="-122"/>
              </a:endParaRPr>
            </a:p>
          </p:txBody>
        </p:sp>
      </p:grpSp>
      <p:grpSp>
        <p:nvGrpSpPr>
          <p:cNvPr id="20" name="组合 19"/>
          <p:cNvGrpSpPr/>
          <p:nvPr/>
        </p:nvGrpSpPr>
        <p:grpSpPr>
          <a:xfrm>
            <a:off x="2654466" y="3207716"/>
            <a:ext cx="3220561" cy="602578"/>
            <a:chOff x="2654466" y="3207716"/>
            <a:chExt cx="3220561" cy="602578"/>
          </a:xfrm>
        </p:grpSpPr>
        <p:sp>
          <p:nvSpPr>
            <p:cNvPr id="22" name="五边形 21"/>
            <p:cNvSpPr/>
            <p:nvPr/>
          </p:nvSpPr>
          <p:spPr>
            <a:xfrm flipH="1">
              <a:off x="2654466" y="3252063"/>
              <a:ext cx="3220561" cy="558231"/>
            </a:xfrm>
            <a:prstGeom prst="homePlate">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文本框 22"/>
            <p:cNvSpPr txBox="1"/>
            <p:nvPr/>
          </p:nvSpPr>
          <p:spPr>
            <a:xfrm>
              <a:off x="3492684" y="3207716"/>
              <a:ext cx="1832553" cy="584775"/>
            </a:xfrm>
            <a:prstGeom prst="rect">
              <a:avLst/>
            </a:prstGeom>
            <a:noFill/>
          </p:spPr>
          <p:txBody>
            <a:bodyPr wrap="none" rtlCol="0">
              <a:spAutoFit/>
            </a:bodyPr>
            <a:lstStyle/>
            <a:p>
              <a:r>
                <a:rPr lang="zh-CN" altLang="en-US" sz="3200" b="1" dirty="0" smtClean="0">
                  <a:solidFill>
                    <a:srgbClr val="FFFFFF"/>
                  </a:solidFill>
                  <a:latin typeface="幼圆" panose="02010509060101010101" pitchFamily="49" charset="-122"/>
                  <a:ea typeface="幼圆" panose="02010509060101010101" pitchFamily="49" charset="-122"/>
                </a:rPr>
                <a:t>自主学习</a:t>
              </a:r>
              <a:endParaRPr lang="zh-CN" altLang="en-US" sz="3200" b="1" dirty="0">
                <a:solidFill>
                  <a:srgbClr val="FFFFFF"/>
                </a:solidFill>
                <a:latin typeface="幼圆" panose="02010509060101010101" pitchFamily="49" charset="-122"/>
                <a:ea typeface="幼圆" panose="02010509060101010101" pitchFamily="49" charset="-122"/>
              </a:endParaRPr>
            </a:p>
          </p:txBody>
        </p:sp>
      </p:grpSp>
      <p:grpSp>
        <p:nvGrpSpPr>
          <p:cNvPr id="24" name="组合 23"/>
          <p:cNvGrpSpPr/>
          <p:nvPr/>
        </p:nvGrpSpPr>
        <p:grpSpPr>
          <a:xfrm>
            <a:off x="4558847" y="2314767"/>
            <a:ext cx="3039238" cy="620949"/>
            <a:chOff x="4558847" y="2314767"/>
            <a:chExt cx="3039238" cy="620949"/>
          </a:xfrm>
        </p:grpSpPr>
        <p:sp>
          <p:nvSpPr>
            <p:cNvPr id="25" name="任意多边形 24"/>
            <p:cNvSpPr/>
            <p:nvPr/>
          </p:nvSpPr>
          <p:spPr>
            <a:xfrm>
              <a:off x="4558847" y="2374491"/>
              <a:ext cx="3039238" cy="561225"/>
            </a:xfrm>
            <a:custGeom>
              <a:avLst/>
              <a:gdLst>
                <a:gd name="connsiteX0" fmla="*/ 477932 w 2547985"/>
                <a:gd name="connsiteY0" fmla="*/ 0 h 470510"/>
                <a:gd name="connsiteX1" fmla="*/ 2313985 w 2547985"/>
                <a:gd name="connsiteY1" fmla="*/ 0 h 470510"/>
                <a:gd name="connsiteX2" fmla="*/ 2547985 w 2547985"/>
                <a:gd name="connsiteY2" fmla="*/ 234000 h 470510"/>
                <a:gd name="connsiteX3" fmla="*/ 2313985 w 2547985"/>
                <a:gd name="connsiteY3" fmla="*/ 468000 h 470510"/>
                <a:gd name="connsiteX4" fmla="*/ 2070053 w 2547985"/>
                <a:gd name="connsiteY4" fmla="*/ 468000 h 470510"/>
                <a:gd name="connsiteX5" fmla="*/ 2070053 w 2547985"/>
                <a:gd name="connsiteY5" fmla="*/ 470510 h 470510"/>
                <a:gd name="connsiteX6" fmla="*/ 234000 w 2547985"/>
                <a:gd name="connsiteY6" fmla="*/ 470510 h 470510"/>
                <a:gd name="connsiteX7" fmla="*/ 0 w 2547985"/>
                <a:gd name="connsiteY7" fmla="*/ 236510 h 470510"/>
                <a:gd name="connsiteX8" fmla="*/ 234000 w 2547985"/>
                <a:gd name="connsiteY8" fmla="*/ 2510 h 470510"/>
                <a:gd name="connsiteX9" fmla="*/ 477932 w 2547985"/>
                <a:gd name="connsiteY9" fmla="*/ 2510 h 470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47985" h="470510">
                  <a:moveTo>
                    <a:pt x="477932" y="0"/>
                  </a:moveTo>
                  <a:lnTo>
                    <a:pt x="2313985" y="0"/>
                  </a:lnTo>
                  <a:lnTo>
                    <a:pt x="2547985" y="234000"/>
                  </a:lnTo>
                  <a:lnTo>
                    <a:pt x="2313985" y="468000"/>
                  </a:lnTo>
                  <a:lnTo>
                    <a:pt x="2070053" y="468000"/>
                  </a:lnTo>
                  <a:lnTo>
                    <a:pt x="2070053" y="470510"/>
                  </a:lnTo>
                  <a:lnTo>
                    <a:pt x="234000" y="470510"/>
                  </a:lnTo>
                  <a:lnTo>
                    <a:pt x="0" y="236510"/>
                  </a:lnTo>
                  <a:lnTo>
                    <a:pt x="234000" y="2510"/>
                  </a:lnTo>
                  <a:lnTo>
                    <a:pt x="477932" y="2510"/>
                  </a:lnTo>
                  <a:close/>
                </a:path>
              </a:pathLst>
            </a:cu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文本框 25"/>
            <p:cNvSpPr txBox="1"/>
            <p:nvPr/>
          </p:nvSpPr>
          <p:spPr>
            <a:xfrm>
              <a:off x="5218123" y="2314767"/>
              <a:ext cx="1832553" cy="584775"/>
            </a:xfrm>
            <a:prstGeom prst="rect">
              <a:avLst/>
            </a:prstGeom>
            <a:noFill/>
          </p:spPr>
          <p:txBody>
            <a:bodyPr wrap="none" rtlCol="0">
              <a:spAutoFit/>
            </a:bodyPr>
            <a:lstStyle/>
            <a:p>
              <a:r>
                <a:rPr lang="zh-CN" altLang="en-US" sz="3200" b="1" dirty="0" smtClean="0">
                  <a:solidFill>
                    <a:srgbClr val="FFFFFF"/>
                  </a:solidFill>
                  <a:latin typeface="幼圆" panose="02010509060101010101" pitchFamily="49" charset="-122"/>
                  <a:ea typeface="幼圆" panose="02010509060101010101" pitchFamily="49" charset="-122"/>
                </a:rPr>
                <a:t>直观演示</a:t>
              </a:r>
              <a:endParaRPr lang="zh-CN" altLang="en-US" sz="3200" b="1" dirty="0">
                <a:solidFill>
                  <a:srgbClr val="FFFFFF"/>
                </a:solidFill>
                <a:latin typeface="幼圆" panose="02010509060101010101" pitchFamily="49" charset="-122"/>
                <a:ea typeface="幼圆" panose="02010509060101010101" pitchFamily="49" charset="-122"/>
              </a:endParaRPr>
            </a:p>
          </p:txBody>
        </p:sp>
      </p:grpSp>
      <p:grpSp>
        <p:nvGrpSpPr>
          <p:cNvPr id="27" name="组合 26"/>
          <p:cNvGrpSpPr/>
          <p:nvPr/>
        </p:nvGrpSpPr>
        <p:grpSpPr>
          <a:xfrm>
            <a:off x="6244578" y="3192977"/>
            <a:ext cx="3220561" cy="586464"/>
            <a:chOff x="6259818" y="3192977"/>
            <a:chExt cx="3220561" cy="586464"/>
          </a:xfrm>
        </p:grpSpPr>
        <p:sp>
          <p:nvSpPr>
            <p:cNvPr id="28" name="五边形 27"/>
            <p:cNvSpPr/>
            <p:nvPr/>
          </p:nvSpPr>
          <p:spPr>
            <a:xfrm>
              <a:off x="6259818" y="3221210"/>
              <a:ext cx="3220561" cy="558231"/>
            </a:xfrm>
            <a:prstGeom prst="homePlate">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文本框 28"/>
            <p:cNvSpPr txBox="1"/>
            <p:nvPr/>
          </p:nvSpPr>
          <p:spPr>
            <a:xfrm>
              <a:off x="7023141" y="3192977"/>
              <a:ext cx="1832553" cy="584775"/>
            </a:xfrm>
            <a:prstGeom prst="rect">
              <a:avLst/>
            </a:prstGeom>
            <a:noFill/>
          </p:spPr>
          <p:txBody>
            <a:bodyPr wrap="none" rtlCol="0">
              <a:spAutoFit/>
            </a:bodyPr>
            <a:lstStyle/>
            <a:p>
              <a:r>
                <a:rPr lang="zh-CN" altLang="en-US" sz="3200" b="1" dirty="0" smtClean="0">
                  <a:solidFill>
                    <a:srgbClr val="FFFFFF"/>
                  </a:solidFill>
                  <a:latin typeface="幼圆" panose="02010509060101010101" pitchFamily="49" charset="-122"/>
                  <a:ea typeface="幼圆" panose="02010509060101010101" pitchFamily="49" charset="-122"/>
                </a:rPr>
                <a:t>任务驱动</a:t>
              </a:r>
              <a:endParaRPr lang="zh-CN" altLang="en-US" sz="3200" b="1" dirty="0">
                <a:solidFill>
                  <a:srgbClr val="FFFFFF"/>
                </a:solidFill>
                <a:latin typeface="幼圆" panose="02010509060101010101" pitchFamily="49" charset="-122"/>
                <a:ea typeface="幼圆" panose="02010509060101010101" pitchFamily="49" charset="-122"/>
              </a:endParaRPr>
            </a:p>
          </p:txBody>
        </p:sp>
      </p:grpSp>
      <p:grpSp>
        <p:nvGrpSpPr>
          <p:cNvPr id="30" name="组合 29"/>
          <p:cNvGrpSpPr/>
          <p:nvPr/>
        </p:nvGrpSpPr>
        <p:grpSpPr>
          <a:xfrm>
            <a:off x="6499653" y="4035013"/>
            <a:ext cx="2469161" cy="615362"/>
            <a:chOff x="6499653" y="4035013"/>
            <a:chExt cx="2469161" cy="615362"/>
          </a:xfrm>
        </p:grpSpPr>
        <p:sp>
          <p:nvSpPr>
            <p:cNvPr id="31" name="五边形 30"/>
            <p:cNvSpPr/>
            <p:nvPr/>
          </p:nvSpPr>
          <p:spPr>
            <a:xfrm>
              <a:off x="6499653" y="4092144"/>
              <a:ext cx="2469161" cy="558231"/>
            </a:xfrm>
            <a:prstGeom prst="homePlate">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文本框 31"/>
            <p:cNvSpPr txBox="1"/>
            <p:nvPr/>
          </p:nvSpPr>
          <p:spPr>
            <a:xfrm>
              <a:off x="6902931" y="4035013"/>
              <a:ext cx="1832553" cy="584775"/>
            </a:xfrm>
            <a:prstGeom prst="rect">
              <a:avLst/>
            </a:prstGeom>
            <a:noFill/>
          </p:spPr>
          <p:txBody>
            <a:bodyPr wrap="none" rtlCol="0">
              <a:spAutoFit/>
            </a:bodyPr>
            <a:lstStyle/>
            <a:p>
              <a:r>
                <a:rPr lang="zh-CN" altLang="en-US" sz="3200" b="1" dirty="0" smtClean="0">
                  <a:solidFill>
                    <a:srgbClr val="FFFFFF"/>
                  </a:solidFill>
                  <a:latin typeface="幼圆" panose="02010509060101010101" pitchFamily="49" charset="-122"/>
                  <a:ea typeface="幼圆" panose="02010509060101010101" pitchFamily="49" charset="-122"/>
                </a:rPr>
                <a:t>兴趣驱动</a:t>
              </a:r>
              <a:endParaRPr lang="zh-CN" altLang="en-US" sz="3200" b="1" dirty="0">
                <a:solidFill>
                  <a:srgbClr val="FFFFFF"/>
                </a:solidFill>
                <a:latin typeface="幼圆" panose="02010509060101010101" pitchFamily="49" charset="-122"/>
                <a:ea typeface="幼圆" panose="02010509060101010101" pitchFamily="49" charset="-122"/>
              </a:endParaRPr>
            </a:p>
          </p:txBody>
        </p:sp>
      </p:grpSp>
      <p:sp>
        <p:nvSpPr>
          <p:cNvPr id="33" name="矩形 47"/>
          <p:cNvSpPr>
            <a:spLocks noChangeArrowheads="1"/>
          </p:cNvSpPr>
          <p:nvPr/>
        </p:nvSpPr>
        <p:spPr bwMode="auto">
          <a:xfrm>
            <a:off x="187550" y="4092144"/>
            <a:ext cx="2955268" cy="683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defTabSz="913765">
              <a:lnSpc>
                <a:spcPct val="120000"/>
              </a:lnSpc>
              <a:spcBef>
                <a:spcPct val="0"/>
              </a:spcBef>
              <a:buNone/>
            </a:pPr>
            <a:r>
              <a:rPr lang="zh-CN" altLang="en-US" sz="1600" dirty="0">
                <a:solidFill>
                  <a:schemeClr val="tx1">
                    <a:lumMod val="85000"/>
                    <a:lumOff val="15000"/>
                  </a:schemeClr>
                </a:solidFill>
                <a:sym typeface="微软雅黑" panose="020B0503020204020204" pitchFamily="34" charset="-122"/>
              </a:rPr>
              <a:t>在此录入上述图表的描述</a:t>
            </a:r>
            <a:r>
              <a:rPr lang="zh-CN" altLang="en-US" sz="1600" dirty="0" smtClean="0">
                <a:solidFill>
                  <a:schemeClr val="tx1">
                    <a:lumMod val="85000"/>
                    <a:lumOff val="15000"/>
                  </a:schemeClr>
                </a:solidFill>
                <a:sym typeface="微软雅黑" panose="020B0503020204020204" pitchFamily="34" charset="-122"/>
              </a:rPr>
              <a:t>说明在此</a:t>
            </a:r>
            <a:r>
              <a:rPr lang="zh-CN" altLang="en-US" sz="1600" dirty="0">
                <a:solidFill>
                  <a:schemeClr val="tx1">
                    <a:lumMod val="85000"/>
                    <a:lumOff val="15000"/>
                  </a:schemeClr>
                </a:solidFill>
                <a:sym typeface="微软雅黑" panose="020B0503020204020204" pitchFamily="34" charset="-122"/>
              </a:rPr>
              <a:t>录入上述图表的描述</a:t>
            </a:r>
            <a:r>
              <a:rPr lang="zh-CN" altLang="en-US" sz="1600" dirty="0" smtClean="0">
                <a:solidFill>
                  <a:schemeClr val="tx1">
                    <a:lumMod val="85000"/>
                    <a:lumOff val="15000"/>
                  </a:schemeClr>
                </a:solidFill>
                <a:sym typeface="微软雅黑" panose="020B0503020204020204" pitchFamily="34" charset="-122"/>
              </a:rPr>
              <a:t>说明</a:t>
            </a:r>
            <a:endParaRPr lang="zh-CN" altLang="en-US" sz="1600" dirty="0">
              <a:solidFill>
                <a:schemeClr val="tx1">
                  <a:lumMod val="85000"/>
                  <a:lumOff val="15000"/>
                </a:schemeClr>
              </a:solidFill>
              <a:sym typeface="微软雅黑" panose="020B0503020204020204" pitchFamily="34" charset="-122"/>
            </a:endParaRPr>
          </a:p>
        </p:txBody>
      </p:sp>
      <p:sp>
        <p:nvSpPr>
          <p:cNvPr id="34" name="矩形 47"/>
          <p:cNvSpPr>
            <a:spLocks noChangeArrowheads="1"/>
          </p:cNvSpPr>
          <p:nvPr/>
        </p:nvSpPr>
        <p:spPr bwMode="auto">
          <a:xfrm>
            <a:off x="4659003" y="1424919"/>
            <a:ext cx="2955268" cy="683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defTabSz="913765">
              <a:lnSpc>
                <a:spcPct val="120000"/>
              </a:lnSpc>
              <a:spcBef>
                <a:spcPct val="0"/>
              </a:spcBef>
              <a:buNone/>
            </a:pPr>
            <a:r>
              <a:rPr lang="zh-CN" altLang="en-US" sz="1600" dirty="0">
                <a:solidFill>
                  <a:schemeClr val="tx1">
                    <a:lumMod val="85000"/>
                    <a:lumOff val="15000"/>
                  </a:schemeClr>
                </a:solidFill>
                <a:sym typeface="微软雅黑" panose="020B0503020204020204" pitchFamily="34" charset="-122"/>
              </a:rPr>
              <a:t>在此录入上述图表的描述</a:t>
            </a:r>
            <a:r>
              <a:rPr lang="zh-CN" altLang="en-US" sz="1600" dirty="0" smtClean="0">
                <a:solidFill>
                  <a:schemeClr val="tx1">
                    <a:lumMod val="85000"/>
                    <a:lumOff val="15000"/>
                  </a:schemeClr>
                </a:solidFill>
                <a:sym typeface="微软雅黑" panose="020B0503020204020204" pitchFamily="34" charset="-122"/>
              </a:rPr>
              <a:t>说明在此</a:t>
            </a:r>
            <a:r>
              <a:rPr lang="zh-CN" altLang="en-US" sz="1600" dirty="0">
                <a:solidFill>
                  <a:schemeClr val="tx1">
                    <a:lumMod val="85000"/>
                    <a:lumOff val="15000"/>
                  </a:schemeClr>
                </a:solidFill>
                <a:sym typeface="微软雅黑" panose="020B0503020204020204" pitchFamily="34" charset="-122"/>
              </a:rPr>
              <a:t>录入上述图表的描述</a:t>
            </a:r>
            <a:r>
              <a:rPr lang="zh-CN" altLang="en-US" sz="1600" dirty="0" smtClean="0">
                <a:solidFill>
                  <a:schemeClr val="tx1">
                    <a:lumMod val="85000"/>
                    <a:lumOff val="15000"/>
                  </a:schemeClr>
                </a:solidFill>
                <a:sym typeface="微软雅黑" panose="020B0503020204020204" pitchFamily="34" charset="-122"/>
              </a:rPr>
              <a:t>说明</a:t>
            </a:r>
            <a:endParaRPr lang="zh-CN" altLang="en-US" sz="1600" dirty="0">
              <a:solidFill>
                <a:schemeClr val="tx1">
                  <a:lumMod val="85000"/>
                  <a:lumOff val="15000"/>
                </a:schemeClr>
              </a:solidFill>
              <a:sym typeface="微软雅黑" panose="020B0503020204020204" pitchFamily="34" charset="-122"/>
            </a:endParaRPr>
          </a:p>
        </p:txBody>
      </p:sp>
      <p:sp>
        <p:nvSpPr>
          <p:cNvPr id="35" name="矩形 47"/>
          <p:cNvSpPr>
            <a:spLocks noChangeArrowheads="1"/>
          </p:cNvSpPr>
          <p:nvPr/>
        </p:nvSpPr>
        <p:spPr bwMode="auto">
          <a:xfrm>
            <a:off x="9208215" y="4092144"/>
            <a:ext cx="2955268" cy="683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defTabSz="913765">
              <a:lnSpc>
                <a:spcPct val="120000"/>
              </a:lnSpc>
              <a:spcBef>
                <a:spcPct val="0"/>
              </a:spcBef>
              <a:buNone/>
            </a:pPr>
            <a:r>
              <a:rPr lang="zh-CN" altLang="en-US" sz="1600" dirty="0">
                <a:solidFill>
                  <a:schemeClr val="tx1">
                    <a:lumMod val="85000"/>
                    <a:lumOff val="15000"/>
                  </a:schemeClr>
                </a:solidFill>
                <a:sym typeface="微软雅黑" panose="020B0503020204020204" pitchFamily="34" charset="-122"/>
              </a:rPr>
              <a:t>在此录入上述图表的描述</a:t>
            </a:r>
            <a:r>
              <a:rPr lang="zh-CN" altLang="en-US" sz="1600" dirty="0" smtClean="0">
                <a:solidFill>
                  <a:schemeClr val="tx1">
                    <a:lumMod val="85000"/>
                    <a:lumOff val="15000"/>
                  </a:schemeClr>
                </a:solidFill>
                <a:sym typeface="微软雅黑" panose="020B0503020204020204" pitchFamily="34" charset="-122"/>
              </a:rPr>
              <a:t>说明在此</a:t>
            </a:r>
            <a:r>
              <a:rPr lang="zh-CN" altLang="en-US" sz="1600" dirty="0">
                <a:solidFill>
                  <a:schemeClr val="tx1">
                    <a:lumMod val="85000"/>
                    <a:lumOff val="15000"/>
                  </a:schemeClr>
                </a:solidFill>
                <a:sym typeface="微软雅黑" panose="020B0503020204020204" pitchFamily="34" charset="-122"/>
              </a:rPr>
              <a:t>录入上述图表的描述</a:t>
            </a:r>
            <a:r>
              <a:rPr lang="zh-CN" altLang="en-US" sz="1600" dirty="0" smtClean="0">
                <a:solidFill>
                  <a:schemeClr val="tx1">
                    <a:lumMod val="85000"/>
                    <a:lumOff val="15000"/>
                  </a:schemeClr>
                </a:solidFill>
                <a:sym typeface="微软雅黑" panose="020B0503020204020204" pitchFamily="34" charset="-122"/>
              </a:rPr>
              <a:t>说明</a:t>
            </a:r>
            <a:endParaRPr lang="zh-CN" altLang="en-US" sz="1600" dirty="0">
              <a:solidFill>
                <a:schemeClr val="tx1">
                  <a:lumMod val="85000"/>
                  <a:lumOff val="15000"/>
                </a:schemeClr>
              </a:solidFill>
              <a:sym typeface="微软雅黑" panose="020B0503020204020204" pitchFamily="34" charset="-122"/>
            </a:endParaRPr>
          </a:p>
        </p:txBody>
      </p:sp>
      <p:sp>
        <p:nvSpPr>
          <p:cNvPr id="36" name="矩形 47"/>
          <p:cNvSpPr>
            <a:spLocks noChangeArrowheads="1"/>
          </p:cNvSpPr>
          <p:nvPr/>
        </p:nvSpPr>
        <p:spPr bwMode="auto">
          <a:xfrm>
            <a:off x="9612808" y="2996003"/>
            <a:ext cx="2550675" cy="978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defTabSz="913765">
              <a:lnSpc>
                <a:spcPct val="120000"/>
              </a:lnSpc>
              <a:spcBef>
                <a:spcPct val="0"/>
              </a:spcBef>
              <a:buNone/>
            </a:pPr>
            <a:r>
              <a:rPr lang="zh-CN" altLang="en-US" sz="1600" dirty="0">
                <a:solidFill>
                  <a:schemeClr val="tx1">
                    <a:lumMod val="85000"/>
                    <a:lumOff val="15000"/>
                  </a:schemeClr>
                </a:solidFill>
                <a:sym typeface="微软雅黑" panose="020B0503020204020204" pitchFamily="34" charset="-122"/>
              </a:rPr>
              <a:t>在此录入上述图表的描述</a:t>
            </a:r>
            <a:r>
              <a:rPr lang="zh-CN" altLang="en-US" sz="1600" dirty="0" smtClean="0">
                <a:solidFill>
                  <a:schemeClr val="tx1">
                    <a:lumMod val="85000"/>
                    <a:lumOff val="15000"/>
                  </a:schemeClr>
                </a:solidFill>
                <a:sym typeface="微软雅黑" panose="020B0503020204020204" pitchFamily="34" charset="-122"/>
              </a:rPr>
              <a:t>说明在此</a:t>
            </a:r>
            <a:r>
              <a:rPr lang="zh-CN" altLang="en-US" sz="1600" dirty="0">
                <a:solidFill>
                  <a:schemeClr val="tx1">
                    <a:lumMod val="85000"/>
                    <a:lumOff val="15000"/>
                  </a:schemeClr>
                </a:solidFill>
                <a:sym typeface="微软雅黑" panose="020B0503020204020204" pitchFamily="34" charset="-122"/>
              </a:rPr>
              <a:t>录入上述图表的描述</a:t>
            </a:r>
            <a:r>
              <a:rPr lang="zh-CN" altLang="en-US" sz="1600" dirty="0" smtClean="0">
                <a:solidFill>
                  <a:schemeClr val="tx1">
                    <a:lumMod val="85000"/>
                    <a:lumOff val="15000"/>
                  </a:schemeClr>
                </a:solidFill>
                <a:sym typeface="微软雅黑" panose="020B0503020204020204" pitchFamily="34" charset="-122"/>
              </a:rPr>
              <a:t>说明</a:t>
            </a:r>
            <a:endParaRPr lang="zh-CN" altLang="en-US" sz="1600" dirty="0">
              <a:solidFill>
                <a:schemeClr val="tx1">
                  <a:lumMod val="85000"/>
                  <a:lumOff val="15000"/>
                </a:schemeClr>
              </a:solidFill>
              <a:sym typeface="微软雅黑" panose="020B0503020204020204" pitchFamily="34" charset="-122"/>
            </a:endParaRPr>
          </a:p>
        </p:txBody>
      </p:sp>
      <p:sp>
        <p:nvSpPr>
          <p:cNvPr id="37" name="矩形 47"/>
          <p:cNvSpPr>
            <a:spLocks noChangeArrowheads="1"/>
          </p:cNvSpPr>
          <p:nvPr/>
        </p:nvSpPr>
        <p:spPr bwMode="auto">
          <a:xfrm>
            <a:off x="169640" y="2996002"/>
            <a:ext cx="2561566" cy="978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defTabSz="913765">
              <a:lnSpc>
                <a:spcPct val="120000"/>
              </a:lnSpc>
              <a:spcBef>
                <a:spcPct val="0"/>
              </a:spcBef>
              <a:buNone/>
            </a:pPr>
            <a:r>
              <a:rPr lang="zh-CN" altLang="en-US" sz="1600" dirty="0">
                <a:solidFill>
                  <a:schemeClr val="tx1">
                    <a:lumMod val="85000"/>
                    <a:lumOff val="15000"/>
                  </a:schemeClr>
                </a:solidFill>
                <a:sym typeface="微软雅黑" panose="020B0503020204020204" pitchFamily="34" charset="-122"/>
              </a:rPr>
              <a:t>在此录入上述图表的描述</a:t>
            </a:r>
            <a:r>
              <a:rPr lang="zh-CN" altLang="en-US" sz="1600" dirty="0" smtClean="0">
                <a:solidFill>
                  <a:schemeClr val="tx1">
                    <a:lumMod val="85000"/>
                    <a:lumOff val="15000"/>
                  </a:schemeClr>
                </a:solidFill>
                <a:sym typeface="微软雅黑" panose="020B0503020204020204" pitchFamily="34" charset="-122"/>
              </a:rPr>
              <a:t>说明在此</a:t>
            </a:r>
            <a:r>
              <a:rPr lang="zh-CN" altLang="en-US" sz="1600" dirty="0">
                <a:solidFill>
                  <a:schemeClr val="tx1">
                    <a:lumMod val="85000"/>
                    <a:lumOff val="15000"/>
                  </a:schemeClr>
                </a:solidFill>
                <a:sym typeface="微软雅黑" panose="020B0503020204020204" pitchFamily="34" charset="-122"/>
              </a:rPr>
              <a:t>录入上述图表的描述</a:t>
            </a:r>
            <a:r>
              <a:rPr lang="zh-CN" altLang="en-US" sz="1600" dirty="0" smtClean="0">
                <a:solidFill>
                  <a:schemeClr val="tx1">
                    <a:lumMod val="85000"/>
                    <a:lumOff val="15000"/>
                  </a:schemeClr>
                </a:solidFill>
                <a:sym typeface="微软雅黑" panose="020B0503020204020204" pitchFamily="34" charset="-122"/>
              </a:rPr>
              <a:t>说明</a:t>
            </a:r>
            <a:endParaRPr lang="zh-CN" altLang="en-US" sz="1600" dirty="0">
              <a:solidFill>
                <a:schemeClr val="tx1">
                  <a:lumMod val="85000"/>
                  <a:lumOff val="15000"/>
                </a:schemeClr>
              </a:solidFill>
              <a:sym typeface="微软雅黑" panose="020B0503020204020204" pitchFamily="34" charset="-122"/>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childTnLst>
                          </p:cTn>
                        </p:par>
                        <p:par>
                          <p:cTn id="14" fill="hold">
                            <p:stCondLst>
                              <p:cond delay="1500"/>
                            </p:stCondLst>
                            <p:childTnLst>
                              <p:par>
                                <p:cTn id="15" presetID="22" presetClass="entr" presetSubtype="2"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right)">
                                      <p:cBhvr>
                                        <p:cTn id="17" dur="500"/>
                                        <p:tgtEl>
                                          <p:spTgt spid="16"/>
                                        </p:tgtEl>
                                      </p:cBhvr>
                                    </p:animEffect>
                                  </p:childTnLst>
                                </p:cTn>
                              </p:par>
                            </p:childTnLst>
                          </p:cTn>
                        </p:par>
                        <p:par>
                          <p:cTn id="18" fill="hold">
                            <p:stCondLst>
                              <p:cond delay="2000"/>
                            </p:stCondLst>
                            <p:childTnLst>
                              <p:par>
                                <p:cTn id="19" presetID="22" presetClass="entr" presetSubtype="2" fill="hold" nodeType="after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wipe(right)">
                                      <p:cBhvr>
                                        <p:cTn id="21" dur="500"/>
                                        <p:tgtEl>
                                          <p:spTgt spid="20"/>
                                        </p:tgtEl>
                                      </p:cBhvr>
                                    </p:animEffect>
                                  </p:childTnLst>
                                </p:cTn>
                              </p:par>
                            </p:childTnLst>
                          </p:cTn>
                        </p:par>
                        <p:par>
                          <p:cTn id="22" fill="hold">
                            <p:stCondLst>
                              <p:cond delay="2500"/>
                            </p:stCondLst>
                            <p:childTnLst>
                              <p:par>
                                <p:cTn id="23" presetID="16" presetClass="entr" presetSubtype="37" fill="hold" nodeType="after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barn(outVertical)">
                                      <p:cBhvr>
                                        <p:cTn id="25" dur="500"/>
                                        <p:tgtEl>
                                          <p:spTgt spid="24"/>
                                        </p:tgtEl>
                                      </p:cBhvr>
                                    </p:animEffect>
                                  </p:childTnLst>
                                </p:cTn>
                              </p:par>
                            </p:childTnLst>
                          </p:cTn>
                        </p:par>
                        <p:par>
                          <p:cTn id="26" fill="hold">
                            <p:stCondLst>
                              <p:cond delay="3000"/>
                            </p:stCondLst>
                            <p:childTnLst>
                              <p:par>
                                <p:cTn id="27" presetID="22" presetClass="entr" presetSubtype="8" fill="hold" nodeType="after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wipe(left)">
                                      <p:cBhvr>
                                        <p:cTn id="29" dur="500"/>
                                        <p:tgtEl>
                                          <p:spTgt spid="27"/>
                                        </p:tgtEl>
                                      </p:cBhvr>
                                    </p:animEffect>
                                  </p:childTnLst>
                                </p:cTn>
                              </p:par>
                            </p:childTnLst>
                          </p:cTn>
                        </p:par>
                        <p:par>
                          <p:cTn id="30" fill="hold">
                            <p:stCondLst>
                              <p:cond delay="3500"/>
                            </p:stCondLst>
                            <p:childTnLst>
                              <p:par>
                                <p:cTn id="31" presetID="22" presetClass="entr" presetSubtype="8" fill="hold" nodeType="after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wipe(left)">
                                      <p:cBhvr>
                                        <p:cTn id="33" dur="500"/>
                                        <p:tgtEl>
                                          <p:spTgt spid="30"/>
                                        </p:tgtEl>
                                      </p:cBhvr>
                                    </p:animEffect>
                                  </p:childTnLst>
                                </p:cTn>
                              </p:par>
                            </p:childTnLst>
                          </p:cTn>
                        </p:par>
                        <p:par>
                          <p:cTn id="34" fill="hold">
                            <p:stCondLst>
                              <p:cond delay="4000"/>
                            </p:stCondLst>
                            <p:childTnLst>
                              <p:par>
                                <p:cTn id="35" presetID="10" presetClass="entr" presetSubtype="0" fill="hold" grpId="0" nodeType="after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fade">
                                      <p:cBhvr>
                                        <p:cTn id="37" dur="500"/>
                                        <p:tgtEl>
                                          <p:spTgt spid="33"/>
                                        </p:tgtEl>
                                      </p:cBhvr>
                                    </p:animEffect>
                                  </p:childTnLst>
                                </p:cTn>
                              </p:par>
                              <p:par>
                                <p:cTn id="38" presetID="10" presetClass="entr" presetSubtype="0" fill="hold" grpId="0" nodeType="withEffect">
                                  <p:stCondLst>
                                    <p:cond delay="250"/>
                                  </p:stCondLst>
                                  <p:childTnLst>
                                    <p:set>
                                      <p:cBhvr>
                                        <p:cTn id="39" dur="1" fill="hold">
                                          <p:stCondLst>
                                            <p:cond delay="0"/>
                                          </p:stCondLst>
                                        </p:cTn>
                                        <p:tgtEl>
                                          <p:spTgt spid="37"/>
                                        </p:tgtEl>
                                        <p:attrNameLst>
                                          <p:attrName>style.visibility</p:attrName>
                                        </p:attrNameLst>
                                      </p:cBhvr>
                                      <p:to>
                                        <p:strVal val="visible"/>
                                      </p:to>
                                    </p:set>
                                    <p:animEffect transition="in" filter="fade">
                                      <p:cBhvr>
                                        <p:cTn id="40" dur="500"/>
                                        <p:tgtEl>
                                          <p:spTgt spid="37"/>
                                        </p:tgtEl>
                                      </p:cBhvr>
                                    </p:animEffect>
                                  </p:childTnLst>
                                </p:cTn>
                              </p:par>
                              <p:par>
                                <p:cTn id="41" presetID="10" presetClass="entr" presetSubtype="0" fill="hold" grpId="0" nodeType="withEffect">
                                  <p:stCondLst>
                                    <p:cond delay="500"/>
                                  </p:stCondLst>
                                  <p:childTnLst>
                                    <p:set>
                                      <p:cBhvr>
                                        <p:cTn id="42" dur="1" fill="hold">
                                          <p:stCondLst>
                                            <p:cond delay="0"/>
                                          </p:stCondLst>
                                        </p:cTn>
                                        <p:tgtEl>
                                          <p:spTgt spid="34"/>
                                        </p:tgtEl>
                                        <p:attrNameLst>
                                          <p:attrName>style.visibility</p:attrName>
                                        </p:attrNameLst>
                                      </p:cBhvr>
                                      <p:to>
                                        <p:strVal val="visible"/>
                                      </p:to>
                                    </p:set>
                                    <p:animEffect transition="in" filter="fade">
                                      <p:cBhvr>
                                        <p:cTn id="43" dur="500"/>
                                        <p:tgtEl>
                                          <p:spTgt spid="34"/>
                                        </p:tgtEl>
                                      </p:cBhvr>
                                    </p:animEffect>
                                  </p:childTnLst>
                                </p:cTn>
                              </p:par>
                              <p:par>
                                <p:cTn id="44" presetID="10" presetClass="entr" presetSubtype="0" fill="hold" grpId="0" nodeType="withEffect">
                                  <p:stCondLst>
                                    <p:cond delay="750"/>
                                  </p:stCondLst>
                                  <p:childTnLst>
                                    <p:set>
                                      <p:cBhvr>
                                        <p:cTn id="45" dur="1" fill="hold">
                                          <p:stCondLst>
                                            <p:cond delay="0"/>
                                          </p:stCondLst>
                                        </p:cTn>
                                        <p:tgtEl>
                                          <p:spTgt spid="36"/>
                                        </p:tgtEl>
                                        <p:attrNameLst>
                                          <p:attrName>style.visibility</p:attrName>
                                        </p:attrNameLst>
                                      </p:cBhvr>
                                      <p:to>
                                        <p:strVal val="visible"/>
                                      </p:to>
                                    </p:set>
                                    <p:animEffect transition="in" filter="fade">
                                      <p:cBhvr>
                                        <p:cTn id="46" dur="500"/>
                                        <p:tgtEl>
                                          <p:spTgt spid="36"/>
                                        </p:tgtEl>
                                      </p:cBhvr>
                                    </p:animEffect>
                                  </p:childTnLst>
                                </p:cTn>
                              </p:par>
                              <p:par>
                                <p:cTn id="47" presetID="10" presetClass="entr" presetSubtype="0" fill="hold" grpId="0" nodeType="withEffect">
                                  <p:stCondLst>
                                    <p:cond delay="1000"/>
                                  </p:stCondLst>
                                  <p:childTnLst>
                                    <p:set>
                                      <p:cBhvr>
                                        <p:cTn id="48" dur="1" fill="hold">
                                          <p:stCondLst>
                                            <p:cond delay="0"/>
                                          </p:stCondLst>
                                        </p:cTn>
                                        <p:tgtEl>
                                          <p:spTgt spid="35"/>
                                        </p:tgtEl>
                                        <p:attrNameLst>
                                          <p:attrName>style.visibility</p:attrName>
                                        </p:attrNameLst>
                                      </p:cBhvr>
                                      <p:to>
                                        <p:strVal val="visible"/>
                                      </p:to>
                                    </p:set>
                                    <p:animEffect transition="in" filter="fade">
                                      <p:cBhvr>
                                        <p:cTn id="4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33" grpId="0"/>
      <p:bldP spid="34" grpId="0"/>
      <p:bldP spid="35" grpId="0"/>
      <p:bldP spid="36" grpId="0"/>
      <p:bldP spid="3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a:extLst>
              <a:ext uri="{28A0092B-C50C-407E-A947-70E740481C1C}">
                <a14:useLocalDpi xmlns:a14="http://schemas.microsoft.com/office/drawing/2010/main" val="0"/>
              </a:ext>
            </a:extLst>
          </a:blip>
          <a:srcRect b="79586"/>
          <a:stretch>
            <a:fillRect/>
          </a:stretch>
        </p:blipFill>
        <p:spPr>
          <a:xfrm flipV="1">
            <a:off x="0" y="0"/>
            <a:ext cx="12234118" cy="1369302"/>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6897" y="0"/>
            <a:ext cx="1715115" cy="987906"/>
          </a:xfrm>
          <a:prstGeom prst="rect">
            <a:avLst/>
          </a:prstGeom>
        </p:spPr>
      </p:pic>
      <p:pic>
        <p:nvPicPr>
          <p:cNvPr id="11" name="图片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85233" y="-26350"/>
            <a:ext cx="2672936" cy="711001"/>
          </a:xfrm>
          <a:prstGeom prst="rect">
            <a:avLst/>
          </a:prstGeom>
        </p:spPr>
      </p:pic>
      <p:sp>
        <p:nvSpPr>
          <p:cNvPr id="19" name="文本框 18"/>
          <p:cNvSpPr txBox="1"/>
          <p:nvPr/>
        </p:nvSpPr>
        <p:spPr>
          <a:xfrm>
            <a:off x="2553916" y="78454"/>
            <a:ext cx="3897221" cy="830997"/>
          </a:xfrm>
          <a:prstGeom prst="rect">
            <a:avLst/>
          </a:prstGeom>
          <a:noFill/>
        </p:spPr>
        <p:txBody>
          <a:bodyPr wrap="none" rtlCol="0">
            <a:spAutoFit/>
          </a:bodyPr>
          <a:lstStyle/>
          <a:p>
            <a:r>
              <a:rPr lang="zh-CN" altLang="en-US" sz="4800" b="1" dirty="0" smtClean="0">
                <a:solidFill>
                  <a:srgbClr val="FDFDFD"/>
                </a:solidFill>
                <a:latin typeface="幼圆" panose="02010509060101010101" pitchFamily="49" charset="-122"/>
                <a:ea typeface="幼圆" panose="02010509060101010101" pitchFamily="49" charset="-122"/>
              </a:rPr>
              <a:t>教学资源配置</a:t>
            </a:r>
            <a:endParaRPr lang="zh-CN" altLang="en-US" sz="4800" b="1" dirty="0">
              <a:solidFill>
                <a:srgbClr val="FDFDFD"/>
              </a:solidFill>
              <a:latin typeface="幼圆" panose="02010509060101010101" pitchFamily="49" charset="-122"/>
              <a:ea typeface="幼圆" panose="02010509060101010101" pitchFamily="49" charset="-122"/>
            </a:endParaRPr>
          </a:p>
        </p:txBody>
      </p:sp>
      <p:pic>
        <p:nvPicPr>
          <p:cNvPr id="21" name="图片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55554" y="256275"/>
            <a:ext cx="4178564" cy="909452"/>
          </a:xfrm>
          <a:prstGeom prst="rect">
            <a:avLst/>
          </a:prstGeom>
        </p:spPr>
      </p:pic>
      <p:grpSp>
        <p:nvGrpSpPr>
          <p:cNvPr id="7" name="组合 6"/>
          <p:cNvGrpSpPr/>
          <p:nvPr/>
        </p:nvGrpSpPr>
        <p:grpSpPr>
          <a:xfrm>
            <a:off x="1428624" y="2286053"/>
            <a:ext cx="9334752" cy="3716345"/>
            <a:chOff x="1428624" y="2286053"/>
            <a:chExt cx="9334752" cy="3716345"/>
          </a:xfrm>
        </p:grpSpPr>
        <p:sp>
          <p:nvSpPr>
            <p:cNvPr id="8" name="圆角矩形 7"/>
            <p:cNvSpPr/>
            <p:nvPr/>
          </p:nvSpPr>
          <p:spPr>
            <a:xfrm>
              <a:off x="4546368" y="3357204"/>
              <a:ext cx="3120384" cy="1530492"/>
            </a:xfrm>
            <a:prstGeom prst="roundRect">
              <a:avLst>
                <a:gd name="adj" fmla="val 10131"/>
              </a:avLst>
            </a:prstGeom>
            <a:solidFill>
              <a:schemeClr val="bg1">
                <a:lumMod val="85000"/>
              </a:schemeClr>
            </a:solidFill>
            <a:ln w="25400" cap="flat" cmpd="sng" algn="ctr">
              <a:noFill/>
              <a:prstDash val="solid"/>
            </a:ln>
            <a:effectLst/>
          </p:spPr>
          <p:txBody>
            <a:bodyPr anchor="ctr"/>
            <a:lstStyle/>
            <a:p>
              <a:pPr algn="ctr">
                <a:defRPr/>
              </a:pPr>
              <a:endParaRPr lang="en-US" sz="2135" kern="0">
                <a:solidFill>
                  <a:srgbClr val="D00022"/>
                </a:solidFill>
                <a:latin typeface="Calibri" panose="020F0502020204030204"/>
              </a:endParaRPr>
            </a:p>
          </p:txBody>
        </p:sp>
        <p:sp>
          <p:nvSpPr>
            <p:cNvPr id="9" name="圆角矩形 8"/>
            <p:cNvSpPr/>
            <p:nvPr/>
          </p:nvSpPr>
          <p:spPr>
            <a:xfrm>
              <a:off x="1428624" y="2286053"/>
              <a:ext cx="3978357" cy="1530493"/>
            </a:xfrm>
            <a:prstGeom prst="roundRect">
              <a:avLst>
                <a:gd name="adj" fmla="val 10131"/>
              </a:avLst>
            </a:prstGeom>
            <a:solidFill>
              <a:schemeClr val="bg1">
                <a:lumMod val="85000"/>
              </a:schemeClr>
            </a:solidFill>
            <a:ln w="25400" cap="flat" cmpd="sng" algn="ctr">
              <a:noFill/>
              <a:prstDash val="solid"/>
            </a:ln>
            <a:effectLst/>
          </p:spPr>
          <p:txBody>
            <a:bodyPr anchor="ctr"/>
            <a:lstStyle/>
            <a:p>
              <a:pPr algn="ctr">
                <a:defRPr/>
              </a:pPr>
              <a:endParaRPr lang="en-US" sz="2135" kern="0">
                <a:solidFill>
                  <a:sysClr val="window" lastClr="FFFFFF"/>
                </a:solidFill>
                <a:latin typeface="Calibri" panose="020F0502020204030204"/>
              </a:endParaRPr>
            </a:p>
          </p:txBody>
        </p:sp>
        <p:sp>
          <p:nvSpPr>
            <p:cNvPr id="12" name="圆角矩形 11"/>
            <p:cNvSpPr/>
            <p:nvPr/>
          </p:nvSpPr>
          <p:spPr>
            <a:xfrm>
              <a:off x="6785020" y="2286053"/>
              <a:ext cx="3978356" cy="1530493"/>
            </a:xfrm>
            <a:prstGeom prst="roundRect">
              <a:avLst>
                <a:gd name="adj" fmla="val 10131"/>
              </a:avLst>
            </a:prstGeom>
            <a:solidFill>
              <a:schemeClr val="bg1">
                <a:lumMod val="85000"/>
              </a:schemeClr>
            </a:solidFill>
            <a:ln w="25400" cap="flat" cmpd="sng" algn="ctr">
              <a:noFill/>
              <a:prstDash val="solid"/>
            </a:ln>
            <a:effectLst/>
          </p:spPr>
          <p:txBody>
            <a:bodyPr anchor="ctr"/>
            <a:lstStyle/>
            <a:p>
              <a:pPr algn="ctr">
                <a:defRPr/>
              </a:pPr>
              <a:endParaRPr lang="en-US" sz="2135" kern="0">
                <a:solidFill>
                  <a:sysClr val="window" lastClr="FFFFFF"/>
                </a:solidFill>
                <a:latin typeface="Calibri" panose="020F0502020204030204"/>
              </a:endParaRPr>
            </a:p>
          </p:txBody>
        </p:sp>
        <p:sp>
          <p:nvSpPr>
            <p:cNvPr id="13" name="圆角矩形 12"/>
            <p:cNvSpPr/>
            <p:nvPr/>
          </p:nvSpPr>
          <p:spPr>
            <a:xfrm>
              <a:off x="1428624" y="4471905"/>
              <a:ext cx="3978357" cy="1530493"/>
            </a:xfrm>
            <a:prstGeom prst="roundRect">
              <a:avLst>
                <a:gd name="adj" fmla="val 10131"/>
              </a:avLst>
            </a:prstGeom>
            <a:solidFill>
              <a:schemeClr val="bg1">
                <a:lumMod val="85000"/>
              </a:schemeClr>
            </a:solidFill>
            <a:ln w="25400" cap="flat" cmpd="sng" algn="ctr">
              <a:noFill/>
              <a:prstDash val="solid"/>
            </a:ln>
            <a:effectLst/>
          </p:spPr>
          <p:txBody>
            <a:bodyPr anchor="ctr"/>
            <a:lstStyle/>
            <a:p>
              <a:pPr algn="ctr">
                <a:defRPr/>
              </a:pPr>
              <a:endParaRPr lang="en-US" sz="2135" kern="0">
                <a:solidFill>
                  <a:sysClr val="window" lastClr="FFFFFF"/>
                </a:solidFill>
                <a:latin typeface="Calibri" panose="020F0502020204030204"/>
              </a:endParaRPr>
            </a:p>
          </p:txBody>
        </p:sp>
        <p:sp>
          <p:nvSpPr>
            <p:cNvPr id="14" name="圆角矩形 13"/>
            <p:cNvSpPr/>
            <p:nvPr/>
          </p:nvSpPr>
          <p:spPr>
            <a:xfrm>
              <a:off x="6737502" y="4471904"/>
              <a:ext cx="3978356" cy="1530493"/>
            </a:xfrm>
            <a:prstGeom prst="roundRect">
              <a:avLst>
                <a:gd name="adj" fmla="val 10131"/>
              </a:avLst>
            </a:prstGeom>
            <a:solidFill>
              <a:schemeClr val="bg1">
                <a:lumMod val="85000"/>
              </a:schemeClr>
            </a:solidFill>
            <a:ln w="25400" cap="flat" cmpd="sng" algn="ctr">
              <a:noFill/>
              <a:prstDash val="solid"/>
            </a:ln>
            <a:effectLst/>
          </p:spPr>
          <p:txBody>
            <a:bodyPr anchor="ctr"/>
            <a:lstStyle/>
            <a:p>
              <a:pPr algn="ctr">
                <a:defRPr/>
              </a:pPr>
              <a:endParaRPr lang="en-US" sz="2135" kern="0">
                <a:solidFill>
                  <a:sysClr val="window" lastClr="FFFFFF"/>
                </a:solidFill>
                <a:latin typeface="Calibri" panose="020F0502020204030204"/>
              </a:endParaRPr>
            </a:p>
          </p:txBody>
        </p:sp>
      </p:grpSp>
      <p:cxnSp>
        <p:nvCxnSpPr>
          <p:cNvPr id="15" name="直接连接符 14"/>
          <p:cNvCxnSpPr/>
          <p:nvPr/>
        </p:nvCxnSpPr>
        <p:spPr>
          <a:xfrm>
            <a:off x="1518382" y="4122448"/>
            <a:ext cx="9147317" cy="0"/>
          </a:xfrm>
          <a:prstGeom prst="line">
            <a:avLst/>
          </a:prstGeom>
          <a:ln w="57150">
            <a:solidFill>
              <a:schemeClr val="tx1">
                <a:lumMod val="50000"/>
                <a:lumOff val="50000"/>
              </a:schemeClr>
            </a:solidFill>
            <a:headEnd type="triangle" w="med" len="med"/>
            <a:tailEnd type="triangle" w="med" len="med"/>
          </a:ln>
          <a:effectLst/>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6125451" y="2147458"/>
            <a:ext cx="0" cy="3854941"/>
          </a:xfrm>
          <a:prstGeom prst="line">
            <a:avLst/>
          </a:prstGeom>
          <a:ln w="57150">
            <a:solidFill>
              <a:schemeClr val="tx1">
                <a:lumMod val="50000"/>
                <a:lumOff val="50000"/>
              </a:schemeClr>
            </a:solidFill>
            <a:headEnd type="triangle" w="med" len="med"/>
            <a:tailEnd type="triangle" w="med" len="med"/>
          </a:ln>
          <a:effectLst/>
        </p:spPr>
        <p:style>
          <a:lnRef idx="1">
            <a:schemeClr val="accent1"/>
          </a:lnRef>
          <a:fillRef idx="0">
            <a:schemeClr val="accent1"/>
          </a:fillRef>
          <a:effectRef idx="0">
            <a:schemeClr val="accent1"/>
          </a:effectRef>
          <a:fontRef idx="minor">
            <a:schemeClr val="tx1"/>
          </a:fontRef>
        </p:style>
      </p:cxnSp>
      <p:sp>
        <p:nvSpPr>
          <p:cNvPr id="17" name="圆角矩形 16"/>
          <p:cNvSpPr/>
          <p:nvPr/>
        </p:nvSpPr>
        <p:spPr>
          <a:xfrm>
            <a:off x="5016275" y="3614595"/>
            <a:ext cx="2138334" cy="1049368"/>
          </a:xfrm>
          <a:prstGeom prst="roundRect">
            <a:avLst>
              <a:gd name="adj" fmla="val 10131"/>
            </a:avLst>
          </a:prstGeom>
          <a:solidFill>
            <a:srgbClr val="BFE2E3"/>
          </a:solidFill>
          <a:ln w="25400" cap="flat" cmpd="sng" algn="ctr">
            <a:solidFill>
              <a:sysClr val="window" lastClr="FFFFFF"/>
            </a:solidFill>
            <a:prstDash val="solid"/>
          </a:ln>
          <a:effectLst/>
        </p:spPr>
        <p:txBody>
          <a:bodyPr anchor="ctr"/>
          <a:lstStyle/>
          <a:p>
            <a:pPr algn="ctr">
              <a:lnSpc>
                <a:spcPct val="130000"/>
              </a:lnSpc>
              <a:defRPr/>
            </a:pPr>
            <a:r>
              <a:rPr lang="zh-CN" altLang="en-US" sz="3200" b="1" kern="0" dirty="0" smtClean="0">
                <a:ln w="18415" cmpd="sng">
                  <a:noFill/>
                  <a:prstDash val="solid"/>
                </a:ln>
                <a:solidFill>
                  <a:srgbClr val="FFFFFF"/>
                </a:solidFill>
                <a:latin typeface="Arial Rounded MT Bold" panose="020F0704030504030204" pitchFamily="34" charset="0"/>
                <a:ea typeface="微软雅黑" panose="020B0503020204020204" pitchFamily="34" charset="-122"/>
                <a:cs typeface="Times New Roman" panose="02020603050405020304" pitchFamily="18" charset="0"/>
              </a:rPr>
              <a:t>资源配置</a:t>
            </a:r>
            <a:endParaRPr lang="en-US" sz="3200" b="1" kern="0" dirty="0">
              <a:ln w="18415" cmpd="sng">
                <a:noFill/>
                <a:prstDash val="solid"/>
              </a:ln>
              <a:solidFill>
                <a:srgbClr val="FFFFFF"/>
              </a:solidFill>
              <a:latin typeface="Arial Rounded MT Bold" panose="020F0704030504030204" pitchFamily="34" charset="0"/>
              <a:ea typeface="微软雅黑" panose="020B0503020204020204" pitchFamily="34" charset="-122"/>
              <a:cs typeface="Times New Roman" panose="02020603050405020304" pitchFamily="18" charset="0"/>
            </a:endParaRPr>
          </a:p>
        </p:txBody>
      </p:sp>
      <p:grpSp>
        <p:nvGrpSpPr>
          <p:cNvPr id="18" name="组合 17"/>
          <p:cNvGrpSpPr/>
          <p:nvPr/>
        </p:nvGrpSpPr>
        <p:grpSpPr>
          <a:xfrm>
            <a:off x="1526305" y="2133600"/>
            <a:ext cx="3627245" cy="1780955"/>
            <a:chOff x="1526305" y="2133600"/>
            <a:chExt cx="3627245" cy="1780955"/>
          </a:xfrm>
        </p:grpSpPr>
        <p:sp>
          <p:nvSpPr>
            <p:cNvPr id="20" name="圆角矩形 19"/>
            <p:cNvSpPr/>
            <p:nvPr/>
          </p:nvSpPr>
          <p:spPr>
            <a:xfrm>
              <a:off x="1684697" y="2133600"/>
              <a:ext cx="3468853" cy="1453275"/>
            </a:xfrm>
            <a:prstGeom prst="roundRect">
              <a:avLst>
                <a:gd name="adj" fmla="val 10131"/>
              </a:avLst>
            </a:prstGeom>
            <a:blipFill>
              <a:blip r:embed="rId6"/>
              <a:stretch>
                <a:fillRect/>
              </a:stretch>
            </a:blipFill>
            <a:ln w="25400" cap="flat" cmpd="sng" algn="ctr">
              <a:solidFill>
                <a:sysClr val="window" lastClr="FFFFFF"/>
              </a:solidFill>
              <a:prstDash val="solid"/>
            </a:ln>
            <a:effectLst/>
          </p:spPr>
          <p:txBody>
            <a:bodyPr lIns="96000" tIns="336000" rIns="96000" bIns="0" anchor="ctr"/>
            <a:lstStyle/>
            <a:p>
              <a:pPr algn="just"/>
              <a:endParaRPr lang="zh-CN" altLang="en-US" sz="1400" dirty="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2" name="KSO_GN1"/>
            <p:cNvSpPr txBox="1">
              <a:spLocks noChangeArrowheads="1"/>
            </p:cNvSpPr>
            <p:nvPr/>
          </p:nvSpPr>
          <p:spPr bwMode="auto">
            <a:xfrm flipH="1">
              <a:off x="1526305" y="2215170"/>
              <a:ext cx="1000529" cy="4118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pPr algn="ctr" eaLnBrk="1" hangingPunct="1">
                <a:lnSpc>
                  <a:spcPct val="80000"/>
                </a:lnSpc>
              </a:pPr>
              <a:r>
                <a:rPr lang="en-US" altLang="zh-CN" sz="3600" b="1" dirty="0">
                  <a:solidFill>
                    <a:srgbClr val="FDFDFD"/>
                  </a:solidFill>
                  <a:latin typeface="Arial Rounded MT Bold" panose="020F0704030504030204" pitchFamily="34" charset="0"/>
                  <a:ea typeface="微软雅黑" panose="020B0503020204020204" pitchFamily="34" charset="-122"/>
                  <a:cs typeface="Times New Roman" panose="02020603050405020304" pitchFamily="18" charset="0"/>
                </a:rPr>
                <a:t>01</a:t>
              </a:r>
              <a:endParaRPr lang="zh-CN" altLang="en-US" sz="3600" b="1" dirty="0">
                <a:solidFill>
                  <a:srgbClr val="FDFDFD"/>
                </a:solidFill>
                <a:latin typeface="Arial Rounded MT Bold" panose="020F0704030504030204" pitchFamily="34" charset="0"/>
                <a:ea typeface="微软雅黑" panose="020B0503020204020204" pitchFamily="34" charset="-122"/>
                <a:cs typeface="Times New Roman" panose="02020603050405020304" pitchFamily="18" charset="0"/>
              </a:endParaRPr>
            </a:p>
          </p:txBody>
        </p:sp>
        <p:sp>
          <p:nvSpPr>
            <p:cNvPr id="23" name="TextBox 110"/>
            <p:cNvSpPr txBox="1"/>
            <p:nvPr/>
          </p:nvSpPr>
          <p:spPr>
            <a:xfrm>
              <a:off x="2422913" y="2314117"/>
              <a:ext cx="2646218" cy="1600438"/>
            </a:xfrm>
            <a:prstGeom prst="rect">
              <a:avLst/>
            </a:prstGeom>
            <a:noFill/>
          </p:spPr>
          <p:txBody>
            <a:bodyPr wrap="square" lIns="0" tIns="0" rIns="0" bIns="0" rtlCol="0">
              <a:spAutoFit/>
            </a:bodyPr>
            <a:lstStyle/>
            <a:p>
              <a:r>
                <a:rPr lang="zh-CN" altLang="en-US" sz="4000" b="1" dirty="0" smtClean="0">
                  <a:solidFill>
                    <a:srgbClr val="FDFDFD"/>
                  </a:solidFill>
                  <a:latin typeface="幼圆" panose="02010509060101010101" pitchFamily="49" charset="-122"/>
                  <a:ea typeface="幼圆" panose="02010509060101010101" pitchFamily="49" charset="-122"/>
                </a:rPr>
                <a:t> 数字资源</a:t>
              </a:r>
            </a:p>
            <a:p>
              <a:r>
                <a:rPr lang="zh-CN" altLang="en-US" sz="1400" dirty="0" smtClean="0">
                  <a:solidFill>
                    <a:srgbClr val="FDFDFD"/>
                  </a:solidFill>
                  <a:latin typeface="微软雅黑" panose="020B0503020204020204" pitchFamily="34" charset="-122"/>
                  <a:ea typeface="微软雅黑" panose="020B0503020204020204" pitchFamily="34" charset="-122"/>
                </a:rPr>
                <a:t>请</a:t>
              </a:r>
              <a:r>
                <a:rPr lang="zh-CN" altLang="en-US" sz="1400" dirty="0">
                  <a:solidFill>
                    <a:srgbClr val="FDFDFD"/>
                  </a:solidFill>
                  <a:latin typeface="微软雅黑" panose="020B0503020204020204" pitchFamily="34" charset="-122"/>
                  <a:ea typeface="微软雅黑" panose="020B0503020204020204" pitchFamily="34" charset="-122"/>
                </a:rPr>
                <a:t>在这里输入您的主要叙述内容</a:t>
              </a:r>
              <a:endParaRPr lang="en-US" altLang="zh-CN" sz="1400" dirty="0">
                <a:solidFill>
                  <a:srgbClr val="FDFDFD"/>
                </a:solidFill>
                <a:latin typeface="微软雅黑" panose="020B0503020204020204" pitchFamily="34" charset="-122"/>
                <a:ea typeface="微软雅黑" panose="020B0503020204020204" pitchFamily="34" charset="-122"/>
              </a:endParaRPr>
            </a:p>
            <a:p>
              <a:r>
                <a:rPr lang="zh-CN" altLang="en-US" sz="1400" dirty="0">
                  <a:solidFill>
                    <a:srgbClr val="FDFDFD"/>
                  </a:solidFill>
                  <a:latin typeface="微软雅黑" panose="020B0503020204020204" pitchFamily="34" charset="-122"/>
                  <a:ea typeface="微软雅黑" panose="020B0503020204020204" pitchFamily="34" charset="-122"/>
                </a:rPr>
                <a:t>请在这里输入您的主要叙述内容</a:t>
              </a:r>
              <a:endParaRPr lang="en-US" altLang="zh-CN" sz="1400" dirty="0">
                <a:solidFill>
                  <a:srgbClr val="FDFDFD"/>
                </a:solidFill>
                <a:latin typeface="微软雅黑" panose="020B0503020204020204" pitchFamily="34" charset="-122"/>
                <a:ea typeface="微软雅黑" panose="020B0503020204020204" pitchFamily="34" charset="-122"/>
              </a:endParaRPr>
            </a:p>
            <a:p>
              <a:endParaRPr lang="en-US" altLang="zh-CN" sz="3600" dirty="0">
                <a:solidFill>
                  <a:srgbClr val="FDFDFD"/>
                </a:solidFill>
                <a:latin typeface="微软雅黑" panose="020B0503020204020204" pitchFamily="34" charset="-122"/>
                <a:ea typeface="微软雅黑" panose="020B0503020204020204" pitchFamily="34" charset="-122"/>
              </a:endParaRPr>
            </a:p>
          </p:txBody>
        </p:sp>
      </p:grpSp>
      <p:grpSp>
        <p:nvGrpSpPr>
          <p:cNvPr id="24" name="组合 23"/>
          <p:cNvGrpSpPr/>
          <p:nvPr/>
        </p:nvGrpSpPr>
        <p:grpSpPr>
          <a:xfrm>
            <a:off x="7038453" y="2133600"/>
            <a:ext cx="3610743" cy="1855443"/>
            <a:chOff x="7038453" y="2133600"/>
            <a:chExt cx="3610743" cy="1855443"/>
          </a:xfrm>
        </p:grpSpPr>
        <p:sp>
          <p:nvSpPr>
            <p:cNvPr id="25" name="圆角矩形 24"/>
            <p:cNvSpPr/>
            <p:nvPr/>
          </p:nvSpPr>
          <p:spPr>
            <a:xfrm>
              <a:off x="7038453" y="2133600"/>
              <a:ext cx="3468854" cy="1453275"/>
            </a:xfrm>
            <a:prstGeom prst="roundRect">
              <a:avLst>
                <a:gd name="adj" fmla="val 10131"/>
              </a:avLst>
            </a:prstGeom>
            <a:blipFill>
              <a:blip r:embed="rId7"/>
              <a:stretch>
                <a:fillRect/>
              </a:stretch>
            </a:blipFill>
            <a:ln w="25400" cap="flat" cmpd="sng" algn="ctr">
              <a:solidFill>
                <a:sysClr val="window" lastClr="FFFFFF"/>
              </a:solidFill>
              <a:prstDash val="solid"/>
            </a:ln>
            <a:effectLst/>
          </p:spPr>
          <p:txBody>
            <a:bodyPr lIns="96000" tIns="336000" rIns="96000" bIns="0" anchor="ctr"/>
            <a:lstStyle/>
            <a:p>
              <a:pPr algn="ctr">
                <a:lnSpc>
                  <a:spcPct val="130000"/>
                </a:lnSpc>
                <a:defRPr/>
              </a:pPr>
              <a:endParaRPr lang="zh-CN" altLang="en-US" sz="2665" b="1" kern="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26" name="KSO_GN2"/>
            <p:cNvSpPr txBox="1">
              <a:spLocks noChangeArrowheads="1"/>
            </p:cNvSpPr>
            <p:nvPr/>
          </p:nvSpPr>
          <p:spPr bwMode="auto">
            <a:xfrm flipH="1">
              <a:off x="9648667" y="2215170"/>
              <a:ext cx="1000529" cy="4118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pPr algn="ctr" eaLnBrk="1" hangingPunct="1">
                <a:lnSpc>
                  <a:spcPct val="80000"/>
                </a:lnSpc>
              </a:pPr>
              <a:r>
                <a:rPr lang="en-US" altLang="zh-CN" sz="3600" b="1" dirty="0" smtClean="0">
                  <a:solidFill>
                    <a:srgbClr val="FDFDFD"/>
                  </a:solidFill>
                  <a:latin typeface="Arial Rounded MT Bold" panose="020F0704030504030204" pitchFamily="34" charset="0"/>
                  <a:ea typeface="微软雅黑" panose="020B0503020204020204" pitchFamily="34" charset="-122"/>
                  <a:cs typeface="Times New Roman" panose="02020603050405020304" pitchFamily="18" charset="0"/>
                </a:rPr>
                <a:t>03</a:t>
              </a:r>
              <a:endParaRPr lang="zh-CN" altLang="en-US" sz="3600" b="1" dirty="0">
                <a:solidFill>
                  <a:srgbClr val="FDFDFD"/>
                </a:solidFill>
                <a:latin typeface="Arial Rounded MT Bold" panose="020F0704030504030204" pitchFamily="34" charset="0"/>
                <a:ea typeface="微软雅黑" panose="020B0503020204020204" pitchFamily="34" charset="-122"/>
                <a:cs typeface="Times New Roman" panose="02020603050405020304" pitchFamily="18" charset="0"/>
              </a:endParaRPr>
            </a:p>
          </p:txBody>
        </p:sp>
        <p:sp>
          <p:nvSpPr>
            <p:cNvPr id="27" name="TextBox 110"/>
            <p:cNvSpPr txBox="1"/>
            <p:nvPr/>
          </p:nvSpPr>
          <p:spPr>
            <a:xfrm>
              <a:off x="7315544" y="2327050"/>
              <a:ext cx="2646218" cy="1661993"/>
            </a:xfrm>
            <a:prstGeom prst="rect">
              <a:avLst/>
            </a:prstGeom>
            <a:noFill/>
          </p:spPr>
          <p:txBody>
            <a:bodyPr wrap="square" lIns="0" tIns="0" rIns="0" bIns="0" rtlCol="0">
              <a:spAutoFit/>
            </a:bodyPr>
            <a:lstStyle/>
            <a:p>
              <a:r>
                <a:rPr lang="zh-CN" altLang="en-US" sz="4000" b="1" dirty="0" smtClean="0">
                  <a:solidFill>
                    <a:srgbClr val="FDFDFD"/>
                  </a:solidFill>
                  <a:latin typeface="幼圆" panose="02010509060101010101" pitchFamily="49" charset="-122"/>
                  <a:ea typeface="幼圆" panose="02010509060101010101" pitchFamily="49" charset="-122"/>
                </a:rPr>
                <a:t> 网络平台</a:t>
              </a:r>
              <a:endParaRPr lang="zh-CN" altLang="en-US" sz="4000" b="1" dirty="0">
                <a:solidFill>
                  <a:srgbClr val="FDFDFD"/>
                </a:solidFill>
                <a:latin typeface="幼圆" panose="02010509060101010101" pitchFamily="49" charset="-122"/>
                <a:ea typeface="幼圆" panose="02010509060101010101" pitchFamily="49" charset="-122"/>
              </a:endParaRPr>
            </a:p>
            <a:p>
              <a:r>
                <a:rPr lang="zh-CN" altLang="en-US" sz="1400" dirty="0">
                  <a:solidFill>
                    <a:srgbClr val="FDFDFD"/>
                  </a:solidFill>
                  <a:latin typeface="微软雅黑" panose="020B0503020204020204" pitchFamily="34" charset="-122"/>
                  <a:ea typeface="微软雅黑" panose="020B0503020204020204" pitchFamily="34" charset="-122"/>
                </a:rPr>
                <a:t>请在这里输入您的主要叙述内容</a:t>
              </a:r>
              <a:endParaRPr lang="en-US" altLang="zh-CN" sz="1400" dirty="0">
                <a:solidFill>
                  <a:srgbClr val="FDFDFD"/>
                </a:solidFill>
                <a:latin typeface="微软雅黑" panose="020B0503020204020204" pitchFamily="34" charset="-122"/>
                <a:ea typeface="微软雅黑" panose="020B0503020204020204" pitchFamily="34" charset="-122"/>
              </a:endParaRPr>
            </a:p>
            <a:p>
              <a:r>
                <a:rPr lang="zh-CN" altLang="en-US" sz="1400" dirty="0">
                  <a:solidFill>
                    <a:srgbClr val="FDFDFD"/>
                  </a:solidFill>
                  <a:latin typeface="微软雅黑" panose="020B0503020204020204" pitchFamily="34" charset="-122"/>
                  <a:ea typeface="微软雅黑" panose="020B0503020204020204" pitchFamily="34" charset="-122"/>
                </a:rPr>
                <a:t>请在这里输入您的主要叙述内容</a:t>
              </a:r>
              <a:endParaRPr lang="en-US" altLang="zh-CN" sz="1400" dirty="0">
                <a:solidFill>
                  <a:srgbClr val="FDFDFD"/>
                </a:solidFill>
                <a:latin typeface="微软雅黑" panose="020B0503020204020204" pitchFamily="34" charset="-122"/>
                <a:ea typeface="微软雅黑" panose="020B0503020204020204" pitchFamily="34" charset="-122"/>
              </a:endParaRPr>
            </a:p>
            <a:p>
              <a:endParaRPr lang="en-US" altLang="zh-CN" sz="3600" dirty="0">
                <a:solidFill>
                  <a:srgbClr val="FDFDFD"/>
                </a:solidFill>
                <a:latin typeface="微软雅黑" panose="020B0503020204020204" pitchFamily="34" charset="-122"/>
                <a:ea typeface="微软雅黑" panose="020B0503020204020204" pitchFamily="34" charset="-122"/>
              </a:endParaRPr>
            </a:p>
          </p:txBody>
        </p:sp>
      </p:grpSp>
      <p:grpSp>
        <p:nvGrpSpPr>
          <p:cNvPr id="28" name="组合 27"/>
          <p:cNvGrpSpPr/>
          <p:nvPr/>
        </p:nvGrpSpPr>
        <p:grpSpPr>
          <a:xfrm>
            <a:off x="1518382" y="4725340"/>
            <a:ext cx="3635168" cy="1763754"/>
            <a:chOff x="1518382" y="4725340"/>
            <a:chExt cx="3635168" cy="1763754"/>
          </a:xfrm>
        </p:grpSpPr>
        <p:sp>
          <p:nvSpPr>
            <p:cNvPr id="29" name="圆角矩形 28"/>
            <p:cNvSpPr/>
            <p:nvPr/>
          </p:nvSpPr>
          <p:spPr>
            <a:xfrm>
              <a:off x="1684697" y="4725340"/>
              <a:ext cx="3468853" cy="1453275"/>
            </a:xfrm>
            <a:prstGeom prst="roundRect">
              <a:avLst>
                <a:gd name="adj" fmla="val 10131"/>
              </a:avLst>
            </a:prstGeom>
            <a:blipFill>
              <a:blip r:embed="rId7"/>
              <a:stretch>
                <a:fillRect/>
              </a:stretch>
            </a:blipFill>
            <a:ln w="25400" cap="flat" cmpd="sng" algn="ctr">
              <a:solidFill>
                <a:sysClr val="window" lastClr="FFFFFF"/>
              </a:solidFill>
              <a:prstDash val="solid"/>
            </a:ln>
            <a:effectLst/>
          </p:spPr>
          <p:txBody>
            <a:bodyPr lIns="96000" tIns="0" rIns="96000" bIns="336000" anchor="ctr"/>
            <a:lstStyle/>
            <a:p>
              <a:pPr algn="ctr">
                <a:lnSpc>
                  <a:spcPct val="130000"/>
                </a:lnSpc>
                <a:defRPr/>
              </a:pPr>
              <a:endParaRPr lang="zh-CN" altLang="en-US" sz="2665" b="1" kern="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30" name="KSO_GN4"/>
            <p:cNvSpPr txBox="1">
              <a:spLocks noChangeArrowheads="1"/>
            </p:cNvSpPr>
            <p:nvPr/>
          </p:nvSpPr>
          <p:spPr bwMode="auto">
            <a:xfrm flipH="1">
              <a:off x="1518382" y="5766787"/>
              <a:ext cx="1000529" cy="4118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pPr algn="ctr" eaLnBrk="1" hangingPunct="1">
                <a:lnSpc>
                  <a:spcPct val="80000"/>
                </a:lnSpc>
              </a:pPr>
              <a:r>
                <a:rPr lang="en-US" altLang="zh-CN" sz="3600" b="1" dirty="0" smtClean="0">
                  <a:solidFill>
                    <a:srgbClr val="FDFDFD"/>
                  </a:solidFill>
                  <a:latin typeface="Arial Rounded MT Bold" panose="020F0704030504030204" pitchFamily="34" charset="0"/>
                  <a:ea typeface="微软雅黑" panose="020B0503020204020204" pitchFamily="34" charset="-122"/>
                  <a:cs typeface="Times New Roman" panose="02020603050405020304" pitchFamily="18" charset="0"/>
                </a:rPr>
                <a:t>02</a:t>
              </a:r>
              <a:endParaRPr lang="zh-CN" altLang="en-US" sz="3600" b="1" dirty="0">
                <a:solidFill>
                  <a:srgbClr val="FDFDFD"/>
                </a:solidFill>
                <a:latin typeface="Arial Rounded MT Bold" panose="020F0704030504030204" pitchFamily="34" charset="0"/>
                <a:ea typeface="微软雅黑" panose="020B0503020204020204" pitchFamily="34" charset="-122"/>
                <a:cs typeface="Times New Roman" panose="02020603050405020304" pitchFamily="18" charset="0"/>
              </a:endParaRPr>
            </a:p>
          </p:txBody>
        </p:sp>
        <p:sp>
          <p:nvSpPr>
            <p:cNvPr id="31" name="TextBox 110"/>
            <p:cNvSpPr txBox="1"/>
            <p:nvPr/>
          </p:nvSpPr>
          <p:spPr>
            <a:xfrm>
              <a:off x="2422913" y="4827101"/>
              <a:ext cx="2646218" cy="1661993"/>
            </a:xfrm>
            <a:prstGeom prst="rect">
              <a:avLst/>
            </a:prstGeom>
            <a:noFill/>
          </p:spPr>
          <p:txBody>
            <a:bodyPr wrap="square" lIns="0" tIns="0" rIns="0" bIns="0" rtlCol="0">
              <a:spAutoFit/>
            </a:bodyPr>
            <a:lstStyle/>
            <a:p>
              <a:r>
                <a:rPr lang="zh-CN" altLang="en-US" sz="4000" b="1" dirty="0" smtClean="0">
                  <a:solidFill>
                    <a:srgbClr val="FDFDFD"/>
                  </a:solidFill>
                  <a:latin typeface="幼圆" panose="02010509060101010101" pitchFamily="49" charset="-122"/>
                  <a:ea typeface="幼圆" panose="02010509060101010101" pitchFamily="49" charset="-122"/>
                </a:rPr>
                <a:t> 讨论组</a:t>
              </a:r>
              <a:endParaRPr lang="zh-CN" altLang="en-US" sz="4000" b="1" dirty="0">
                <a:solidFill>
                  <a:srgbClr val="FDFDFD"/>
                </a:solidFill>
                <a:latin typeface="幼圆" panose="02010509060101010101" pitchFamily="49" charset="-122"/>
                <a:ea typeface="幼圆" panose="02010509060101010101" pitchFamily="49" charset="-122"/>
              </a:endParaRPr>
            </a:p>
            <a:p>
              <a:r>
                <a:rPr lang="zh-CN" altLang="en-US" sz="1400" dirty="0">
                  <a:solidFill>
                    <a:srgbClr val="FDFDFD"/>
                  </a:solidFill>
                  <a:latin typeface="微软雅黑" panose="020B0503020204020204" pitchFamily="34" charset="-122"/>
                  <a:ea typeface="微软雅黑" panose="020B0503020204020204" pitchFamily="34" charset="-122"/>
                </a:rPr>
                <a:t>请在这里输入您的主要叙述内容</a:t>
              </a:r>
              <a:endParaRPr lang="en-US" altLang="zh-CN" sz="1400" dirty="0">
                <a:solidFill>
                  <a:srgbClr val="FDFDFD"/>
                </a:solidFill>
                <a:latin typeface="微软雅黑" panose="020B0503020204020204" pitchFamily="34" charset="-122"/>
                <a:ea typeface="微软雅黑" panose="020B0503020204020204" pitchFamily="34" charset="-122"/>
              </a:endParaRPr>
            </a:p>
            <a:p>
              <a:r>
                <a:rPr lang="zh-CN" altLang="en-US" sz="1400" dirty="0">
                  <a:solidFill>
                    <a:srgbClr val="FDFDFD"/>
                  </a:solidFill>
                  <a:latin typeface="微软雅黑" panose="020B0503020204020204" pitchFamily="34" charset="-122"/>
                  <a:ea typeface="微软雅黑" panose="020B0503020204020204" pitchFamily="34" charset="-122"/>
                </a:rPr>
                <a:t>请在这里输入您的主要叙述内容</a:t>
              </a:r>
              <a:endParaRPr lang="en-US" altLang="zh-CN" sz="1400" dirty="0">
                <a:solidFill>
                  <a:srgbClr val="FDFDFD"/>
                </a:solidFill>
                <a:latin typeface="微软雅黑" panose="020B0503020204020204" pitchFamily="34" charset="-122"/>
                <a:ea typeface="微软雅黑" panose="020B0503020204020204" pitchFamily="34" charset="-122"/>
              </a:endParaRPr>
            </a:p>
            <a:p>
              <a:endParaRPr lang="en-US" altLang="zh-CN" sz="3600" dirty="0">
                <a:solidFill>
                  <a:srgbClr val="FDFDFD"/>
                </a:solidFill>
                <a:latin typeface="微软雅黑" panose="020B0503020204020204" pitchFamily="34" charset="-122"/>
                <a:ea typeface="微软雅黑" panose="020B0503020204020204" pitchFamily="34" charset="-122"/>
              </a:endParaRPr>
            </a:p>
          </p:txBody>
        </p:sp>
      </p:grpSp>
      <p:grpSp>
        <p:nvGrpSpPr>
          <p:cNvPr id="32" name="组合 31"/>
          <p:cNvGrpSpPr/>
          <p:nvPr/>
        </p:nvGrpSpPr>
        <p:grpSpPr>
          <a:xfrm>
            <a:off x="6993572" y="4725339"/>
            <a:ext cx="3641768" cy="1886866"/>
            <a:chOff x="6993572" y="4725339"/>
            <a:chExt cx="3641768" cy="1886866"/>
          </a:xfrm>
        </p:grpSpPr>
        <p:sp>
          <p:nvSpPr>
            <p:cNvPr id="33" name="圆角矩形 32"/>
            <p:cNvSpPr/>
            <p:nvPr/>
          </p:nvSpPr>
          <p:spPr>
            <a:xfrm>
              <a:off x="6993572" y="4725339"/>
              <a:ext cx="3468854" cy="1453275"/>
            </a:xfrm>
            <a:prstGeom prst="roundRect">
              <a:avLst>
                <a:gd name="adj" fmla="val 10131"/>
              </a:avLst>
            </a:prstGeom>
            <a:blipFill>
              <a:blip r:embed="rId6"/>
              <a:stretch>
                <a:fillRect/>
              </a:stretch>
            </a:blipFill>
            <a:ln w="25400" cap="flat" cmpd="sng" algn="ctr">
              <a:solidFill>
                <a:sysClr val="window" lastClr="FFFFFF"/>
              </a:solidFill>
              <a:prstDash val="solid"/>
            </a:ln>
            <a:effectLst/>
          </p:spPr>
          <p:txBody>
            <a:bodyPr lIns="96000" tIns="0" rIns="96000" bIns="336000" anchor="ctr"/>
            <a:lstStyle/>
            <a:p>
              <a:pPr algn="ctr">
                <a:lnSpc>
                  <a:spcPct val="130000"/>
                </a:lnSpc>
                <a:defRPr/>
              </a:pPr>
              <a:endParaRPr lang="en-US" altLang="zh-CN" sz="2665" b="1" kern="0" dirty="0">
                <a:solidFill>
                  <a:schemeClr val="tx1">
                    <a:lumMod val="65000"/>
                    <a:lumOff val="3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4" name="KSO_GN3"/>
            <p:cNvSpPr txBox="1">
              <a:spLocks noChangeArrowheads="1"/>
            </p:cNvSpPr>
            <p:nvPr/>
          </p:nvSpPr>
          <p:spPr bwMode="auto">
            <a:xfrm flipH="1">
              <a:off x="9634811" y="5794497"/>
              <a:ext cx="1000529" cy="4118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pPr algn="ctr" eaLnBrk="1" hangingPunct="1">
                <a:lnSpc>
                  <a:spcPct val="80000"/>
                </a:lnSpc>
              </a:pPr>
              <a:r>
                <a:rPr lang="en-US" altLang="zh-CN" sz="3600" b="1" dirty="0">
                  <a:solidFill>
                    <a:srgbClr val="FDFDFD"/>
                  </a:solidFill>
                  <a:latin typeface="Arial Rounded MT Bold" panose="020F0704030504030204" pitchFamily="34" charset="0"/>
                  <a:ea typeface="微软雅黑" panose="020B0503020204020204" pitchFamily="34" charset="-122"/>
                  <a:cs typeface="Times New Roman" panose="02020603050405020304" pitchFamily="18" charset="0"/>
                </a:rPr>
                <a:t>04</a:t>
              </a:r>
              <a:endParaRPr lang="zh-CN" altLang="en-US" sz="3600" b="1" dirty="0">
                <a:solidFill>
                  <a:srgbClr val="FDFDFD"/>
                </a:solidFill>
                <a:latin typeface="Arial Rounded MT Bold" panose="020F0704030504030204" pitchFamily="34" charset="0"/>
                <a:ea typeface="微软雅黑" panose="020B0503020204020204" pitchFamily="34" charset="-122"/>
                <a:cs typeface="Times New Roman" panose="02020603050405020304" pitchFamily="18" charset="0"/>
              </a:endParaRPr>
            </a:p>
          </p:txBody>
        </p:sp>
        <p:sp>
          <p:nvSpPr>
            <p:cNvPr id="35" name="TextBox 110"/>
            <p:cNvSpPr txBox="1"/>
            <p:nvPr/>
          </p:nvSpPr>
          <p:spPr>
            <a:xfrm>
              <a:off x="7315544" y="4827101"/>
              <a:ext cx="2646218" cy="1785104"/>
            </a:xfrm>
            <a:prstGeom prst="rect">
              <a:avLst/>
            </a:prstGeom>
            <a:noFill/>
          </p:spPr>
          <p:txBody>
            <a:bodyPr wrap="square" lIns="0" tIns="0" rIns="0" bIns="0" rtlCol="0">
              <a:spAutoFit/>
            </a:bodyPr>
            <a:lstStyle/>
            <a:p>
              <a:r>
                <a:rPr lang="zh-CN" altLang="en-US" sz="4000" b="1" dirty="0" smtClean="0">
                  <a:solidFill>
                    <a:srgbClr val="FDFDFD"/>
                  </a:solidFill>
                  <a:latin typeface="幼圆" panose="02010509060101010101" pitchFamily="49" charset="-122"/>
                  <a:ea typeface="幼圆" panose="02010509060101010101" pitchFamily="49" charset="-122"/>
                </a:rPr>
                <a:t> 学习终端</a:t>
              </a:r>
              <a:endParaRPr lang="zh-CN" altLang="en-US" sz="4000" b="1" dirty="0">
                <a:solidFill>
                  <a:srgbClr val="FDFDFD"/>
                </a:solidFill>
                <a:latin typeface="幼圆" panose="02010509060101010101" pitchFamily="49" charset="-122"/>
                <a:ea typeface="幼圆" panose="02010509060101010101" pitchFamily="49" charset="-122"/>
              </a:endParaRPr>
            </a:p>
            <a:p>
              <a:r>
                <a:rPr lang="zh-CN" altLang="en-US" sz="1400" dirty="0">
                  <a:solidFill>
                    <a:srgbClr val="FDFDFD"/>
                  </a:solidFill>
                  <a:latin typeface="微软雅黑" panose="020B0503020204020204" pitchFamily="34" charset="-122"/>
                  <a:ea typeface="微软雅黑" panose="020B0503020204020204" pitchFamily="34" charset="-122"/>
                </a:rPr>
                <a:t>请在这里输入您的主要叙述内容</a:t>
              </a:r>
              <a:endParaRPr lang="en-US" altLang="zh-CN" sz="1400" dirty="0">
                <a:solidFill>
                  <a:srgbClr val="FDFDFD"/>
                </a:solidFill>
                <a:latin typeface="微软雅黑" panose="020B0503020204020204" pitchFamily="34" charset="-122"/>
                <a:ea typeface="微软雅黑" panose="020B0503020204020204" pitchFamily="34" charset="-122"/>
              </a:endParaRPr>
            </a:p>
            <a:p>
              <a:r>
                <a:rPr lang="zh-CN" altLang="en-US" sz="1400" dirty="0">
                  <a:solidFill>
                    <a:srgbClr val="FDFDFD"/>
                  </a:solidFill>
                  <a:latin typeface="微软雅黑" panose="020B0503020204020204" pitchFamily="34" charset="-122"/>
                  <a:ea typeface="微软雅黑" panose="020B0503020204020204" pitchFamily="34" charset="-122"/>
                </a:rPr>
                <a:t>请在这里输入您的主要叙述内容</a:t>
              </a:r>
              <a:endParaRPr lang="en-US" altLang="zh-CN" sz="1400" dirty="0">
                <a:solidFill>
                  <a:srgbClr val="FDFDFD"/>
                </a:solidFill>
                <a:latin typeface="微软雅黑" panose="020B0503020204020204" pitchFamily="34" charset="-122"/>
                <a:ea typeface="微软雅黑" panose="020B0503020204020204" pitchFamily="34" charset="-122"/>
              </a:endParaRPr>
            </a:p>
            <a:p>
              <a:endParaRPr lang="en-US" altLang="zh-CN" sz="4800" dirty="0">
                <a:solidFill>
                  <a:srgbClr val="FDFDFD"/>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par>
                          <p:cTn id="8" fill="hold">
                            <p:stCondLst>
                              <p:cond delay="500"/>
                            </p:stCondLst>
                            <p:childTnLst>
                              <p:par>
                                <p:cTn id="9" presetID="16" presetClass="entr" presetSubtype="42"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barn(outHorizontal)">
                                      <p:cBhvr>
                                        <p:cTn id="11" dur="500"/>
                                        <p:tgtEl>
                                          <p:spTgt spid="16"/>
                                        </p:tgtEl>
                                      </p:cBhvr>
                                    </p:animEffect>
                                  </p:childTnLst>
                                </p:cTn>
                              </p:par>
                              <p:par>
                                <p:cTn id="12" presetID="16" presetClass="entr" presetSubtype="37" fill="hold"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barn(outVertical)">
                                      <p:cBhvr>
                                        <p:cTn id="14" dur="500"/>
                                        <p:tgtEl>
                                          <p:spTgt spid="15"/>
                                        </p:tgtEl>
                                      </p:cBhvr>
                                    </p:animEffect>
                                  </p:childTnLst>
                                </p:cTn>
                              </p:par>
                            </p:childTnLst>
                          </p:cTn>
                        </p:par>
                        <p:par>
                          <p:cTn id="15" fill="hold">
                            <p:stCondLst>
                              <p:cond delay="1000"/>
                            </p:stCondLst>
                            <p:childTnLst>
                              <p:par>
                                <p:cTn id="16" presetID="23" presetClass="entr" presetSubtype="32" fill="hold" grpId="0" nodeType="after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p:cTn id="18" dur="750" fill="hold"/>
                                        <p:tgtEl>
                                          <p:spTgt spid="17"/>
                                        </p:tgtEl>
                                        <p:attrNameLst>
                                          <p:attrName>ppt_w</p:attrName>
                                        </p:attrNameLst>
                                      </p:cBhvr>
                                      <p:tavLst>
                                        <p:tav tm="0">
                                          <p:val>
                                            <p:strVal val="4*#ppt_w"/>
                                          </p:val>
                                        </p:tav>
                                        <p:tav tm="100000">
                                          <p:val>
                                            <p:strVal val="#ppt_w"/>
                                          </p:val>
                                        </p:tav>
                                      </p:tavLst>
                                    </p:anim>
                                    <p:anim calcmode="lin" valueType="num">
                                      <p:cBhvr>
                                        <p:cTn id="19" dur="750" fill="hold"/>
                                        <p:tgtEl>
                                          <p:spTgt spid="17"/>
                                        </p:tgtEl>
                                        <p:attrNameLst>
                                          <p:attrName>ppt_h</p:attrName>
                                        </p:attrNameLst>
                                      </p:cBhvr>
                                      <p:tavLst>
                                        <p:tav tm="0">
                                          <p:val>
                                            <p:strVal val="4*#ppt_h"/>
                                          </p:val>
                                        </p:tav>
                                        <p:tav tm="100000">
                                          <p:val>
                                            <p:strVal val="#ppt_h"/>
                                          </p:val>
                                        </p:tav>
                                      </p:tavLst>
                                    </p:anim>
                                  </p:childTnLst>
                                </p:cTn>
                              </p:par>
                            </p:childTnLst>
                          </p:cTn>
                        </p:par>
                        <p:par>
                          <p:cTn id="20" fill="hold">
                            <p:stCondLst>
                              <p:cond delay="2000"/>
                            </p:stCondLst>
                            <p:childTnLst>
                              <p:par>
                                <p:cTn id="21" presetID="26" presetClass="emph" presetSubtype="0" fill="hold" grpId="1" nodeType="afterEffect">
                                  <p:stCondLst>
                                    <p:cond delay="0"/>
                                  </p:stCondLst>
                                  <p:childTnLst>
                                    <p:animEffect transition="out" filter="fade">
                                      <p:cBhvr>
                                        <p:cTn id="22" dur="500" tmFilter="0, 0; .2, .5; .8, .5; 1, 0"/>
                                        <p:tgtEl>
                                          <p:spTgt spid="17"/>
                                        </p:tgtEl>
                                      </p:cBhvr>
                                    </p:animEffect>
                                    <p:animScale>
                                      <p:cBhvr>
                                        <p:cTn id="23" dur="250" autoRev="1" fill="hold"/>
                                        <p:tgtEl>
                                          <p:spTgt spid="17"/>
                                        </p:tgtEl>
                                      </p:cBhvr>
                                      <p:by x="105000" y="105000"/>
                                    </p:animScale>
                                  </p:childTnLst>
                                </p:cTn>
                              </p:par>
                            </p:childTnLst>
                          </p:cTn>
                        </p:par>
                        <p:par>
                          <p:cTn id="24" fill="hold">
                            <p:stCondLst>
                              <p:cond delay="2500"/>
                            </p:stCondLst>
                            <p:childTnLst>
                              <p:par>
                                <p:cTn id="25" presetID="2" presetClass="entr" presetSubtype="8" decel="38000" fill="hold" nodeType="after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1000" fill="hold"/>
                                        <p:tgtEl>
                                          <p:spTgt spid="18"/>
                                        </p:tgtEl>
                                        <p:attrNameLst>
                                          <p:attrName>ppt_x</p:attrName>
                                        </p:attrNameLst>
                                      </p:cBhvr>
                                      <p:tavLst>
                                        <p:tav tm="0">
                                          <p:val>
                                            <p:strVal val="0-#ppt_w/2"/>
                                          </p:val>
                                        </p:tav>
                                        <p:tav tm="100000">
                                          <p:val>
                                            <p:strVal val="#ppt_x"/>
                                          </p:val>
                                        </p:tav>
                                      </p:tavLst>
                                    </p:anim>
                                    <p:anim calcmode="lin" valueType="num">
                                      <p:cBhvr additive="base">
                                        <p:cTn id="28" dur="1000" fill="hold"/>
                                        <p:tgtEl>
                                          <p:spTgt spid="18"/>
                                        </p:tgtEl>
                                        <p:attrNameLst>
                                          <p:attrName>ppt_y</p:attrName>
                                        </p:attrNameLst>
                                      </p:cBhvr>
                                      <p:tavLst>
                                        <p:tav tm="0">
                                          <p:val>
                                            <p:strVal val="#ppt_y"/>
                                          </p:val>
                                        </p:tav>
                                        <p:tav tm="100000">
                                          <p:val>
                                            <p:strVal val="#ppt_y"/>
                                          </p:val>
                                        </p:tav>
                                      </p:tavLst>
                                    </p:anim>
                                  </p:childTnLst>
                                </p:cTn>
                              </p:par>
                              <p:par>
                                <p:cTn id="29" presetID="2" presetClass="entr" presetSubtype="8" decel="38000" fill="hold" nodeType="withEffect">
                                  <p:stCondLst>
                                    <p:cond delay="25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1000" fill="hold"/>
                                        <p:tgtEl>
                                          <p:spTgt spid="28"/>
                                        </p:tgtEl>
                                        <p:attrNameLst>
                                          <p:attrName>ppt_x</p:attrName>
                                        </p:attrNameLst>
                                      </p:cBhvr>
                                      <p:tavLst>
                                        <p:tav tm="0">
                                          <p:val>
                                            <p:strVal val="0-#ppt_w/2"/>
                                          </p:val>
                                        </p:tav>
                                        <p:tav tm="100000">
                                          <p:val>
                                            <p:strVal val="#ppt_x"/>
                                          </p:val>
                                        </p:tav>
                                      </p:tavLst>
                                    </p:anim>
                                    <p:anim calcmode="lin" valueType="num">
                                      <p:cBhvr additive="base">
                                        <p:cTn id="32" dur="1000" fill="hold"/>
                                        <p:tgtEl>
                                          <p:spTgt spid="28"/>
                                        </p:tgtEl>
                                        <p:attrNameLst>
                                          <p:attrName>ppt_y</p:attrName>
                                        </p:attrNameLst>
                                      </p:cBhvr>
                                      <p:tavLst>
                                        <p:tav tm="0">
                                          <p:val>
                                            <p:strVal val="#ppt_y"/>
                                          </p:val>
                                        </p:tav>
                                        <p:tav tm="100000">
                                          <p:val>
                                            <p:strVal val="#ppt_y"/>
                                          </p:val>
                                        </p:tav>
                                      </p:tavLst>
                                    </p:anim>
                                  </p:childTnLst>
                                </p:cTn>
                              </p:par>
                            </p:childTnLst>
                          </p:cTn>
                        </p:par>
                        <p:par>
                          <p:cTn id="33" fill="hold">
                            <p:stCondLst>
                              <p:cond delay="3500"/>
                            </p:stCondLst>
                            <p:childTnLst>
                              <p:par>
                                <p:cTn id="34" presetID="2" presetClass="entr" presetSubtype="2" decel="38000" fill="hold" nodeType="afterEffect">
                                  <p:stCondLst>
                                    <p:cond delay="0"/>
                                  </p:stCondLst>
                                  <p:childTnLst>
                                    <p:set>
                                      <p:cBhvr>
                                        <p:cTn id="35" dur="1" fill="hold">
                                          <p:stCondLst>
                                            <p:cond delay="0"/>
                                          </p:stCondLst>
                                        </p:cTn>
                                        <p:tgtEl>
                                          <p:spTgt spid="24"/>
                                        </p:tgtEl>
                                        <p:attrNameLst>
                                          <p:attrName>style.visibility</p:attrName>
                                        </p:attrNameLst>
                                      </p:cBhvr>
                                      <p:to>
                                        <p:strVal val="visible"/>
                                      </p:to>
                                    </p:set>
                                    <p:anim calcmode="lin" valueType="num">
                                      <p:cBhvr additive="base">
                                        <p:cTn id="36" dur="1000" fill="hold"/>
                                        <p:tgtEl>
                                          <p:spTgt spid="24"/>
                                        </p:tgtEl>
                                        <p:attrNameLst>
                                          <p:attrName>ppt_x</p:attrName>
                                        </p:attrNameLst>
                                      </p:cBhvr>
                                      <p:tavLst>
                                        <p:tav tm="0">
                                          <p:val>
                                            <p:strVal val="1+#ppt_w/2"/>
                                          </p:val>
                                        </p:tav>
                                        <p:tav tm="100000">
                                          <p:val>
                                            <p:strVal val="#ppt_x"/>
                                          </p:val>
                                        </p:tav>
                                      </p:tavLst>
                                    </p:anim>
                                    <p:anim calcmode="lin" valueType="num">
                                      <p:cBhvr additive="base">
                                        <p:cTn id="37" dur="1000" fill="hold"/>
                                        <p:tgtEl>
                                          <p:spTgt spid="24"/>
                                        </p:tgtEl>
                                        <p:attrNameLst>
                                          <p:attrName>ppt_y</p:attrName>
                                        </p:attrNameLst>
                                      </p:cBhvr>
                                      <p:tavLst>
                                        <p:tav tm="0">
                                          <p:val>
                                            <p:strVal val="#ppt_y"/>
                                          </p:val>
                                        </p:tav>
                                        <p:tav tm="100000">
                                          <p:val>
                                            <p:strVal val="#ppt_y"/>
                                          </p:val>
                                        </p:tav>
                                      </p:tavLst>
                                    </p:anim>
                                  </p:childTnLst>
                                </p:cTn>
                              </p:par>
                              <p:par>
                                <p:cTn id="38" presetID="2" presetClass="entr" presetSubtype="2" decel="38000" fill="hold" nodeType="withEffect">
                                  <p:stCondLst>
                                    <p:cond delay="250"/>
                                  </p:stCondLst>
                                  <p:childTnLst>
                                    <p:set>
                                      <p:cBhvr>
                                        <p:cTn id="39" dur="1" fill="hold">
                                          <p:stCondLst>
                                            <p:cond delay="0"/>
                                          </p:stCondLst>
                                        </p:cTn>
                                        <p:tgtEl>
                                          <p:spTgt spid="32"/>
                                        </p:tgtEl>
                                        <p:attrNameLst>
                                          <p:attrName>style.visibility</p:attrName>
                                        </p:attrNameLst>
                                      </p:cBhvr>
                                      <p:to>
                                        <p:strVal val="visible"/>
                                      </p:to>
                                    </p:set>
                                    <p:anim calcmode="lin" valueType="num">
                                      <p:cBhvr additive="base">
                                        <p:cTn id="40" dur="1000" fill="hold"/>
                                        <p:tgtEl>
                                          <p:spTgt spid="32"/>
                                        </p:tgtEl>
                                        <p:attrNameLst>
                                          <p:attrName>ppt_x</p:attrName>
                                        </p:attrNameLst>
                                      </p:cBhvr>
                                      <p:tavLst>
                                        <p:tav tm="0">
                                          <p:val>
                                            <p:strVal val="1+#ppt_w/2"/>
                                          </p:val>
                                        </p:tav>
                                        <p:tav tm="100000">
                                          <p:val>
                                            <p:strVal val="#ppt_x"/>
                                          </p:val>
                                        </p:tav>
                                      </p:tavLst>
                                    </p:anim>
                                    <p:anim calcmode="lin" valueType="num">
                                      <p:cBhvr additive="base">
                                        <p:cTn id="41" dur="1000" fill="hold"/>
                                        <p:tgtEl>
                                          <p:spTgt spid="3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a:extLst>
              <a:ext uri="{28A0092B-C50C-407E-A947-70E740481C1C}">
                <a14:useLocalDpi xmlns:a14="http://schemas.microsoft.com/office/drawing/2010/main" val="0"/>
              </a:ext>
            </a:extLst>
          </a:blip>
          <a:srcRect b="79586"/>
          <a:stretch>
            <a:fillRect/>
          </a:stretch>
        </p:blipFill>
        <p:spPr>
          <a:xfrm flipV="1">
            <a:off x="0" y="0"/>
            <a:ext cx="12234118" cy="1369302"/>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6897" y="0"/>
            <a:ext cx="1715115" cy="987906"/>
          </a:xfrm>
          <a:prstGeom prst="rect">
            <a:avLst/>
          </a:prstGeom>
        </p:spPr>
      </p:pic>
      <p:pic>
        <p:nvPicPr>
          <p:cNvPr id="11" name="图片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85233" y="-26350"/>
            <a:ext cx="2672936" cy="711001"/>
          </a:xfrm>
          <a:prstGeom prst="rect">
            <a:avLst/>
          </a:prstGeom>
        </p:spPr>
      </p:pic>
      <p:sp>
        <p:nvSpPr>
          <p:cNvPr id="19" name="文本框 18"/>
          <p:cNvSpPr txBox="1"/>
          <p:nvPr/>
        </p:nvSpPr>
        <p:spPr>
          <a:xfrm>
            <a:off x="2553916" y="78454"/>
            <a:ext cx="2659702" cy="830997"/>
          </a:xfrm>
          <a:prstGeom prst="rect">
            <a:avLst/>
          </a:prstGeom>
          <a:noFill/>
        </p:spPr>
        <p:txBody>
          <a:bodyPr wrap="none" rtlCol="0">
            <a:spAutoFit/>
          </a:bodyPr>
          <a:lstStyle/>
          <a:p>
            <a:r>
              <a:rPr lang="zh-CN" altLang="en-US" sz="4800" b="1" dirty="0" smtClean="0">
                <a:solidFill>
                  <a:srgbClr val="FDFDFD"/>
                </a:solidFill>
                <a:latin typeface="幼圆" panose="02010509060101010101" pitchFamily="49" charset="-122"/>
                <a:ea typeface="幼圆" panose="02010509060101010101" pitchFamily="49" charset="-122"/>
              </a:rPr>
              <a:t>添加标题</a:t>
            </a:r>
            <a:endParaRPr lang="zh-CN" altLang="en-US" sz="4800" b="1" dirty="0">
              <a:solidFill>
                <a:srgbClr val="FDFDFD"/>
              </a:solidFill>
              <a:latin typeface="幼圆" panose="02010509060101010101" pitchFamily="49" charset="-122"/>
              <a:ea typeface="幼圆" panose="02010509060101010101" pitchFamily="49" charset="-122"/>
            </a:endParaRPr>
          </a:p>
        </p:txBody>
      </p:sp>
      <p:pic>
        <p:nvPicPr>
          <p:cNvPr id="21" name="图片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55554" y="256275"/>
            <a:ext cx="4178564" cy="909452"/>
          </a:xfrm>
          <a:prstGeom prst="rect">
            <a:avLst/>
          </a:prstGeom>
        </p:spPr>
      </p:pic>
      <p:sp>
        <p:nvSpPr>
          <p:cNvPr id="7" name="任意多边形 6"/>
          <p:cNvSpPr/>
          <p:nvPr/>
        </p:nvSpPr>
        <p:spPr>
          <a:xfrm>
            <a:off x="1125982" y="3089399"/>
            <a:ext cx="2348687" cy="1619221"/>
          </a:xfrm>
          <a:custGeom>
            <a:avLst/>
            <a:gdLst>
              <a:gd name="connsiteX0" fmla="*/ 0 w 1765300"/>
              <a:gd name="connsiteY0" fmla="*/ 1206500 h 1206500"/>
              <a:gd name="connsiteX1" fmla="*/ 1409700 w 1765300"/>
              <a:gd name="connsiteY1" fmla="*/ 203200 h 1206500"/>
              <a:gd name="connsiteX2" fmla="*/ 1270000 w 1765300"/>
              <a:gd name="connsiteY2" fmla="*/ 0 h 1206500"/>
              <a:gd name="connsiteX3" fmla="*/ 1765300 w 1765300"/>
              <a:gd name="connsiteY3" fmla="*/ 0 h 1206500"/>
              <a:gd name="connsiteX4" fmla="*/ 1714500 w 1765300"/>
              <a:gd name="connsiteY4" fmla="*/ 508000 h 1206500"/>
              <a:gd name="connsiteX5" fmla="*/ 1574800 w 1765300"/>
              <a:gd name="connsiteY5" fmla="*/ 342900 h 1206500"/>
              <a:gd name="connsiteX6" fmla="*/ 0 w 1765300"/>
              <a:gd name="connsiteY6" fmla="*/ 1206500 h 1206500"/>
              <a:gd name="connsiteX0-1" fmla="*/ 0 w 1765300"/>
              <a:gd name="connsiteY0-2" fmla="*/ 1206500 h 1206500"/>
              <a:gd name="connsiteX1-3" fmla="*/ 1409700 w 1765300"/>
              <a:gd name="connsiteY1-4" fmla="*/ 203200 h 1206500"/>
              <a:gd name="connsiteX2-5" fmla="*/ 1270000 w 1765300"/>
              <a:gd name="connsiteY2-6" fmla="*/ 0 h 1206500"/>
              <a:gd name="connsiteX3-7" fmla="*/ 1765300 w 1765300"/>
              <a:gd name="connsiteY3-8" fmla="*/ 0 h 1206500"/>
              <a:gd name="connsiteX4-9" fmla="*/ 1714500 w 1765300"/>
              <a:gd name="connsiteY4-10" fmla="*/ 508000 h 1206500"/>
              <a:gd name="connsiteX5-11" fmla="*/ 1574800 w 1765300"/>
              <a:gd name="connsiteY5-12" fmla="*/ 342900 h 1206500"/>
              <a:gd name="connsiteX6-13" fmla="*/ 0 w 1765300"/>
              <a:gd name="connsiteY6-14" fmla="*/ 1206500 h 1206500"/>
              <a:gd name="connsiteX0-15" fmla="*/ 0 w 1765300"/>
              <a:gd name="connsiteY0-16" fmla="*/ 1206500 h 1215408"/>
              <a:gd name="connsiteX1-17" fmla="*/ 1409700 w 1765300"/>
              <a:gd name="connsiteY1-18" fmla="*/ 203200 h 1215408"/>
              <a:gd name="connsiteX2-19" fmla="*/ 1270000 w 1765300"/>
              <a:gd name="connsiteY2-20" fmla="*/ 0 h 1215408"/>
              <a:gd name="connsiteX3-21" fmla="*/ 1765300 w 1765300"/>
              <a:gd name="connsiteY3-22" fmla="*/ 0 h 1215408"/>
              <a:gd name="connsiteX4-23" fmla="*/ 1714500 w 1765300"/>
              <a:gd name="connsiteY4-24" fmla="*/ 508000 h 1215408"/>
              <a:gd name="connsiteX5-25" fmla="*/ 1574800 w 1765300"/>
              <a:gd name="connsiteY5-26" fmla="*/ 342900 h 1215408"/>
              <a:gd name="connsiteX6-27" fmla="*/ 0 w 1765300"/>
              <a:gd name="connsiteY6-28" fmla="*/ 1206500 h 1215408"/>
              <a:gd name="connsiteX0-29" fmla="*/ 0 w 1765300"/>
              <a:gd name="connsiteY0-30" fmla="*/ 1206500 h 1217025"/>
              <a:gd name="connsiteX1-31" fmla="*/ 1409700 w 1765300"/>
              <a:gd name="connsiteY1-32" fmla="*/ 203200 h 1217025"/>
              <a:gd name="connsiteX2-33" fmla="*/ 1270000 w 1765300"/>
              <a:gd name="connsiteY2-34" fmla="*/ 0 h 1217025"/>
              <a:gd name="connsiteX3-35" fmla="*/ 1765300 w 1765300"/>
              <a:gd name="connsiteY3-36" fmla="*/ 0 h 1217025"/>
              <a:gd name="connsiteX4-37" fmla="*/ 1714500 w 1765300"/>
              <a:gd name="connsiteY4-38" fmla="*/ 508000 h 1217025"/>
              <a:gd name="connsiteX5-39" fmla="*/ 1574800 w 1765300"/>
              <a:gd name="connsiteY5-40" fmla="*/ 342900 h 1217025"/>
              <a:gd name="connsiteX6-41" fmla="*/ 0 w 1765300"/>
              <a:gd name="connsiteY6-42" fmla="*/ 1206500 h 1217025"/>
              <a:gd name="connsiteX0-43" fmla="*/ 0 w 1765300"/>
              <a:gd name="connsiteY0-44" fmla="*/ 1206500 h 1217025"/>
              <a:gd name="connsiteX1-45" fmla="*/ 1409700 w 1765300"/>
              <a:gd name="connsiteY1-46" fmla="*/ 203200 h 1217025"/>
              <a:gd name="connsiteX2-47" fmla="*/ 1270000 w 1765300"/>
              <a:gd name="connsiteY2-48" fmla="*/ 0 h 1217025"/>
              <a:gd name="connsiteX3-49" fmla="*/ 1765300 w 1765300"/>
              <a:gd name="connsiteY3-50" fmla="*/ 0 h 1217025"/>
              <a:gd name="connsiteX4-51" fmla="*/ 1714500 w 1765300"/>
              <a:gd name="connsiteY4-52" fmla="*/ 508000 h 1217025"/>
              <a:gd name="connsiteX5-53" fmla="*/ 1574800 w 1765300"/>
              <a:gd name="connsiteY5-54" fmla="*/ 342900 h 1217025"/>
              <a:gd name="connsiteX6-55" fmla="*/ 0 w 1765300"/>
              <a:gd name="connsiteY6-56" fmla="*/ 1206500 h 1217025"/>
              <a:gd name="connsiteX0-57" fmla="*/ 0 w 1765300"/>
              <a:gd name="connsiteY0-58" fmla="*/ 1206500 h 1217025"/>
              <a:gd name="connsiteX1-59" fmla="*/ 1409700 w 1765300"/>
              <a:gd name="connsiteY1-60" fmla="*/ 203200 h 1217025"/>
              <a:gd name="connsiteX2-61" fmla="*/ 1270000 w 1765300"/>
              <a:gd name="connsiteY2-62" fmla="*/ 0 h 1217025"/>
              <a:gd name="connsiteX3-63" fmla="*/ 1765300 w 1765300"/>
              <a:gd name="connsiteY3-64" fmla="*/ 0 h 1217025"/>
              <a:gd name="connsiteX4-65" fmla="*/ 1714500 w 1765300"/>
              <a:gd name="connsiteY4-66" fmla="*/ 508000 h 1217025"/>
              <a:gd name="connsiteX5-67" fmla="*/ 1574800 w 1765300"/>
              <a:gd name="connsiteY5-68" fmla="*/ 342900 h 1217025"/>
              <a:gd name="connsiteX6-69" fmla="*/ 0 w 1765300"/>
              <a:gd name="connsiteY6-70" fmla="*/ 1206500 h 121702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1765300" h="1217025">
                <a:moveTo>
                  <a:pt x="0" y="1206500"/>
                </a:moveTo>
                <a:cubicBezTo>
                  <a:pt x="558800" y="1075267"/>
                  <a:pt x="1104900" y="702733"/>
                  <a:pt x="1409700" y="203200"/>
                </a:cubicBezTo>
                <a:lnTo>
                  <a:pt x="1270000" y="0"/>
                </a:lnTo>
                <a:lnTo>
                  <a:pt x="1765300" y="0"/>
                </a:lnTo>
                <a:lnTo>
                  <a:pt x="1714500" y="508000"/>
                </a:lnTo>
                <a:lnTo>
                  <a:pt x="1574800" y="342900"/>
                </a:lnTo>
                <a:cubicBezTo>
                  <a:pt x="1214967" y="897467"/>
                  <a:pt x="524933" y="1286933"/>
                  <a:pt x="0" y="1206500"/>
                </a:cubicBezTo>
                <a:close/>
              </a:path>
            </a:pathLst>
          </a:cu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bg1"/>
              </a:solidFill>
            </a:endParaRPr>
          </a:p>
        </p:txBody>
      </p:sp>
      <p:sp>
        <p:nvSpPr>
          <p:cNvPr id="8" name="任意多边形 7"/>
          <p:cNvSpPr/>
          <p:nvPr/>
        </p:nvSpPr>
        <p:spPr>
          <a:xfrm flipV="1">
            <a:off x="3730290" y="3089399"/>
            <a:ext cx="2348687" cy="1619221"/>
          </a:xfrm>
          <a:custGeom>
            <a:avLst/>
            <a:gdLst>
              <a:gd name="connsiteX0" fmla="*/ 0 w 1765300"/>
              <a:gd name="connsiteY0" fmla="*/ 1206500 h 1206500"/>
              <a:gd name="connsiteX1" fmla="*/ 1409700 w 1765300"/>
              <a:gd name="connsiteY1" fmla="*/ 203200 h 1206500"/>
              <a:gd name="connsiteX2" fmla="*/ 1270000 w 1765300"/>
              <a:gd name="connsiteY2" fmla="*/ 0 h 1206500"/>
              <a:gd name="connsiteX3" fmla="*/ 1765300 w 1765300"/>
              <a:gd name="connsiteY3" fmla="*/ 0 h 1206500"/>
              <a:gd name="connsiteX4" fmla="*/ 1714500 w 1765300"/>
              <a:gd name="connsiteY4" fmla="*/ 508000 h 1206500"/>
              <a:gd name="connsiteX5" fmla="*/ 1574800 w 1765300"/>
              <a:gd name="connsiteY5" fmla="*/ 342900 h 1206500"/>
              <a:gd name="connsiteX6" fmla="*/ 0 w 1765300"/>
              <a:gd name="connsiteY6" fmla="*/ 1206500 h 1206500"/>
              <a:gd name="connsiteX0-1" fmla="*/ 0 w 1765300"/>
              <a:gd name="connsiteY0-2" fmla="*/ 1206500 h 1206500"/>
              <a:gd name="connsiteX1-3" fmla="*/ 1409700 w 1765300"/>
              <a:gd name="connsiteY1-4" fmla="*/ 203200 h 1206500"/>
              <a:gd name="connsiteX2-5" fmla="*/ 1270000 w 1765300"/>
              <a:gd name="connsiteY2-6" fmla="*/ 0 h 1206500"/>
              <a:gd name="connsiteX3-7" fmla="*/ 1765300 w 1765300"/>
              <a:gd name="connsiteY3-8" fmla="*/ 0 h 1206500"/>
              <a:gd name="connsiteX4-9" fmla="*/ 1714500 w 1765300"/>
              <a:gd name="connsiteY4-10" fmla="*/ 508000 h 1206500"/>
              <a:gd name="connsiteX5-11" fmla="*/ 1574800 w 1765300"/>
              <a:gd name="connsiteY5-12" fmla="*/ 342900 h 1206500"/>
              <a:gd name="connsiteX6-13" fmla="*/ 0 w 1765300"/>
              <a:gd name="connsiteY6-14" fmla="*/ 1206500 h 1206500"/>
              <a:gd name="connsiteX0-15" fmla="*/ 0 w 1765300"/>
              <a:gd name="connsiteY0-16" fmla="*/ 1206500 h 1215408"/>
              <a:gd name="connsiteX1-17" fmla="*/ 1409700 w 1765300"/>
              <a:gd name="connsiteY1-18" fmla="*/ 203200 h 1215408"/>
              <a:gd name="connsiteX2-19" fmla="*/ 1270000 w 1765300"/>
              <a:gd name="connsiteY2-20" fmla="*/ 0 h 1215408"/>
              <a:gd name="connsiteX3-21" fmla="*/ 1765300 w 1765300"/>
              <a:gd name="connsiteY3-22" fmla="*/ 0 h 1215408"/>
              <a:gd name="connsiteX4-23" fmla="*/ 1714500 w 1765300"/>
              <a:gd name="connsiteY4-24" fmla="*/ 508000 h 1215408"/>
              <a:gd name="connsiteX5-25" fmla="*/ 1574800 w 1765300"/>
              <a:gd name="connsiteY5-26" fmla="*/ 342900 h 1215408"/>
              <a:gd name="connsiteX6-27" fmla="*/ 0 w 1765300"/>
              <a:gd name="connsiteY6-28" fmla="*/ 1206500 h 1215408"/>
              <a:gd name="connsiteX0-29" fmla="*/ 0 w 1765300"/>
              <a:gd name="connsiteY0-30" fmla="*/ 1206500 h 1217025"/>
              <a:gd name="connsiteX1-31" fmla="*/ 1409700 w 1765300"/>
              <a:gd name="connsiteY1-32" fmla="*/ 203200 h 1217025"/>
              <a:gd name="connsiteX2-33" fmla="*/ 1270000 w 1765300"/>
              <a:gd name="connsiteY2-34" fmla="*/ 0 h 1217025"/>
              <a:gd name="connsiteX3-35" fmla="*/ 1765300 w 1765300"/>
              <a:gd name="connsiteY3-36" fmla="*/ 0 h 1217025"/>
              <a:gd name="connsiteX4-37" fmla="*/ 1714500 w 1765300"/>
              <a:gd name="connsiteY4-38" fmla="*/ 508000 h 1217025"/>
              <a:gd name="connsiteX5-39" fmla="*/ 1574800 w 1765300"/>
              <a:gd name="connsiteY5-40" fmla="*/ 342900 h 1217025"/>
              <a:gd name="connsiteX6-41" fmla="*/ 0 w 1765300"/>
              <a:gd name="connsiteY6-42" fmla="*/ 1206500 h 1217025"/>
              <a:gd name="connsiteX0-43" fmla="*/ 0 w 1765300"/>
              <a:gd name="connsiteY0-44" fmla="*/ 1206500 h 1217025"/>
              <a:gd name="connsiteX1-45" fmla="*/ 1409700 w 1765300"/>
              <a:gd name="connsiteY1-46" fmla="*/ 203200 h 1217025"/>
              <a:gd name="connsiteX2-47" fmla="*/ 1270000 w 1765300"/>
              <a:gd name="connsiteY2-48" fmla="*/ 0 h 1217025"/>
              <a:gd name="connsiteX3-49" fmla="*/ 1765300 w 1765300"/>
              <a:gd name="connsiteY3-50" fmla="*/ 0 h 1217025"/>
              <a:gd name="connsiteX4-51" fmla="*/ 1714500 w 1765300"/>
              <a:gd name="connsiteY4-52" fmla="*/ 508000 h 1217025"/>
              <a:gd name="connsiteX5-53" fmla="*/ 1574800 w 1765300"/>
              <a:gd name="connsiteY5-54" fmla="*/ 342900 h 1217025"/>
              <a:gd name="connsiteX6-55" fmla="*/ 0 w 1765300"/>
              <a:gd name="connsiteY6-56" fmla="*/ 1206500 h 1217025"/>
              <a:gd name="connsiteX0-57" fmla="*/ 0 w 1765300"/>
              <a:gd name="connsiteY0-58" fmla="*/ 1206500 h 1217025"/>
              <a:gd name="connsiteX1-59" fmla="*/ 1409700 w 1765300"/>
              <a:gd name="connsiteY1-60" fmla="*/ 203200 h 1217025"/>
              <a:gd name="connsiteX2-61" fmla="*/ 1270000 w 1765300"/>
              <a:gd name="connsiteY2-62" fmla="*/ 0 h 1217025"/>
              <a:gd name="connsiteX3-63" fmla="*/ 1765300 w 1765300"/>
              <a:gd name="connsiteY3-64" fmla="*/ 0 h 1217025"/>
              <a:gd name="connsiteX4-65" fmla="*/ 1714500 w 1765300"/>
              <a:gd name="connsiteY4-66" fmla="*/ 508000 h 1217025"/>
              <a:gd name="connsiteX5-67" fmla="*/ 1574800 w 1765300"/>
              <a:gd name="connsiteY5-68" fmla="*/ 342900 h 1217025"/>
              <a:gd name="connsiteX6-69" fmla="*/ 0 w 1765300"/>
              <a:gd name="connsiteY6-70" fmla="*/ 1206500 h 121702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1765300" h="1217025">
                <a:moveTo>
                  <a:pt x="0" y="1206500"/>
                </a:moveTo>
                <a:cubicBezTo>
                  <a:pt x="558800" y="1075267"/>
                  <a:pt x="1104900" y="702733"/>
                  <a:pt x="1409700" y="203200"/>
                </a:cubicBezTo>
                <a:lnTo>
                  <a:pt x="1270000" y="0"/>
                </a:lnTo>
                <a:lnTo>
                  <a:pt x="1765300" y="0"/>
                </a:lnTo>
                <a:lnTo>
                  <a:pt x="1714500" y="508000"/>
                </a:lnTo>
                <a:lnTo>
                  <a:pt x="1574800" y="342900"/>
                </a:lnTo>
                <a:cubicBezTo>
                  <a:pt x="1214967" y="897467"/>
                  <a:pt x="524933" y="1286933"/>
                  <a:pt x="0" y="1206500"/>
                </a:cubicBezTo>
                <a:close/>
              </a:path>
            </a:pathLst>
          </a:cu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bg1"/>
              </a:solidFill>
            </a:endParaRPr>
          </a:p>
        </p:txBody>
      </p:sp>
      <p:sp>
        <p:nvSpPr>
          <p:cNvPr id="9" name="任意多边形 8"/>
          <p:cNvSpPr/>
          <p:nvPr/>
        </p:nvSpPr>
        <p:spPr>
          <a:xfrm>
            <a:off x="6334596" y="3089399"/>
            <a:ext cx="2348687" cy="1619221"/>
          </a:xfrm>
          <a:custGeom>
            <a:avLst/>
            <a:gdLst>
              <a:gd name="connsiteX0" fmla="*/ 0 w 1765300"/>
              <a:gd name="connsiteY0" fmla="*/ 1206500 h 1206500"/>
              <a:gd name="connsiteX1" fmla="*/ 1409700 w 1765300"/>
              <a:gd name="connsiteY1" fmla="*/ 203200 h 1206500"/>
              <a:gd name="connsiteX2" fmla="*/ 1270000 w 1765300"/>
              <a:gd name="connsiteY2" fmla="*/ 0 h 1206500"/>
              <a:gd name="connsiteX3" fmla="*/ 1765300 w 1765300"/>
              <a:gd name="connsiteY3" fmla="*/ 0 h 1206500"/>
              <a:gd name="connsiteX4" fmla="*/ 1714500 w 1765300"/>
              <a:gd name="connsiteY4" fmla="*/ 508000 h 1206500"/>
              <a:gd name="connsiteX5" fmla="*/ 1574800 w 1765300"/>
              <a:gd name="connsiteY5" fmla="*/ 342900 h 1206500"/>
              <a:gd name="connsiteX6" fmla="*/ 0 w 1765300"/>
              <a:gd name="connsiteY6" fmla="*/ 1206500 h 1206500"/>
              <a:gd name="connsiteX0-1" fmla="*/ 0 w 1765300"/>
              <a:gd name="connsiteY0-2" fmla="*/ 1206500 h 1206500"/>
              <a:gd name="connsiteX1-3" fmla="*/ 1409700 w 1765300"/>
              <a:gd name="connsiteY1-4" fmla="*/ 203200 h 1206500"/>
              <a:gd name="connsiteX2-5" fmla="*/ 1270000 w 1765300"/>
              <a:gd name="connsiteY2-6" fmla="*/ 0 h 1206500"/>
              <a:gd name="connsiteX3-7" fmla="*/ 1765300 w 1765300"/>
              <a:gd name="connsiteY3-8" fmla="*/ 0 h 1206500"/>
              <a:gd name="connsiteX4-9" fmla="*/ 1714500 w 1765300"/>
              <a:gd name="connsiteY4-10" fmla="*/ 508000 h 1206500"/>
              <a:gd name="connsiteX5-11" fmla="*/ 1574800 w 1765300"/>
              <a:gd name="connsiteY5-12" fmla="*/ 342900 h 1206500"/>
              <a:gd name="connsiteX6-13" fmla="*/ 0 w 1765300"/>
              <a:gd name="connsiteY6-14" fmla="*/ 1206500 h 1206500"/>
              <a:gd name="connsiteX0-15" fmla="*/ 0 w 1765300"/>
              <a:gd name="connsiteY0-16" fmla="*/ 1206500 h 1215408"/>
              <a:gd name="connsiteX1-17" fmla="*/ 1409700 w 1765300"/>
              <a:gd name="connsiteY1-18" fmla="*/ 203200 h 1215408"/>
              <a:gd name="connsiteX2-19" fmla="*/ 1270000 w 1765300"/>
              <a:gd name="connsiteY2-20" fmla="*/ 0 h 1215408"/>
              <a:gd name="connsiteX3-21" fmla="*/ 1765300 w 1765300"/>
              <a:gd name="connsiteY3-22" fmla="*/ 0 h 1215408"/>
              <a:gd name="connsiteX4-23" fmla="*/ 1714500 w 1765300"/>
              <a:gd name="connsiteY4-24" fmla="*/ 508000 h 1215408"/>
              <a:gd name="connsiteX5-25" fmla="*/ 1574800 w 1765300"/>
              <a:gd name="connsiteY5-26" fmla="*/ 342900 h 1215408"/>
              <a:gd name="connsiteX6-27" fmla="*/ 0 w 1765300"/>
              <a:gd name="connsiteY6-28" fmla="*/ 1206500 h 1215408"/>
              <a:gd name="connsiteX0-29" fmla="*/ 0 w 1765300"/>
              <a:gd name="connsiteY0-30" fmla="*/ 1206500 h 1217025"/>
              <a:gd name="connsiteX1-31" fmla="*/ 1409700 w 1765300"/>
              <a:gd name="connsiteY1-32" fmla="*/ 203200 h 1217025"/>
              <a:gd name="connsiteX2-33" fmla="*/ 1270000 w 1765300"/>
              <a:gd name="connsiteY2-34" fmla="*/ 0 h 1217025"/>
              <a:gd name="connsiteX3-35" fmla="*/ 1765300 w 1765300"/>
              <a:gd name="connsiteY3-36" fmla="*/ 0 h 1217025"/>
              <a:gd name="connsiteX4-37" fmla="*/ 1714500 w 1765300"/>
              <a:gd name="connsiteY4-38" fmla="*/ 508000 h 1217025"/>
              <a:gd name="connsiteX5-39" fmla="*/ 1574800 w 1765300"/>
              <a:gd name="connsiteY5-40" fmla="*/ 342900 h 1217025"/>
              <a:gd name="connsiteX6-41" fmla="*/ 0 w 1765300"/>
              <a:gd name="connsiteY6-42" fmla="*/ 1206500 h 1217025"/>
              <a:gd name="connsiteX0-43" fmla="*/ 0 w 1765300"/>
              <a:gd name="connsiteY0-44" fmla="*/ 1206500 h 1217025"/>
              <a:gd name="connsiteX1-45" fmla="*/ 1409700 w 1765300"/>
              <a:gd name="connsiteY1-46" fmla="*/ 203200 h 1217025"/>
              <a:gd name="connsiteX2-47" fmla="*/ 1270000 w 1765300"/>
              <a:gd name="connsiteY2-48" fmla="*/ 0 h 1217025"/>
              <a:gd name="connsiteX3-49" fmla="*/ 1765300 w 1765300"/>
              <a:gd name="connsiteY3-50" fmla="*/ 0 h 1217025"/>
              <a:gd name="connsiteX4-51" fmla="*/ 1714500 w 1765300"/>
              <a:gd name="connsiteY4-52" fmla="*/ 508000 h 1217025"/>
              <a:gd name="connsiteX5-53" fmla="*/ 1574800 w 1765300"/>
              <a:gd name="connsiteY5-54" fmla="*/ 342900 h 1217025"/>
              <a:gd name="connsiteX6-55" fmla="*/ 0 w 1765300"/>
              <a:gd name="connsiteY6-56" fmla="*/ 1206500 h 1217025"/>
              <a:gd name="connsiteX0-57" fmla="*/ 0 w 1765300"/>
              <a:gd name="connsiteY0-58" fmla="*/ 1206500 h 1217025"/>
              <a:gd name="connsiteX1-59" fmla="*/ 1409700 w 1765300"/>
              <a:gd name="connsiteY1-60" fmla="*/ 203200 h 1217025"/>
              <a:gd name="connsiteX2-61" fmla="*/ 1270000 w 1765300"/>
              <a:gd name="connsiteY2-62" fmla="*/ 0 h 1217025"/>
              <a:gd name="connsiteX3-63" fmla="*/ 1765300 w 1765300"/>
              <a:gd name="connsiteY3-64" fmla="*/ 0 h 1217025"/>
              <a:gd name="connsiteX4-65" fmla="*/ 1714500 w 1765300"/>
              <a:gd name="connsiteY4-66" fmla="*/ 508000 h 1217025"/>
              <a:gd name="connsiteX5-67" fmla="*/ 1574800 w 1765300"/>
              <a:gd name="connsiteY5-68" fmla="*/ 342900 h 1217025"/>
              <a:gd name="connsiteX6-69" fmla="*/ 0 w 1765300"/>
              <a:gd name="connsiteY6-70" fmla="*/ 1206500 h 121702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1765300" h="1217025">
                <a:moveTo>
                  <a:pt x="0" y="1206500"/>
                </a:moveTo>
                <a:cubicBezTo>
                  <a:pt x="558800" y="1075267"/>
                  <a:pt x="1104900" y="702733"/>
                  <a:pt x="1409700" y="203200"/>
                </a:cubicBezTo>
                <a:lnTo>
                  <a:pt x="1270000" y="0"/>
                </a:lnTo>
                <a:lnTo>
                  <a:pt x="1765300" y="0"/>
                </a:lnTo>
                <a:lnTo>
                  <a:pt x="1714500" y="508000"/>
                </a:lnTo>
                <a:lnTo>
                  <a:pt x="1574800" y="342900"/>
                </a:lnTo>
                <a:cubicBezTo>
                  <a:pt x="1214967" y="897467"/>
                  <a:pt x="524933" y="1286933"/>
                  <a:pt x="0" y="1206500"/>
                </a:cubicBezTo>
                <a:close/>
              </a:path>
            </a:pathLst>
          </a:cu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bg1"/>
              </a:solidFill>
            </a:endParaRPr>
          </a:p>
        </p:txBody>
      </p:sp>
      <p:sp>
        <p:nvSpPr>
          <p:cNvPr id="12" name="任意多边形 11"/>
          <p:cNvSpPr/>
          <p:nvPr/>
        </p:nvSpPr>
        <p:spPr>
          <a:xfrm flipV="1">
            <a:off x="8938904" y="3089399"/>
            <a:ext cx="2348687" cy="1619221"/>
          </a:xfrm>
          <a:custGeom>
            <a:avLst/>
            <a:gdLst>
              <a:gd name="connsiteX0" fmla="*/ 0 w 1765300"/>
              <a:gd name="connsiteY0" fmla="*/ 1206500 h 1206500"/>
              <a:gd name="connsiteX1" fmla="*/ 1409700 w 1765300"/>
              <a:gd name="connsiteY1" fmla="*/ 203200 h 1206500"/>
              <a:gd name="connsiteX2" fmla="*/ 1270000 w 1765300"/>
              <a:gd name="connsiteY2" fmla="*/ 0 h 1206500"/>
              <a:gd name="connsiteX3" fmla="*/ 1765300 w 1765300"/>
              <a:gd name="connsiteY3" fmla="*/ 0 h 1206500"/>
              <a:gd name="connsiteX4" fmla="*/ 1714500 w 1765300"/>
              <a:gd name="connsiteY4" fmla="*/ 508000 h 1206500"/>
              <a:gd name="connsiteX5" fmla="*/ 1574800 w 1765300"/>
              <a:gd name="connsiteY5" fmla="*/ 342900 h 1206500"/>
              <a:gd name="connsiteX6" fmla="*/ 0 w 1765300"/>
              <a:gd name="connsiteY6" fmla="*/ 1206500 h 1206500"/>
              <a:gd name="connsiteX0-1" fmla="*/ 0 w 1765300"/>
              <a:gd name="connsiteY0-2" fmla="*/ 1206500 h 1206500"/>
              <a:gd name="connsiteX1-3" fmla="*/ 1409700 w 1765300"/>
              <a:gd name="connsiteY1-4" fmla="*/ 203200 h 1206500"/>
              <a:gd name="connsiteX2-5" fmla="*/ 1270000 w 1765300"/>
              <a:gd name="connsiteY2-6" fmla="*/ 0 h 1206500"/>
              <a:gd name="connsiteX3-7" fmla="*/ 1765300 w 1765300"/>
              <a:gd name="connsiteY3-8" fmla="*/ 0 h 1206500"/>
              <a:gd name="connsiteX4-9" fmla="*/ 1714500 w 1765300"/>
              <a:gd name="connsiteY4-10" fmla="*/ 508000 h 1206500"/>
              <a:gd name="connsiteX5-11" fmla="*/ 1574800 w 1765300"/>
              <a:gd name="connsiteY5-12" fmla="*/ 342900 h 1206500"/>
              <a:gd name="connsiteX6-13" fmla="*/ 0 w 1765300"/>
              <a:gd name="connsiteY6-14" fmla="*/ 1206500 h 1206500"/>
              <a:gd name="connsiteX0-15" fmla="*/ 0 w 1765300"/>
              <a:gd name="connsiteY0-16" fmla="*/ 1206500 h 1215408"/>
              <a:gd name="connsiteX1-17" fmla="*/ 1409700 w 1765300"/>
              <a:gd name="connsiteY1-18" fmla="*/ 203200 h 1215408"/>
              <a:gd name="connsiteX2-19" fmla="*/ 1270000 w 1765300"/>
              <a:gd name="connsiteY2-20" fmla="*/ 0 h 1215408"/>
              <a:gd name="connsiteX3-21" fmla="*/ 1765300 w 1765300"/>
              <a:gd name="connsiteY3-22" fmla="*/ 0 h 1215408"/>
              <a:gd name="connsiteX4-23" fmla="*/ 1714500 w 1765300"/>
              <a:gd name="connsiteY4-24" fmla="*/ 508000 h 1215408"/>
              <a:gd name="connsiteX5-25" fmla="*/ 1574800 w 1765300"/>
              <a:gd name="connsiteY5-26" fmla="*/ 342900 h 1215408"/>
              <a:gd name="connsiteX6-27" fmla="*/ 0 w 1765300"/>
              <a:gd name="connsiteY6-28" fmla="*/ 1206500 h 1215408"/>
              <a:gd name="connsiteX0-29" fmla="*/ 0 w 1765300"/>
              <a:gd name="connsiteY0-30" fmla="*/ 1206500 h 1217025"/>
              <a:gd name="connsiteX1-31" fmla="*/ 1409700 w 1765300"/>
              <a:gd name="connsiteY1-32" fmla="*/ 203200 h 1217025"/>
              <a:gd name="connsiteX2-33" fmla="*/ 1270000 w 1765300"/>
              <a:gd name="connsiteY2-34" fmla="*/ 0 h 1217025"/>
              <a:gd name="connsiteX3-35" fmla="*/ 1765300 w 1765300"/>
              <a:gd name="connsiteY3-36" fmla="*/ 0 h 1217025"/>
              <a:gd name="connsiteX4-37" fmla="*/ 1714500 w 1765300"/>
              <a:gd name="connsiteY4-38" fmla="*/ 508000 h 1217025"/>
              <a:gd name="connsiteX5-39" fmla="*/ 1574800 w 1765300"/>
              <a:gd name="connsiteY5-40" fmla="*/ 342900 h 1217025"/>
              <a:gd name="connsiteX6-41" fmla="*/ 0 w 1765300"/>
              <a:gd name="connsiteY6-42" fmla="*/ 1206500 h 1217025"/>
              <a:gd name="connsiteX0-43" fmla="*/ 0 w 1765300"/>
              <a:gd name="connsiteY0-44" fmla="*/ 1206500 h 1217025"/>
              <a:gd name="connsiteX1-45" fmla="*/ 1409700 w 1765300"/>
              <a:gd name="connsiteY1-46" fmla="*/ 203200 h 1217025"/>
              <a:gd name="connsiteX2-47" fmla="*/ 1270000 w 1765300"/>
              <a:gd name="connsiteY2-48" fmla="*/ 0 h 1217025"/>
              <a:gd name="connsiteX3-49" fmla="*/ 1765300 w 1765300"/>
              <a:gd name="connsiteY3-50" fmla="*/ 0 h 1217025"/>
              <a:gd name="connsiteX4-51" fmla="*/ 1714500 w 1765300"/>
              <a:gd name="connsiteY4-52" fmla="*/ 508000 h 1217025"/>
              <a:gd name="connsiteX5-53" fmla="*/ 1574800 w 1765300"/>
              <a:gd name="connsiteY5-54" fmla="*/ 342900 h 1217025"/>
              <a:gd name="connsiteX6-55" fmla="*/ 0 w 1765300"/>
              <a:gd name="connsiteY6-56" fmla="*/ 1206500 h 1217025"/>
              <a:gd name="connsiteX0-57" fmla="*/ 0 w 1765300"/>
              <a:gd name="connsiteY0-58" fmla="*/ 1206500 h 1217025"/>
              <a:gd name="connsiteX1-59" fmla="*/ 1409700 w 1765300"/>
              <a:gd name="connsiteY1-60" fmla="*/ 203200 h 1217025"/>
              <a:gd name="connsiteX2-61" fmla="*/ 1270000 w 1765300"/>
              <a:gd name="connsiteY2-62" fmla="*/ 0 h 1217025"/>
              <a:gd name="connsiteX3-63" fmla="*/ 1765300 w 1765300"/>
              <a:gd name="connsiteY3-64" fmla="*/ 0 h 1217025"/>
              <a:gd name="connsiteX4-65" fmla="*/ 1714500 w 1765300"/>
              <a:gd name="connsiteY4-66" fmla="*/ 508000 h 1217025"/>
              <a:gd name="connsiteX5-67" fmla="*/ 1574800 w 1765300"/>
              <a:gd name="connsiteY5-68" fmla="*/ 342900 h 1217025"/>
              <a:gd name="connsiteX6-69" fmla="*/ 0 w 1765300"/>
              <a:gd name="connsiteY6-70" fmla="*/ 1206500 h 121702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1765300" h="1217025">
                <a:moveTo>
                  <a:pt x="0" y="1206500"/>
                </a:moveTo>
                <a:cubicBezTo>
                  <a:pt x="558800" y="1075267"/>
                  <a:pt x="1104900" y="702733"/>
                  <a:pt x="1409700" y="203200"/>
                </a:cubicBezTo>
                <a:lnTo>
                  <a:pt x="1270000" y="0"/>
                </a:lnTo>
                <a:lnTo>
                  <a:pt x="1765300" y="0"/>
                </a:lnTo>
                <a:lnTo>
                  <a:pt x="1714500" y="508000"/>
                </a:lnTo>
                <a:lnTo>
                  <a:pt x="1574800" y="342900"/>
                </a:lnTo>
                <a:cubicBezTo>
                  <a:pt x="1214967" y="897467"/>
                  <a:pt x="524933" y="1286933"/>
                  <a:pt x="0" y="1206500"/>
                </a:cubicBezTo>
                <a:close/>
              </a:path>
            </a:pathLst>
          </a:cu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bg1"/>
              </a:solidFill>
            </a:endParaRPr>
          </a:p>
        </p:txBody>
      </p:sp>
      <p:grpSp>
        <p:nvGrpSpPr>
          <p:cNvPr id="13" name="组合 12"/>
          <p:cNvGrpSpPr/>
          <p:nvPr/>
        </p:nvGrpSpPr>
        <p:grpSpPr>
          <a:xfrm>
            <a:off x="1340530" y="2978808"/>
            <a:ext cx="1192572" cy="959944"/>
            <a:chOff x="1340530" y="2978808"/>
            <a:chExt cx="1192572" cy="959944"/>
          </a:xfrm>
        </p:grpSpPr>
        <p:sp>
          <p:nvSpPr>
            <p:cNvPr id="14" name="椭圆 13"/>
            <p:cNvSpPr/>
            <p:nvPr/>
          </p:nvSpPr>
          <p:spPr>
            <a:xfrm>
              <a:off x="1443966" y="2978808"/>
              <a:ext cx="959944" cy="959944"/>
            </a:xfrm>
            <a:prstGeom prst="ellipse">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bg1"/>
                </a:solidFill>
              </a:endParaRPr>
            </a:p>
          </p:txBody>
        </p:sp>
        <p:sp>
          <p:nvSpPr>
            <p:cNvPr id="15" name="矩形 14"/>
            <p:cNvSpPr/>
            <p:nvPr/>
          </p:nvSpPr>
          <p:spPr>
            <a:xfrm>
              <a:off x="1340530" y="3214225"/>
              <a:ext cx="1192572" cy="646331"/>
            </a:xfrm>
            <a:prstGeom prst="rect">
              <a:avLst/>
            </a:prstGeom>
          </p:spPr>
          <p:txBody>
            <a:bodyPr wrap="square">
              <a:spAutoFit/>
            </a:bodyPr>
            <a:lstStyle/>
            <a:p>
              <a:pPr algn="ctr"/>
              <a:r>
                <a:rPr lang="en-US" altLang="zh-CN" sz="3600" b="1" dirty="0">
                  <a:solidFill>
                    <a:srgbClr val="FDFDFD"/>
                  </a:solidFill>
                  <a:latin typeface="Kartika" panose="02020503030404060203" pitchFamily="18" charset="0"/>
                  <a:ea typeface="微软雅黑" panose="020B0503020204020204" pitchFamily="34" charset="-122"/>
                  <a:cs typeface="Kartika" panose="02020503030404060203" pitchFamily="18" charset="0"/>
                </a:rPr>
                <a:t>01</a:t>
              </a:r>
              <a:endParaRPr lang="zh-CN" altLang="en-US" sz="3600" b="1" dirty="0">
                <a:solidFill>
                  <a:srgbClr val="FDFDFD"/>
                </a:solidFill>
                <a:latin typeface="Kartika" panose="02020503030404060203" pitchFamily="18" charset="0"/>
                <a:ea typeface="微软雅黑" panose="020B0503020204020204" pitchFamily="34" charset="-122"/>
                <a:cs typeface="Kartika" panose="02020503030404060203" pitchFamily="18" charset="0"/>
              </a:endParaRPr>
            </a:p>
          </p:txBody>
        </p:sp>
      </p:grpSp>
      <p:grpSp>
        <p:nvGrpSpPr>
          <p:cNvPr id="16" name="组合 15"/>
          <p:cNvGrpSpPr/>
          <p:nvPr/>
        </p:nvGrpSpPr>
        <p:grpSpPr>
          <a:xfrm>
            <a:off x="4050339" y="3899010"/>
            <a:ext cx="1192572" cy="959944"/>
            <a:chOff x="4050339" y="3899010"/>
            <a:chExt cx="1192572" cy="959944"/>
          </a:xfrm>
        </p:grpSpPr>
        <p:sp>
          <p:nvSpPr>
            <p:cNvPr id="17" name="椭圆 16"/>
            <p:cNvSpPr/>
            <p:nvPr/>
          </p:nvSpPr>
          <p:spPr>
            <a:xfrm>
              <a:off x="4181637" y="3899010"/>
              <a:ext cx="959944" cy="959944"/>
            </a:xfrm>
            <a:prstGeom prst="ellipse">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bg1"/>
                </a:solidFill>
              </a:endParaRPr>
            </a:p>
          </p:txBody>
        </p:sp>
        <p:sp>
          <p:nvSpPr>
            <p:cNvPr id="18" name="矩形 17"/>
            <p:cNvSpPr/>
            <p:nvPr/>
          </p:nvSpPr>
          <p:spPr>
            <a:xfrm>
              <a:off x="4050339" y="4103320"/>
              <a:ext cx="1192572" cy="646331"/>
            </a:xfrm>
            <a:prstGeom prst="rect">
              <a:avLst/>
            </a:prstGeom>
          </p:spPr>
          <p:txBody>
            <a:bodyPr wrap="square">
              <a:spAutoFit/>
            </a:bodyPr>
            <a:lstStyle/>
            <a:p>
              <a:pPr algn="ctr"/>
              <a:r>
                <a:rPr lang="en-US" altLang="zh-CN" sz="3600" b="1" dirty="0">
                  <a:solidFill>
                    <a:schemeClr val="bg1"/>
                  </a:solidFill>
                  <a:latin typeface="Kartika" panose="02020503030404060203" pitchFamily="18" charset="0"/>
                  <a:ea typeface="微软雅黑" panose="020B0503020204020204" pitchFamily="34" charset="-122"/>
                  <a:cs typeface="Kartika" panose="02020503030404060203" pitchFamily="18" charset="0"/>
                </a:rPr>
                <a:t>02</a:t>
              </a:r>
              <a:endParaRPr lang="zh-CN" altLang="en-US" sz="3600" b="1" dirty="0">
                <a:solidFill>
                  <a:schemeClr val="bg1"/>
                </a:solidFill>
                <a:latin typeface="Kartika" panose="02020503030404060203" pitchFamily="18" charset="0"/>
                <a:ea typeface="微软雅黑" panose="020B0503020204020204" pitchFamily="34" charset="-122"/>
                <a:cs typeface="Kartika" panose="02020503030404060203" pitchFamily="18" charset="0"/>
              </a:endParaRPr>
            </a:p>
          </p:txBody>
        </p:sp>
      </p:grpSp>
      <p:grpSp>
        <p:nvGrpSpPr>
          <p:cNvPr id="20" name="组合 19"/>
          <p:cNvGrpSpPr/>
          <p:nvPr/>
        </p:nvGrpSpPr>
        <p:grpSpPr>
          <a:xfrm>
            <a:off x="6603201" y="2978808"/>
            <a:ext cx="1192572" cy="959944"/>
            <a:chOff x="6603201" y="2978808"/>
            <a:chExt cx="1192572" cy="959944"/>
          </a:xfrm>
        </p:grpSpPr>
        <p:sp>
          <p:nvSpPr>
            <p:cNvPr id="22" name="椭圆 21"/>
            <p:cNvSpPr/>
            <p:nvPr/>
          </p:nvSpPr>
          <p:spPr>
            <a:xfrm>
              <a:off x="6719515" y="2978808"/>
              <a:ext cx="959944" cy="959944"/>
            </a:xfrm>
            <a:prstGeom prst="ellipse">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bg1"/>
                </a:solidFill>
              </a:endParaRPr>
            </a:p>
          </p:txBody>
        </p:sp>
        <p:sp>
          <p:nvSpPr>
            <p:cNvPr id="23" name="矩形 22"/>
            <p:cNvSpPr/>
            <p:nvPr/>
          </p:nvSpPr>
          <p:spPr>
            <a:xfrm>
              <a:off x="6603201" y="3214224"/>
              <a:ext cx="1192572" cy="646331"/>
            </a:xfrm>
            <a:prstGeom prst="rect">
              <a:avLst/>
            </a:prstGeom>
          </p:spPr>
          <p:txBody>
            <a:bodyPr wrap="square">
              <a:spAutoFit/>
            </a:bodyPr>
            <a:lstStyle/>
            <a:p>
              <a:pPr algn="ctr"/>
              <a:r>
                <a:rPr lang="en-US" altLang="zh-CN" sz="3600" b="1" dirty="0">
                  <a:solidFill>
                    <a:srgbClr val="FDFDFD"/>
                  </a:solidFill>
                  <a:latin typeface="Kartika" panose="02020503030404060203" pitchFamily="18" charset="0"/>
                  <a:ea typeface="微软雅黑" panose="020B0503020204020204" pitchFamily="34" charset="-122"/>
                  <a:cs typeface="Kartika" panose="02020503030404060203" pitchFamily="18" charset="0"/>
                </a:rPr>
                <a:t>03</a:t>
              </a:r>
              <a:endParaRPr lang="zh-CN" altLang="en-US" sz="3600" b="1" dirty="0">
                <a:solidFill>
                  <a:srgbClr val="FDFDFD"/>
                </a:solidFill>
                <a:latin typeface="Kartika" panose="02020503030404060203" pitchFamily="18" charset="0"/>
                <a:ea typeface="微软雅黑" panose="020B0503020204020204" pitchFamily="34" charset="-122"/>
                <a:cs typeface="Kartika" panose="02020503030404060203" pitchFamily="18" charset="0"/>
              </a:endParaRPr>
            </a:p>
          </p:txBody>
        </p:sp>
      </p:grpSp>
      <p:grpSp>
        <p:nvGrpSpPr>
          <p:cNvPr id="24" name="组合 23"/>
          <p:cNvGrpSpPr/>
          <p:nvPr/>
        </p:nvGrpSpPr>
        <p:grpSpPr>
          <a:xfrm>
            <a:off x="9140964" y="3899010"/>
            <a:ext cx="1192572" cy="959944"/>
            <a:chOff x="9140964" y="3899010"/>
            <a:chExt cx="1192572" cy="959944"/>
          </a:xfrm>
        </p:grpSpPr>
        <p:sp>
          <p:nvSpPr>
            <p:cNvPr id="25" name="椭圆 24"/>
            <p:cNvSpPr/>
            <p:nvPr/>
          </p:nvSpPr>
          <p:spPr>
            <a:xfrm>
              <a:off x="9257278" y="3899010"/>
              <a:ext cx="959944" cy="959944"/>
            </a:xfrm>
            <a:prstGeom prst="ellipse">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bg1"/>
                </a:solidFill>
              </a:endParaRPr>
            </a:p>
          </p:txBody>
        </p:sp>
        <p:sp>
          <p:nvSpPr>
            <p:cNvPr id="26" name="矩形 25"/>
            <p:cNvSpPr/>
            <p:nvPr/>
          </p:nvSpPr>
          <p:spPr>
            <a:xfrm>
              <a:off x="9140964" y="4103319"/>
              <a:ext cx="1192572" cy="646331"/>
            </a:xfrm>
            <a:prstGeom prst="rect">
              <a:avLst/>
            </a:prstGeom>
          </p:spPr>
          <p:txBody>
            <a:bodyPr wrap="square">
              <a:spAutoFit/>
            </a:bodyPr>
            <a:lstStyle/>
            <a:p>
              <a:pPr algn="ctr"/>
              <a:r>
                <a:rPr lang="en-US" altLang="zh-CN" sz="3600" b="1" dirty="0">
                  <a:solidFill>
                    <a:schemeClr val="bg1"/>
                  </a:solidFill>
                  <a:latin typeface="Kartika" panose="02020503030404060203" pitchFamily="18" charset="0"/>
                  <a:ea typeface="微软雅黑" panose="020B0503020204020204" pitchFamily="34" charset="-122"/>
                  <a:cs typeface="Kartika" panose="02020503030404060203" pitchFamily="18" charset="0"/>
                </a:rPr>
                <a:t>04</a:t>
              </a:r>
              <a:endParaRPr lang="zh-CN" altLang="en-US" sz="3600" b="1" dirty="0">
                <a:solidFill>
                  <a:schemeClr val="bg1"/>
                </a:solidFill>
                <a:latin typeface="Kartika" panose="02020503030404060203" pitchFamily="18" charset="0"/>
                <a:ea typeface="微软雅黑" panose="020B0503020204020204" pitchFamily="34" charset="-122"/>
                <a:cs typeface="Kartika" panose="02020503030404060203" pitchFamily="18" charset="0"/>
              </a:endParaRPr>
            </a:p>
          </p:txBody>
        </p:sp>
      </p:grpSp>
      <p:sp>
        <p:nvSpPr>
          <p:cNvPr id="27" name="文本框 26"/>
          <p:cNvSpPr txBox="1"/>
          <p:nvPr/>
        </p:nvSpPr>
        <p:spPr>
          <a:xfrm>
            <a:off x="767265" y="1919332"/>
            <a:ext cx="2339102" cy="1261884"/>
          </a:xfrm>
          <a:prstGeom prst="rect">
            <a:avLst/>
          </a:prstGeom>
          <a:noFill/>
          <a:effectLst/>
        </p:spPr>
        <p:txBody>
          <a:bodyPr wrap="none" rtlCol="0">
            <a:spAutoFit/>
          </a:bodyPr>
          <a:lstStyle/>
          <a:p>
            <a:r>
              <a:rPr lang="zh-CN" altLang="en-US" dirty="0" smtClean="0">
                <a:solidFill>
                  <a:srgbClr val="004C80"/>
                </a:solidFill>
                <a:latin typeface="微软雅黑" panose="020B0503020204020204" pitchFamily="34" charset="-122"/>
                <a:ea typeface="微软雅黑" panose="020B0503020204020204" pitchFamily="34" charset="-122"/>
              </a:rPr>
              <a:t> </a:t>
            </a:r>
            <a:r>
              <a:rPr lang="zh-CN" altLang="en-US" sz="2000" dirty="0" smtClean="0">
                <a:solidFill>
                  <a:srgbClr val="4EB71C"/>
                </a:solidFill>
                <a:latin typeface="微软雅黑" panose="020B0503020204020204" pitchFamily="34" charset="-122"/>
                <a:ea typeface="微软雅黑" panose="020B0503020204020204" pitchFamily="34" charset="-122"/>
              </a:rPr>
              <a:t>单击</a:t>
            </a:r>
            <a:r>
              <a:rPr lang="zh-CN" altLang="en-US" sz="2000" dirty="0">
                <a:solidFill>
                  <a:srgbClr val="4EB71C"/>
                </a:solidFill>
                <a:latin typeface="微软雅黑" panose="020B0503020204020204" pitchFamily="34" charset="-122"/>
                <a:ea typeface="微软雅黑" panose="020B0503020204020204" pitchFamily="34" charset="-122"/>
              </a:rPr>
              <a:t>此处输入标题</a:t>
            </a:r>
            <a:endParaRPr lang="en-US" altLang="zh-CN" sz="2000" dirty="0">
              <a:solidFill>
                <a:srgbClr val="4EB71C"/>
              </a:solidFill>
              <a:latin typeface="微软雅黑" panose="020B0503020204020204" pitchFamily="34" charset="-122"/>
              <a:ea typeface="微软雅黑" panose="020B0503020204020204" pitchFamily="34" charset="-122"/>
            </a:endParaRPr>
          </a:p>
          <a:p>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a:p>
            <a:endParaRPr lang="en-US" altLang="zh-CN" sz="32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28" name="文本框 27"/>
          <p:cNvSpPr txBox="1"/>
          <p:nvPr/>
        </p:nvSpPr>
        <p:spPr>
          <a:xfrm>
            <a:off x="3477074" y="5132630"/>
            <a:ext cx="2339102" cy="1261884"/>
          </a:xfrm>
          <a:prstGeom prst="rect">
            <a:avLst/>
          </a:prstGeom>
          <a:noFill/>
          <a:effectLst/>
        </p:spPr>
        <p:txBody>
          <a:bodyPr wrap="none" rtlCol="0">
            <a:spAutoFit/>
          </a:bodyPr>
          <a:lstStyle/>
          <a:p>
            <a:r>
              <a:rPr lang="zh-CN" altLang="en-US" dirty="0" smtClean="0">
                <a:solidFill>
                  <a:srgbClr val="004C80"/>
                </a:solidFill>
                <a:latin typeface="微软雅黑" panose="020B0503020204020204" pitchFamily="34" charset="-122"/>
                <a:ea typeface="微软雅黑" panose="020B0503020204020204" pitchFamily="34" charset="-122"/>
              </a:rPr>
              <a:t> </a:t>
            </a:r>
            <a:r>
              <a:rPr lang="zh-CN" altLang="en-US" sz="2000" dirty="0" smtClean="0">
                <a:solidFill>
                  <a:srgbClr val="337FCE"/>
                </a:solidFill>
                <a:latin typeface="微软雅黑" panose="020B0503020204020204" pitchFamily="34" charset="-122"/>
                <a:ea typeface="微软雅黑" panose="020B0503020204020204" pitchFamily="34" charset="-122"/>
              </a:rPr>
              <a:t>单击</a:t>
            </a:r>
            <a:r>
              <a:rPr lang="zh-CN" altLang="en-US" sz="2000" dirty="0">
                <a:solidFill>
                  <a:srgbClr val="337FCE"/>
                </a:solidFill>
                <a:latin typeface="微软雅黑" panose="020B0503020204020204" pitchFamily="34" charset="-122"/>
                <a:ea typeface="微软雅黑" panose="020B0503020204020204" pitchFamily="34" charset="-122"/>
              </a:rPr>
              <a:t>此处输入标题</a:t>
            </a:r>
            <a:endParaRPr lang="en-US" altLang="zh-CN" sz="2000" dirty="0">
              <a:solidFill>
                <a:srgbClr val="337FCE"/>
              </a:solidFill>
              <a:latin typeface="微软雅黑" panose="020B0503020204020204" pitchFamily="34" charset="-122"/>
              <a:ea typeface="微软雅黑" panose="020B0503020204020204" pitchFamily="34" charset="-122"/>
            </a:endParaRPr>
          </a:p>
          <a:p>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a:p>
            <a:endParaRPr lang="en-US" altLang="zh-CN" sz="32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29" name="文本框 28"/>
          <p:cNvSpPr txBox="1"/>
          <p:nvPr/>
        </p:nvSpPr>
        <p:spPr>
          <a:xfrm>
            <a:off x="5816176" y="1919332"/>
            <a:ext cx="2339102" cy="1261884"/>
          </a:xfrm>
          <a:prstGeom prst="rect">
            <a:avLst/>
          </a:prstGeom>
          <a:noFill/>
          <a:effectLst/>
        </p:spPr>
        <p:txBody>
          <a:bodyPr wrap="none" rtlCol="0">
            <a:spAutoFit/>
          </a:bodyPr>
          <a:lstStyle/>
          <a:p>
            <a:r>
              <a:rPr lang="zh-CN" altLang="en-US" dirty="0" smtClean="0">
                <a:solidFill>
                  <a:srgbClr val="004C80"/>
                </a:solidFill>
                <a:latin typeface="微软雅黑" panose="020B0503020204020204" pitchFamily="34" charset="-122"/>
                <a:ea typeface="微软雅黑" panose="020B0503020204020204" pitchFamily="34" charset="-122"/>
              </a:rPr>
              <a:t> </a:t>
            </a:r>
            <a:r>
              <a:rPr lang="zh-CN" altLang="en-US" sz="2000" dirty="0" smtClean="0">
                <a:solidFill>
                  <a:srgbClr val="4EB71C"/>
                </a:solidFill>
                <a:latin typeface="微软雅黑" panose="020B0503020204020204" pitchFamily="34" charset="-122"/>
                <a:ea typeface="微软雅黑" panose="020B0503020204020204" pitchFamily="34" charset="-122"/>
              </a:rPr>
              <a:t>单击</a:t>
            </a:r>
            <a:r>
              <a:rPr lang="zh-CN" altLang="en-US" sz="2000" dirty="0">
                <a:solidFill>
                  <a:srgbClr val="4EB71C"/>
                </a:solidFill>
                <a:latin typeface="微软雅黑" panose="020B0503020204020204" pitchFamily="34" charset="-122"/>
                <a:ea typeface="微软雅黑" panose="020B0503020204020204" pitchFamily="34" charset="-122"/>
              </a:rPr>
              <a:t>此处输入标题</a:t>
            </a:r>
            <a:endParaRPr lang="en-US" altLang="zh-CN" sz="2000" dirty="0">
              <a:solidFill>
                <a:srgbClr val="4EB71C"/>
              </a:solidFill>
              <a:latin typeface="微软雅黑" panose="020B0503020204020204" pitchFamily="34" charset="-122"/>
              <a:ea typeface="微软雅黑" panose="020B0503020204020204" pitchFamily="34" charset="-122"/>
            </a:endParaRPr>
          </a:p>
          <a:p>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a:p>
            <a:endParaRPr lang="en-US" altLang="zh-CN" sz="32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30" name="文本框 29"/>
          <p:cNvSpPr txBox="1"/>
          <p:nvPr/>
        </p:nvSpPr>
        <p:spPr>
          <a:xfrm>
            <a:off x="8567699" y="5132628"/>
            <a:ext cx="2339102" cy="1261884"/>
          </a:xfrm>
          <a:prstGeom prst="rect">
            <a:avLst/>
          </a:prstGeom>
          <a:noFill/>
          <a:effectLst/>
        </p:spPr>
        <p:txBody>
          <a:bodyPr wrap="none" rtlCol="0">
            <a:spAutoFit/>
          </a:bodyPr>
          <a:lstStyle/>
          <a:p>
            <a:r>
              <a:rPr lang="zh-CN" altLang="en-US" dirty="0" smtClean="0">
                <a:solidFill>
                  <a:srgbClr val="004C80"/>
                </a:solidFill>
                <a:latin typeface="微软雅黑" panose="020B0503020204020204" pitchFamily="34" charset="-122"/>
                <a:ea typeface="微软雅黑" panose="020B0503020204020204" pitchFamily="34" charset="-122"/>
              </a:rPr>
              <a:t> </a:t>
            </a:r>
            <a:r>
              <a:rPr lang="zh-CN" altLang="en-US" sz="2000" dirty="0" smtClean="0">
                <a:solidFill>
                  <a:srgbClr val="337FCE"/>
                </a:solidFill>
                <a:latin typeface="微软雅黑" panose="020B0503020204020204" pitchFamily="34" charset="-122"/>
                <a:ea typeface="微软雅黑" panose="020B0503020204020204" pitchFamily="34" charset="-122"/>
              </a:rPr>
              <a:t>单击</a:t>
            </a:r>
            <a:r>
              <a:rPr lang="zh-CN" altLang="en-US" sz="2000" dirty="0">
                <a:solidFill>
                  <a:srgbClr val="337FCE"/>
                </a:solidFill>
                <a:latin typeface="微软雅黑" panose="020B0503020204020204" pitchFamily="34" charset="-122"/>
                <a:ea typeface="微软雅黑" panose="020B0503020204020204" pitchFamily="34" charset="-122"/>
              </a:rPr>
              <a:t>此处输入标题</a:t>
            </a:r>
            <a:endParaRPr lang="en-US" altLang="zh-CN" sz="2000" dirty="0">
              <a:solidFill>
                <a:srgbClr val="337FCE"/>
              </a:solidFill>
              <a:latin typeface="微软雅黑" panose="020B0503020204020204" pitchFamily="34" charset="-122"/>
              <a:ea typeface="微软雅黑" panose="020B0503020204020204" pitchFamily="34" charset="-122"/>
            </a:endParaRPr>
          </a:p>
          <a:p>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a:p>
            <a:endParaRPr lang="en-US" altLang="zh-CN" sz="32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1000"/>
                                        <p:tgtEl>
                                          <p:spTgt spid="13"/>
                                        </p:tgtEl>
                                      </p:cBhvr>
                                    </p:animEffect>
                                    <p:anim calcmode="lin" valueType="num">
                                      <p:cBhvr>
                                        <p:cTn id="12" dur="1000" fill="hold"/>
                                        <p:tgtEl>
                                          <p:spTgt spid="13"/>
                                        </p:tgtEl>
                                        <p:attrNameLst>
                                          <p:attrName>ppt_x</p:attrName>
                                        </p:attrNameLst>
                                      </p:cBhvr>
                                      <p:tavLst>
                                        <p:tav tm="0">
                                          <p:val>
                                            <p:strVal val="#ppt_x"/>
                                          </p:val>
                                        </p:tav>
                                        <p:tav tm="100000">
                                          <p:val>
                                            <p:strVal val="#ppt_x"/>
                                          </p:val>
                                        </p:tav>
                                      </p:tavLst>
                                    </p:anim>
                                    <p:anim calcmode="lin" valueType="num">
                                      <p:cBhvr>
                                        <p:cTn id="13" dur="1000" fill="hold"/>
                                        <p:tgtEl>
                                          <p:spTgt spid="13"/>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16" presetClass="entr" presetSubtype="37" fill="hold" grpId="0" nodeType="after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barn(outVertical)">
                                      <p:cBhvr>
                                        <p:cTn id="17" dur="500"/>
                                        <p:tgtEl>
                                          <p:spTgt spid="27"/>
                                        </p:tgtEl>
                                      </p:cBhvr>
                                    </p:animEffect>
                                  </p:childTnLst>
                                </p:cTn>
                              </p:par>
                            </p:childTnLst>
                          </p:cTn>
                        </p:par>
                        <p:par>
                          <p:cTn id="18" fill="hold">
                            <p:stCondLst>
                              <p:cond delay="2000"/>
                            </p:stCondLst>
                            <p:childTnLst>
                              <p:par>
                                <p:cTn id="19" presetID="22" presetClass="entr" presetSubtype="1"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up)">
                                      <p:cBhvr>
                                        <p:cTn id="21" dur="500"/>
                                        <p:tgtEl>
                                          <p:spTgt spid="8"/>
                                        </p:tgtEl>
                                      </p:cBhvr>
                                    </p:animEffect>
                                  </p:childTnLst>
                                </p:cTn>
                              </p:par>
                            </p:childTnLst>
                          </p:cTn>
                        </p:par>
                        <p:par>
                          <p:cTn id="22" fill="hold">
                            <p:stCondLst>
                              <p:cond delay="2500"/>
                            </p:stCondLst>
                            <p:childTnLst>
                              <p:par>
                                <p:cTn id="23" presetID="42" presetClass="entr" presetSubtype="0" fill="hold"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1000"/>
                                        <p:tgtEl>
                                          <p:spTgt spid="16"/>
                                        </p:tgtEl>
                                      </p:cBhvr>
                                    </p:animEffect>
                                    <p:anim calcmode="lin" valueType="num">
                                      <p:cBhvr>
                                        <p:cTn id="26" dur="1000" fill="hold"/>
                                        <p:tgtEl>
                                          <p:spTgt spid="16"/>
                                        </p:tgtEl>
                                        <p:attrNameLst>
                                          <p:attrName>ppt_x</p:attrName>
                                        </p:attrNameLst>
                                      </p:cBhvr>
                                      <p:tavLst>
                                        <p:tav tm="0">
                                          <p:val>
                                            <p:strVal val="#ppt_x"/>
                                          </p:val>
                                        </p:tav>
                                        <p:tav tm="100000">
                                          <p:val>
                                            <p:strVal val="#ppt_x"/>
                                          </p:val>
                                        </p:tav>
                                      </p:tavLst>
                                    </p:anim>
                                    <p:anim calcmode="lin" valueType="num">
                                      <p:cBhvr>
                                        <p:cTn id="27" dur="1000" fill="hold"/>
                                        <p:tgtEl>
                                          <p:spTgt spid="16"/>
                                        </p:tgtEl>
                                        <p:attrNameLst>
                                          <p:attrName>ppt_y</p:attrName>
                                        </p:attrNameLst>
                                      </p:cBhvr>
                                      <p:tavLst>
                                        <p:tav tm="0">
                                          <p:val>
                                            <p:strVal val="#ppt_y+.1"/>
                                          </p:val>
                                        </p:tav>
                                        <p:tav tm="100000">
                                          <p:val>
                                            <p:strVal val="#ppt_y"/>
                                          </p:val>
                                        </p:tav>
                                      </p:tavLst>
                                    </p:anim>
                                  </p:childTnLst>
                                </p:cTn>
                              </p:par>
                            </p:childTnLst>
                          </p:cTn>
                        </p:par>
                        <p:par>
                          <p:cTn id="28" fill="hold">
                            <p:stCondLst>
                              <p:cond delay="3500"/>
                            </p:stCondLst>
                            <p:childTnLst>
                              <p:par>
                                <p:cTn id="29" presetID="16" presetClass="entr" presetSubtype="37" fill="hold" grpId="0" nodeType="after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barn(outVertical)">
                                      <p:cBhvr>
                                        <p:cTn id="31" dur="500"/>
                                        <p:tgtEl>
                                          <p:spTgt spid="28"/>
                                        </p:tgtEl>
                                      </p:cBhvr>
                                    </p:animEffect>
                                  </p:childTnLst>
                                </p:cTn>
                              </p:par>
                            </p:childTnLst>
                          </p:cTn>
                        </p:par>
                        <p:par>
                          <p:cTn id="32" fill="hold">
                            <p:stCondLst>
                              <p:cond delay="4000"/>
                            </p:stCondLst>
                            <p:childTnLst>
                              <p:par>
                                <p:cTn id="33" presetID="22" presetClass="entr" presetSubtype="4" fill="hold" grpId="0" nodeType="after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wipe(down)">
                                      <p:cBhvr>
                                        <p:cTn id="35" dur="500"/>
                                        <p:tgtEl>
                                          <p:spTgt spid="9"/>
                                        </p:tgtEl>
                                      </p:cBhvr>
                                    </p:animEffect>
                                  </p:childTnLst>
                                </p:cTn>
                              </p:par>
                            </p:childTnLst>
                          </p:cTn>
                        </p:par>
                        <p:par>
                          <p:cTn id="36" fill="hold">
                            <p:stCondLst>
                              <p:cond delay="4500"/>
                            </p:stCondLst>
                            <p:childTnLst>
                              <p:par>
                                <p:cTn id="37" presetID="47" presetClass="entr" presetSubtype="0" fill="hold" nodeType="after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1000"/>
                                        <p:tgtEl>
                                          <p:spTgt spid="20"/>
                                        </p:tgtEl>
                                      </p:cBhvr>
                                    </p:animEffect>
                                    <p:anim calcmode="lin" valueType="num">
                                      <p:cBhvr>
                                        <p:cTn id="40" dur="1000" fill="hold"/>
                                        <p:tgtEl>
                                          <p:spTgt spid="20"/>
                                        </p:tgtEl>
                                        <p:attrNameLst>
                                          <p:attrName>ppt_x</p:attrName>
                                        </p:attrNameLst>
                                      </p:cBhvr>
                                      <p:tavLst>
                                        <p:tav tm="0">
                                          <p:val>
                                            <p:strVal val="#ppt_x"/>
                                          </p:val>
                                        </p:tav>
                                        <p:tav tm="100000">
                                          <p:val>
                                            <p:strVal val="#ppt_x"/>
                                          </p:val>
                                        </p:tav>
                                      </p:tavLst>
                                    </p:anim>
                                    <p:anim calcmode="lin" valueType="num">
                                      <p:cBhvr>
                                        <p:cTn id="41" dur="1000" fill="hold"/>
                                        <p:tgtEl>
                                          <p:spTgt spid="20"/>
                                        </p:tgtEl>
                                        <p:attrNameLst>
                                          <p:attrName>ppt_y</p:attrName>
                                        </p:attrNameLst>
                                      </p:cBhvr>
                                      <p:tavLst>
                                        <p:tav tm="0">
                                          <p:val>
                                            <p:strVal val="#ppt_y-.1"/>
                                          </p:val>
                                        </p:tav>
                                        <p:tav tm="100000">
                                          <p:val>
                                            <p:strVal val="#ppt_y"/>
                                          </p:val>
                                        </p:tav>
                                      </p:tavLst>
                                    </p:anim>
                                  </p:childTnLst>
                                </p:cTn>
                              </p:par>
                            </p:childTnLst>
                          </p:cTn>
                        </p:par>
                        <p:par>
                          <p:cTn id="42" fill="hold">
                            <p:stCondLst>
                              <p:cond delay="5500"/>
                            </p:stCondLst>
                            <p:childTnLst>
                              <p:par>
                                <p:cTn id="43" presetID="16" presetClass="entr" presetSubtype="37" fill="hold" grpId="0" nodeType="after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barn(outVertical)">
                                      <p:cBhvr>
                                        <p:cTn id="45" dur="500"/>
                                        <p:tgtEl>
                                          <p:spTgt spid="29"/>
                                        </p:tgtEl>
                                      </p:cBhvr>
                                    </p:animEffect>
                                  </p:childTnLst>
                                </p:cTn>
                              </p:par>
                            </p:childTnLst>
                          </p:cTn>
                        </p:par>
                        <p:par>
                          <p:cTn id="46" fill="hold">
                            <p:stCondLst>
                              <p:cond delay="6000"/>
                            </p:stCondLst>
                            <p:childTnLst>
                              <p:par>
                                <p:cTn id="47" presetID="22" presetClass="entr" presetSubtype="1" fill="hold" grpId="0" nodeType="after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wipe(up)">
                                      <p:cBhvr>
                                        <p:cTn id="49" dur="500"/>
                                        <p:tgtEl>
                                          <p:spTgt spid="12"/>
                                        </p:tgtEl>
                                      </p:cBhvr>
                                    </p:animEffect>
                                  </p:childTnLst>
                                </p:cTn>
                              </p:par>
                            </p:childTnLst>
                          </p:cTn>
                        </p:par>
                        <p:par>
                          <p:cTn id="50" fill="hold">
                            <p:stCondLst>
                              <p:cond delay="6500"/>
                            </p:stCondLst>
                            <p:childTnLst>
                              <p:par>
                                <p:cTn id="51" presetID="42" presetClass="entr" presetSubtype="0" fill="hold" nodeType="after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fade">
                                      <p:cBhvr>
                                        <p:cTn id="53" dur="1000"/>
                                        <p:tgtEl>
                                          <p:spTgt spid="24"/>
                                        </p:tgtEl>
                                      </p:cBhvr>
                                    </p:animEffect>
                                    <p:anim calcmode="lin" valueType="num">
                                      <p:cBhvr>
                                        <p:cTn id="54" dur="1000" fill="hold"/>
                                        <p:tgtEl>
                                          <p:spTgt spid="24"/>
                                        </p:tgtEl>
                                        <p:attrNameLst>
                                          <p:attrName>ppt_x</p:attrName>
                                        </p:attrNameLst>
                                      </p:cBhvr>
                                      <p:tavLst>
                                        <p:tav tm="0">
                                          <p:val>
                                            <p:strVal val="#ppt_x"/>
                                          </p:val>
                                        </p:tav>
                                        <p:tav tm="100000">
                                          <p:val>
                                            <p:strVal val="#ppt_x"/>
                                          </p:val>
                                        </p:tav>
                                      </p:tavLst>
                                    </p:anim>
                                    <p:anim calcmode="lin" valueType="num">
                                      <p:cBhvr>
                                        <p:cTn id="55" dur="1000" fill="hold"/>
                                        <p:tgtEl>
                                          <p:spTgt spid="24"/>
                                        </p:tgtEl>
                                        <p:attrNameLst>
                                          <p:attrName>ppt_y</p:attrName>
                                        </p:attrNameLst>
                                      </p:cBhvr>
                                      <p:tavLst>
                                        <p:tav tm="0">
                                          <p:val>
                                            <p:strVal val="#ppt_y+.1"/>
                                          </p:val>
                                        </p:tav>
                                        <p:tav tm="100000">
                                          <p:val>
                                            <p:strVal val="#ppt_y"/>
                                          </p:val>
                                        </p:tav>
                                      </p:tavLst>
                                    </p:anim>
                                  </p:childTnLst>
                                </p:cTn>
                              </p:par>
                            </p:childTnLst>
                          </p:cTn>
                        </p:par>
                        <p:par>
                          <p:cTn id="56" fill="hold">
                            <p:stCondLst>
                              <p:cond delay="7500"/>
                            </p:stCondLst>
                            <p:childTnLst>
                              <p:par>
                                <p:cTn id="57" presetID="16" presetClass="entr" presetSubtype="37" fill="hold" grpId="0" nodeType="afterEffect">
                                  <p:stCondLst>
                                    <p:cond delay="0"/>
                                  </p:stCondLst>
                                  <p:childTnLst>
                                    <p:set>
                                      <p:cBhvr>
                                        <p:cTn id="58" dur="1" fill="hold">
                                          <p:stCondLst>
                                            <p:cond delay="0"/>
                                          </p:stCondLst>
                                        </p:cTn>
                                        <p:tgtEl>
                                          <p:spTgt spid="30"/>
                                        </p:tgtEl>
                                        <p:attrNameLst>
                                          <p:attrName>style.visibility</p:attrName>
                                        </p:attrNameLst>
                                      </p:cBhvr>
                                      <p:to>
                                        <p:strVal val="visible"/>
                                      </p:to>
                                    </p:set>
                                    <p:animEffect transition="in" filter="barn(outVertical)">
                                      <p:cBhvr>
                                        <p:cTn id="5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2" grpId="0" animBg="1"/>
      <p:bldP spid="27" grpId="0"/>
      <p:bldP spid="28" grpId="0"/>
      <p:bldP spid="29" grpId="0"/>
      <p:bldP spid="3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640"/>
            <a:ext cx="12234118" cy="6102666"/>
          </a:xfrm>
          <a:prstGeom prst="rect">
            <a:avLst/>
          </a:prstGeom>
        </p:spPr>
      </p:pic>
      <p:pic>
        <p:nvPicPr>
          <p:cNvPr id="9" name="图片 8"/>
          <p:cNvPicPr>
            <a:picLocks noChangeAspect="1"/>
          </p:cNvPicPr>
          <p:nvPr/>
        </p:nvPicPr>
        <p:blipFill rotWithShape="1">
          <a:blip r:embed="rId3">
            <a:extLst>
              <a:ext uri="{28A0092B-C50C-407E-A947-70E740481C1C}">
                <a14:useLocalDpi xmlns:a14="http://schemas.microsoft.com/office/drawing/2010/main" val="0"/>
              </a:ext>
            </a:extLst>
          </a:blip>
          <a:srcRect t="19240" r="86092"/>
          <a:stretch>
            <a:fillRect/>
          </a:stretch>
        </p:blipFill>
        <p:spPr>
          <a:xfrm>
            <a:off x="2173932" y="2767674"/>
            <a:ext cx="1247813" cy="2855616"/>
          </a:xfrm>
          <a:prstGeom prst="rect">
            <a:avLst/>
          </a:prstGeom>
        </p:spPr>
      </p:pic>
      <p:pic>
        <p:nvPicPr>
          <p:cNvPr id="15" name="图片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52167" y="603185"/>
            <a:ext cx="4311900" cy="2483654"/>
          </a:xfrm>
          <a:prstGeom prst="rect">
            <a:avLst/>
          </a:prstGeom>
        </p:spPr>
      </p:pic>
      <p:pic>
        <p:nvPicPr>
          <p:cNvPr id="7"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4195482"/>
            <a:ext cx="12349503" cy="2687833"/>
          </a:xfrm>
          <a:prstGeom prst="rect">
            <a:avLst/>
          </a:prstGeom>
        </p:spPr>
      </p:pic>
      <p:sp>
        <p:nvSpPr>
          <p:cNvPr id="17" name="矩形 16"/>
          <p:cNvSpPr/>
          <p:nvPr/>
        </p:nvSpPr>
        <p:spPr>
          <a:xfrm>
            <a:off x="5970489" y="3179819"/>
            <a:ext cx="3275256" cy="1015663"/>
          </a:xfrm>
          <a:prstGeom prst="rect">
            <a:avLst/>
          </a:prstGeom>
        </p:spPr>
        <p:txBody>
          <a:bodyPr wrap="none">
            <a:spAutoFit/>
          </a:bodyPr>
          <a:lstStyle/>
          <a:p>
            <a:r>
              <a:rPr lang="zh-CN" altLang="en-US" sz="6000" b="1" dirty="0" smtClean="0">
                <a:solidFill>
                  <a:srgbClr val="48B718"/>
                </a:solidFill>
                <a:latin typeface="幼圆" panose="02010509060101010101" pitchFamily="49" charset="-122"/>
                <a:ea typeface="幼圆" panose="02010509060101010101" pitchFamily="49" charset="-122"/>
              </a:rPr>
              <a:t>教学过程</a:t>
            </a:r>
            <a:endParaRPr lang="en-US" altLang="zh-CN" sz="6000" b="1" dirty="0">
              <a:solidFill>
                <a:srgbClr val="48B718"/>
              </a:solidFill>
              <a:latin typeface="幼圆" panose="02010509060101010101" pitchFamily="49" charset="-122"/>
              <a:ea typeface="幼圆" panose="02010509060101010101" pitchFamily="49" charset="-122"/>
            </a:endParaRPr>
          </a:p>
        </p:txBody>
      </p:sp>
      <p:grpSp>
        <p:nvGrpSpPr>
          <p:cNvPr id="2" name="组合 1"/>
          <p:cNvGrpSpPr/>
          <p:nvPr/>
        </p:nvGrpSpPr>
        <p:grpSpPr>
          <a:xfrm>
            <a:off x="1319364" y="764846"/>
            <a:ext cx="2956947" cy="2602111"/>
            <a:chOff x="1319364" y="764846"/>
            <a:chExt cx="2956947" cy="2602111"/>
          </a:xfrm>
        </p:grpSpPr>
        <p:pic>
          <p:nvPicPr>
            <p:cNvPr id="14" name="图片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19364" y="764846"/>
              <a:ext cx="2956947" cy="2602111"/>
            </a:xfrm>
            <a:prstGeom prst="rect">
              <a:avLst/>
            </a:prstGeom>
          </p:spPr>
        </p:pic>
        <p:sp>
          <p:nvSpPr>
            <p:cNvPr id="31" name="TextBox 50"/>
            <p:cNvSpPr txBox="1"/>
            <p:nvPr/>
          </p:nvSpPr>
          <p:spPr>
            <a:xfrm flipH="1">
              <a:off x="2207020" y="1690456"/>
              <a:ext cx="1543863" cy="1077218"/>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pitchFamily="34" charset="-122"/>
                </a:defRPr>
              </a:lvl1pPr>
            </a:lstStyle>
            <a:p>
              <a:pPr algn="ctr">
                <a:defRPr/>
              </a:pPr>
              <a:r>
                <a:rPr lang="en-US" altLang="zh-CN" sz="8000" dirty="0" smtClean="0">
                  <a:solidFill>
                    <a:schemeClr val="bg1"/>
                  </a:solidFill>
                  <a:latin typeface="Arial Rounded MT Bold" panose="020F0704030504030204" pitchFamily="34" charset="0"/>
                  <a:cs typeface="Times New Roman" panose="02020603050405020304" pitchFamily="18" charset="0"/>
                </a:rPr>
                <a:t>03</a:t>
              </a:r>
              <a:endParaRPr lang="zh-CN" altLang="en-US" sz="8000" dirty="0">
                <a:solidFill>
                  <a:schemeClr val="bg1"/>
                </a:solidFill>
                <a:latin typeface="Arial Rounded MT Bold" panose="020F0704030504030204" pitchFamily="34" charset="0"/>
                <a:cs typeface="Times New Roman" panose="02020603050405020304" pitchFamily="18" charset="0"/>
              </a:endParaRPr>
            </a:p>
          </p:txBody>
        </p:sp>
      </p:grpSp>
      <p:pic>
        <p:nvPicPr>
          <p:cNvPr id="32" name="图片 3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50883" y="380172"/>
            <a:ext cx="2672936" cy="71100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outVertical)">
                                      <p:cBhvr>
                                        <p:cTn id="11" dur="750"/>
                                        <p:tgtEl>
                                          <p:spTgt spid="7"/>
                                        </p:tgtEl>
                                      </p:cBhvr>
                                    </p:animEffect>
                                  </p:childTnLst>
                                </p:cTn>
                              </p:par>
                            </p:childTnLst>
                          </p:cTn>
                        </p:par>
                        <p:par>
                          <p:cTn id="12" fill="hold">
                            <p:stCondLst>
                              <p:cond delay="1500"/>
                            </p:stCondLst>
                            <p:childTnLst>
                              <p:par>
                                <p:cTn id="13" presetID="22" presetClass="entr" presetSubtype="4"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par>
                          <p:cTn id="16" fill="hold">
                            <p:stCondLst>
                              <p:cond delay="2000"/>
                            </p:stCondLst>
                            <p:childTnLst>
                              <p:par>
                                <p:cTn id="17" presetID="23" presetClass="entr" presetSubtype="32"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750" fill="hold"/>
                                        <p:tgtEl>
                                          <p:spTgt spid="2"/>
                                        </p:tgtEl>
                                        <p:attrNameLst>
                                          <p:attrName>ppt_w</p:attrName>
                                        </p:attrNameLst>
                                      </p:cBhvr>
                                      <p:tavLst>
                                        <p:tav tm="0">
                                          <p:val>
                                            <p:strVal val="4*#ppt_w"/>
                                          </p:val>
                                        </p:tav>
                                        <p:tav tm="100000">
                                          <p:val>
                                            <p:strVal val="#ppt_w"/>
                                          </p:val>
                                        </p:tav>
                                      </p:tavLst>
                                    </p:anim>
                                    <p:anim calcmode="lin" valueType="num">
                                      <p:cBhvr>
                                        <p:cTn id="20" dur="750" fill="hold"/>
                                        <p:tgtEl>
                                          <p:spTgt spid="2"/>
                                        </p:tgtEl>
                                        <p:attrNameLst>
                                          <p:attrName>ppt_h</p:attrName>
                                        </p:attrNameLst>
                                      </p:cBhvr>
                                      <p:tavLst>
                                        <p:tav tm="0">
                                          <p:val>
                                            <p:strVal val="4*#ppt_h"/>
                                          </p:val>
                                        </p:tav>
                                        <p:tav tm="100000">
                                          <p:val>
                                            <p:strVal val="#ppt_h"/>
                                          </p:val>
                                        </p:tav>
                                      </p:tavLst>
                                    </p:anim>
                                  </p:childTnLst>
                                </p:cTn>
                              </p:par>
                            </p:childTnLst>
                          </p:cTn>
                        </p:par>
                        <p:par>
                          <p:cTn id="21" fill="hold">
                            <p:stCondLst>
                              <p:cond delay="3000"/>
                            </p:stCondLst>
                            <p:childTnLst>
                              <p:par>
                                <p:cTn id="22" presetID="26" presetClass="emph" presetSubtype="0" fill="hold" nodeType="afterEffect">
                                  <p:stCondLst>
                                    <p:cond delay="0"/>
                                  </p:stCondLst>
                                  <p:childTnLst>
                                    <p:animEffect transition="out" filter="fade">
                                      <p:cBhvr>
                                        <p:cTn id="23" dur="500" tmFilter="0, 0; .2, .5; .8, .5; 1, 0"/>
                                        <p:tgtEl>
                                          <p:spTgt spid="2"/>
                                        </p:tgtEl>
                                      </p:cBhvr>
                                    </p:animEffect>
                                    <p:animScale>
                                      <p:cBhvr>
                                        <p:cTn id="24" dur="250" autoRev="1" fill="hold"/>
                                        <p:tgtEl>
                                          <p:spTgt spid="2"/>
                                        </p:tgtEl>
                                      </p:cBhvr>
                                      <p:by x="105000" y="105000"/>
                                    </p:animScale>
                                  </p:childTnLst>
                                </p:cTn>
                              </p:par>
                            </p:childTnLst>
                          </p:cTn>
                        </p:par>
                        <p:par>
                          <p:cTn id="25" fill="hold">
                            <p:stCondLst>
                              <p:cond delay="3500"/>
                            </p:stCondLst>
                            <p:childTnLst>
                              <p:par>
                                <p:cTn id="26" presetID="42" presetClass="entr" presetSubtype="0" fill="hold" nodeType="after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fade">
                                      <p:cBhvr>
                                        <p:cTn id="28" dur="1000"/>
                                        <p:tgtEl>
                                          <p:spTgt spid="32"/>
                                        </p:tgtEl>
                                      </p:cBhvr>
                                    </p:animEffect>
                                    <p:anim calcmode="lin" valueType="num">
                                      <p:cBhvr>
                                        <p:cTn id="29" dur="1000" fill="hold"/>
                                        <p:tgtEl>
                                          <p:spTgt spid="32"/>
                                        </p:tgtEl>
                                        <p:attrNameLst>
                                          <p:attrName>ppt_x</p:attrName>
                                        </p:attrNameLst>
                                      </p:cBhvr>
                                      <p:tavLst>
                                        <p:tav tm="0">
                                          <p:val>
                                            <p:strVal val="#ppt_x"/>
                                          </p:val>
                                        </p:tav>
                                        <p:tav tm="100000">
                                          <p:val>
                                            <p:strVal val="#ppt_x"/>
                                          </p:val>
                                        </p:tav>
                                      </p:tavLst>
                                    </p:anim>
                                    <p:anim calcmode="lin" valueType="num">
                                      <p:cBhvr>
                                        <p:cTn id="30" dur="1000" fill="hold"/>
                                        <p:tgtEl>
                                          <p:spTgt spid="32"/>
                                        </p:tgtEl>
                                        <p:attrNameLst>
                                          <p:attrName>ppt_y</p:attrName>
                                        </p:attrNameLst>
                                      </p:cBhvr>
                                      <p:tavLst>
                                        <p:tav tm="0">
                                          <p:val>
                                            <p:strVal val="#ppt_y+.1"/>
                                          </p:val>
                                        </p:tav>
                                        <p:tav tm="100000">
                                          <p:val>
                                            <p:strVal val="#ppt_y"/>
                                          </p:val>
                                        </p:tav>
                                      </p:tavLst>
                                    </p:anim>
                                  </p:childTnLst>
                                </p:cTn>
                              </p:par>
                            </p:childTnLst>
                          </p:cTn>
                        </p:par>
                        <p:par>
                          <p:cTn id="31" fill="hold">
                            <p:stCondLst>
                              <p:cond delay="4500"/>
                            </p:stCondLst>
                            <p:childTnLst>
                              <p:par>
                                <p:cTn id="32" presetID="22" presetClass="entr" presetSubtype="8" fill="hold" nodeType="after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left)">
                                      <p:cBhvr>
                                        <p:cTn id="34" dur="500"/>
                                        <p:tgtEl>
                                          <p:spTgt spid="15"/>
                                        </p:tgtEl>
                                      </p:cBhvr>
                                    </p:animEffect>
                                  </p:childTnLst>
                                </p:cTn>
                              </p:par>
                            </p:childTnLst>
                          </p:cTn>
                        </p:par>
                        <p:par>
                          <p:cTn id="35" fill="hold">
                            <p:stCondLst>
                              <p:cond delay="5000"/>
                            </p:stCondLst>
                            <p:childTnLst>
                              <p:par>
                                <p:cTn id="36" presetID="25" presetClass="entr" presetSubtype="0" fill="hold" grpId="0" nodeType="afterEffect">
                                  <p:stCondLst>
                                    <p:cond delay="0"/>
                                  </p:stCondLst>
                                  <p:childTnLst>
                                    <p:set>
                                      <p:cBhvr>
                                        <p:cTn id="37" dur="1" fill="hold">
                                          <p:stCondLst>
                                            <p:cond delay="0"/>
                                          </p:stCondLst>
                                        </p:cTn>
                                        <p:tgtEl>
                                          <p:spTgt spid="17"/>
                                        </p:tgtEl>
                                        <p:attrNameLst>
                                          <p:attrName>style.visibility</p:attrName>
                                        </p:attrNameLst>
                                      </p:cBhvr>
                                      <p:to>
                                        <p:strVal val="visible"/>
                                      </p:to>
                                    </p:set>
                                    <p:anim calcmode="lin" valueType="num">
                                      <p:cBhvr>
                                        <p:cTn id="38" dur="500" decel="50000" fill="hold">
                                          <p:stCondLst>
                                            <p:cond delay="0"/>
                                          </p:stCondLst>
                                        </p:cTn>
                                        <p:tgtEl>
                                          <p:spTgt spid="17"/>
                                        </p:tgtEl>
                                        <p:attrNameLst>
                                          <p:attrName>style.rotation</p:attrName>
                                        </p:attrNameLst>
                                      </p:cBhvr>
                                      <p:tavLst>
                                        <p:tav tm="0">
                                          <p:val>
                                            <p:fltVal val="-90"/>
                                          </p:val>
                                        </p:tav>
                                        <p:tav tm="100000">
                                          <p:val>
                                            <p:fltVal val="0"/>
                                          </p:val>
                                        </p:tav>
                                      </p:tavLst>
                                    </p:anim>
                                    <p:anim calcmode="lin" valueType="num">
                                      <p:cBhvr>
                                        <p:cTn id="39" dur="500" decel="50000" fill="hold">
                                          <p:stCondLst>
                                            <p:cond delay="0"/>
                                          </p:stCondLst>
                                        </p:cTn>
                                        <p:tgtEl>
                                          <p:spTgt spid="17"/>
                                        </p:tgtEl>
                                        <p:attrNameLst>
                                          <p:attrName>ppt_w</p:attrName>
                                        </p:attrNameLst>
                                      </p:cBhvr>
                                      <p:tavLst>
                                        <p:tav tm="0">
                                          <p:val>
                                            <p:strVal val="#ppt_w"/>
                                          </p:val>
                                        </p:tav>
                                        <p:tav tm="100000">
                                          <p:val>
                                            <p:strVal val="#ppt_w*.05"/>
                                          </p:val>
                                        </p:tav>
                                      </p:tavLst>
                                    </p:anim>
                                    <p:anim calcmode="lin" valueType="num">
                                      <p:cBhvr>
                                        <p:cTn id="40" dur="500" accel="50000" fill="hold">
                                          <p:stCondLst>
                                            <p:cond delay="500"/>
                                          </p:stCondLst>
                                        </p:cTn>
                                        <p:tgtEl>
                                          <p:spTgt spid="17"/>
                                        </p:tgtEl>
                                        <p:attrNameLst>
                                          <p:attrName>ppt_w</p:attrName>
                                        </p:attrNameLst>
                                      </p:cBhvr>
                                      <p:tavLst>
                                        <p:tav tm="0">
                                          <p:val>
                                            <p:strVal val="#ppt_w*.05"/>
                                          </p:val>
                                        </p:tav>
                                        <p:tav tm="100000">
                                          <p:val>
                                            <p:strVal val="#ppt_w"/>
                                          </p:val>
                                        </p:tav>
                                      </p:tavLst>
                                    </p:anim>
                                    <p:anim calcmode="lin" valueType="num">
                                      <p:cBhvr>
                                        <p:cTn id="41" dur="1000" fill="hold"/>
                                        <p:tgtEl>
                                          <p:spTgt spid="17"/>
                                        </p:tgtEl>
                                        <p:attrNameLst>
                                          <p:attrName>ppt_h</p:attrName>
                                        </p:attrNameLst>
                                      </p:cBhvr>
                                      <p:tavLst>
                                        <p:tav tm="0">
                                          <p:val>
                                            <p:strVal val="#ppt_h"/>
                                          </p:val>
                                        </p:tav>
                                        <p:tav tm="100000">
                                          <p:val>
                                            <p:strVal val="#ppt_h"/>
                                          </p:val>
                                        </p:tav>
                                      </p:tavLst>
                                    </p:anim>
                                    <p:anim calcmode="lin" valueType="num">
                                      <p:cBhvr>
                                        <p:cTn id="42" dur="500" decel="50000" fill="hold">
                                          <p:stCondLst>
                                            <p:cond delay="0"/>
                                          </p:stCondLst>
                                        </p:cTn>
                                        <p:tgtEl>
                                          <p:spTgt spid="17"/>
                                        </p:tgtEl>
                                        <p:attrNameLst>
                                          <p:attrName>ppt_x</p:attrName>
                                        </p:attrNameLst>
                                      </p:cBhvr>
                                      <p:tavLst>
                                        <p:tav tm="0">
                                          <p:val>
                                            <p:strVal val="#ppt_x+.4"/>
                                          </p:val>
                                        </p:tav>
                                        <p:tav tm="100000">
                                          <p:val>
                                            <p:strVal val="#ppt_x"/>
                                          </p:val>
                                        </p:tav>
                                      </p:tavLst>
                                    </p:anim>
                                    <p:anim calcmode="lin" valueType="num">
                                      <p:cBhvr>
                                        <p:cTn id="43" dur="500" decel="50000" fill="hold">
                                          <p:stCondLst>
                                            <p:cond delay="0"/>
                                          </p:stCondLst>
                                        </p:cTn>
                                        <p:tgtEl>
                                          <p:spTgt spid="17"/>
                                        </p:tgtEl>
                                        <p:attrNameLst>
                                          <p:attrName>ppt_y</p:attrName>
                                        </p:attrNameLst>
                                      </p:cBhvr>
                                      <p:tavLst>
                                        <p:tav tm="0">
                                          <p:val>
                                            <p:strVal val="#ppt_y-.2"/>
                                          </p:val>
                                        </p:tav>
                                        <p:tav tm="100000">
                                          <p:val>
                                            <p:strVal val="#ppt_y+.1"/>
                                          </p:val>
                                        </p:tav>
                                      </p:tavLst>
                                    </p:anim>
                                    <p:anim calcmode="lin" valueType="num">
                                      <p:cBhvr>
                                        <p:cTn id="44" dur="500" accel="50000" fill="hold">
                                          <p:stCondLst>
                                            <p:cond delay="500"/>
                                          </p:stCondLst>
                                        </p:cTn>
                                        <p:tgtEl>
                                          <p:spTgt spid="17"/>
                                        </p:tgtEl>
                                        <p:attrNameLst>
                                          <p:attrName>ppt_y</p:attrName>
                                        </p:attrNameLst>
                                      </p:cBhvr>
                                      <p:tavLst>
                                        <p:tav tm="0">
                                          <p:val>
                                            <p:strVal val="#ppt_y+.1"/>
                                          </p:val>
                                        </p:tav>
                                        <p:tav tm="100000">
                                          <p:val>
                                            <p:strVal val="#ppt_y"/>
                                          </p:val>
                                        </p:tav>
                                      </p:tavLst>
                                    </p:anim>
                                    <p:animEffect transition="in" filter="fade">
                                      <p:cBhvr>
                                        <p:cTn id="45" dur="1000" decel="50000">
                                          <p:stCondLst>
                                            <p:cond delay="0"/>
                                          </p:stCondLst>
                                        </p:cTn>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a:extLst>
              <a:ext uri="{28A0092B-C50C-407E-A947-70E740481C1C}">
                <a14:useLocalDpi xmlns:a14="http://schemas.microsoft.com/office/drawing/2010/main" val="0"/>
              </a:ext>
            </a:extLst>
          </a:blip>
          <a:srcRect b="79586"/>
          <a:stretch>
            <a:fillRect/>
          </a:stretch>
        </p:blipFill>
        <p:spPr>
          <a:xfrm flipV="1">
            <a:off x="0" y="0"/>
            <a:ext cx="12234118" cy="1369302"/>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6897" y="0"/>
            <a:ext cx="1715115" cy="987906"/>
          </a:xfrm>
          <a:prstGeom prst="rect">
            <a:avLst/>
          </a:prstGeom>
        </p:spPr>
      </p:pic>
      <p:pic>
        <p:nvPicPr>
          <p:cNvPr id="11" name="图片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85233" y="-26350"/>
            <a:ext cx="2672936" cy="711001"/>
          </a:xfrm>
          <a:prstGeom prst="rect">
            <a:avLst/>
          </a:prstGeom>
        </p:spPr>
      </p:pic>
      <p:sp>
        <p:nvSpPr>
          <p:cNvPr id="19" name="文本框 18"/>
          <p:cNvSpPr txBox="1"/>
          <p:nvPr/>
        </p:nvSpPr>
        <p:spPr>
          <a:xfrm>
            <a:off x="2553916" y="78454"/>
            <a:ext cx="2659702" cy="830997"/>
          </a:xfrm>
          <a:prstGeom prst="rect">
            <a:avLst/>
          </a:prstGeom>
          <a:noFill/>
        </p:spPr>
        <p:txBody>
          <a:bodyPr wrap="none" rtlCol="0">
            <a:spAutoFit/>
          </a:bodyPr>
          <a:lstStyle/>
          <a:p>
            <a:r>
              <a:rPr lang="zh-CN" altLang="en-US" sz="4800" b="1" dirty="0" smtClean="0">
                <a:solidFill>
                  <a:srgbClr val="FDFDFD"/>
                </a:solidFill>
                <a:latin typeface="幼圆" panose="02010509060101010101" pitchFamily="49" charset="-122"/>
                <a:ea typeface="幼圆" panose="02010509060101010101" pitchFamily="49" charset="-122"/>
              </a:rPr>
              <a:t>课前学习</a:t>
            </a:r>
            <a:endParaRPr lang="zh-CN" altLang="en-US" sz="4800" b="1" dirty="0">
              <a:solidFill>
                <a:srgbClr val="FDFDFD"/>
              </a:solidFill>
              <a:latin typeface="幼圆" panose="02010509060101010101" pitchFamily="49" charset="-122"/>
              <a:ea typeface="幼圆" panose="02010509060101010101" pitchFamily="49" charset="-122"/>
            </a:endParaRPr>
          </a:p>
        </p:txBody>
      </p:sp>
      <p:pic>
        <p:nvPicPr>
          <p:cNvPr id="21" name="图片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55554" y="256275"/>
            <a:ext cx="4178564" cy="909452"/>
          </a:xfrm>
          <a:prstGeom prst="rect">
            <a:avLst/>
          </a:prstGeom>
        </p:spPr>
      </p:pic>
      <p:grpSp>
        <p:nvGrpSpPr>
          <p:cNvPr id="7" name="组合 6"/>
          <p:cNvGrpSpPr/>
          <p:nvPr/>
        </p:nvGrpSpPr>
        <p:grpSpPr>
          <a:xfrm>
            <a:off x="890971" y="1672201"/>
            <a:ext cx="3928418" cy="4897921"/>
            <a:chOff x="890971" y="1672201"/>
            <a:chExt cx="3485660" cy="4897921"/>
          </a:xfrm>
        </p:grpSpPr>
        <p:sp>
          <p:nvSpPr>
            <p:cNvPr id="8" name="Rectangle 42" descr="e7d195523061f1c0deeec63e560781cfd59afb0ea006f2a87ABB68BF51EA6619813959095094C18C62A12F549504892A4AAA8C1554C6663626E05CA27F281A14E6983772AFC3FB97135759321DEA3D709AACD122C08E6ED18AC4724D23CAB3829F65D0411205866223E37BE19CE774DBCB820A1ED8BD4B48F73A41B7D19FD586C99C8798EB43CB1C"/>
            <p:cNvSpPr/>
            <p:nvPr/>
          </p:nvSpPr>
          <p:spPr>
            <a:xfrm>
              <a:off x="890971" y="1672201"/>
              <a:ext cx="3485660" cy="4897921"/>
            </a:xfrm>
            <a:prstGeom prst="rect">
              <a:avLst/>
            </a:prstGeom>
            <a:pattFill prst="dkUpDiag">
              <a:fgClr>
                <a:schemeClr val="bg1">
                  <a:lumMod val="95000"/>
                </a:schemeClr>
              </a:fgClr>
              <a:bgClr>
                <a:schemeClr val="bg1"/>
              </a:bgClr>
            </a:pattFill>
            <a:ln w="47625">
              <a:solidFill>
                <a:schemeClr val="bg1">
                  <a:alpha val="6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9" name="矩形 8" descr="e7d195523061f1c0deeec63e560781cfd59afb0ea006f2a87ABB68BF51EA6619813959095094C18C62A12F549504892A4AAA8C1554C6663626E05CA27F281A14E6983772AFC3FB97135759321DEA3D709AACD122C08E6ED18AC4724D23CAB3829F65D0411205866223E37BE19CE774DBCB820A1ED8BD4B48F73A41B7D19FD586C99C8798EB43CB1C"/>
            <p:cNvSpPr/>
            <p:nvPr/>
          </p:nvSpPr>
          <p:spPr>
            <a:xfrm>
              <a:off x="1006572" y="1780751"/>
              <a:ext cx="3254458" cy="4653481"/>
            </a:xfrm>
            <a:prstGeom prst="rect">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5574806" y="4137344"/>
            <a:ext cx="1373963" cy="1373933"/>
            <a:chOff x="5574806" y="4137344"/>
            <a:chExt cx="1373963" cy="1373933"/>
          </a:xfrm>
        </p:grpSpPr>
        <p:grpSp>
          <p:nvGrpSpPr>
            <p:cNvPr id="13" name="组合 12" descr="e7d195523061f1c0deeec63e560781cfd59afb0ea006f2a87ABB68BF51EA6619813959095094C18C62A12F549504892A4AAA8C1554C6663626E05CA27F281A14E6983772AFC3FB97135759321DEA3D709AACD122C08E6ED18AC4724D23CAB3829F65D0411205866223E37BE19CE774DBCB820A1ED8BD4B48F73A41B7D19FD586C99C8798EB43CB1C"/>
            <p:cNvGrpSpPr/>
            <p:nvPr/>
          </p:nvGrpSpPr>
          <p:grpSpPr>
            <a:xfrm>
              <a:off x="5574806" y="4137344"/>
              <a:ext cx="1373963" cy="1373933"/>
              <a:chOff x="4815148" y="3450527"/>
              <a:chExt cx="1373963" cy="1373933"/>
            </a:xfrm>
          </p:grpSpPr>
          <p:pic>
            <p:nvPicPr>
              <p:cNvPr id="15" name="Picture 7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700000">
                <a:off x="4815148" y="3450527"/>
                <a:ext cx="1373933" cy="1373933"/>
              </a:xfrm>
              <a:prstGeom prst="rect">
                <a:avLst/>
              </a:prstGeom>
              <a:noFill/>
              <a:ln w="190500" cap="sq">
                <a:solidFill>
                  <a:srgbClr val="FFFFFF"/>
                </a:solidFill>
                <a:miter lim="800000"/>
                <a:headEnd/>
                <a:tailEnd/>
              </a:ln>
              <a:effectLst>
                <a:outerShdw blurRad="65000" dist="50800" dir="12900000" kx="195000" ky="145000" algn="tl" rotWithShape="0">
                  <a:srgbClr val="000000">
                    <a:alpha val="30000"/>
                  </a:srgbClr>
                </a:outerShdw>
              </a:effectLst>
            </p:spPr>
          </p:pic>
          <p:sp>
            <p:nvSpPr>
              <p:cNvPr id="16" name="矩形 15"/>
              <p:cNvSpPr/>
              <p:nvPr/>
            </p:nvSpPr>
            <p:spPr>
              <a:xfrm rot="20723693">
                <a:off x="4816832" y="3465869"/>
                <a:ext cx="1372279" cy="1342028"/>
              </a:xfrm>
              <a:prstGeom prst="rect">
                <a:avLst/>
              </a:prstGeom>
              <a:blipFill>
                <a:blip r:embed="rId8"/>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3" descr="e7d195523061f1c0deeec63e560781cfd59afb0ea006f2a87ABB68BF51EA6619813959095094C18C62A12F549504892A4AAA8C1554C6663626E05CA27F281A14E6983772AFC3FB97135759321DEA3D709AACD122C08E6ED18AC4724D23CAB3829F65D0411205866223E37BE19CE774DBCB820A1ED8BD4B48F73A41B7D19FD586C99C8798EB43CB1C"/>
            <p:cNvSpPr txBox="1"/>
            <p:nvPr/>
          </p:nvSpPr>
          <p:spPr>
            <a:xfrm>
              <a:off x="5759070" y="4297710"/>
              <a:ext cx="1005403" cy="1077218"/>
            </a:xfrm>
            <a:prstGeom prst="rect">
              <a:avLst/>
            </a:prstGeom>
            <a:noFill/>
            <a:effectLst/>
          </p:spPr>
          <p:txBody>
            <a:bodyPr wrap="none" rtlCol="0">
              <a:spAutoFit/>
            </a:bodyPr>
            <a:lstStyle/>
            <a:p>
              <a:pPr fontAlgn="auto">
                <a:spcBef>
                  <a:spcPts val="0"/>
                </a:spcBef>
                <a:spcAft>
                  <a:spcPts val="0"/>
                </a:spcAft>
                <a:defRPr/>
              </a:pPr>
              <a:r>
                <a:rPr lang="zh-CN" altLang="en-US" sz="3200" b="1" dirty="0" smtClean="0">
                  <a:solidFill>
                    <a:schemeClr val="bg1"/>
                  </a:solidFill>
                  <a:latin typeface="微软雅黑" panose="020B0503020204020204" pitchFamily="34" charset="-122"/>
                  <a:ea typeface="微软雅黑" panose="020B0503020204020204" pitchFamily="34" charset="-122"/>
                </a:rPr>
                <a:t>内容</a:t>
              </a:r>
              <a:endParaRPr lang="en-US" altLang="zh-CN" sz="3200" b="1" dirty="0" smtClean="0">
                <a:solidFill>
                  <a:schemeClr val="bg1"/>
                </a:solidFill>
                <a:latin typeface="微软雅黑" panose="020B0503020204020204" pitchFamily="34" charset="-122"/>
                <a:ea typeface="微软雅黑" panose="020B0503020204020204" pitchFamily="34" charset="-122"/>
              </a:endParaRPr>
            </a:p>
            <a:p>
              <a:pPr fontAlgn="auto">
                <a:spcBef>
                  <a:spcPts val="0"/>
                </a:spcBef>
                <a:spcAft>
                  <a:spcPts val="0"/>
                </a:spcAft>
                <a:defRPr/>
              </a:pPr>
              <a:r>
                <a:rPr lang="zh-CN" altLang="en-US" sz="3200" b="1" dirty="0" smtClean="0">
                  <a:solidFill>
                    <a:schemeClr val="bg1"/>
                  </a:solidFill>
                  <a:latin typeface="微软雅黑" panose="020B0503020204020204" pitchFamily="34" charset="-122"/>
                  <a:ea typeface="微软雅黑" panose="020B0503020204020204" pitchFamily="34" charset="-122"/>
                </a:rPr>
                <a:t>熟悉</a:t>
              </a:r>
              <a:endParaRPr lang="zh-CN" altLang="en-US" sz="3200" b="1" dirty="0">
                <a:solidFill>
                  <a:schemeClr val="bg1"/>
                </a:solidFill>
                <a:latin typeface="微软雅黑" panose="020B0503020204020204" pitchFamily="34" charset="-122"/>
                <a:ea typeface="微软雅黑" panose="020B0503020204020204" pitchFamily="34" charset="-122"/>
              </a:endParaRPr>
            </a:p>
          </p:txBody>
        </p:sp>
      </p:grpSp>
      <p:grpSp>
        <p:nvGrpSpPr>
          <p:cNvPr id="17" name="组合 16"/>
          <p:cNvGrpSpPr/>
          <p:nvPr/>
        </p:nvGrpSpPr>
        <p:grpSpPr>
          <a:xfrm>
            <a:off x="7626713" y="4115670"/>
            <a:ext cx="1373933" cy="1373933"/>
            <a:chOff x="7626713" y="4115670"/>
            <a:chExt cx="1373933" cy="1373933"/>
          </a:xfrm>
        </p:grpSpPr>
        <p:grpSp>
          <p:nvGrpSpPr>
            <p:cNvPr id="18" name="组合 17" descr="e7d195523061f1c0deeec63e560781cfd59afb0ea006f2a87ABB68BF51EA6619813959095094C18C62A12F549504892A4AAA8C1554C6663626E05CA27F281A14E6983772AFC3FB97135759321DEA3D709AACD122C08E6ED18AC4724D23CAB3829F65D0411205866223E37BE19CE774DBCB820A1ED8BD4B48F73A41B7D19FD586C99C8798EB43CB1C"/>
            <p:cNvGrpSpPr/>
            <p:nvPr/>
          </p:nvGrpSpPr>
          <p:grpSpPr>
            <a:xfrm>
              <a:off x="7626713" y="4115670"/>
              <a:ext cx="1373933" cy="1373933"/>
              <a:chOff x="6867055" y="3428853"/>
              <a:chExt cx="1373933" cy="1373933"/>
            </a:xfrm>
          </p:grpSpPr>
          <p:pic>
            <p:nvPicPr>
              <p:cNvPr id="22" name="Picture 7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900000">
                <a:off x="6867055" y="3428853"/>
                <a:ext cx="1373933" cy="1373933"/>
              </a:xfrm>
              <a:prstGeom prst="rect">
                <a:avLst/>
              </a:prstGeom>
              <a:noFill/>
              <a:ln w="190500" cap="sq">
                <a:solidFill>
                  <a:srgbClr val="FFFFFF"/>
                </a:solidFill>
                <a:miter lim="800000"/>
                <a:headEnd/>
                <a:tailEnd/>
              </a:ln>
              <a:effectLst>
                <a:outerShdw blurRad="65000" dist="50800" dir="12900000" kx="195000" ky="145000" algn="tl" rotWithShape="0">
                  <a:srgbClr val="000000">
                    <a:alpha val="30000"/>
                  </a:srgbClr>
                </a:outerShdw>
              </a:effectLst>
            </p:spPr>
          </p:pic>
          <p:sp>
            <p:nvSpPr>
              <p:cNvPr id="23" name="矩形 22"/>
              <p:cNvSpPr/>
              <p:nvPr/>
            </p:nvSpPr>
            <p:spPr>
              <a:xfrm rot="20723693">
                <a:off x="6867882" y="3444804"/>
                <a:ext cx="1372279" cy="1342028"/>
              </a:xfrm>
              <a:prstGeom prst="rect">
                <a:avLst/>
              </a:prstGeom>
              <a:blipFill>
                <a:blip r:embed="rId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0" name="文本框 19" descr="e7d195523061f1c0deeec63e560781cfd59afb0ea006f2a87ABB68BF51EA6619813959095094C18C62A12F549504892A4AAA8C1554C6663626E05CA27F281A14E6983772AFC3FB97135759321DEA3D709AACD122C08E6ED18AC4724D23CAB3829F65D0411205866223E37BE19CE774DBCB820A1ED8BD4B48F73A41B7D19FD586C99C8798EB43CB1C"/>
            <p:cNvSpPr txBox="1"/>
            <p:nvPr/>
          </p:nvSpPr>
          <p:spPr>
            <a:xfrm>
              <a:off x="7682737" y="4359265"/>
              <a:ext cx="1261884" cy="954107"/>
            </a:xfrm>
            <a:prstGeom prst="rect">
              <a:avLst/>
            </a:prstGeom>
            <a:noFill/>
            <a:effectLst/>
          </p:spPr>
          <p:txBody>
            <a:bodyPr wrap="none" rtlCol="0">
              <a:spAutoFit/>
            </a:bodyPr>
            <a:lstStyle/>
            <a:p>
              <a:pPr fontAlgn="auto">
                <a:spcBef>
                  <a:spcPts val="0"/>
                </a:spcBef>
                <a:spcAft>
                  <a:spcPts val="0"/>
                </a:spcAft>
                <a:defRPr/>
              </a:pPr>
              <a:r>
                <a:rPr lang="zh-CN" altLang="en-US" sz="2800" b="1" dirty="0" smtClean="0">
                  <a:solidFill>
                    <a:schemeClr val="bg1"/>
                  </a:solidFill>
                  <a:latin typeface="微软雅黑" panose="020B0503020204020204" pitchFamily="34" charset="-122"/>
                  <a:ea typeface="微软雅黑" panose="020B0503020204020204" pitchFamily="34" charset="-122"/>
                </a:rPr>
                <a:t>知识点</a:t>
              </a:r>
              <a:endParaRPr lang="en-US" altLang="zh-CN" sz="2800" b="1" dirty="0" smtClean="0">
                <a:solidFill>
                  <a:schemeClr val="bg1"/>
                </a:solidFill>
                <a:latin typeface="微软雅黑" panose="020B0503020204020204" pitchFamily="34" charset="-122"/>
                <a:ea typeface="微软雅黑" panose="020B0503020204020204" pitchFamily="34" charset="-122"/>
              </a:endParaRPr>
            </a:p>
            <a:p>
              <a:pPr fontAlgn="auto">
                <a:spcBef>
                  <a:spcPts val="0"/>
                </a:spcBef>
                <a:spcAft>
                  <a:spcPts val="0"/>
                </a:spcAft>
                <a:defRPr/>
              </a:pPr>
              <a:r>
                <a:rPr lang="en-US" altLang="zh-CN" sz="2800" b="1" dirty="0">
                  <a:solidFill>
                    <a:schemeClr val="bg1"/>
                  </a:solidFill>
                  <a:latin typeface="微软雅黑" panose="020B0503020204020204" pitchFamily="34" charset="-122"/>
                  <a:ea typeface="微软雅黑" panose="020B0503020204020204" pitchFamily="34" charset="-122"/>
                </a:rPr>
                <a:t> </a:t>
              </a:r>
              <a:r>
                <a:rPr lang="zh-CN" altLang="en-US" sz="2800" b="1" dirty="0" smtClean="0">
                  <a:solidFill>
                    <a:schemeClr val="bg1"/>
                  </a:solidFill>
                  <a:latin typeface="微软雅黑" panose="020B0503020204020204" pitchFamily="34" charset="-122"/>
                  <a:ea typeface="微软雅黑" panose="020B0503020204020204" pitchFamily="34" charset="-122"/>
                </a:rPr>
                <a:t>了解</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grpSp>
      <p:grpSp>
        <p:nvGrpSpPr>
          <p:cNvPr id="24" name="组合 23"/>
          <p:cNvGrpSpPr/>
          <p:nvPr/>
        </p:nvGrpSpPr>
        <p:grpSpPr>
          <a:xfrm>
            <a:off x="9678619" y="4149353"/>
            <a:ext cx="1373933" cy="1373933"/>
            <a:chOff x="9678619" y="4149353"/>
            <a:chExt cx="1373933" cy="1373933"/>
          </a:xfrm>
        </p:grpSpPr>
        <p:grpSp>
          <p:nvGrpSpPr>
            <p:cNvPr id="25" name="组合 24" descr="e7d195523061f1c0deeec63e560781cfd59afb0ea006f2a87ABB68BF51EA6619813959095094C18C62A12F549504892A4AAA8C1554C6663626E05CA27F281A14E6983772AFC3FB97135759321DEA3D709AACD122C08E6ED18AC4724D23CAB3829F65D0411205866223E37BE19CE774DBCB820A1ED8BD4B48F73A41B7D19FD586C99C8798EB43CB1C"/>
            <p:cNvGrpSpPr/>
            <p:nvPr/>
          </p:nvGrpSpPr>
          <p:grpSpPr>
            <a:xfrm>
              <a:off x="9678619" y="4149353"/>
              <a:ext cx="1373933" cy="1373933"/>
              <a:chOff x="8918961" y="3462536"/>
              <a:chExt cx="1373933" cy="1373933"/>
            </a:xfrm>
          </p:grpSpPr>
          <p:pic>
            <p:nvPicPr>
              <p:cNvPr id="27" name="Picture 7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700000">
                <a:off x="8918961" y="3462536"/>
                <a:ext cx="1373933" cy="1373933"/>
              </a:xfrm>
              <a:prstGeom prst="rect">
                <a:avLst/>
              </a:prstGeom>
              <a:blipFill>
                <a:blip r:embed="rId10"/>
                <a:stretch>
                  <a:fillRect/>
                </a:stretch>
              </a:blipFill>
              <a:ln w="190500" cap="sq">
                <a:solidFill>
                  <a:srgbClr val="FFFFFF"/>
                </a:solidFill>
                <a:miter lim="800000"/>
                <a:headEnd/>
                <a:tailEnd/>
              </a:ln>
              <a:effectLst>
                <a:outerShdw blurRad="65000" dist="50800" dir="12900000" kx="195000" ky="145000" algn="tl" rotWithShape="0">
                  <a:srgbClr val="000000">
                    <a:alpha val="30000"/>
                  </a:srgbClr>
                </a:outerShdw>
              </a:effectLst>
            </p:spPr>
          </p:pic>
          <p:sp>
            <p:nvSpPr>
              <p:cNvPr id="28" name="矩形 27"/>
              <p:cNvSpPr/>
              <p:nvPr/>
            </p:nvSpPr>
            <p:spPr>
              <a:xfrm rot="20723693">
                <a:off x="8919787" y="3465868"/>
                <a:ext cx="1372279" cy="1342028"/>
              </a:xfrm>
              <a:prstGeom prst="rect">
                <a:avLst/>
              </a:prstGeom>
              <a:blipFill>
                <a:blip r:embed="rId8"/>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6" name="文本框 25" descr="e7d195523061f1c0deeec63e560781cfd59afb0ea006f2a87ABB68BF51EA6619813959095094C18C62A12F549504892A4AAA8C1554C6663626E05CA27F281A14E6983772AFC3FB97135759321DEA3D709AACD122C08E6ED18AC4724D23CAB3829F65D0411205866223E37BE19CE774DBCB820A1ED8BD4B48F73A41B7D19FD586C99C8798EB43CB1C"/>
            <p:cNvSpPr txBox="1"/>
            <p:nvPr/>
          </p:nvSpPr>
          <p:spPr>
            <a:xfrm>
              <a:off x="9704162" y="4359890"/>
              <a:ext cx="1261884" cy="954107"/>
            </a:xfrm>
            <a:prstGeom prst="rect">
              <a:avLst/>
            </a:prstGeom>
            <a:noFill/>
            <a:effectLst/>
          </p:spPr>
          <p:txBody>
            <a:bodyPr wrap="none" rtlCol="0">
              <a:spAutoFit/>
            </a:bodyPr>
            <a:lstStyle/>
            <a:p>
              <a:pPr fontAlgn="auto">
                <a:spcBef>
                  <a:spcPts val="0"/>
                </a:spcBef>
                <a:spcAft>
                  <a:spcPts val="0"/>
                </a:spcAft>
                <a:defRPr/>
              </a:pPr>
              <a:r>
                <a:rPr lang="zh-CN" altLang="en-US" sz="2800" b="1" dirty="0" smtClean="0">
                  <a:solidFill>
                    <a:schemeClr val="bg1"/>
                  </a:solidFill>
                  <a:latin typeface="微软雅黑" panose="020B0503020204020204" pitchFamily="34" charset="-122"/>
                  <a:ea typeface="微软雅黑" panose="020B0503020204020204" pitchFamily="34" charset="-122"/>
                </a:rPr>
                <a:t>重难点</a:t>
              </a:r>
              <a:endParaRPr lang="en-US" altLang="zh-CN" sz="2800" b="1" dirty="0" smtClean="0">
                <a:solidFill>
                  <a:schemeClr val="bg1"/>
                </a:solidFill>
                <a:latin typeface="微软雅黑" panose="020B0503020204020204" pitchFamily="34" charset="-122"/>
                <a:ea typeface="微软雅黑" panose="020B0503020204020204" pitchFamily="34" charset="-122"/>
              </a:endParaRPr>
            </a:p>
            <a:p>
              <a:pPr fontAlgn="auto">
                <a:spcBef>
                  <a:spcPts val="0"/>
                </a:spcBef>
                <a:spcAft>
                  <a:spcPts val="0"/>
                </a:spcAft>
                <a:defRPr/>
              </a:pPr>
              <a:r>
                <a:rPr lang="en-US" altLang="zh-CN" sz="2800" b="1" dirty="0">
                  <a:solidFill>
                    <a:schemeClr val="bg1"/>
                  </a:solidFill>
                  <a:latin typeface="微软雅黑" panose="020B0503020204020204" pitchFamily="34" charset="-122"/>
                  <a:ea typeface="微软雅黑" panose="020B0503020204020204" pitchFamily="34" charset="-122"/>
                </a:rPr>
                <a:t> </a:t>
              </a:r>
              <a:r>
                <a:rPr lang="en-US" altLang="zh-CN" sz="2800" b="1" dirty="0" smtClean="0">
                  <a:solidFill>
                    <a:schemeClr val="bg1"/>
                  </a:solidFill>
                  <a:latin typeface="微软雅黑" panose="020B0503020204020204" pitchFamily="34" charset="-122"/>
                  <a:ea typeface="微软雅黑" panose="020B0503020204020204" pitchFamily="34" charset="-122"/>
                </a:rPr>
                <a:t> </a:t>
              </a:r>
              <a:r>
                <a:rPr lang="zh-CN" altLang="en-US" sz="2800" b="1" dirty="0" smtClean="0">
                  <a:solidFill>
                    <a:schemeClr val="bg1"/>
                  </a:solidFill>
                  <a:latin typeface="微软雅黑" panose="020B0503020204020204" pitchFamily="34" charset="-122"/>
                  <a:ea typeface="微软雅黑" panose="020B0503020204020204" pitchFamily="34" charset="-122"/>
                </a:rPr>
                <a:t>明了</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grpSp>
      <p:sp>
        <p:nvSpPr>
          <p:cNvPr id="29" name="TextBox 19"/>
          <p:cNvSpPr txBox="1"/>
          <p:nvPr/>
        </p:nvSpPr>
        <p:spPr bwMode="auto">
          <a:xfrm>
            <a:off x="5213007" y="2249222"/>
            <a:ext cx="5880818" cy="1015663"/>
          </a:xfrm>
          <a:prstGeom prst="rect">
            <a:avLst/>
          </a:prstGeom>
          <a:noFill/>
        </p:spPr>
        <p:txBody>
          <a:bodyPr wrap="square">
            <a:spAutoFit/>
          </a:bodyPr>
          <a:lstStyle/>
          <a:p>
            <a:pPr>
              <a:lnSpc>
                <a:spcPct val="150000"/>
              </a:lnSpc>
            </a:pP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这里输入简单的文字概述这里输入简单文字概述简单的文字概述这里输入简单的文字概述这里输入</a:t>
            </a:r>
            <a:r>
              <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rPr>
              <a:t>简</a:t>
            </a:r>
            <a:endPar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downRight)">
                                      <p:cBhvr>
                                        <p:cTn id="7" dur="500"/>
                                        <p:tgtEl>
                                          <p:spTgt spid="7"/>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wipe(up)">
                                      <p:cBhvr>
                                        <p:cTn id="11" dur="500"/>
                                        <p:tgtEl>
                                          <p:spTgt spid="29"/>
                                        </p:tgtEl>
                                      </p:cBhvr>
                                    </p:animEffect>
                                  </p:childTnLst>
                                </p:cTn>
                              </p:par>
                            </p:childTnLst>
                          </p:cTn>
                        </p:par>
                        <p:par>
                          <p:cTn id="12" fill="hold">
                            <p:stCondLst>
                              <p:cond delay="1000"/>
                            </p:stCondLst>
                            <p:childTnLst>
                              <p:par>
                                <p:cTn id="13" presetID="37"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900" decel="100000" fill="hold"/>
                                        <p:tgtEl>
                                          <p:spTgt spid="12"/>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par>
                                <p:cTn id="19" presetID="37" presetClass="entr" presetSubtype="0" fill="hold" nodeType="withEffect">
                                  <p:stCondLst>
                                    <p:cond delay="25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anim calcmode="lin" valueType="num">
                                      <p:cBhvr>
                                        <p:cTn id="22" dur="1000" fill="hold"/>
                                        <p:tgtEl>
                                          <p:spTgt spid="17"/>
                                        </p:tgtEl>
                                        <p:attrNameLst>
                                          <p:attrName>ppt_x</p:attrName>
                                        </p:attrNameLst>
                                      </p:cBhvr>
                                      <p:tavLst>
                                        <p:tav tm="0">
                                          <p:val>
                                            <p:strVal val="#ppt_x"/>
                                          </p:val>
                                        </p:tav>
                                        <p:tav tm="100000">
                                          <p:val>
                                            <p:strVal val="#ppt_x"/>
                                          </p:val>
                                        </p:tav>
                                      </p:tavLst>
                                    </p:anim>
                                    <p:anim calcmode="lin" valueType="num">
                                      <p:cBhvr>
                                        <p:cTn id="23" dur="900" decel="100000" fill="hold"/>
                                        <p:tgtEl>
                                          <p:spTgt spid="17"/>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par>
                                <p:cTn id="25" presetID="37" presetClass="entr" presetSubtype="0" fill="hold" nodeType="withEffect">
                                  <p:stCondLst>
                                    <p:cond delay="50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1000"/>
                                        <p:tgtEl>
                                          <p:spTgt spid="24"/>
                                        </p:tgtEl>
                                      </p:cBhvr>
                                    </p:animEffect>
                                    <p:anim calcmode="lin" valueType="num">
                                      <p:cBhvr>
                                        <p:cTn id="28" dur="1000" fill="hold"/>
                                        <p:tgtEl>
                                          <p:spTgt spid="24"/>
                                        </p:tgtEl>
                                        <p:attrNameLst>
                                          <p:attrName>ppt_x</p:attrName>
                                        </p:attrNameLst>
                                      </p:cBhvr>
                                      <p:tavLst>
                                        <p:tav tm="0">
                                          <p:val>
                                            <p:strVal val="#ppt_x"/>
                                          </p:val>
                                        </p:tav>
                                        <p:tav tm="100000">
                                          <p:val>
                                            <p:strVal val="#ppt_x"/>
                                          </p:val>
                                        </p:tav>
                                      </p:tavLst>
                                    </p:anim>
                                    <p:anim calcmode="lin" valueType="num">
                                      <p:cBhvr>
                                        <p:cTn id="29" dur="900" decel="100000" fill="hold"/>
                                        <p:tgtEl>
                                          <p:spTgt spid="24"/>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2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a:extLst>
              <a:ext uri="{28A0092B-C50C-407E-A947-70E740481C1C}">
                <a14:useLocalDpi xmlns:a14="http://schemas.microsoft.com/office/drawing/2010/main" val="0"/>
              </a:ext>
            </a:extLst>
          </a:blip>
          <a:srcRect b="79586"/>
          <a:stretch>
            <a:fillRect/>
          </a:stretch>
        </p:blipFill>
        <p:spPr>
          <a:xfrm flipV="1">
            <a:off x="0" y="0"/>
            <a:ext cx="12234118" cy="1369302"/>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6897" y="0"/>
            <a:ext cx="1715115" cy="987906"/>
          </a:xfrm>
          <a:prstGeom prst="rect">
            <a:avLst/>
          </a:prstGeom>
        </p:spPr>
      </p:pic>
      <p:pic>
        <p:nvPicPr>
          <p:cNvPr id="11" name="图片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85233" y="-26350"/>
            <a:ext cx="2672936" cy="711001"/>
          </a:xfrm>
          <a:prstGeom prst="rect">
            <a:avLst/>
          </a:prstGeom>
        </p:spPr>
      </p:pic>
      <p:sp>
        <p:nvSpPr>
          <p:cNvPr id="19" name="文本框 18"/>
          <p:cNvSpPr txBox="1"/>
          <p:nvPr/>
        </p:nvSpPr>
        <p:spPr>
          <a:xfrm>
            <a:off x="2553916" y="78454"/>
            <a:ext cx="2659702" cy="830997"/>
          </a:xfrm>
          <a:prstGeom prst="rect">
            <a:avLst/>
          </a:prstGeom>
          <a:noFill/>
        </p:spPr>
        <p:txBody>
          <a:bodyPr wrap="none" rtlCol="0">
            <a:spAutoFit/>
          </a:bodyPr>
          <a:lstStyle/>
          <a:p>
            <a:r>
              <a:rPr lang="zh-CN" altLang="en-US" sz="4800" b="1" dirty="0" smtClean="0">
                <a:solidFill>
                  <a:srgbClr val="FDFDFD"/>
                </a:solidFill>
                <a:latin typeface="幼圆" panose="02010509060101010101" pitchFamily="49" charset="-122"/>
                <a:ea typeface="幼圆" panose="02010509060101010101" pitchFamily="49" charset="-122"/>
              </a:rPr>
              <a:t>教学流程</a:t>
            </a:r>
            <a:endParaRPr lang="zh-CN" altLang="en-US" sz="4800" b="1" dirty="0">
              <a:solidFill>
                <a:srgbClr val="FDFDFD"/>
              </a:solidFill>
              <a:latin typeface="幼圆" panose="02010509060101010101" pitchFamily="49" charset="-122"/>
              <a:ea typeface="幼圆" panose="02010509060101010101" pitchFamily="49" charset="-122"/>
            </a:endParaRPr>
          </a:p>
        </p:txBody>
      </p:sp>
      <p:pic>
        <p:nvPicPr>
          <p:cNvPr id="21" name="图片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55554" y="256275"/>
            <a:ext cx="4178564" cy="909452"/>
          </a:xfrm>
          <a:prstGeom prst="rect">
            <a:avLst/>
          </a:prstGeom>
        </p:spPr>
      </p:pic>
      <p:sp>
        <p:nvSpPr>
          <p:cNvPr id="7" name="任意多边形 6"/>
          <p:cNvSpPr/>
          <p:nvPr/>
        </p:nvSpPr>
        <p:spPr>
          <a:xfrm>
            <a:off x="3305313" y="3312311"/>
            <a:ext cx="1028020" cy="369626"/>
          </a:xfrm>
          <a:custGeom>
            <a:avLst/>
            <a:gdLst>
              <a:gd name="connsiteX0" fmla="*/ 0 w 1070811"/>
              <a:gd name="connsiteY0" fmla="*/ 385011 h 385011"/>
              <a:gd name="connsiteX1" fmla="*/ 324853 w 1070811"/>
              <a:gd name="connsiteY1" fmla="*/ 0 h 385011"/>
              <a:gd name="connsiteX2" fmla="*/ 1070811 w 1070811"/>
              <a:gd name="connsiteY2" fmla="*/ 0 h 385011"/>
              <a:gd name="connsiteX0-1" fmla="*/ 0 w 1070811"/>
              <a:gd name="connsiteY0-2" fmla="*/ 385011 h 385011"/>
              <a:gd name="connsiteX1-3" fmla="*/ 324853 w 1070811"/>
              <a:gd name="connsiteY1-4" fmla="*/ 0 h 385011"/>
              <a:gd name="connsiteX2-5" fmla="*/ 1070811 w 1070811"/>
              <a:gd name="connsiteY2-6" fmla="*/ 0 h 385011"/>
              <a:gd name="connsiteX0-7" fmla="*/ 0 w 1070811"/>
              <a:gd name="connsiteY0-8" fmla="*/ 385011 h 385011"/>
              <a:gd name="connsiteX1-9" fmla="*/ 324853 w 1070811"/>
              <a:gd name="connsiteY1-10" fmla="*/ 0 h 385011"/>
              <a:gd name="connsiteX2-11" fmla="*/ 1070811 w 1070811"/>
              <a:gd name="connsiteY2-12" fmla="*/ 0 h 385011"/>
            </a:gdLst>
            <a:ahLst/>
            <a:cxnLst>
              <a:cxn ang="0">
                <a:pos x="connsiteX0-1" y="connsiteY0-2"/>
              </a:cxn>
              <a:cxn ang="0">
                <a:pos x="connsiteX1-3" y="connsiteY1-4"/>
              </a:cxn>
              <a:cxn ang="0">
                <a:pos x="connsiteX2-5" y="connsiteY2-6"/>
              </a:cxn>
            </a:cxnLst>
            <a:rect l="l" t="t" r="r" b="b"/>
            <a:pathLst>
              <a:path w="1070811" h="385011">
                <a:moveTo>
                  <a:pt x="0" y="385011"/>
                </a:moveTo>
                <a:cubicBezTo>
                  <a:pt x="48126" y="208548"/>
                  <a:pt x="156411" y="8021"/>
                  <a:pt x="324853" y="0"/>
                </a:cubicBezTo>
                <a:lnTo>
                  <a:pt x="1070811" y="0"/>
                </a:lnTo>
              </a:path>
            </a:pathLst>
          </a:custGeom>
          <a:noFill/>
          <a:ln w="142875">
            <a:solidFill>
              <a:srgbClr val="BFE2E3"/>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endParaRPr>
          </a:p>
        </p:txBody>
      </p:sp>
      <p:sp>
        <p:nvSpPr>
          <p:cNvPr id="8" name="任意多边形 7"/>
          <p:cNvSpPr/>
          <p:nvPr/>
        </p:nvSpPr>
        <p:spPr>
          <a:xfrm>
            <a:off x="2866381" y="4467389"/>
            <a:ext cx="681774" cy="1004919"/>
          </a:xfrm>
          <a:custGeom>
            <a:avLst/>
            <a:gdLst>
              <a:gd name="connsiteX0" fmla="*/ 709863 w 709863"/>
              <a:gd name="connsiteY0" fmla="*/ 1046747 h 1046747"/>
              <a:gd name="connsiteX1" fmla="*/ 709863 w 709863"/>
              <a:gd name="connsiteY1" fmla="*/ 854242 h 1046747"/>
              <a:gd name="connsiteX2" fmla="*/ 481263 w 709863"/>
              <a:gd name="connsiteY2" fmla="*/ 697832 h 1046747"/>
              <a:gd name="connsiteX3" fmla="*/ 336884 w 709863"/>
              <a:gd name="connsiteY3" fmla="*/ 697832 h 1046747"/>
              <a:gd name="connsiteX4" fmla="*/ 0 w 709863"/>
              <a:gd name="connsiteY4" fmla="*/ 517358 h 1046747"/>
              <a:gd name="connsiteX5" fmla="*/ 0 w 709863"/>
              <a:gd name="connsiteY5" fmla="*/ 0 h 1046747"/>
              <a:gd name="connsiteX0-1" fmla="*/ 711024 w 711024"/>
              <a:gd name="connsiteY0-2" fmla="*/ 1046747 h 1046747"/>
              <a:gd name="connsiteX1-3" fmla="*/ 711024 w 711024"/>
              <a:gd name="connsiteY1-4" fmla="*/ 854242 h 1046747"/>
              <a:gd name="connsiteX2-5" fmla="*/ 482424 w 711024"/>
              <a:gd name="connsiteY2-6" fmla="*/ 697832 h 1046747"/>
              <a:gd name="connsiteX3-7" fmla="*/ 338045 w 711024"/>
              <a:gd name="connsiteY3-8" fmla="*/ 697832 h 1046747"/>
              <a:gd name="connsiteX4-9" fmla="*/ 1161 w 711024"/>
              <a:gd name="connsiteY4-10" fmla="*/ 517358 h 1046747"/>
              <a:gd name="connsiteX5-11" fmla="*/ 1161 w 711024"/>
              <a:gd name="connsiteY5-12" fmla="*/ 0 h 1046747"/>
              <a:gd name="connsiteX0-13" fmla="*/ 711024 w 711024"/>
              <a:gd name="connsiteY0-14" fmla="*/ 1046747 h 1046747"/>
              <a:gd name="connsiteX1-15" fmla="*/ 711024 w 711024"/>
              <a:gd name="connsiteY1-16" fmla="*/ 854242 h 1046747"/>
              <a:gd name="connsiteX2-17" fmla="*/ 482424 w 711024"/>
              <a:gd name="connsiteY2-18" fmla="*/ 697832 h 1046747"/>
              <a:gd name="connsiteX3-19" fmla="*/ 338045 w 711024"/>
              <a:gd name="connsiteY3-20" fmla="*/ 697832 h 1046747"/>
              <a:gd name="connsiteX4-21" fmla="*/ 1161 w 711024"/>
              <a:gd name="connsiteY4-22" fmla="*/ 517358 h 1046747"/>
              <a:gd name="connsiteX5-23" fmla="*/ 1161 w 711024"/>
              <a:gd name="connsiteY5-24" fmla="*/ 0 h 1046747"/>
              <a:gd name="connsiteX0-25" fmla="*/ 711024 w 712634"/>
              <a:gd name="connsiteY0-26" fmla="*/ 1046747 h 1046747"/>
              <a:gd name="connsiteX1-27" fmla="*/ 711024 w 712634"/>
              <a:gd name="connsiteY1-28" fmla="*/ 854242 h 1046747"/>
              <a:gd name="connsiteX2-29" fmla="*/ 482424 w 712634"/>
              <a:gd name="connsiteY2-30" fmla="*/ 697832 h 1046747"/>
              <a:gd name="connsiteX3-31" fmla="*/ 338045 w 712634"/>
              <a:gd name="connsiteY3-32" fmla="*/ 697832 h 1046747"/>
              <a:gd name="connsiteX4-33" fmla="*/ 1161 w 712634"/>
              <a:gd name="connsiteY4-34" fmla="*/ 517358 h 1046747"/>
              <a:gd name="connsiteX5-35" fmla="*/ 1161 w 712634"/>
              <a:gd name="connsiteY5-36" fmla="*/ 0 h 1046747"/>
              <a:gd name="connsiteX0-37" fmla="*/ 710066 w 711676"/>
              <a:gd name="connsiteY0-38" fmla="*/ 1046747 h 1046747"/>
              <a:gd name="connsiteX1-39" fmla="*/ 710066 w 711676"/>
              <a:gd name="connsiteY1-40" fmla="*/ 854242 h 1046747"/>
              <a:gd name="connsiteX2-41" fmla="*/ 481466 w 711676"/>
              <a:gd name="connsiteY2-42" fmla="*/ 697832 h 1046747"/>
              <a:gd name="connsiteX3-43" fmla="*/ 337087 w 711676"/>
              <a:gd name="connsiteY3-44" fmla="*/ 697832 h 1046747"/>
              <a:gd name="connsiteX4-45" fmla="*/ 203 w 711676"/>
              <a:gd name="connsiteY4-46" fmla="*/ 517358 h 1046747"/>
              <a:gd name="connsiteX5-47" fmla="*/ 203 w 711676"/>
              <a:gd name="connsiteY5-48" fmla="*/ 0 h 1046747"/>
              <a:gd name="connsiteX0-49" fmla="*/ 710087 w 711697"/>
              <a:gd name="connsiteY0-50" fmla="*/ 1046747 h 1046747"/>
              <a:gd name="connsiteX1-51" fmla="*/ 710087 w 711697"/>
              <a:gd name="connsiteY1-52" fmla="*/ 854242 h 1046747"/>
              <a:gd name="connsiteX2-53" fmla="*/ 481487 w 711697"/>
              <a:gd name="connsiteY2-54" fmla="*/ 697832 h 1046747"/>
              <a:gd name="connsiteX3-55" fmla="*/ 337108 w 711697"/>
              <a:gd name="connsiteY3-56" fmla="*/ 697832 h 1046747"/>
              <a:gd name="connsiteX4-57" fmla="*/ 224 w 711697"/>
              <a:gd name="connsiteY4-58" fmla="*/ 517358 h 1046747"/>
              <a:gd name="connsiteX5-59" fmla="*/ 224 w 711697"/>
              <a:gd name="connsiteY5-60" fmla="*/ 0 h 1046747"/>
              <a:gd name="connsiteX0-61" fmla="*/ 709863 w 711473"/>
              <a:gd name="connsiteY0-62" fmla="*/ 1046747 h 1046747"/>
              <a:gd name="connsiteX1-63" fmla="*/ 709863 w 711473"/>
              <a:gd name="connsiteY1-64" fmla="*/ 854242 h 1046747"/>
              <a:gd name="connsiteX2-65" fmla="*/ 481263 w 711473"/>
              <a:gd name="connsiteY2-66" fmla="*/ 697832 h 1046747"/>
              <a:gd name="connsiteX3-67" fmla="*/ 336884 w 711473"/>
              <a:gd name="connsiteY3-68" fmla="*/ 697832 h 1046747"/>
              <a:gd name="connsiteX4-69" fmla="*/ 0 w 711473"/>
              <a:gd name="connsiteY4-70" fmla="*/ 517358 h 1046747"/>
              <a:gd name="connsiteX5-71" fmla="*/ 0 w 711473"/>
              <a:gd name="connsiteY5-72" fmla="*/ 0 h 1046747"/>
              <a:gd name="connsiteX0-73" fmla="*/ 709863 w 710152"/>
              <a:gd name="connsiteY0-74" fmla="*/ 1046747 h 1046747"/>
              <a:gd name="connsiteX1-75" fmla="*/ 709863 w 710152"/>
              <a:gd name="connsiteY1-76" fmla="*/ 854242 h 1046747"/>
              <a:gd name="connsiteX2-77" fmla="*/ 481263 w 710152"/>
              <a:gd name="connsiteY2-78" fmla="*/ 697832 h 1046747"/>
              <a:gd name="connsiteX3-79" fmla="*/ 336884 w 710152"/>
              <a:gd name="connsiteY3-80" fmla="*/ 697832 h 1046747"/>
              <a:gd name="connsiteX4-81" fmla="*/ 0 w 710152"/>
              <a:gd name="connsiteY4-82" fmla="*/ 517358 h 1046747"/>
              <a:gd name="connsiteX5-83" fmla="*/ 0 w 710152"/>
              <a:gd name="connsiteY5-84" fmla="*/ 0 h 104674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710152" h="1046747">
                <a:moveTo>
                  <a:pt x="709863" y="1046747"/>
                </a:moveTo>
                <a:lnTo>
                  <a:pt x="709863" y="854242"/>
                </a:lnTo>
                <a:cubicBezTo>
                  <a:pt x="717884" y="693820"/>
                  <a:pt x="557463" y="725905"/>
                  <a:pt x="481263" y="697832"/>
                </a:cubicBezTo>
                <a:lnTo>
                  <a:pt x="336884" y="697832"/>
                </a:lnTo>
                <a:cubicBezTo>
                  <a:pt x="200526" y="685800"/>
                  <a:pt x="4010" y="673769"/>
                  <a:pt x="0" y="517358"/>
                </a:cubicBezTo>
                <a:lnTo>
                  <a:pt x="0" y="0"/>
                </a:lnTo>
              </a:path>
            </a:pathLst>
          </a:custGeom>
          <a:noFill/>
          <a:ln w="142875">
            <a:solidFill>
              <a:srgbClr val="BFE2E3"/>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endParaRPr>
          </a:p>
        </p:txBody>
      </p:sp>
      <p:sp>
        <p:nvSpPr>
          <p:cNvPr id="9" name="任意多边形 8"/>
          <p:cNvSpPr/>
          <p:nvPr/>
        </p:nvSpPr>
        <p:spPr>
          <a:xfrm>
            <a:off x="5650123" y="3589529"/>
            <a:ext cx="693632" cy="1108876"/>
          </a:xfrm>
          <a:custGeom>
            <a:avLst/>
            <a:gdLst>
              <a:gd name="connsiteX0" fmla="*/ 0 w 721894"/>
              <a:gd name="connsiteY0" fmla="*/ 0 h 1155032"/>
              <a:gd name="connsiteX1" fmla="*/ 0 w 721894"/>
              <a:gd name="connsiteY1" fmla="*/ 300790 h 1155032"/>
              <a:gd name="connsiteX2" fmla="*/ 252663 w 721894"/>
              <a:gd name="connsiteY2" fmla="*/ 529390 h 1155032"/>
              <a:gd name="connsiteX3" fmla="*/ 433136 w 721894"/>
              <a:gd name="connsiteY3" fmla="*/ 529390 h 1155032"/>
              <a:gd name="connsiteX4" fmla="*/ 721894 w 721894"/>
              <a:gd name="connsiteY4" fmla="*/ 745958 h 1155032"/>
              <a:gd name="connsiteX5" fmla="*/ 721894 w 721894"/>
              <a:gd name="connsiteY5" fmla="*/ 1155032 h 1155032"/>
              <a:gd name="connsiteX0-1" fmla="*/ 0 w 721894"/>
              <a:gd name="connsiteY0-2" fmla="*/ 0 h 1155032"/>
              <a:gd name="connsiteX1-3" fmla="*/ 0 w 721894"/>
              <a:gd name="connsiteY1-4" fmla="*/ 300790 h 1155032"/>
              <a:gd name="connsiteX2-5" fmla="*/ 252663 w 721894"/>
              <a:gd name="connsiteY2-6" fmla="*/ 529390 h 1155032"/>
              <a:gd name="connsiteX3-7" fmla="*/ 433136 w 721894"/>
              <a:gd name="connsiteY3-8" fmla="*/ 529390 h 1155032"/>
              <a:gd name="connsiteX4-9" fmla="*/ 721894 w 721894"/>
              <a:gd name="connsiteY4-10" fmla="*/ 745958 h 1155032"/>
              <a:gd name="connsiteX5-11" fmla="*/ 721894 w 721894"/>
              <a:gd name="connsiteY5-12" fmla="*/ 1155032 h 1155032"/>
              <a:gd name="connsiteX0-13" fmla="*/ 0 w 721894"/>
              <a:gd name="connsiteY0-14" fmla="*/ 0 h 1155032"/>
              <a:gd name="connsiteX1-15" fmla="*/ 0 w 721894"/>
              <a:gd name="connsiteY1-16" fmla="*/ 300790 h 1155032"/>
              <a:gd name="connsiteX2-17" fmla="*/ 252663 w 721894"/>
              <a:gd name="connsiteY2-18" fmla="*/ 529390 h 1155032"/>
              <a:gd name="connsiteX3-19" fmla="*/ 433136 w 721894"/>
              <a:gd name="connsiteY3-20" fmla="*/ 529390 h 1155032"/>
              <a:gd name="connsiteX4-21" fmla="*/ 721894 w 721894"/>
              <a:gd name="connsiteY4-22" fmla="*/ 745958 h 1155032"/>
              <a:gd name="connsiteX5-23" fmla="*/ 721894 w 721894"/>
              <a:gd name="connsiteY5-24" fmla="*/ 1155032 h 1155032"/>
              <a:gd name="connsiteX0-25" fmla="*/ 0 w 722402"/>
              <a:gd name="connsiteY0-26" fmla="*/ 0 h 1155032"/>
              <a:gd name="connsiteX1-27" fmla="*/ 0 w 722402"/>
              <a:gd name="connsiteY1-28" fmla="*/ 300790 h 1155032"/>
              <a:gd name="connsiteX2-29" fmla="*/ 252663 w 722402"/>
              <a:gd name="connsiteY2-30" fmla="*/ 529390 h 1155032"/>
              <a:gd name="connsiteX3-31" fmla="*/ 433136 w 722402"/>
              <a:gd name="connsiteY3-32" fmla="*/ 529390 h 1155032"/>
              <a:gd name="connsiteX4-33" fmla="*/ 721894 w 722402"/>
              <a:gd name="connsiteY4-34" fmla="*/ 745958 h 1155032"/>
              <a:gd name="connsiteX5-35" fmla="*/ 721894 w 722402"/>
              <a:gd name="connsiteY5-36" fmla="*/ 1155032 h 1155032"/>
              <a:gd name="connsiteX0-37" fmla="*/ 0 w 722503"/>
              <a:gd name="connsiteY0-38" fmla="*/ 0 h 1155032"/>
              <a:gd name="connsiteX1-39" fmla="*/ 0 w 722503"/>
              <a:gd name="connsiteY1-40" fmla="*/ 300790 h 1155032"/>
              <a:gd name="connsiteX2-41" fmla="*/ 252663 w 722503"/>
              <a:gd name="connsiteY2-42" fmla="*/ 529390 h 1155032"/>
              <a:gd name="connsiteX3-43" fmla="*/ 433136 w 722503"/>
              <a:gd name="connsiteY3-44" fmla="*/ 529390 h 1155032"/>
              <a:gd name="connsiteX4-45" fmla="*/ 721894 w 722503"/>
              <a:gd name="connsiteY4-46" fmla="*/ 745958 h 1155032"/>
              <a:gd name="connsiteX5-47" fmla="*/ 721894 w 722503"/>
              <a:gd name="connsiteY5-48" fmla="*/ 1155032 h 115503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722503" h="1155032">
                <a:moveTo>
                  <a:pt x="0" y="0"/>
                </a:moveTo>
                <a:lnTo>
                  <a:pt x="0" y="300790"/>
                </a:lnTo>
                <a:cubicBezTo>
                  <a:pt x="12032" y="437148"/>
                  <a:pt x="144379" y="525379"/>
                  <a:pt x="252663" y="529390"/>
                </a:cubicBezTo>
                <a:lnTo>
                  <a:pt x="433136" y="529390"/>
                </a:lnTo>
                <a:cubicBezTo>
                  <a:pt x="565484" y="541421"/>
                  <a:pt x="733925" y="589548"/>
                  <a:pt x="721894" y="745958"/>
                </a:cubicBezTo>
                <a:lnTo>
                  <a:pt x="721894" y="1155032"/>
                </a:lnTo>
              </a:path>
            </a:pathLst>
          </a:custGeom>
          <a:noFill/>
          <a:ln w="142875">
            <a:solidFill>
              <a:srgbClr val="BFE2E3"/>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lumMod val="65000"/>
                  <a:lumOff val="35000"/>
                </a:schemeClr>
              </a:solidFill>
            </a:endParaRPr>
          </a:p>
        </p:txBody>
      </p:sp>
      <p:sp>
        <p:nvSpPr>
          <p:cNvPr id="12" name="任意多边形 11"/>
          <p:cNvSpPr/>
          <p:nvPr/>
        </p:nvSpPr>
        <p:spPr>
          <a:xfrm>
            <a:off x="7671511" y="4444289"/>
            <a:ext cx="1074224" cy="866309"/>
          </a:xfrm>
          <a:custGeom>
            <a:avLst/>
            <a:gdLst>
              <a:gd name="connsiteX0" fmla="*/ 0 w 1118937"/>
              <a:gd name="connsiteY0" fmla="*/ 902368 h 902368"/>
              <a:gd name="connsiteX1" fmla="*/ 770021 w 1118937"/>
              <a:gd name="connsiteY1" fmla="*/ 902368 h 902368"/>
              <a:gd name="connsiteX2" fmla="*/ 1118937 w 1118937"/>
              <a:gd name="connsiteY2" fmla="*/ 577516 h 902368"/>
              <a:gd name="connsiteX3" fmla="*/ 1118937 w 1118937"/>
              <a:gd name="connsiteY3" fmla="*/ 0 h 902368"/>
              <a:gd name="connsiteX0-1" fmla="*/ 0 w 1118937"/>
              <a:gd name="connsiteY0-2" fmla="*/ 902368 h 902368"/>
              <a:gd name="connsiteX1-3" fmla="*/ 770021 w 1118937"/>
              <a:gd name="connsiteY1-4" fmla="*/ 902368 h 902368"/>
              <a:gd name="connsiteX2-5" fmla="*/ 1118937 w 1118937"/>
              <a:gd name="connsiteY2-6" fmla="*/ 577516 h 902368"/>
              <a:gd name="connsiteX3-7" fmla="*/ 1118937 w 1118937"/>
              <a:gd name="connsiteY3-8" fmla="*/ 0 h 902368"/>
              <a:gd name="connsiteX0-9" fmla="*/ 0 w 1118937"/>
              <a:gd name="connsiteY0-10" fmla="*/ 902368 h 902368"/>
              <a:gd name="connsiteX1-11" fmla="*/ 770021 w 1118937"/>
              <a:gd name="connsiteY1-12" fmla="*/ 902368 h 902368"/>
              <a:gd name="connsiteX2-13" fmla="*/ 1118937 w 1118937"/>
              <a:gd name="connsiteY2-14" fmla="*/ 577516 h 902368"/>
              <a:gd name="connsiteX3-15" fmla="*/ 1118937 w 1118937"/>
              <a:gd name="connsiteY3-16" fmla="*/ 0 h 902368"/>
            </a:gdLst>
            <a:ahLst/>
            <a:cxnLst>
              <a:cxn ang="0">
                <a:pos x="connsiteX0-1" y="connsiteY0-2"/>
              </a:cxn>
              <a:cxn ang="0">
                <a:pos x="connsiteX1-3" y="connsiteY1-4"/>
              </a:cxn>
              <a:cxn ang="0">
                <a:pos x="connsiteX2-5" y="connsiteY2-6"/>
              </a:cxn>
              <a:cxn ang="0">
                <a:pos x="connsiteX3-7" y="connsiteY3-8"/>
              </a:cxn>
            </a:cxnLst>
            <a:rect l="l" t="t" r="r" b="b"/>
            <a:pathLst>
              <a:path w="1118937" h="902368">
                <a:moveTo>
                  <a:pt x="0" y="902368"/>
                </a:moveTo>
                <a:lnTo>
                  <a:pt x="770021" y="902368"/>
                </a:lnTo>
                <a:cubicBezTo>
                  <a:pt x="934452" y="902368"/>
                  <a:pt x="1110917" y="878305"/>
                  <a:pt x="1118937" y="577516"/>
                </a:cubicBezTo>
                <a:lnTo>
                  <a:pt x="1118937" y="0"/>
                </a:lnTo>
              </a:path>
            </a:pathLst>
          </a:custGeom>
          <a:noFill/>
          <a:ln w="142875">
            <a:solidFill>
              <a:srgbClr val="BFE2E3"/>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endParaRPr>
          </a:p>
        </p:txBody>
      </p:sp>
      <p:sp>
        <p:nvSpPr>
          <p:cNvPr id="13" name="任意多边形 12"/>
          <p:cNvSpPr/>
          <p:nvPr/>
        </p:nvSpPr>
        <p:spPr>
          <a:xfrm>
            <a:off x="8952031" y="2630815"/>
            <a:ext cx="0" cy="681496"/>
          </a:xfrm>
          <a:custGeom>
            <a:avLst/>
            <a:gdLst>
              <a:gd name="connsiteX0" fmla="*/ 0 w 0"/>
              <a:gd name="connsiteY0" fmla="*/ 709863 h 709863"/>
              <a:gd name="connsiteX1" fmla="*/ 0 w 0"/>
              <a:gd name="connsiteY1" fmla="*/ 0 h 709863"/>
            </a:gdLst>
            <a:ahLst/>
            <a:cxnLst>
              <a:cxn ang="0">
                <a:pos x="connsiteX0" y="connsiteY0"/>
              </a:cxn>
              <a:cxn ang="0">
                <a:pos x="connsiteX1" y="connsiteY1"/>
              </a:cxn>
            </a:cxnLst>
            <a:rect l="l" t="t" r="r" b="b"/>
            <a:pathLst>
              <a:path h="709863">
                <a:moveTo>
                  <a:pt x="0" y="709863"/>
                </a:moveTo>
                <a:lnTo>
                  <a:pt x="0" y="0"/>
                </a:lnTo>
              </a:path>
            </a:pathLst>
          </a:custGeom>
          <a:noFill/>
          <a:ln w="142875">
            <a:solidFill>
              <a:srgbClr val="BFE2E3"/>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endParaRPr>
          </a:p>
        </p:txBody>
      </p:sp>
      <p:grpSp>
        <p:nvGrpSpPr>
          <p:cNvPr id="14" name="组合 13"/>
          <p:cNvGrpSpPr/>
          <p:nvPr/>
        </p:nvGrpSpPr>
        <p:grpSpPr>
          <a:xfrm>
            <a:off x="2897183" y="4995253"/>
            <a:ext cx="2496145" cy="1389567"/>
            <a:chOff x="2516183" y="4995253"/>
            <a:chExt cx="2496145" cy="1389567"/>
          </a:xfrm>
        </p:grpSpPr>
        <p:sp>
          <p:nvSpPr>
            <p:cNvPr id="15" name="任意多边形 14"/>
            <p:cNvSpPr/>
            <p:nvPr/>
          </p:nvSpPr>
          <p:spPr bwMode="auto">
            <a:xfrm>
              <a:off x="2516183" y="4995253"/>
              <a:ext cx="2496145" cy="1389567"/>
            </a:xfrm>
            <a:custGeom>
              <a:avLst/>
              <a:gdLst>
                <a:gd name="connsiteX0" fmla="*/ 1770629 w 4112898"/>
                <a:gd name="connsiteY0" fmla="*/ 0 h 2289591"/>
                <a:gd name="connsiteX1" fmla="*/ 1810115 w 4112898"/>
                <a:gd name="connsiteY1" fmla="*/ 0 h 2289591"/>
                <a:gd name="connsiteX2" fmla="*/ 2481385 w 4112898"/>
                <a:gd name="connsiteY2" fmla="*/ 400012 h 2289591"/>
                <a:gd name="connsiteX3" fmla="*/ 2794239 w 4112898"/>
                <a:gd name="connsiteY3" fmla="*/ 329835 h 2289591"/>
                <a:gd name="connsiteX4" fmla="*/ 3179992 w 4112898"/>
                <a:gd name="connsiteY4" fmla="*/ 491243 h 2289591"/>
                <a:gd name="connsiteX5" fmla="*/ 3404761 w 4112898"/>
                <a:gd name="connsiteY5" fmla="*/ 1070208 h 2289591"/>
                <a:gd name="connsiteX6" fmla="*/ 3483734 w 4112898"/>
                <a:gd name="connsiteY6" fmla="*/ 1066700 h 2289591"/>
                <a:gd name="connsiteX7" fmla="*/ 4024395 w 4112898"/>
                <a:gd name="connsiteY7" fmla="*/ 1336883 h 2289591"/>
                <a:gd name="connsiteX8" fmla="*/ 4045657 w 4112898"/>
                <a:gd name="connsiteY8" fmla="*/ 1961464 h 2289591"/>
                <a:gd name="connsiteX9" fmla="*/ 3656867 w 4112898"/>
                <a:gd name="connsiteY9" fmla="*/ 2280772 h 2289591"/>
                <a:gd name="connsiteX10" fmla="*/ 3651907 w 4112898"/>
                <a:gd name="connsiteY10" fmla="*/ 2289591 h 2289591"/>
                <a:gd name="connsiteX11" fmla="*/ 370390 w 4112898"/>
                <a:gd name="connsiteY11" fmla="*/ 2289591 h 2289591"/>
                <a:gd name="connsiteX12" fmla="*/ 352533 w 4112898"/>
                <a:gd name="connsiteY12" fmla="*/ 2282088 h 2289591"/>
                <a:gd name="connsiteX13" fmla="*/ 75748 w 4112898"/>
                <a:gd name="connsiteY13" fmla="*/ 1989535 h 2289591"/>
                <a:gd name="connsiteX14" fmla="*/ 90935 w 4112898"/>
                <a:gd name="connsiteY14" fmla="*/ 1280741 h 2289591"/>
                <a:gd name="connsiteX15" fmla="*/ 510099 w 4112898"/>
                <a:gd name="connsiteY15" fmla="*/ 975469 h 2289591"/>
                <a:gd name="connsiteX16" fmla="*/ 558698 w 4112898"/>
                <a:gd name="connsiteY16" fmla="*/ 978978 h 2289591"/>
                <a:gd name="connsiteX17" fmla="*/ 953562 w 4112898"/>
                <a:gd name="connsiteY17" fmla="*/ 645634 h 2289591"/>
                <a:gd name="connsiteX18" fmla="*/ 1078097 w 4112898"/>
                <a:gd name="connsiteY18" fmla="*/ 659670 h 2289591"/>
                <a:gd name="connsiteX19" fmla="*/ 1770629 w 4112898"/>
                <a:gd name="connsiteY19" fmla="*/ 0 h 2289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112898" h="2289591">
                  <a:moveTo>
                    <a:pt x="1770629" y="0"/>
                  </a:moveTo>
                  <a:cubicBezTo>
                    <a:pt x="1782778" y="0"/>
                    <a:pt x="1797965" y="0"/>
                    <a:pt x="1810115" y="0"/>
                  </a:cubicBezTo>
                  <a:cubicBezTo>
                    <a:pt x="2262691" y="0"/>
                    <a:pt x="2435824" y="298255"/>
                    <a:pt x="2481385" y="400012"/>
                  </a:cubicBezTo>
                  <a:cubicBezTo>
                    <a:pt x="2533021" y="375450"/>
                    <a:pt x="2654518" y="329835"/>
                    <a:pt x="2794239" y="329835"/>
                  </a:cubicBezTo>
                  <a:cubicBezTo>
                    <a:pt x="2946110" y="329835"/>
                    <a:pt x="3076719" y="382468"/>
                    <a:pt x="3179992" y="491243"/>
                  </a:cubicBezTo>
                  <a:cubicBezTo>
                    <a:pt x="3413873" y="729847"/>
                    <a:pt x="3416911" y="968451"/>
                    <a:pt x="3404761" y="1070208"/>
                  </a:cubicBezTo>
                  <a:cubicBezTo>
                    <a:pt x="3426023" y="1070208"/>
                    <a:pt x="3453360" y="1066700"/>
                    <a:pt x="3483734" y="1066700"/>
                  </a:cubicBezTo>
                  <a:cubicBezTo>
                    <a:pt x="3617380" y="1066700"/>
                    <a:pt x="3869486" y="1101788"/>
                    <a:pt x="4024395" y="1336883"/>
                  </a:cubicBezTo>
                  <a:cubicBezTo>
                    <a:pt x="4133742" y="1501801"/>
                    <a:pt x="4142854" y="1740405"/>
                    <a:pt x="4045657" y="1961464"/>
                  </a:cubicBezTo>
                  <a:cubicBezTo>
                    <a:pt x="3960609" y="2154452"/>
                    <a:pt x="3811775" y="2277263"/>
                    <a:pt x="3656867" y="2280772"/>
                  </a:cubicBezTo>
                  <a:lnTo>
                    <a:pt x="3651907" y="2289591"/>
                  </a:lnTo>
                  <a:lnTo>
                    <a:pt x="370390" y="2289591"/>
                  </a:lnTo>
                  <a:lnTo>
                    <a:pt x="352533" y="2282088"/>
                  </a:lnTo>
                  <a:cubicBezTo>
                    <a:pt x="248122" y="2229016"/>
                    <a:pt x="148646" y="2138663"/>
                    <a:pt x="75748" y="1989535"/>
                  </a:cubicBezTo>
                  <a:cubicBezTo>
                    <a:pt x="-30562" y="1768476"/>
                    <a:pt x="-24487" y="1505310"/>
                    <a:pt x="90935" y="1280741"/>
                  </a:cubicBezTo>
                  <a:cubicBezTo>
                    <a:pt x="191170" y="1094771"/>
                    <a:pt x="349116" y="975469"/>
                    <a:pt x="510099" y="975469"/>
                  </a:cubicBezTo>
                  <a:cubicBezTo>
                    <a:pt x="528323" y="975469"/>
                    <a:pt x="543511" y="978978"/>
                    <a:pt x="558698" y="978978"/>
                  </a:cubicBezTo>
                  <a:cubicBezTo>
                    <a:pt x="582997" y="891256"/>
                    <a:pt x="677157" y="645634"/>
                    <a:pt x="953562" y="645634"/>
                  </a:cubicBezTo>
                  <a:cubicBezTo>
                    <a:pt x="993049" y="645634"/>
                    <a:pt x="1035573" y="649143"/>
                    <a:pt x="1078097" y="659670"/>
                  </a:cubicBezTo>
                  <a:cubicBezTo>
                    <a:pt x="1102396" y="515805"/>
                    <a:pt x="1223893" y="21053"/>
                    <a:pt x="1770629" y="0"/>
                  </a:cubicBezTo>
                  <a:close/>
                </a:path>
              </a:pathLst>
            </a:cu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800">
                <a:solidFill>
                  <a:schemeClr val="bg1"/>
                </a:solidFill>
              </a:endParaRPr>
            </a:p>
          </p:txBody>
        </p:sp>
        <p:sp>
          <p:nvSpPr>
            <p:cNvPr id="16" name="文本框 15"/>
            <p:cNvSpPr txBox="1"/>
            <p:nvPr/>
          </p:nvSpPr>
          <p:spPr>
            <a:xfrm>
              <a:off x="3230650" y="5286148"/>
              <a:ext cx="1008609" cy="1077218"/>
            </a:xfrm>
            <a:prstGeom prst="rect">
              <a:avLst/>
            </a:prstGeom>
            <a:noFill/>
          </p:spPr>
          <p:txBody>
            <a:bodyPr wrap="none" rtlCol="0">
              <a:spAutoFit/>
            </a:bodyPr>
            <a:lstStyle/>
            <a:p>
              <a:r>
                <a:rPr lang="zh-CN" altLang="en-US" sz="3200" b="1" dirty="0" smtClean="0">
                  <a:solidFill>
                    <a:srgbClr val="FDFDFD"/>
                  </a:solidFill>
                  <a:latin typeface="幼圆" panose="02010509060101010101" pitchFamily="49" charset="-122"/>
                  <a:ea typeface="幼圆" panose="02010509060101010101" pitchFamily="49" charset="-122"/>
                </a:rPr>
                <a:t>任务</a:t>
              </a:r>
              <a:endParaRPr lang="en-US" altLang="zh-CN" sz="3200" b="1" dirty="0" smtClean="0">
                <a:solidFill>
                  <a:srgbClr val="FDFDFD"/>
                </a:solidFill>
                <a:latin typeface="幼圆" panose="02010509060101010101" pitchFamily="49" charset="-122"/>
                <a:ea typeface="幼圆" panose="02010509060101010101" pitchFamily="49" charset="-122"/>
              </a:endParaRPr>
            </a:p>
            <a:p>
              <a:r>
                <a:rPr lang="zh-CN" altLang="en-US" sz="3200" b="1" dirty="0" smtClean="0">
                  <a:solidFill>
                    <a:srgbClr val="FDFDFD"/>
                  </a:solidFill>
                  <a:latin typeface="幼圆" panose="02010509060101010101" pitchFamily="49" charset="-122"/>
                  <a:ea typeface="幼圆" panose="02010509060101010101" pitchFamily="49" charset="-122"/>
                </a:rPr>
                <a:t>导入</a:t>
              </a:r>
              <a:endParaRPr lang="zh-CN" altLang="en-US" sz="3200" b="1" dirty="0">
                <a:solidFill>
                  <a:srgbClr val="FDFDFD"/>
                </a:solidFill>
                <a:latin typeface="幼圆" panose="02010509060101010101" pitchFamily="49" charset="-122"/>
                <a:ea typeface="幼圆" panose="02010509060101010101" pitchFamily="49" charset="-122"/>
              </a:endParaRPr>
            </a:p>
          </p:txBody>
        </p:sp>
      </p:grpSp>
      <p:grpSp>
        <p:nvGrpSpPr>
          <p:cNvPr id="17" name="组合 16"/>
          <p:cNvGrpSpPr/>
          <p:nvPr/>
        </p:nvGrpSpPr>
        <p:grpSpPr>
          <a:xfrm>
            <a:off x="2069378" y="3399173"/>
            <a:ext cx="1722317" cy="958789"/>
            <a:chOff x="1688378" y="3399173"/>
            <a:chExt cx="1722317" cy="958789"/>
          </a:xfrm>
        </p:grpSpPr>
        <p:sp>
          <p:nvSpPr>
            <p:cNvPr id="18" name="任意多边形 17"/>
            <p:cNvSpPr/>
            <p:nvPr/>
          </p:nvSpPr>
          <p:spPr bwMode="auto">
            <a:xfrm>
              <a:off x="1688378" y="3399173"/>
              <a:ext cx="1722317" cy="958789"/>
            </a:xfrm>
            <a:custGeom>
              <a:avLst/>
              <a:gdLst>
                <a:gd name="connsiteX0" fmla="*/ 1770629 w 4112898"/>
                <a:gd name="connsiteY0" fmla="*/ 0 h 2289591"/>
                <a:gd name="connsiteX1" fmla="*/ 1810115 w 4112898"/>
                <a:gd name="connsiteY1" fmla="*/ 0 h 2289591"/>
                <a:gd name="connsiteX2" fmla="*/ 2481385 w 4112898"/>
                <a:gd name="connsiteY2" fmla="*/ 400012 h 2289591"/>
                <a:gd name="connsiteX3" fmla="*/ 2794239 w 4112898"/>
                <a:gd name="connsiteY3" fmla="*/ 329835 h 2289591"/>
                <a:gd name="connsiteX4" fmla="*/ 3179992 w 4112898"/>
                <a:gd name="connsiteY4" fmla="*/ 491243 h 2289591"/>
                <a:gd name="connsiteX5" fmla="*/ 3404761 w 4112898"/>
                <a:gd name="connsiteY5" fmla="*/ 1070208 h 2289591"/>
                <a:gd name="connsiteX6" fmla="*/ 3483734 w 4112898"/>
                <a:gd name="connsiteY6" fmla="*/ 1066700 h 2289591"/>
                <a:gd name="connsiteX7" fmla="*/ 4024395 w 4112898"/>
                <a:gd name="connsiteY7" fmla="*/ 1336883 h 2289591"/>
                <a:gd name="connsiteX8" fmla="*/ 4045657 w 4112898"/>
                <a:gd name="connsiteY8" fmla="*/ 1961464 h 2289591"/>
                <a:gd name="connsiteX9" fmla="*/ 3656867 w 4112898"/>
                <a:gd name="connsiteY9" fmla="*/ 2280772 h 2289591"/>
                <a:gd name="connsiteX10" fmla="*/ 3651907 w 4112898"/>
                <a:gd name="connsiteY10" fmla="*/ 2289591 h 2289591"/>
                <a:gd name="connsiteX11" fmla="*/ 370390 w 4112898"/>
                <a:gd name="connsiteY11" fmla="*/ 2289591 h 2289591"/>
                <a:gd name="connsiteX12" fmla="*/ 352533 w 4112898"/>
                <a:gd name="connsiteY12" fmla="*/ 2282088 h 2289591"/>
                <a:gd name="connsiteX13" fmla="*/ 75748 w 4112898"/>
                <a:gd name="connsiteY13" fmla="*/ 1989535 h 2289591"/>
                <a:gd name="connsiteX14" fmla="*/ 90935 w 4112898"/>
                <a:gd name="connsiteY14" fmla="*/ 1280741 h 2289591"/>
                <a:gd name="connsiteX15" fmla="*/ 510099 w 4112898"/>
                <a:gd name="connsiteY15" fmla="*/ 975469 h 2289591"/>
                <a:gd name="connsiteX16" fmla="*/ 558698 w 4112898"/>
                <a:gd name="connsiteY16" fmla="*/ 978978 h 2289591"/>
                <a:gd name="connsiteX17" fmla="*/ 953562 w 4112898"/>
                <a:gd name="connsiteY17" fmla="*/ 645634 h 2289591"/>
                <a:gd name="connsiteX18" fmla="*/ 1078097 w 4112898"/>
                <a:gd name="connsiteY18" fmla="*/ 659670 h 2289591"/>
                <a:gd name="connsiteX19" fmla="*/ 1770629 w 4112898"/>
                <a:gd name="connsiteY19" fmla="*/ 0 h 2289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112898" h="2289591">
                  <a:moveTo>
                    <a:pt x="1770629" y="0"/>
                  </a:moveTo>
                  <a:cubicBezTo>
                    <a:pt x="1782778" y="0"/>
                    <a:pt x="1797965" y="0"/>
                    <a:pt x="1810115" y="0"/>
                  </a:cubicBezTo>
                  <a:cubicBezTo>
                    <a:pt x="2262691" y="0"/>
                    <a:pt x="2435824" y="298255"/>
                    <a:pt x="2481385" y="400012"/>
                  </a:cubicBezTo>
                  <a:cubicBezTo>
                    <a:pt x="2533021" y="375450"/>
                    <a:pt x="2654518" y="329835"/>
                    <a:pt x="2794239" y="329835"/>
                  </a:cubicBezTo>
                  <a:cubicBezTo>
                    <a:pt x="2946110" y="329835"/>
                    <a:pt x="3076719" y="382468"/>
                    <a:pt x="3179992" y="491243"/>
                  </a:cubicBezTo>
                  <a:cubicBezTo>
                    <a:pt x="3413873" y="729847"/>
                    <a:pt x="3416911" y="968451"/>
                    <a:pt x="3404761" y="1070208"/>
                  </a:cubicBezTo>
                  <a:cubicBezTo>
                    <a:pt x="3426023" y="1070208"/>
                    <a:pt x="3453360" y="1066700"/>
                    <a:pt x="3483734" y="1066700"/>
                  </a:cubicBezTo>
                  <a:cubicBezTo>
                    <a:pt x="3617380" y="1066700"/>
                    <a:pt x="3869486" y="1101788"/>
                    <a:pt x="4024395" y="1336883"/>
                  </a:cubicBezTo>
                  <a:cubicBezTo>
                    <a:pt x="4133742" y="1501801"/>
                    <a:pt x="4142854" y="1740405"/>
                    <a:pt x="4045657" y="1961464"/>
                  </a:cubicBezTo>
                  <a:cubicBezTo>
                    <a:pt x="3960609" y="2154452"/>
                    <a:pt x="3811775" y="2277263"/>
                    <a:pt x="3656867" y="2280772"/>
                  </a:cubicBezTo>
                  <a:lnTo>
                    <a:pt x="3651907" y="2289591"/>
                  </a:lnTo>
                  <a:lnTo>
                    <a:pt x="370390" y="2289591"/>
                  </a:lnTo>
                  <a:lnTo>
                    <a:pt x="352533" y="2282088"/>
                  </a:lnTo>
                  <a:cubicBezTo>
                    <a:pt x="248122" y="2229016"/>
                    <a:pt x="148646" y="2138663"/>
                    <a:pt x="75748" y="1989535"/>
                  </a:cubicBezTo>
                  <a:cubicBezTo>
                    <a:pt x="-30562" y="1768476"/>
                    <a:pt x="-24487" y="1505310"/>
                    <a:pt x="90935" y="1280741"/>
                  </a:cubicBezTo>
                  <a:cubicBezTo>
                    <a:pt x="191170" y="1094771"/>
                    <a:pt x="349116" y="975469"/>
                    <a:pt x="510099" y="975469"/>
                  </a:cubicBezTo>
                  <a:cubicBezTo>
                    <a:pt x="528323" y="975469"/>
                    <a:pt x="543511" y="978978"/>
                    <a:pt x="558698" y="978978"/>
                  </a:cubicBezTo>
                  <a:cubicBezTo>
                    <a:pt x="582997" y="891256"/>
                    <a:pt x="677157" y="645634"/>
                    <a:pt x="953562" y="645634"/>
                  </a:cubicBezTo>
                  <a:cubicBezTo>
                    <a:pt x="993049" y="645634"/>
                    <a:pt x="1035573" y="649143"/>
                    <a:pt x="1078097" y="659670"/>
                  </a:cubicBezTo>
                  <a:cubicBezTo>
                    <a:pt x="1102396" y="515805"/>
                    <a:pt x="1223893" y="21053"/>
                    <a:pt x="1770629" y="0"/>
                  </a:cubicBezTo>
                  <a:close/>
                </a:path>
              </a:pathLst>
            </a:cu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800">
                <a:solidFill>
                  <a:schemeClr val="bg1"/>
                </a:solidFill>
              </a:endParaRPr>
            </a:p>
          </p:txBody>
        </p:sp>
        <p:sp>
          <p:nvSpPr>
            <p:cNvPr id="20" name="文本框 19"/>
            <p:cNvSpPr txBox="1"/>
            <p:nvPr/>
          </p:nvSpPr>
          <p:spPr>
            <a:xfrm>
              <a:off x="2114470" y="3505870"/>
              <a:ext cx="803425" cy="830997"/>
            </a:xfrm>
            <a:prstGeom prst="rect">
              <a:avLst/>
            </a:prstGeom>
            <a:noFill/>
          </p:spPr>
          <p:txBody>
            <a:bodyPr wrap="none" rtlCol="0">
              <a:spAutoFit/>
            </a:bodyPr>
            <a:lstStyle/>
            <a:p>
              <a:r>
                <a:rPr lang="zh-CN" altLang="en-US" sz="2400" b="1" dirty="0" smtClean="0">
                  <a:solidFill>
                    <a:srgbClr val="FDFDFD"/>
                  </a:solidFill>
                  <a:latin typeface="幼圆" panose="02010509060101010101" pitchFamily="49" charset="-122"/>
                  <a:ea typeface="幼圆" panose="02010509060101010101" pitchFamily="49" charset="-122"/>
                </a:rPr>
                <a:t>尝试</a:t>
              </a:r>
              <a:endParaRPr lang="en-US" altLang="zh-CN" sz="2400" b="1" dirty="0" smtClean="0">
                <a:solidFill>
                  <a:srgbClr val="FDFDFD"/>
                </a:solidFill>
                <a:latin typeface="幼圆" panose="02010509060101010101" pitchFamily="49" charset="-122"/>
                <a:ea typeface="幼圆" panose="02010509060101010101" pitchFamily="49" charset="-122"/>
              </a:endParaRPr>
            </a:p>
            <a:p>
              <a:r>
                <a:rPr lang="zh-CN" altLang="en-US" sz="2400" b="1" dirty="0" smtClean="0">
                  <a:solidFill>
                    <a:srgbClr val="FDFDFD"/>
                  </a:solidFill>
                  <a:latin typeface="幼圆" panose="02010509060101010101" pitchFamily="49" charset="-122"/>
                  <a:ea typeface="幼圆" panose="02010509060101010101" pitchFamily="49" charset="-122"/>
                </a:rPr>
                <a:t>探究</a:t>
              </a:r>
              <a:endParaRPr lang="zh-CN" altLang="en-US" sz="2400" b="1" dirty="0">
                <a:solidFill>
                  <a:srgbClr val="FDFDFD"/>
                </a:solidFill>
                <a:latin typeface="幼圆" panose="02010509060101010101" pitchFamily="49" charset="-122"/>
                <a:ea typeface="幼圆" panose="02010509060101010101" pitchFamily="49" charset="-122"/>
              </a:endParaRPr>
            </a:p>
          </p:txBody>
        </p:sp>
      </p:grpSp>
      <p:grpSp>
        <p:nvGrpSpPr>
          <p:cNvPr id="22" name="组合 21"/>
          <p:cNvGrpSpPr/>
          <p:nvPr/>
        </p:nvGrpSpPr>
        <p:grpSpPr>
          <a:xfrm>
            <a:off x="4528803" y="2492204"/>
            <a:ext cx="2082516" cy="1159306"/>
            <a:chOff x="4147803" y="2492204"/>
            <a:chExt cx="2082516" cy="1159306"/>
          </a:xfrm>
        </p:grpSpPr>
        <p:sp>
          <p:nvSpPr>
            <p:cNvPr id="23" name="任意多边形 22"/>
            <p:cNvSpPr/>
            <p:nvPr/>
          </p:nvSpPr>
          <p:spPr bwMode="auto">
            <a:xfrm>
              <a:off x="4147803" y="2492204"/>
              <a:ext cx="2082516" cy="1159306"/>
            </a:xfrm>
            <a:custGeom>
              <a:avLst/>
              <a:gdLst>
                <a:gd name="connsiteX0" fmla="*/ 1770629 w 4112898"/>
                <a:gd name="connsiteY0" fmla="*/ 0 h 2289591"/>
                <a:gd name="connsiteX1" fmla="*/ 1810115 w 4112898"/>
                <a:gd name="connsiteY1" fmla="*/ 0 h 2289591"/>
                <a:gd name="connsiteX2" fmla="*/ 2481385 w 4112898"/>
                <a:gd name="connsiteY2" fmla="*/ 400012 h 2289591"/>
                <a:gd name="connsiteX3" fmla="*/ 2794239 w 4112898"/>
                <a:gd name="connsiteY3" fmla="*/ 329835 h 2289591"/>
                <a:gd name="connsiteX4" fmla="*/ 3179992 w 4112898"/>
                <a:gd name="connsiteY4" fmla="*/ 491243 h 2289591"/>
                <a:gd name="connsiteX5" fmla="*/ 3404761 w 4112898"/>
                <a:gd name="connsiteY5" fmla="*/ 1070208 h 2289591"/>
                <a:gd name="connsiteX6" fmla="*/ 3483734 w 4112898"/>
                <a:gd name="connsiteY6" fmla="*/ 1066700 h 2289591"/>
                <a:gd name="connsiteX7" fmla="*/ 4024395 w 4112898"/>
                <a:gd name="connsiteY7" fmla="*/ 1336883 h 2289591"/>
                <a:gd name="connsiteX8" fmla="*/ 4045657 w 4112898"/>
                <a:gd name="connsiteY8" fmla="*/ 1961464 h 2289591"/>
                <a:gd name="connsiteX9" fmla="*/ 3656867 w 4112898"/>
                <a:gd name="connsiteY9" fmla="*/ 2280772 h 2289591"/>
                <a:gd name="connsiteX10" fmla="*/ 3651907 w 4112898"/>
                <a:gd name="connsiteY10" fmla="*/ 2289591 h 2289591"/>
                <a:gd name="connsiteX11" fmla="*/ 370390 w 4112898"/>
                <a:gd name="connsiteY11" fmla="*/ 2289591 h 2289591"/>
                <a:gd name="connsiteX12" fmla="*/ 352533 w 4112898"/>
                <a:gd name="connsiteY12" fmla="*/ 2282088 h 2289591"/>
                <a:gd name="connsiteX13" fmla="*/ 75748 w 4112898"/>
                <a:gd name="connsiteY13" fmla="*/ 1989535 h 2289591"/>
                <a:gd name="connsiteX14" fmla="*/ 90935 w 4112898"/>
                <a:gd name="connsiteY14" fmla="*/ 1280741 h 2289591"/>
                <a:gd name="connsiteX15" fmla="*/ 510099 w 4112898"/>
                <a:gd name="connsiteY15" fmla="*/ 975469 h 2289591"/>
                <a:gd name="connsiteX16" fmla="*/ 558698 w 4112898"/>
                <a:gd name="connsiteY16" fmla="*/ 978978 h 2289591"/>
                <a:gd name="connsiteX17" fmla="*/ 953562 w 4112898"/>
                <a:gd name="connsiteY17" fmla="*/ 645634 h 2289591"/>
                <a:gd name="connsiteX18" fmla="*/ 1078097 w 4112898"/>
                <a:gd name="connsiteY18" fmla="*/ 659670 h 2289591"/>
                <a:gd name="connsiteX19" fmla="*/ 1770629 w 4112898"/>
                <a:gd name="connsiteY19" fmla="*/ 0 h 2289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112898" h="2289591">
                  <a:moveTo>
                    <a:pt x="1770629" y="0"/>
                  </a:moveTo>
                  <a:cubicBezTo>
                    <a:pt x="1782778" y="0"/>
                    <a:pt x="1797965" y="0"/>
                    <a:pt x="1810115" y="0"/>
                  </a:cubicBezTo>
                  <a:cubicBezTo>
                    <a:pt x="2262691" y="0"/>
                    <a:pt x="2435824" y="298255"/>
                    <a:pt x="2481385" y="400012"/>
                  </a:cubicBezTo>
                  <a:cubicBezTo>
                    <a:pt x="2533021" y="375450"/>
                    <a:pt x="2654518" y="329835"/>
                    <a:pt x="2794239" y="329835"/>
                  </a:cubicBezTo>
                  <a:cubicBezTo>
                    <a:pt x="2946110" y="329835"/>
                    <a:pt x="3076719" y="382468"/>
                    <a:pt x="3179992" y="491243"/>
                  </a:cubicBezTo>
                  <a:cubicBezTo>
                    <a:pt x="3413873" y="729847"/>
                    <a:pt x="3416911" y="968451"/>
                    <a:pt x="3404761" y="1070208"/>
                  </a:cubicBezTo>
                  <a:cubicBezTo>
                    <a:pt x="3426023" y="1070208"/>
                    <a:pt x="3453360" y="1066700"/>
                    <a:pt x="3483734" y="1066700"/>
                  </a:cubicBezTo>
                  <a:cubicBezTo>
                    <a:pt x="3617380" y="1066700"/>
                    <a:pt x="3869486" y="1101788"/>
                    <a:pt x="4024395" y="1336883"/>
                  </a:cubicBezTo>
                  <a:cubicBezTo>
                    <a:pt x="4133742" y="1501801"/>
                    <a:pt x="4142854" y="1740405"/>
                    <a:pt x="4045657" y="1961464"/>
                  </a:cubicBezTo>
                  <a:cubicBezTo>
                    <a:pt x="3960609" y="2154452"/>
                    <a:pt x="3811775" y="2277263"/>
                    <a:pt x="3656867" y="2280772"/>
                  </a:cubicBezTo>
                  <a:lnTo>
                    <a:pt x="3651907" y="2289591"/>
                  </a:lnTo>
                  <a:lnTo>
                    <a:pt x="370390" y="2289591"/>
                  </a:lnTo>
                  <a:lnTo>
                    <a:pt x="352533" y="2282088"/>
                  </a:lnTo>
                  <a:cubicBezTo>
                    <a:pt x="248122" y="2229016"/>
                    <a:pt x="148646" y="2138663"/>
                    <a:pt x="75748" y="1989535"/>
                  </a:cubicBezTo>
                  <a:cubicBezTo>
                    <a:pt x="-30562" y="1768476"/>
                    <a:pt x="-24487" y="1505310"/>
                    <a:pt x="90935" y="1280741"/>
                  </a:cubicBezTo>
                  <a:cubicBezTo>
                    <a:pt x="191170" y="1094771"/>
                    <a:pt x="349116" y="975469"/>
                    <a:pt x="510099" y="975469"/>
                  </a:cubicBezTo>
                  <a:cubicBezTo>
                    <a:pt x="528323" y="975469"/>
                    <a:pt x="543511" y="978978"/>
                    <a:pt x="558698" y="978978"/>
                  </a:cubicBezTo>
                  <a:cubicBezTo>
                    <a:pt x="582997" y="891256"/>
                    <a:pt x="677157" y="645634"/>
                    <a:pt x="953562" y="645634"/>
                  </a:cubicBezTo>
                  <a:cubicBezTo>
                    <a:pt x="993049" y="645634"/>
                    <a:pt x="1035573" y="649143"/>
                    <a:pt x="1078097" y="659670"/>
                  </a:cubicBezTo>
                  <a:cubicBezTo>
                    <a:pt x="1102396" y="515805"/>
                    <a:pt x="1223893" y="21053"/>
                    <a:pt x="1770629" y="0"/>
                  </a:cubicBezTo>
                  <a:close/>
                </a:path>
              </a:pathLst>
            </a:cu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800">
                <a:solidFill>
                  <a:schemeClr val="bg1"/>
                </a:solidFill>
              </a:endParaRPr>
            </a:p>
          </p:txBody>
        </p:sp>
        <p:sp>
          <p:nvSpPr>
            <p:cNvPr id="24" name="文本框 23"/>
            <p:cNvSpPr txBox="1"/>
            <p:nvPr/>
          </p:nvSpPr>
          <p:spPr>
            <a:xfrm>
              <a:off x="4757881" y="2645978"/>
              <a:ext cx="906017" cy="954107"/>
            </a:xfrm>
            <a:prstGeom prst="rect">
              <a:avLst/>
            </a:prstGeom>
            <a:noFill/>
          </p:spPr>
          <p:txBody>
            <a:bodyPr wrap="none" rtlCol="0">
              <a:spAutoFit/>
            </a:bodyPr>
            <a:lstStyle/>
            <a:p>
              <a:r>
                <a:rPr lang="zh-CN" altLang="en-US" sz="2800" b="1" dirty="0" smtClean="0">
                  <a:solidFill>
                    <a:srgbClr val="FDFDFD"/>
                  </a:solidFill>
                  <a:latin typeface="幼圆" panose="02010509060101010101" pitchFamily="49" charset="-122"/>
                  <a:ea typeface="幼圆" panose="02010509060101010101" pitchFamily="49" charset="-122"/>
                </a:rPr>
                <a:t>技能</a:t>
              </a:r>
              <a:endParaRPr lang="en-US" altLang="zh-CN" sz="2800" b="1" dirty="0" smtClean="0">
                <a:solidFill>
                  <a:srgbClr val="FDFDFD"/>
                </a:solidFill>
                <a:latin typeface="幼圆" panose="02010509060101010101" pitchFamily="49" charset="-122"/>
                <a:ea typeface="幼圆" panose="02010509060101010101" pitchFamily="49" charset="-122"/>
              </a:endParaRPr>
            </a:p>
            <a:p>
              <a:r>
                <a:rPr lang="zh-CN" altLang="en-US" sz="2800" b="1" dirty="0" smtClean="0">
                  <a:solidFill>
                    <a:srgbClr val="FDFDFD"/>
                  </a:solidFill>
                  <a:latin typeface="幼圆" panose="02010509060101010101" pitchFamily="49" charset="-122"/>
                  <a:ea typeface="幼圆" panose="02010509060101010101" pitchFamily="49" charset="-122"/>
                </a:rPr>
                <a:t>培训</a:t>
              </a:r>
              <a:endParaRPr lang="zh-CN" altLang="en-US" sz="2800" b="1" dirty="0">
                <a:solidFill>
                  <a:srgbClr val="FDFDFD"/>
                </a:solidFill>
                <a:latin typeface="幼圆" panose="02010509060101010101" pitchFamily="49" charset="-122"/>
                <a:ea typeface="幼圆" panose="02010509060101010101" pitchFamily="49" charset="-122"/>
              </a:endParaRPr>
            </a:p>
          </p:txBody>
        </p:sp>
      </p:grpSp>
      <p:grpSp>
        <p:nvGrpSpPr>
          <p:cNvPr id="25" name="组合 24"/>
          <p:cNvGrpSpPr/>
          <p:nvPr/>
        </p:nvGrpSpPr>
        <p:grpSpPr>
          <a:xfrm>
            <a:off x="5973546" y="4509719"/>
            <a:ext cx="1785152" cy="993768"/>
            <a:chOff x="5592546" y="4509719"/>
            <a:chExt cx="1785152" cy="993768"/>
          </a:xfrm>
        </p:grpSpPr>
        <p:sp>
          <p:nvSpPr>
            <p:cNvPr id="26" name="任意多边形 25"/>
            <p:cNvSpPr/>
            <p:nvPr/>
          </p:nvSpPr>
          <p:spPr bwMode="auto">
            <a:xfrm>
              <a:off x="5592546" y="4509719"/>
              <a:ext cx="1785152" cy="993768"/>
            </a:xfrm>
            <a:custGeom>
              <a:avLst/>
              <a:gdLst>
                <a:gd name="connsiteX0" fmla="*/ 1770629 w 4112898"/>
                <a:gd name="connsiteY0" fmla="*/ 0 h 2289591"/>
                <a:gd name="connsiteX1" fmla="*/ 1810115 w 4112898"/>
                <a:gd name="connsiteY1" fmla="*/ 0 h 2289591"/>
                <a:gd name="connsiteX2" fmla="*/ 2481385 w 4112898"/>
                <a:gd name="connsiteY2" fmla="*/ 400012 h 2289591"/>
                <a:gd name="connsiteX3" fmla="*/ 2794239 w 4112898"/>
                <a:gd name="connsiteY3" fmla="*/ 329835 h 2289591"/>
                <a:gd name="connsiteX4" fmla="*/ 3179992 w 4112898"/>
                <a:gd name="connsiteY4" fmla="*/ 491243 h 2289591"/>
                <a:gd name="connsiteX5" fmla="*/ 3404761 w 4112898"/>
                <a:gd name="connsiteY5" fmla="*/ 1070208 h 2289591"/>
                <a:gd name="connsiteX6" fmla="*/ 3483734 w 4112898"/>
                <a:gd name="connsiteY6" fmla="*/ 1066700 h 2289591"/>
                <a:gd name="connsiteX7" fmla="*/ 4024395 w 4112898"/>
                <a:gd name="connsiteY7" fmla="*/ 1336883 h 2289591"/>
                <a:gd name="connsiteX8" fmla="*/ 4045657 w 4112898"/>
                <a:gd name="connsiteY8" fmla="*/ 1961464 h 2289591"/>
                <a:gd name="connsiteX9" fmla="*/ 3656867 w 4112898"/>
                <a:gd name="connsiteY9" fmla="*/ 2280772 h 2289591"/>
                <a:gd name="connsiteX10" fmla="*/ 3651907 w 4112898"/>
                <a:gd name="connsiteY10" fmla="*/ 2289591 h 2289591"/>
                <a:gd name="connsiteX11" fmla="*/ 370390 w 4112898"/>
                <a:gd name="connsiteY11" fmla="*/ 2289591 h 2289591"/>
                <a:gd name="connsiteX12" fmla="*/ 352533 w 4112898"/>
                <a:gd name="connsiteY12" fmla="*/ 2282088 h 2289591"/>
                <a:gd name="connsiteX13" fmla="*/ 75748 w 4112898"/>
                <a:gd name="connsiteY13" fmla="*/ 1989535 h 2289591"/>
                <a:gd name="connsiteX14" fmla="*/ 90935 w 4112898"/>
                <a:gd name="connsiteY14" fmla="*/ 1280741 h 2289591"/>
                <a:gd name="connsiteX15" fmla="*/ 510099 w 4112898"/>
                <a:gd name="connsiteY15" fmla="*/ 975469 h 2289591"/>
                <a:gd name="connsiteX16" fmla="*/ 558698 w 4112898"/>
                <a:gd name="connsiteY16" fmla="*/ 978978 h 2289591"/>
                <a:gd name="connsiteX17" fmla="*/ 953562 w 4112898"/>
                <a:gd name="connsiteY17" fmla="*/ 645634 h 2289591"/>
                <a:gd name="connsiteX18" fmla="*/ 1078097 w 4112898"/>
                <a:gd name="connsiteY18" fmla="*/ 659670 h 2289591"/>
                <a:gd name="connsiteX19" fmla="*/ 1770629 w 4112898"/>
                <a:gd name="connsiteY19" fmla="*/ 0 h 2289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112898" h="2289591">
                  <a:moveTo>
                    <a:pt x="1770629" y="0"/>
                  </a:moveTo>
                  <a:cubicBezTo>
                    <a:pt x="1782778" y="0"/>
                    <a:pt x="1797965" y="0"/>
                    <a:pt x="1810115" y="0"/>
                  </a:cubicBezTo>
                  <a:cubicBezTo>
                    <a:pt x="2262691" y="0"/>
                    <a:pt x="2435824" y="298255"/>
                    <a:pt x="2481385" y="400012"/>
                  </a:cubicBezTo>
                  <a:cubicBezTo>
                    <a:pt x="2533021" y="375450"/>
                    <a:pt x="2654518" y="329835"/>
                    <a:pt x="2794239" y="329835"/>
                  </a:cubicBezTo>
                  <a:cubicBezTo>
                    <a:pt x="2946110" y="329835"/>
                    <a:pt x="3076719" y="382468"/>
                    <a:pt x="3179992" y="491243"/>
                  </a:cubicBezTo>
                  <a:cubicBezTo>
                    <a:pt x="3413873" y="729847"/>
                    <a:pt x="3416911" y="968451"/>
                    <a:pt x="3404761" y="1070208"/>
                  </a:cubicBezTo>
                  <a:cubicBezTo>
                    <a:pt x="3426023" y="1070208"/>
                    <a:pt x="3453360" y="1066700"/>
                    <a:pt x="3483734" y="1066700"/>
                  </a:cubicBezTo>
                  <a:cubicBezTo>
                    <a:pt x="3617380" y="1066700"/>
                    <a:pt x="3869486" y="1101788"/>
                    <a:pt x="4024395" y="1336883"/>
                  </a:cubicBezTo>
                  <a:cubicBezTo>
                    <a:pt x="4133742" y="1501801"/>
                    <a:pt x="4142854" y="1740405"/>
                    <a:pt x="4045657" y="1961464"/>
                  </a:cubicBezTo>
                  <a:cubicBezTo>
                    <a:pt x="3960609" y="2154452"/>
                    <a:pt x="3811775" y="2277263"/>
                    <a:pt x="3656867" y="2280772"/>
                  </a:cubicBezTo>
                  <a:lnTo>
                    <a:pt x="3651907" y="2289591"/>
                  </a:lnTo>
                  <a:lnTo>
                    <a:pt x="370390" y="2289591"/>
                  </a:lnTo>
                  <a:lnTo>
                    <a:pt x="352533" y="2282088"/>
                  </a:lnTo>
                  <a:cubicBezTo>
                    <a:pt x="248122" y="2229016"/>
                    <a:pt x="148646" y="2138663"/>
                    <a:pt x="75748" y="1989535"/>
                  </a:cubicBezTo>
                  <a:cubicBezTo>
                    <a:pt x="-30562" y="1768476"/>
                    <a:pt x="-24487" y="1505310"/>
                    <a:pt x="90935" y="1280741"/>
                  </a:cubicBezTo>
                  <a:cubicBezTo>
                    <a:pt x="191170" y="1094771"/>
                    <a:pt x="349116" y="975469"/>
                    <a:pt x="510099" y="975469"/>
                  </a:cubicBezTo>
                  <a:cubicBezTo>
                    <a:pt x="528323" y="975469"/>
                    <a:pt x="543511" y="978978"/>
                    <a:pt x="558698" y="978978"/>
                  </a:cubicBezTo>
                  <a:cubicBezTo>
                    <a:pt x="582997" y="891256"/>
                    <a:pt x="677157" y="645634"/>
                    <a:pt x="953562" y="645634"/>
                  </a:cubicBezTo>
                  <a:cubicBezTo>
                    <a:pt x="993049" y="645634"/>
                    <a:pt x="1035573" y="649143"/>
                    <a:pt x="1078097" y="659670"/>
                  </a:cubicBezTo>
                  <a:cubicBezTo>
                    <a:pt x="1102396" y="515805"/>
                    <a:pt x="1223893" y="21053"/>
                    <a:pt x="1770629" y="0"/>
                  </a:cubicBezTo>
                  <a:close/>
                </a:path>
              </a:pathLst>
            </a:cu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800">
                <a:solidFill>
                  <a:schemeClr val="bg1"/>
                </a:solidFill>
              </a:endParaRPr>
            </a:p>
          </p:txBody>
        </p:sp>
        <p:sp>
          <p:nvSpPr>
            <p:cNvPr id="27" name="文本框 26"/>
            <p:cNvSpPr txBox="1"/>
            <p:nvPr/>
          </p:nvSpPr>
          <p:spPr>
            <a:xfrm>
              <a:off x="6072284" y="4636824"/>
              <a:ext cx="803425" cy="830997"/>
            </a:xfrm>
            <a:prstGeom prst="rect">
              <a:avLst/>
            </a:prstGeom>
            <a:noFill/>
          </p:spPr>
          <p:txBody>
            <a:bodyPr wrap="none" rtlCol="0">
              <a:spAutoFit/>
            </a:bodyPr>
            <a:lstStyle/>
            <a:p>
              <a:r>
                <a:rPr lang="zh-CN" altLang="en-US" sz="2400" b="1" dirty="0" smtClean="0">
                  <a:solidFill>
                    <a:srgbClr val="FDFDFD"/>
                  </a:solidFill>
                  <a:latin typeface="幼圆" panose="02010509060101010101" pitchFamily="49" charset="-122"/>
                  <a:ea typeface="幼圆" panose="02010509060101010101" pitchFamily="49" charset="-122"/>
                </a:rPr>
                <a:t>作业</a:t>
              </a:r>
              <a:endParaRPr lang="en-US" altLang="zh-CN" sz="2400" b="1" dirty="0" smtClean="0">
                <a:solidFill>
                  <a:srgbClr val="FDFDFD"/>
                </a:solidFill>
                <a:latin typeface="幼圆" panose="02010509060101010101" pitchFamily="49" charset="-122"/>
                <a:ea typeface="幼圆" panose="02010509060101010101" pitchFamily="49" charset="-122"/>
              </a:endParaRPr>
            </a:p>
            <a:p>
              <a:r>
                <a:rPr lang="zh-CN" altLang="en-US" sz="2400" b="1" dirty="0" smtClean="0">
                  <a:solidFill>
                    <a:srgbClr val="FDFDFD"/>
                  </a:solidFill>
                  <a:latin typeface="幼圆" panose="02010509060101010101" pitchFamily="49" charset="-122"/>
                  <a:ea typeface="幼圆" panose="02010509060101010101" pitchFamily="49" charset="-122"/>
                </a:rPr>
                <a:t>布置</a:t>
              </a:r>
              <a:endParaRPr lang="zh-CN" altLang="en-US" sz="2400" b="1" dirty="0">
                <a:solidFill>
                  <a:srgbClr val="FDFDFD"/>
                </a:solidFill>
                <a:latin typeface="幼圆" panose="02010509060101010101" pitchFamily="49" charset="-122"/>
                <a:ea typeface="幼圆" panose="02010509060101010101" pitchFamily="49" charset="-122"/>
              </a:endParaRPr>
            </a:p>
          </p:txBody>
        </p:sp>
      </p:grpSp>
      <p:grpSp>
        <p:nvGrpSpPr>
          <p:cNvPr id="28" name="组合 27"/>
          <p:cNvGrpSpPr/>
          <p:nvPr/>
        </p:nvGrpSpPr>
        <p:grpSpPr>
          <a:xfrm>
            <a:off x="7872807" y="3386069"/>
            <a:ext cx="1745856" cy="971893"/>
            <a:chOff x="7491807" y="3386069"/>
            <a:chExt cx="1745856" cy="971893"/>
          </a:xfrm>
        </p:grpSpPr>
        <p:sp>
          <p:nvSpPr>
            <p:cNvPr id="29" name="任意多边形 28"/>
            <p:cNvSpPr/>
            <p:nvPr/>
          </p:nvSpPr>
          <p:spPr bwMode="auto">
            <a:xfrm>
              <a:off x="7491807" y="3386069"/>
              <a:ext cx="1745856" cy="971893"/>
            </a:xfrm>
            <a:custGeom>
              <a:avLst/>
              <a:gdLst>
                <a:gd name="connsiteX0" fmla="*/ 1770629 w 4112898"/>
                <a:gd name="connsiteY0" fmla="*/ 0 h 2289591"/>
                <a:gd name="connsiteX1" fmla="*/ 1810115 w 4112898"/>
                <a:gd name="connsiteY1" fmla="*/ 0 h 2289591"/>
                <a:gd name="connsiteX2" fmla="*/ 2481385 w 4112898"/>
                <a:gd name="connsiteY2" fmla="*/ 400012 h 2289591"/>
                <a:gd name="connsiteX3" fmla="*/ 2794239 w 4112898"/>
                <a:gd name="connsiteY3" fmla="*/ 329835 h 2289591"/>
                <a:gd name="connsiteX4" fmla="*/ 3179992 w 4112898"/>
                <a:gd name="connsiteY4" fmla="*/ 491243 h 2289591"/>
                <a:gd name="connsiteX5" fmla="*/ 3404761 w 4112898"/>
                <a:gd name="connsiteY5" fmla="*/ 1070208 h 2289591"/>
                <a:gd name="connsiteX6" fmla="*/ 3483734 w 4112898"/>
                <a:gd name="connsiteY6" fmla="*/ 1066700 h 2289591"/>
                <a:gd name="connsiteX7" fmla="*/ 4024395 w 4112898"/>
                <a:gd name="connsiteY7" fmla="*/ 1336883 h 2289591"/>
                <a:gd name="connsiteX8" fmla="*/ 4045657 w 4112898"/>
                <a:gd name="connsiteY8" fmla="*/ 1961464 h 2289591"/>
                <a:gd name="connsiteX9" fmla="*/ 3656867 w 4112898"/>
                <a:gd name="connsiteY9" fmla="*/ 2280772 h 2289591"/>
                <a:gd name="connsiteX10" fmla="*/ 3651907 w 4112898"/>
                <a:gd name="connsiteY10" fmla="*/ 2289591 h 2289591"/>
                <a:gd name="connsiteX11" fmla="*/ 370390 w 4112898"/>
                <a:gd name="connsiteY11" fmla="*/ 2289591 h 2289591"/>
                <a:gd name="connsiteX12" fmla="*/ 352533 w 4112898"/>
                <a:gd name="connsiteY12" fmla="*/ 2282088 h 2289591"/>
                <a:gd name="connsiteX13" fmla="*/ 75748 w 4112898"/>
                <a:gd name="connsiteY13" fmla="*/ 1989535 h 2289591"/>
                <a:gd name="connsiteX14" fmla="*/ 90935 w 4112898"/>
                <a:gd name="connsiteY14" fmla="*/ 1280741 h 2289591"/>
                <a:gd name="connsiteX15" fmla="*/ 510099 w 4112898"/>
                <a:gd name="connsiteY15" fmla="*/ 975469 h 2289591"/>
                <a:gd name="connsiteX16" fmla="*/ 558698 w 4112898"/>
                <a:gd name="connsiteY16" fmla="*/ 978978 h 2289591"/>
                <a:gd name="connsiteX17" fmla="*/ 953562 w 4112898"/>
                <a:gd name="connsiteY17" fmla="*/ 645634 h 2289591"/>
                <a:gd name="connsiteX18" fmla="*/ 1078097 w 4112898"/>
                <a:gd name="connsiteY18" fmla="*/ 659670 h 2289591"/>
                <a:gd name="connsiteX19" fmla="*/ 1770629 w 4112898"/>
                <a:gd name="connsiteY19" fmla="*/ 0 h 2289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112898" h="2289591">
                  <a:moveTo>
                    <a:pt x="1770629" y="0"/>
                  </a:moveTo>
                  <a:cubicBezTo>
                    <a:pt x="1782778" y="0"/>
                    <a:pt x="1797965" y="0"/>
                    <a:pt x="1810115" y="0"/>
                  </a:cubicBezTo>
                  <a:cubicBezTo>
                    <a:pt x="2262691" y="0"/>
                    <a:pt x="2435824" y="298255"/>
                    <a:pt x="2481385" y="400012"/>
                  </a:cubicBezTo>
                  <a:cubicBezTo>
                    <a:pt x="2533021" y="375450"/>
                    <a:pt x="2654518" y="329835"/>
                    <a:pt x="2794239" y="329835"/>
                  </a:cubicBezTo>
                  <a:cubicBezTo>
                    <a:pt x="2946110" y="329835"/>
                    <a:pt x="3076719" y="382468"/>
                    <a:pt x="3179992" y="491243"/>
                  </a:cubicBezTo>
                  <a:cubicBezTo>
                    <a:pt x="3413873" y="729847"/>
                    <a:pt x="3416911" y="968451"/>
                    <a:pt x="3404761" y="1070208"/>
                  </a:cubicBezTo>
                  <a:cubicBezTo>
                    <a:pt x="3426023" y="1070208"/>
                    <a:pt x="3453360" y="1066700"/>
                    <a:pt x="3483734" y="1066700"/>
                  </a:cubicBezTo>
                  <a:cubicBezTo>
                    <a:pt x="3617380" y="1066700"/>
                    <a:pt x="3869486" y="1101788"/>
                    <a:pt x="4024395" y="1336883"/>
                  </a:cubicBezTo>
                  <a:cubicBezTo>
                    <a:pt x="4133742" y="1501801"/>
                    <a:pt x="4142854" y="1740405"/>
                    <a:pt x="4045657" y="1961464"/>
                  </a:cubicBezTo>
                  <a:cubicBezTo>
                    <a:pt x="3960609" y="2154452"/>
                    <a:pt x="3811775" y="2277263"/>
                    <a:pt x="3656867" y="2280772"/>
                  </a:cubicBezTo>
                  <a:lnTo>
                    <a:pt x="3651907" y="2289591"/>
                  </a:lnTo>
                  <a:lnTo>
                    <a:pt x="370390" y="2289591"/>
                  </a:lnTo>
                  <a:lnTo>
                    <a:pt x="352533" y="2282088"/>
                  </a:lnTo>
                  <a:cubicBezTo>
                    <a:pt x="248122" y="2229016"/>
                    <a:pt x="148646" y="2138663"/>
                    <a:pt x="75748" y="1989535"/>
                  </a:cubicBezTo>
                  <a:cubicBezTo>
                    <a:pt x="-30562" y="1768476"/>
                    <a:pt x="-24487" y="1505310"/>
                    <a:pt x="90935" y="1280741"/>
                  </a:cubicBezTo>
                  <a:cubicBezTo>
                    <a:pt x="191170" y="1094771"/>
                    <a:pt x="349116" y="975469"/>
                    <a:pt x="510099" y="975469"/>
                  </a:cubicBezTo>
                  <a:cubicBezTo>
                    <a:pt x="528323" y="975469"/>
                    <a:pt x="543511" y="978978"/>
                    <a:pt x="558698" y="978978"/>
                  </a:cubicBezTo>
                  <a:cubicBezTo>
                    <a:pt x="582997" y="891256"/>
                    <a:pt x="677157" y="645634"/>
                    <a:pt x="953562" y="645634"/>
                  </a:cubicBezTo>
                  <a:cubicBezTo>
                    <a:pt x="993049" y="645634"/>
                    <a:pt x="1035573" y="649143"/>
                    <a:pt x="1078097" y="659670"/>
                  </a:cubicBezTo>
                  <a:cubicBezTo>
                    <a:pt x="1102396" y="515805"/>
                    <a:pt x="1223893" y="21053"/>
                    <a:pt x="1770629" y="0"/>
                  </a:cubicBezTo>
                  <a:close/>
                </a:path>
              </a:pathLst>
            </a:cu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800">
                <a:solidFill>
                  <a:schemeClr val="bg1"/>
                </a:solidFill>
              </a:endParaRPr>
            </a:p>
          </p:txBody>
        </p:sp>
        <p:sp>
          <p:nvSpPr>
            <p:cNvPr id="30" name="文本框 29"/>
            <p:cNvSpPr txBox="1"/>
            <p:nvPr/>
          </p:nvSpPr>
          <p:spPr>
            <a:xfrm>
              <a:off x="7963022" y="3497124"/>
              <a:ext cx="803425" cy="830997"/>
            </a:xfrm>
            <a:prstGeom prst="rect">
              <a:avLst/>
            </a:prstGeom>
            <a:noFill/>
          </p:spPr>
          <p:txBody>
            <a:bodyPr wrap="none" rtlCol="0">
              <a:spAutoFit/>
            </a:bodyPr>
            <a:lstStyle/>
            <a:p>
              <a:r>
                <a:rPr lang="zh-CN" altLang="en-US" sz="2400" b="1" dirty="0" smtClean="0">
                  <a:solidFill>
                    <a:srgbClr val="FDFDFD"/>
                  </a:solidFill>
                  <a:latin typeface="幼圆" panose="02010509060101010101" pitchFamily="49" charset="-122"/>
                  <a:ea typeface="幼圆" panose="02010509060101010101" pitchFamily="49" charset="-122"/>
                </a:rPr>
                <a:t>成果</a:t>
              </a:r>
              <a:endParaRPr lang="en-US" altLang="zh-CN" sz="2400" b="1" dirty="0" smtClean="0">
                <a:solidFill>
                  <a:srgbClr val="FDFDFD"/>
                </a:solidFill>
                <a:latin typeface="幼圆" panose="02010509060101010101" pitchFamily="49" charset="-122"/>
                <a:ea typeface="幼圆" panose="02010509060101010101" pitchFamily="49" charset="-122"/>
              </a:endParaRPr>
            </a:p>
            <a:p>
              <a:r>
                <a:rPr lang="zh-CN" altLang="en-US" sz="2400" b="1" dirty="0" smtClean="0">
                  <a:solidFill>
                    <a:srgbClr val="FDFDFD"/>
                  </a:solidFill>
                  <a:latin typeface="幼圆" panose="02010509060101010101" pitchFamily="49" charset="-122"/>
                  <a:ea typeface="幼圆" panose="02010509060101010101" pitchFamily="49" charset="-122"/>
                </a:rPr>
                <a:t>展示</a:t>
              </a:r>
              <a:endParaRPr lang="zh-CN" altLang="en-US" sz="2400" b="1" dirty="0">
                <a:solidFill>
                  <a:srgbClr val="FDFDFD"/>
                </a:solidFill>
                <a:latin typeface="幼圆" panose="02010509060101010101" pitchFamily="49" charset="-122"/>
                <a:ea typeface="幼圆" panose="02010509060101010101" pitchFamily="49" charset="-122"/>
              </a:endParaRPr>
            </a:p>
          </p:txBody>
        </p:sp>
      </p:grpSp>
      <p:grpSp>
        <p:nvGrpSpPr>
          <p:cNvPr id="31" name="组合 30"/>
          <p:cNvGrpSpPr/>
          <p:nvPr/>
        </p:nvGrpSpPr>
        <p:grpSpPr>
          <a:xfrm>
            <a:off x="8033596" y="1397863"/>
            <a:ext cx="1981562" cy="1103107"/>
            <a:chOff x="7652596" y="1397863"/>
            <a:chExt cx="1981562" cy="1103107"/>
          </a:xfrm>
        </p:grpSpPr>
        <p:sp>
          <p:nvSpPr>
            <p:cNvPr id="32" name="任意多边形 31"/>
            <p:cNvSpPr/>
            <p:nvPr/>
          </p:nvSpPr>
          <p:spPr bwMode="auto">
            <a:xfrm>
              <a:off x="7652596" y="1397863"/>
              <a:ext cx="1981562" cy="1103107"/>
            </a:xfrm>
            <a:custGeom>
              <a:avLst/>
              <a:gdLst>
                <a:gd name="connsiteX0" fmla="*/ 1770629 w 4112898"/>
                <a:gd name="connsiteY0" fmla="*/ 0 h 2289591"/>
                <a:gd name="connsiteX1" fmla="*/ 1810115 w 4112898"/>
                <a:gd name="connsiteY1" fmla="*/ 0 h 2289591"/>
                <a:gd name="connsiteX2" fmla="*/ 2481385 w 4112898"/>
                <a:gd name="connsiteY2" fmla="*/ 400012 h 2289591"/>
                <a:gd name="connsiteX3" fmla="*/ 2794239 w 4112898"/>
                <a:gd name="connsiteY3" fmla="*/ 329835 h 2289591"/>
                <a:gd name="connsiteX4" fmla="*/ 3179992 w 4112898"/>
                <a:gd name="connsiteY4" fmla="*/ 491243 h 2289591"/>
                <a:gd name="connsiteX5" fmla="*/ 3404761 w 4112898"/>
                <a:gd name="connsiteY5" fmla="*/ 1070208 h 2289591"/>
                <a:gd name="connsiteX6" fmla="*/ 3483734 w 4112898"/>
                <a:gd name="connsiteY6" fmla="*/ 1066700 h 2289591"/>
                <a:gd name="connsiteX7" fmla="*/ 4024395 w 4112898"/>
                <a:gd name="connsiteY7" fmla="*/ 1336883 h 2289591"/>
                <a:gd name="connsiteX8" fmla="*/ 4045657 w 4112898"/>
                <a:gd name="connsiteY8" fmla="*/ 1961464 h 2289591"/>
                <a:gd name="connsiteX9" fmla="*/ 3656867 w 4112898"/>
                <a:gd name="connsiteY9" fmla="*/ 2280772 h 2289591"/>
                <a:gd name="connsiteX10" fmla="*/ 3651907 w 4112898"/>
                <a:gd name="connsiteY10" fmla="*/ 2289591 h 2289591"/>
                <a:gd name="connsiteX11" fmla="*/ 370390 w 4112898"/>
                <a:gd name="connsiteY11" fmla="*/ 2289591 h 2289591"/>
                <a:gd name="connsiteX12" fmla="*/ 352533 w 4112898"/>
                <a:gd name="connsiteY12" fmla="*/ 2282088 h 2289591"/>
                <a:gd name="connsiteX13" fmla="*/ 75748 w 4112898"/>
                <a:gd name="connsiteY13" fmla="*/ 1989535 h 2289591"/>
                <a:gd name="connsiteX14" fmla="*/ 90935 w 4112898"/>
                <a:gd name="connsiteY14" fmla="*/ 1280741 h 2289591"/>
                <a:gd name="connsiteX15" fmla="*/ 510099 w 4112898"/>
                <a:gd name="connsiteY15" fmla="*/ 975469 h 2289591"/>
                <a:gd name="connsiteX16" fmla="*/ 558698 w 4112898"/>
                <a:gd name="connsiteY16" fmla="*/ 978978 h 2289591"/>
                <a:gd name="connsiteX17" fmla="*/ 953562 w 4112898"/>
                <a:gd name="connsiteY17" fmla="*/ 645634 h 2289591"/>
                <a:gd name="connsiteX18" fmla="*/ 1078097 w 4112898"/>
                <a:gd name="connsiteY18" fmla="*/ 659670 h 2289591"/>
                <a:gd name="connsiteX19" fmla="*/ 1770629 w 4112898"/>
                <a:gd name="connsiteY19" fmla="*/ 0 h 2289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112898" h="2289591">
                  <a:moveTo>
                    <a:pt x="1770629" y="0"/>
                  </a:moveTo>
                  <a:cubicBezTo>
                    <a:pt x="1782778" y="0"/>
                    <a:pt x="1797965" y="0"/>
                    <a:pt x="1810115" y="0"/>
                  </a:cubicBezTo>
                  <a:cubicBezTo>
                    <a:pt x="2262691" y="0"/>
                    <a:pt x="2435824" y="298255"/>
                    <a:pt x="2481385" y="400012"/>
                  </a:cubicBezTo>
                  <a:cubicBezTo>
                    <a:pt x="2533021" y="375450"/>
                    <a:pt x="2654518" y="329835"/>
                    <a:pt x="2794239" y="329835"/>
                  </a:cubicBezTo>
                  <a:cubicBezTo>
                    <a:pt x="2946110" y="329835"/>
                    <a:pt x="3076719" y="382468"/>
                    <a:pt x="3179992" y="491243"/>
                  </a:cubicBezTo>
                  <a:cubicBezTo>
                    <a:pt x="3413873" y="729847"/>
                    <a:pt x="3416911" y="968451"/>
                    <a:pt x="3404761" y="1070208"/>
                  </a:cubicBezTo>
                  <a:cubicBezTo>
                    <a:pt x="3426023" y="1070208"/>
                    <a:pt x="3453360" y="1066700"/>
                    <a:pt x="3483734" y="1066700"/>
                  </a:cubicBezTo>
                  <a:cubicBezTo>
                    <a:pt x="3617380" y="1066700"/>
                    <a:pt x="3869486" y="1101788"/>
                    <a:pt x="4024395" y="1336883"/>
                  </a:cubicBezTo>
                  <a:cubicBezTo>
                    <a:pt x="4133742" y="1501801"/>
                    <a:pt x="4142854" y="1740405"/>
                    <a:pt x="4045657" y="1961464"/>
                  </a:cubicBezTo>
                  <a:cubicBezTo>
                    <a:pt x="3960609" y="2154452"/>
                    <a:pt x="3811775" y="2277263"/>
                    <a:pt x="3656867" y="2280772"/>
                  </a:cubicBezTo>
                  <a:lnTo>
                    <a:pt x="3651907" y="2289591"/>
                  </a:lnTo>
                  <a:lnTo>
                    <a:pt x="370390" y="2289591"/>
                  </a:lnTo>
                  <a:lnTo>
                    <a:pt x="352533" y="2282088"/>
                  </a:lnTo>
                  <a:cubicBezTo>
                    <a:pt x="248122" y="2229016"/>
                    <a:pt x="148646" y="2138663"/>
                    <a:pt x="75748" y="1989535"/>
                  </a:cubicBezTo>
                  <a:cubicBezTo>
                    <a:pt x="-30562" y="1768476"/>
                    <a:pt x="-24487" y="1505310"/>
                    <a:pt x="90935" y="1280741"/>
                  </a:cubicBezTo>
                  <a:cubicBezTo>
                    <a:pt x="191170" y="1094771"/>
                    <a:pt x="349116" y="975469"/>
                    <a:pt x="510099" y="975469"/>
                  </a:cubicBezTo>
                  <a:cubicBezTo>
                    <a:pt x="528323" y="975469"/>
                    <a:pt x="543511" y="978978"/>
                    <a:pt x="558698" y="978978"/>
                  </a:cubicBezTo>
                  <a:cubicBezTo>
                    <a:pt x="582997" y="891256"/>
                    <a:pt x="677157" y="645634"/>
                    <a:pt x="953562" y="645634"/>
                  </a:cubicBezTo>
                  <a:cubicBezTo>
                    <a:pt x="993049" y="645634"/>
                    <a:pt x="1035573" y="649143"/>
                    <a:pt x="1078097" y="659670"/>
                  </a:cubicBezTo>
                  <a:cubicBezTo>
                    <a:pt x="1102396" y="515805"/>
                    <a:pt x="1223893" y="21053"/>
                    <a:pt x="1770629" y="0"/>
                  </a:cubicBezTo>
                  <a:close/>
                </a:path>
              </a:pathLst>
            </a:cu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800">
                <a:solidFill>
                  <a:schemeClr val="bg1"/>
                </a:solidFill>
              </a:endParaRPr>
            </a:p>
          </p:txBody>
        </p:sp>
        <p:sp>
          <p:nvSpPr>
            <p:cNvPr id="33" name="文本框 32"/>
            <p:cNvSpPr txBox="1"/>
            <p:nvPr/>
          </p:nvSpPr>
          <p:spPr>
            <a:xfrm>
              <a:off x="8226048" y="1606929"/>
              <a:ext cx="803425" cy="830997"/>
            </a:xfrm>
            <a:prstGeom prst="rect">
              <a:avLst/>
            </a:prstGeom>
            <a:noFill/>
          </p:spPr>
          <p:txBody>
            <a:bodyPr wrap="none" rtlCol="0">
              <a:spAutoFit/>
            </a:bodyPr>
            <a:lstStyle/>
            <a:p>
              <a:r>
                <a:rPr lang="zh-CN" altLang="en-US" sz="2400" b="1" dirty="0" smtClean="0">
                  <a:solidFill>
                    <a:srgbClr val="FDFDFD"/>
                  </a:solidFill>
                  <a:latin typeface="幼圆" panose="02010509060101010101" pitchFamily="49" charset="-122"/>
                  <a:ea typeface="幼圆" panose="02010509060101010101" pitchFamily="49" charset="-122"/>
                </a:rPr>
                <a:t>总结</a:t>
              </a:r>
              <a:endParaRPr lang="en-US" altLang="zh-CN" sz="2400" b="1" dirty="0" smtClean="0">
                <a:solidFill>
                  <a:srgbClr val="FDFDFD"/>
                </a:solidFill>
                <a:latin typeface="幼圆" panose="02010509060101010101" pitchFamily="49" charset="-122"/>
                <a:ea typeface="幼圆" panose="02010509060101010101" pitchFamily="49" charset="-122"/>
              </a:endParaRPr>
            </a:p>
            <a:p>
              <a:r>
                <a:rPr lang="zh-CN" altLang="en-US" sz="2400" b="1" dirty="0" smtClean="0">
                  <a:solidFill>
                    <a:srgbClr val="FDFDFD"/>
                  </a:solidFill>
                  <a:latin typeface="幼圆" panose="02010509060101010101" pitchFamily="49" charset="-122"/>
                  <a:ea typeface="幼圆" panose="02010509060101010101" pitchFamily="49" charset="-122"/>
                </a:rPr>
                <a:t>回顾</a:t>
              </a:r>
              <a:endParaRPr lang="zh-CN" altLang="en-US" sz="2400" b="1" dirty="0">
                <a:solidFill>
                  <a:srgbClr val="FDFDFD"/>
                </a:solidFill>
                <a:latin typeface="幼圆" panose="02010509060101010101" pitchFamily="49" charset="-122"/>
                <a:ea typeface="幼圆" panose="02010509060101010101" pitchFamily="49" charset="-122"/>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22" presetClass="entr" presetSubtype="8"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500"/>
                                        <p:tgtEl>
                                          <p:spTgt spid="7"/>
                                        </p:tgtEl>
                                      </p:cBhvr>
                                    </p:animEffect>
                                  </p:childTnLst>
                                </p:cTn>
                              </p:par>
                            </p:childTnLst>
                          </p:cTn>
                        </p:par>
                        <p:par>
                          <p:cTn id="24" fill="hold">
                            <p:stCondLst>
                              <p:cond delay="3000"/>
                            </p:stCondLst>
                            <p:childTnLst>
                              <p:par>
                                <p:cTn id="25" presetID="42" presetClass="entr" presetSubtype="0" fill="hold" nodeType="after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1000"/>
                                        <p:tgtEl>
                                          <p:spTgt spid="22"/>
                                        </p:tgtEl>
                                      </p:cBhvr>
                                    </p:animEffect>
                                    <p:anim calcmode="lin" valueType="num">
                                      <p:cBhvr>
                                        <p:cTn id="28" dur="1000" fill="hold"/>
                                        <p:tgtEl>
                                          <p:spTgt spid="22"/>
                                        </p:tgtEl>
                                        <p:attrNameLst>
                                          <p:attrName>ppt_x</p:attrName>
                                        </p:attrNameLst>
                                      </p:cBhvr>
                                      <p:tavLst>
                                        <p:tav tm="0">
                                          <p:val>
                                            <p:strVal val="#ppt_x"/>
                                          </p:val>
                                        </p:tav>
                                        <p:tav tm="100000">
                                          <p:val>
                                            <p:strVal val="#ppt_x"/>
                                          </p:val>
                                        </p:tav>
                                      </p:tavLst>
                                    </p:anim>
                                    <p:anim calcmode="lin" valueType="num">
                                      <p:cBhvr>
                                        <p:cTn id="29" dur="1000" fill="hold"/>
                                        <p:tgtEl>
                                          <p:spTgt spid="22"/>
                                        </p:tgtEl>
                                        <p:attrNameLst>
                                          <p:attrName>ppt_y</p:attrName>
                                        </p:attrNameLst>
                                      </p:cBhvr>
                                      <p:tavLst>
                                        <p:tav tm="0">
                                          <p:val>
                                            <p:strVal val="#ppt_y+.1"/>
                                          </p:val>
                                        </p:tav>
                                        <p:tav tm="100000">
                                          <p:val>
                                            <p:strVal val="#ppt_y"/>
                                          </p:val>
                                        </p:tav>
                                      </p:tavLst>
                                    </p:anim>
                                  </p:childTnLst>
                                </p:cTn>
                              </p:par>
                            </p:childTnLst>
                          </p:cTn>
                        </p:par>
                        <p:par>
                          <p:cTn id="30" fill="hold">
                            <p:stCondLst>
                              <p:cond delay="4000"/>
                            </p:stCondLst>
                            <p:childTnLst>
                              <p:par>
                                <p:cTn id="31" presetID="22" presetClass="entr" presetSubtype="1" fill="hold" grpId="0" nodeType="after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up)">
                                      <p:cBhvr>
                                        <p:cTn id="33" dur="500"/>
                                        <p:tgtEl>
                                          <p:spTgt spid="9"/>
                                        </p:tgtEl>
                                      </p:cBhvr>
                                    </p:animEffect>
                                  </p:childTnLst>
                                </p:cTn>
                              </p:par>
                            </p:childTnLst>
                          </p:cTn>
                        </p:par>
                        <p:par>
                          <p:cTn id="34" fill="hold">
                            <p:stCondLst>
                              <p:cond delay="4500"/>
                            </p:stCondLst>
                            <p:childTnLst>
                              <p:par>
                                <p:cTn id="35" presetID="42" presetClass="entr" presetSubtype="0" fill="hold" nodeType="after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1000"/>
                                        <p:tgtEl>
                                          <p:spTgt spid="25"/>
                                        </p:tgtEl>
                                      </p:cBhvr>
                                    </p:animEffect>
                                    <p:anim calcmode="lin" valueType="num">
                                      <p:cBhvr>
                                        <p:cTn id="38" dur="1000" fill="hold"/>
                                        <p:tgtEl>
                                          <p:spTgt spid="25"/>
                                        </p:tgtEl>
                                        <p:attrNameLst>
                                          <p:attrName>ppt_x</p:attrName>
                                        </p:attrNameLst>
                                      </p:cBhvr>
                                      <p:tavLst>
                                        <p:tav tm="0">
                                          <p:val>
                                            <p:strVal val="#ppt_x"/>
                                          </p:val>
                                        </p:tav>
                                        <p:tav tm="100000">
                                          <p:val>
                                            <p:strVal val="#ppt_x"/>
                                          </p:val>
                                        </p:tav>
                                      </p:tavLst>
                                    </p:anim>
                                    <p:anim calcmode="lin" valueType="num">
                                      <p:cBhvr>
                                        <p:cTn id="39" dur="1000" fill="hold"/>
                                        <p:tgtEl>
                                          <p:spTgt spid="25"/>
                                        </p:tgtEl>
                                        <p:attrNameLst>
                                          <p:attrName>ppt_y</p:attrName>
                                        </p:attrNameLst>
                                      </p:cBhvr>
                                      <p:tavLst>
                                        <p:tav tm="0">
                                          <p:val>
                                            <p:strVal val="#ppt_y+.1"/>
                                          </p:val>
                                        </p:tav>
                                        <p:tav tm="100000">
                                          <p:val>
                                            <p:strVal val="#ppt_y"/>
                                          </p:val>
                                        </p:tav>
                                      </p:tavLst>
                                    </p:anim>
                                  </p:childTnLst>
                                </p:cTn>
                              </p:par>
                            </p:childTnLst>
                          </p:cTn>
                        </p:par>
                        <p:par>
                          <p:cTn id="40" fill="hold">
                            <p:stCondLst>
                              <p:cond delay="5500"/>
                            </p:stCondLst>
                            <p:childTnLst>
                              <p:par>
                                <p:cTn id="41" presetID="22" presetClass="entr" presetSubtype="8" fill="hold" grpId="0" nodeType="after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wipe(left)">
                                      <p:cBhvr>
                                        <p:cTn id="43" dur="500"/>
                                        <p:tgtEl>
                                          <p:spTgt spid="12"/>
                                        </p:tgtEl>
                                      </p:cBhvr>
                                    </p:animEffect>
                                  </p:childTnLst>
                                </p:cTn>
                              </p:par>
                            </p:childTnLst>
                          </p:cTn>
                        </p:par>
                        <p:par>
                          <p:cTn id="44" fill="hold">
                            <p:stCondLst>
                              <p:cond delay="6000"/>
                            </p:stCondLst>
                            <p:childTnLst>
                              <p:par>
                                <p:cTn id="45" presetID="42" presetClass="entr" presetSubtype="0" fill="hold" nodeType="after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fade">
                                      <p:cBhvr>
                                        <p:cTn id="47" dur="1000"/>
                                        <p:tgtEl>
                                          <p:spTgt spid="28"/>
                                        </p:tgtEl>
                                      </p:cBhvr>
                                    </p:animEffect>
                                    <p:anim calcmode="lin" valueType="num">
                                      <p:cBhvr>
                                        <p:cTn id="48" dur="1000" fill="hold"/>
                                        <p:tgtEl>
                                          <p:spTgt spid="28"/>
                                        </p:tgtEl>
                                        <p:attrNameLst>
                                          <p:attrName>ppt_x</p:attrName>
                                        </p:attrNameLst>
                                      </p:cBhvr>
                                      <p:tavLst>
                                        <p:tav tm="0">
                                          <p:val>
                                            <p:strVal val="#ppt_x"/>
                                          </p:val>
                                        </p:tav>
                                        <p:tav tm="100000">
                                          <p:val>
                                            <p:strVal val="#ppt_x"/>
                                          </p:val>
                                        </p:tav>
                                      </p:tavLst>
                                    </p:anim>
                                    <p:anim calcmode="lin" valueType="num">
                                      <p:cBhvr>
                                        <p:cTn id="49" dur="1000" fill="hold"/>
                                        <p:tgtEl>
                                          <p:spTgt spid="28"/>
                                        </p:tgtEl>
                                        <p:attrNameLst>
                                          <p:attrName>ppt_y</p:attrName>
                                        </p:attrNameLst>
                                      </p:cBhvr>
                                      <p:tavLst>
                                        <p:tav tm="0">
                                          <p:val>
                                            <p:strVal val="#ppt_y+.1"/>
                                          </p:val>
                                        </p:tav>
                                        <p:tav tm="100000">
                                          <p:val>
                                            <p:strVal val="#ppt_y"/>
                                          </p:val>
                                        </p:tav>
                                      </p:tavLst>
                                    </p:anim>
                                  </p:childTnLst>
                                </p:cTn>
                              </p:par>
                            </p:childTnLst>
                          </p:cTn>
                        </p:par>
                        <p:par>
                          <p:cTn id="50" fill="hold">
                            <p:stCondLst>
                              <p:cond delay="7000"/>
                            </p:stCondLst>
                            <p:childTnLst>
                              <p:par>
                                <p:cTn id="51" presetID="22" presetClass="entr" presetSubtype="4" fill="hold" grpId="0" nodeType="after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wipe(down)">
                                      <p:cBhvr>
                                        <p:cTn id="53" dur="500"/>
                                        <p:tgtEl>
                                          <p:spTgt spid="13"/>
                                        </p:tgtEl>
                                      </p:cBhvr>
                                    </p:animEffect>
                                  </p:childTnLst>
                                </p:cTn>
                              </p:par>
                            </p:childTnLst>
                          </p:cTn>
                        </p:par>
                        <p:par>
                          <p:cTn id="54" fill="hold">
                            <p:stCondLst>
                              <p:cond delay="7500"/>
                            </p:stCondLst>
                            <p:childTnLst>
                              <p:par>
                                <p:cTn id="55" presetID="42" presetClass="entr" presetSubtype="0" fill="hold" nodeType="afterEffect">
                                  <p:stCondLst>
                                    <p:cond delay="0"/>
                                  </p:stCondLst>
                                  <p:childTnLst>
                                    <p:set>
                                      <p:cBhvr>
                                        <p:cTn id="56" dur="1" fill="hold">
                                          <p:stCondLst>
                                            <p:cond delay="0"/>
                                          </p:stCondLst>
                                        </p:cTn>
                                        <p:tgtEl>
                                          <p:spTgt spid="31"/>
                                        </p:tgtEl>
                                        <p:attrNameLst>
                                          <p:attrName>style.visibility</p:attrName>
                                        </p:attrNameLst>
                                      </p:cBhvr>
                                      <p:to>
                                        <p:strVal val="visible"/>
                                      </p:to>
                                    </p:set>
                                    <p:animEffect transition="in" filter="fade">
                                      <p:cBhvr>
                                        <p:cTn id="57" dur="1000"/>
                                        <p:tgtEl>
                                          <p:spTgt spid="31"/>
                                        </p:tgtEl>
                                      </p:cBhvr>
                                    </p:animEffect>
                                    <p:anim calcmode="lin" valueType="num">
                                      <p:cBhvr>
                                        <p:cTn id="58" dur="1000" fill="hold"/>
                                        <p:tgtEl>
                                          <p:spTgt spid="31"/>
                                        </p:tgtEl>
                                        <p:attrNameLst>
                                          <p:attrName>ppt_x</p:attrName>
                                        </p:attrNameLst>
                                      </p:cBhvr>
                                      <p:tavLst>
                                        <p:tav tm="0">
                                          <p:val>
                                            <p:strVal val="#ppt_x"/>
                                          </p:val>
                                        </p:tav>
                                        <p:tav tm="100000">
                                          <p:val>
                                            <p:strVal val="#ppt_x"/>
                                          </p:val>
                                        </p:tav>
                                      </p:tavLst>
                                    </p:anim>
                                    <p:anim calcmode="lin" valueType="num">
                                      <p:cBhvr>
                                        <p:cTn id="5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2" grpId="0" animBg="1"/>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a:extLst>
              <a:ext uri="{28A0092B-C50C-407E-A947-70E740481C1C}">
                <a14:useLocalDpi xmlns:a14="http://schemas.microsoft.com/office/drawing/2010/main" val="0"/>
              </a:ext>
            </a:extLst>
          </a:blip>
          <a:srcRect b="79586"/>
          <a:stretch>
            <a:fillRect/>
          </a:stretch>
        </p:blipFill>
        <p:spPr>
          <a:xfrm flipV="1">
            <a:off x="0" y="0"/>
            <a:ext cx="12234118" cy="1369302"/>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6897" y="0"/>
            <a:ext cx="1715115" cy="987906"/>
          </a:xfrm>
          <a:prstGeom prst="rect">
            <a:avLst/>
          </a:prstGeom>
        </p:spPr>
      </p:pic>
      <p:pic>
        <p:nvPicPr>
          <p:cNvPr id="11" name="图片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85233" y="-26350"/>
            <a:ext cx="2672936" cy="711001"/>
          </a:xfrm>
          <a:prstGeom prst="rect">
            <a:avLst/>
          </a:prstGeom>
        </p:spPr>
      </p:pic>
      <p:sp>
        <p:nvSpPr>
          <p:cNvPr id="19" name="文本框 18"/>
          <p:cNvSpPr txBox="1"/>
          <p:nvPr/>
        </p:nvSpPr>
        <p:spPr>
          <a:xfrm>
            <a:off x="2553916" y="78454"/>
            <a:ext cx="2659702" cy="830997"/>
          </a:xfrm>
          <a:prstGeom prst="rect">
            <a:avLst/>
          </a:prstGeom>
          <a:noFill/>
        </p:spPr>
        <p:txBody>
          <a:bodyPr wrap="none" rtlCol="0">
            <a:spAutoFit/>
          </a:bodyPr>
          <a:lstStyle/>
          <a:p>
            <a:r>
              <a:rPr lang="zh-CN" altLang="en-US" sz="4800" b="1" dirty="0" smtClean="0">
                <a:solidFill>
                  <a:srgbClr val="FDFDFD"/>
                </a:solidFill>
                <a:latin typeface="幼圆" panose="02010509060101010101" pitchFamily="49" charset="-122"/>
                <a:ea typeface="幼圆" panose="02010509060101010101" pitchFamily="49" charset="-122"/>
              </a:rPr>
              <a:t>教学流程</a:t>
            </a:r>
            <a:endParaRPr lang="zh-CN" altLang="en-US" sz="4800" b="1" dirty="0">
              <a:solidFill>
                <a:srgbClr val="FDFDFD"/>
              </a:solidFill>
              <a:latin typeface="幼圆" panose="02010509060101010101" pitchFamily="49" charset="-122"/>
              <a:ea typeface="幼圆" panose="02010509060101010101" pitchFamily="49" charset="-122"/>
            </a:endParaRPr>
          </a:p>
        </p:txBody>
      </p:sp>
      <p:pic>
        <p:nvPicPr>
          <p:cNvPr id="21" name="图片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55554" y="256275"/>
            <a:ext cx="4178564" cy="909452"/>
          </a:xfrm>
          <a:prstGeom prst="rect">
            <a:avLst/>
          </a:prstGeom>
        </p:spPr>
      </p:pic>
      <p:grpSp>
        <p:nvGrpSpPr>
          <p:cNvPr id="7" name="组合 6"/>
          <p:cNvGrpSpPr/>
          <p:nvPr/>
        </p:nvGrpSpPr>
        <p:grpSpPr>
          <a:xfrm>
            <a:off x="1728282" y="2057398"/>
            <a:ext cx="3968710" cy="1979962"/>
            <a:chOff x="1728282" y="2057398"/>
            <a:chExt cx="3968710" cy="1979962"/>
          </a:xfrm>
        </p:grpSpPr>
        <p:grpSp>
          <p:nvGrpSpPr>
            <p:cNvPr id="8" name="组合 7"/>
            <p:cNvGrpSpPr/>
            <p:nvPr/>
          </p:nvGrpSpPr>
          <p:grpSpPr>
            <a:xfrm>
              <a:off x="1728282" y="2057398"/>
              <a:ext cx="3968710" cy="1979962"/>
              <a:chOff x="1728282" y="2057398"/>
              <a:chExt cx="3968710" cy="1979962"/>
            </a:xfrm>
          </p:grpSpPr>
          <p:sp>
            <p:nvSpPr>
              <p:cNvPr id="13" name="任意多边形 12"/>
              <p:cNvSpPr/>
              <p:nvPr/>
            </p:nvSpPr>
            <p:spPr>
              <a:xfrm>
                <a:off x="1728282" y="3144743"/>
                <a:ext cx="3968710" cy="892617"/>
              </a:xfrm>
              <a:custGeom>
                <a:avLst/>
                <a:gdLst>
                  <a:gd name="connsiteX0" fmla="*/ 3571103 w 3571103"/>
                  <a:gd name="connsiteY0" fmla="*/ 0 h 803190"/>
                  <a:gd name="connsiteX1" fmla="*/ 259492 w 3571103"/>
                  <a:gd name="connsiteY1" fmla="*/ 0 h 803190"/>
                  <a:gd name="connsiteX2" fmla="*/ 0 w 3571103"/>
                  <a:gd name="connsiteY2" fmla="*/ 420130 h 803190"/>
                  <a:gd name="connsiteX3" fmla="*/ 271849 w 3571103"/>
                  <a:gd name="connsiteY3" fmla="*/ 803190 h 803190"/>
                  <a:gd name="connsiteX4" fmla="*/ 2842054 w 3571103"/>
                  <a:gd name="connsiteY4" fmla="*/ 803190 h 803190"/>
                  <a:gd name="connsiteX5" fmla="*/ 3571103 w 3571103"/>
                  <a:gd name="connsiteY5" fmla="*/ 0 h 803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71103" h="803190">
                    <a:moveTo>
                      <a:pt x="3571103" y="0"/>
                    </a:moveTo>
                    <a:lnTo>
                      <a:pt x="259492" y="0"/>
                    </a:lnTo>
                    <a:lnTo>
                      <a:pt x="0" y="420130"/>
                    </a:lnTo>
                    <a:lnTo>
                      <a:pt x="271849" y="803190"/>
                    </a:lnTo>
                    <a:lnTo>
                      <a:pt x="2842054" y="803190"/>
                    </a:lnTo>
                    <a:lnTo>
                      <a:pt x="3571103" y="0"/>
                    </a:lnTo>
                    <a:close/>
                  </a:path>
                </a:pathLst>
              </a:cu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4" name="五边形 13"/>
              <p:cNvSpPr/>
              <p:nvPr/>
            </p:nvSpPr>
            <p:spPr>
              <a:xfrm rot="16200000">
                <a:off x="4707012" y="2154762"/>
                <a:ext cx="1087344" cy="892616"/>
              </a:xfrm>
              <a:prstGeom prst="homePlate">
                <a:avLst>
                  <a:gd name="adj" fmla="val 31538"/>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 name="Freeform 48"/>
            <p:cNvSpPr>
              <a:spLocks noEditPoints="1"/>
            </p:cNvSpPr>
            <p:nvPr/>
          </p:nvSpPr>
          <p:spPr bwMode="auto">
            <a:xfrm>
              <a:off x="5025633" y="2426673"/>
              <a:ext cx="450099" cy="430834"/>
            </a:xfrm>
            <a:custGeom>
              <a:avLst/>
              <a:gdLst>
                <a:gd name="T0" fmla="*/ 419 w 628"/>
                <a:gd name="T1" fmla="*/ 232 h 600"/>
                <a:gd name="T2" fmla="*/ 411 w 628"/>
                <a:gd name="T3" fmla="*/ 249 h 600"/>
                <a:gd name="T4" fmla="*/ 408 w 628"/>
                <a:gd name="T5" fmla="*/ 261 h 600"/>
                <a:gd name="T6" fmla="*/ 409 w 628"/>
                <a:gd name="T7" fmla="*/ 283 h 600"/>
                <a:gd name="T8" fmla="*/ 417 w 628"/>
                <a:gd name="T9" fmla="*/ 304 h 600"/>
                <a:gd name="T10" fmla="*/ 424 w 628"/>
                <a:gd name="T11" fmla="*/ 315 h 600"/>
                <a:gd name="T12" fmla="*/ 441 w 628"/>
                <a:gd name="T13" fmla="*/ 330 h 600"/>
                <a:gd name="T14" fmla="*/ 453 w 628"/>
                <a:gd name="T15" fmla="*/ 335 h 600"/>
                <a:gd name="T16" fmla="*/ 478 w 628"/>
                <a:gd name="T17" fmla="*/ 200 h 600"/>
                <a:gd name="T18" fmla="*/ 449 w 628"/>
                <a:gd name="T19" fmla="*/ 206 h 600"/>
                <a:gd name="T20" fmla="*/ 433 w 628"/>
                <a:gd name="T21" fmla="*/ 216 h 600"/>
                <a:gd name="T22" fmla="*/ 425 w 628"/>
                <a:gd name="T23" fmla="*/ 224 h 600"/>
                <a:gd name="T24" fmla="*/ 384 w 628"/>
                <a:gd name="T25" fmla="*/ 70 h 600"/>
                <a:gd name="T26" fmla="*/ 314 w 628"/>
                <a:gd name="T27" fmla="*/ 140 h 600"/>
                <a:gd name="T28" fmla="*/ 379 w 628"/>
                <a:gd name="T29" fmla="*/ 283 h 600"/>
                <a:gd name="T30" fmla="*/ 379 w 628"/>
                <a:gd name="T31" fmla="*/ 254 h 600"/>
                <a:gd name="T32" fmla="*/ 359 w 628"/>
                <a:gd name="T33" fmla="*/ 154 h 600"/>
                <a:gd name="T34" fmla="*/ 250 w 628"/>
                <a:gd name="T35" fmla="*/ 270 h 600"/>
                <a:gd name="T36" fmla="*/ 314 w 628"/>
                <a:gd name="T37" fmla="*/ 396 h 600"/>
                <a:gd name="T38" fmla="*/ 282 w 628"/>
                <a:gd name="T39" fmla="*/ 400 h 600"/>
                <a:gd name="T40" fmla="*/ 267 w 628"/>
                <a:gd name="T41" fmla="*/ 382 h 600"/>
                <a:gd name="T42" fmla="*/ 257 w 628"/>
                <a:gd name="T43" fmla="*/ 374 h 600"/>
                <a:gd name="T44" fmla="*/ 214 w 628"/>
                <a:gd name="T45" fmla="*/ 356 h 600"/>
                <a:gd name="T46" fmla="*/ 195 w 628"/>
                <a:gd name="T47" fmla="*/ 354 h 600"/>
                <a:gd name="T48" fmla="*/ 0 w 628"/>
                <a:gd name="T49" fmla="*/ 600 h 600"/>
                <a:gd name="T50" fmla="*/ 83 w 628"/>
                <a:gd name="T51" fmla="*/ 454 h 600"/>
                <a:gd name="T52" fmla="*/ 216 w 628"/>
                <a:gd name="T53" fmla="*/ 454 h 600"/>
                <a:gd name="T54" fmla="*/ 301 w 628"/>
                <a:gd name="T55" fmla="*/ 600 h 600"/>
                <a:gd name="T56" fmla="*/ 282 w 628"/>
                <a:gd name="T57" fmla="*/ 400 h 600"/>
                <a:gd name="T58" fmla="*/ 433 w 628"/>
                <a:gd name="T59" fmla="*/ 354 h 600"/>
                <a:gd name="T60" fmla="*/ 413 w 628"/>
                <a:gd name="T61" fmla="*/ 356 h 600"/>
                <a:gd name="T62" fmla="*/ 361 w 628"/>
                <a:gd name="T63" fmla="*/ 382 h 600"/>
                <a:gd name="T64" fmla="*/ 353 w 628"/>
                <a:gd name="T65" fmla="*/ 391 h 600"/>
                <a:gd name="T66" fmla="*/ 389 w 628"/>
                <a:gd name="T67" fmla="*/ 600 h 600"/>
                <a:gd name="T68" fmla="*/ 410 w 628"/>
                <a:gd name="T69" fmla="*/ 600 h 600"/>
                <a:gd name="T70" fmla="*/ 564 w 628"/>
                <a:gd name="T71" fmla="*/ 454 h 600"/>
                <a:gd name="T72" fmla="*/ 628 w 628"/>
                <a:gd name="T73" fmla="*/ 460 h 600"/>
                <a:gd name="T74" fmla="*/ 151 w 628"/>
                <a:gd name="T75" fmla="*/ 340 h 600"/>
                <a:gd name="T76" fmla="*/ 186 w 628"/>
                <a:gd name="T77" fmla="*/ 330 h 600"/>
                <a:gd name="T78" fmla="*/ 196 w 628"/>
                <a:gd name="T79" fmla="*/ 323 h 600"/>
                <a:gd name="T80" fmla="*/ 216 w 628"/>
                <a:gd name="T81" fmla="*/ 295 h 600"/>
                <a:gd name="T82" fmla="*/ 219 w 628"/>
                <a:gd name="T83" fmla="*/ 281 h 600"/>
                <a:gd name="T84" fmla="*/ 219 w 628"/>
                <a:gd name="T85" fmla="*/ 258 h 600"/>
                <a:gd name="T86" fmla="*/ 214 w 628"/>
                <a:gd name="T87" fmla="*/ 241 h 600"/>
                <a:gd name="T88" fmla="*/ 208 w 628"/>
                <a:gd name="T89" fmla="*/ 231 h 600"/>
                <a:gd name="T90" fmla="*/ 195 w 628"/>
                <a:gd name="T91" fmla="*/ 217 h 600"/>
                <a:gd name="T92" fmla="*/ 186 w 628"/>
                <a:gd name="T93" fmla="*/ 210 h 600"/>
                <a:gd name="T94" fmla="*/ 151 w 628"/>
                <a:gd name="T95" fmla="*/ 200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28" h="600">
                  <a:moveTo>
                    <a:pt x="425" y="224"/>
                  </a:moveTo>
                  <a:cubicBezTo>
                    <a:pt x="423" y="226"/>
                    <a:pt x="421" y="229"/>
                    <a:pt x="420" y="231"/>
                  </a:cubicBezTo>
                  <a:cubicBezTo>
                    <a:pt x="419" y="231"/>
                    <a:pt x="419" y="232"/>
                    <a:pt x="419" y="232"/>
                  </a:cubicBezTo>
                  <a:cubicBezTo>
                    <a:pt x="418" y="234"/>
                    <a:pt x="416" y="236"/>
                    <a:pt x="415" y="239"/>
                  </a:cubicBezTo>
                  <a:cubicBezTo>
                    <a:pt x="415" y="240"/>
                    <a:pt x="414" y="240"/>
                    <a:pt x="414" y="241"/>
                  </a:cubicBezTo>
                  <a:cubicBezTo>
                    <a:pt x="413" y="244"/>
                    <a:pt x="412" y="246"/>
                    <a:pt x="411" y="249"/>
                  </a:cubicBezTo>
                  <a:cubicBezTo>
                    <a:pt x="411" y="249"/>
                    <a:pt x="411" y="250"/>
                    <a:pt x="411" y="250"/>
                  </a:cubicBezTo>
                  <a:cubicBezTo>
                    <a:pt x="410" y="253"/>
                    <a:pt x="409" y="255"/>
                    <a:pt x="409" y="258"/>
                  </a:cubicBezTo>
                  <a:cubicBezTo>
                    <a:pt x="409" y="259"/>
                    <a:pt x="409" y="260"/>
                    <a:pt x="408" y="261"/>
                  </a:cubicBezTo>
                  <a:cubicBezTo>
                    <a:pt x="408" y="264"/>
                    <a:pt x="408" y="267"/>
                    <a:pt x="408" y="270"/>
                  </a:cubicBezTo>
                  <a:cubicBezTo>
                    <a:pt x="408" y="274"/>
                    <a:pt x="408" y="278"/>
                    <a:pt x="409" y="281"/>
                  </a:cubicBezTo>
                  <a:cubicBezTo>
                    <a:pt x="409" y="282"/>
                    <a:pt x="409" y="283"/>
                    <a:pt x="409" y="283"/>
                  </a:cubicBezTo>
                  <a:cubicBezTo>
                    <a:pt x="410" y="287"/>
                    <a:pt x="411" y="290"/>
                    <a:pt x="412" y="293"/>
                  </a:cubicBezTo>
                  <a:cubicBezTo>
                    <a:pt x="412" y="294"/>
                    <a:pt x="412" y="294"/>
                    <a:pt x="412" y="295"/>
                  </a:cubicBezTo>
                  <a:cubicBezTo>
                    <a:pt x="414" y="298"/>
                    <a:pt x="415" y="301"/>
                    <a:pt x="417" y="304"/>
                  </a:cubicBezTo>
                  <a:cubicBezTo>
                    <a:pt x="417" y="305"/>
                    <a:pt x="417" y="305"/>
                    <a:pt x="418" y="306"/>
                  </a:cubicBezTo>
                  <a:cubicBezTo>
                    <a:pt x="420" y="309"/>
                    <a:pt x="422" y="312"/>
                    <a:pt x="424" y="315"/>
                  </a:cubicBezTo>
                  <a:cubicBezTo>
                    <a:pt x="424" y="315"/>
                    <a:pt x="424" y="315"/>
                    <a:pt x="424" y="315"/>
                  </a:cubicBezTo>
                  <a:cubicBezTo>
                    <a:pt x="427" y="318"/>
                    <a:pt x="429" y="320"/>
                    <a:pt x="432" y="323"/>
                  </a:cubicBezTo>
                  <a:cubicBezTo>
                    <a:pt x="432" y="323"/>
                    <a:pt x="432" y="323"/>
                    <a:pt x="432" y="323"/>
                  </a:cubicBezTo>
                  <a:cubicBezTo>
                    <a:pt x="435" y="326"/>
                    <a:pt x="438" y="328"/>
                    <a:pt x="441" y="330"/>
                  </a:cubicBezTo>
                  <a:cubicBezTo>
                    <a:pt x="442" y="330"/>
                    <a:pt x="442" y="330"/>
                    <a:pt x="442" y="330"/>
                  </a:cubicBezTo>
                  <a:cubicBezTo>
                    <a:pt x="446" y="332"/>
                    <a:pt x="449" y="334"/>
                    <a:pt x="452" y="335"/>
                  </a:cubicBezTo>
                  <a:cubicBezTo>
                    <a:pt x="453" y="335"/>
                    <a:pt x="453" y="335"/>
                    <a:pt x="453" y="335"/>
                  </a:cubicBezTo>
                  <a:cubicBezTo>
                    <a:pt x="461" y="338"/>
                    <a:pt x="469" y="340"/>
                    <a:pt x="478" y="340"/>
                  </a:cubicBezTo>
                  <a:cubicBezTo>
                    <a:pt x="516" y="340"/>
                    <a:pt x="547" y="309"/>
                    <a:pt x="547" y="270"/>
                  </a:cubicBezTo>
                  <a:cubicBezTo>
                    <a:pt x="547" y="231"/>
                    <a:pt x="516" y="200"/>
                    <a:pt x="478" y="200"/>
                  </a:cubicBezTo>
                  <a:cubicBezTo>
                    <a:pt x="468" y="200"/>
                    <a:pt x="458" y="202"/>
                    <a:pt x="450" y="206"/>
                  </a:cubicBezTo>
                  <a:cubicBezTo>
                    <a:pt x="450" y="206"/>
                    <a:pt x="450" y="206"/>
                    <a:pt x="450" y="206"/>
                  </a:cubicBezTo>
                  <a:cubicBezTo>
                    <a:pt x="449" y="206"/>
                    <a:pt x="449" y="206"/>
                    <a:pt x="449" y="206"/>
                  </a:cubicBezTo>
                  <a:cubicBezTo>
                    <a:pt x="446" y="208"/>
                    <a:pt x="444" y="209"/>
                    <a:pt x="442" y="210"/>
                  </a:cubicBezTo>
                  <a:cubicBezTo>
                    <a:pt x="441" y="210"/>
                    <a:pt x="441" y="211"/>
                    <a:pt x="440" y="211"/>
                  </a:cubicBezTo>
                  <a:cubicBezTo>
                    <a:pt x="438" y="213"/>
                    <a:pt x="435" y="215"/>
                    <a:pt x="433" y="216"/>
                  </a:cubicBezTo>
                  <a:cubicBezTo>
                    <a:pt x="433" y="217"/>
                    <a:pt x="432" y="217"/>
                    <a:pt x="432" y="217"/>
                  </a:cubicBezTo>
                  <a:cubicBezTo>
                    <a:pt x="430" y="219"/>
                    <a:pt x="428" y="221"/>
                    <a:pt x="426" y="223"/>
                  </a:cubicBezTo>
                  <a:cubicBezTo>
                    <a:pt x="426" y="223"/>
                    <a:pt x="425" y="224"/>
                    <a:pt x="425" y="224"/>
                  </a:cubicBezTo>
                  <a:close/>
                  <a:moveTo>
                    <a:pt x="314" y="140"/>
                  </a:moveTo>
                  <a:lnTo>
                    <a:pt x="314" y="140"/>
                  </a:lnTo>
                  <a:cubicBezTo>
                    <a:pt x="353" y="140"/>
                    <a:pt x="384" y="108"/>
                    <a:pt x="384" y="70"/>
                  </a:cubicBezTo>
                  <a:cubicBezTo>
                    <a:pt x="384" y="31"/>
                    <a:pt x="353" y="0"/>
                    <a:pt x="314" y="0"/>
                  </a:cubicBezTo>
                  <a:cubicBezTo>
                    <a:pt x="275" y="0"/>
                    <a:pt x="244" y="31"/>
                    <a:pt x="244" y="70"/>
                  </a:cubicBezTo>
                  <a:cubicBezTo>
                    <a:pt x="244" y="108"/>
                    <a:pt x="275" y="140"/>
                    <a:pt x="314" y="140"/>
                  </a:cubicBezTo>
                  <a:close/>
                  <a:moveTo>
                    <a:pt x="379" y="336"/>
                  </a:moveTo>
                  <a:lnTo>
                    <a:pt x="379" y="336"/>
                  </a:lnTo>
                  <a:lnTo>
                    <a:pt x="379" y="283"/>
                  </a:lnTo>
                  <a:cubicBezTo>
                    <a:pt x="379" y="279"/>
                    <a:pt x="378" y="274"/>
                    <a:pt x="378" y="270"/>
                  </a:cubicBezTo>
                  <a:cubicBezTo>
                    <a:pt x="378" y="266"/>
                    <a:pt x="379" y="262"/>
                    <a:pt x="379" y="257"/>
                  </a:cubicBezTo>
                  <a:lnTo>
                    <a:pt x="379" y="254"/>
                  </a:lnTo>
                  <a:lnTo>
                    <a:pt x="380" y="254"/>
                  </a:lnTo>
                  <a:cubicBezTo>
                    <a:pt x="385" y="223"/>
                    <a:pt x="404" y="197"/>
                    <a:pt x="431" y="183"/>
                  </a:cubicBezTo>
                  <a:cubicBezTo>
                    <a:pt x="412" y="165"/>
                    <a:pt x="387" y="154"/>
                    <a:pt x="359" y="154"/>
                  </a:cubicBezTo>
                  <a:lnTo>
                    <a:pt x="269" y="154"/>
                  </a:lnTo>
                  <a:cubicBezTo>
                    <a:pt x="241" y="154"/>
                    <a:pt x="216" y="165"/>
                    <a:pt x="197" y="183"/>
                  </a:cubicBezTo>
                  <a:cubicBezTo>
                    <a:pt x="228" y="199"/>
                    <a:pt x="250" y="232"/>
                    <a:pt x="250" y="270"/>
                  </a:cubicBezTo>
                  <a:cubicBezTo>
                    <a:pt x="250" y="278"/>
                    <a:pt x="249" y="285"/>
                    <a:pt x="247" y="293"/>
                  </a:cubicBezTo>
                  <a:lnTo>
                    <a:pt x="247" y="335"/>
                  </a:lnTo>
                  <a:cubicBezTo>
                    <a:pt x="276" y="347"/>
                    <a:pt x="299" y="369"/>
                    <a:pt x="314" y="396"/>
                  </a:cubicBezTo>
                  <a:cubicBezTo>
                    <a:pt x="328" y="369"/>
                    <a:pt x="352" y="348"/>
                    <a:pt x="379" y="336"/>
                  </a:cubicBezTo>
                  <a:close/>
                  <a:moveTo>
                    <a:pt x="282" y="400"/>
                  </a:moveTo>
                  <a:lnTo>
                    <a:pt x="282" y="400"/>
                  </a:lnTo>
                  <a:cubicBezTo>
                    <a:pt x="280" y="397"/>
                    <a:pt x="278" y="394"/>
                    <a:pt x="275" y="391"/>
                  </a:cubicBezTo>
                  <a:cubicBezTo>
                    <a:pt x="275" y="390"/>
                    <a:pt x="274" y="390"/>
                    <a:pt x="274" y="390"/>
                  </a:cubicBezTo>
                  <a:cubicBezTo>
                    <a:pt x="272" y="387"/>
                    <a:pt x="270" y="385"/>
                    <a:pt x="267" y="382"/>
                  </a:cubicBezTo>
                  <a:cubicBezTo>
                    <a:pt x="267" y="382"/>
                    <a:pt x="266" y="382"/>
                    <a:pt x="266" y="381"/>
                  </a:cubicBezTo>
                  <a:cubicBezTo>
                    <a:pt x="263" y="379"/>
                    <a:pt x="261" y="377"/>
                    <a:pt x="258" y="375"/>
                  </a:cubicBezTo>
                  <a:cubicBezTo>
                    <a:pt x="257" y="374"/>
                    <a:pt x="257" y="374"/>
                    <a:pt x="257" y="374"/>
                  </a:cubicBezTo>
                  <a:cubicBezTo>
                    <a:pt x="247" y="367"/>
                    <a:pt x="237" y="362"/>
                    <a:pt x="225" y="359"/>
                  </a:cubicBezTo>
                  <a:cubicBezTo>
                    <a:pt x="223" y="358"/>
                    <a:pt x="220" y="357"/>
                    <a:pt x="218" y="357"/>
                  </a:cubicBezTo>
                  <a:cubicBezTo>
                    <a:pt x="217" y="356"/>
                    <a:pt x="215" y="356"/>
                    <a:pt x="214" y="356"/>
                  </a:cubicBezTo>
                  <a:cubicBezTo>
                    <a:pt x="212" y="356"/>
                    <a:pt x="210" y="355"/>
                    <a:pt x="208" y="355"/>
                  </a:cubicBezTo>
                  <a:cubicBezTo>
                    <a:pt x="207" y="355"/>
                    <a:pt x="206" y="355"/>
                    <a:pt x="205" y="355"/>
                  </a:cubicBezTo>
                  <a:cubicBezTo>
                    <a:pt x="202" y="354"/>
                    <a:pt x="199" y="354"/>
                    <a:pt x="195" y="354"/>
                  </a:cubicBezTo>
                  <a:lnTo>
                    <a:pt x="105" y="354"/>
                  </a:lnTo>
                  <a:cubicBezTo>
                    <a:pt x="47" y="354"/>
                    <a:pt x="0" y="401"/>
                    <a:pt x="0" y="460"/>
                  </a:cubicBezTo>
                  <a:lnTo>
                    <a:pt x="0" y="600"/>
                  </a:lnTo>
                  <a:lnTo>
                    <a:pt x="62" y="600"/>
                  </a:lnTo>
                  <a:lnTo>
                    <a:pt x="62" y="454"/>
                  </a:lnTo>
                  <a:lnTo>
                    <a:pt x="83" y="454"/>
                  </a:lnTo>
                  <a:lnTo>
                    <a:pt x="83" y="600"/>
                  </a:lnTo>
                  <a:lnTo>
                    <a:pt x="216" y="600"/>
                  </a:lnTo>
                  <a:lnTo>
                    <a:pt x="216" y="454"/>
                  </a:lnTo>
                  <a:lnTo>
                    <a:pt x="237" y="454"/>
                  </a:lnTo>
                  <a:lnTo>
                    <a:pt x="237" y="600"/>
                  </a:lnTo>
                  <a:lnTo>
                    <a:pt x="301" y="600"/>
                  </a:lnTo>
                  <a:lnTo>
                    <a:pt x="301" y="460"/>
                  </a:lnTo>
                  <a:cubicBezTo>
                    <a:pt x="301" y="437"/>
                    <a:pt x="294" y="417"/>
                    <a:pt x="282" y="400"/>
                  </a:cubicBezTo>
                  <a:cubicBezTo>
                    <a:pt x="282" y="400"/>
                    <a:pt x="282" y="400"/>
                    <a:pt x="282" y="400"/>
                  </a:cubicBezTo>
                  <a:close/>
                  <a:moveTo>
                    <a:pt x="523" y="354"/>
                  </a:moveTo>
                  <a:lnTo>
                    <a:pt x="523" y="354"/>
                  </a:lnTo>
                  <a:lnTo>
                    <a:pt x="433" y="354"/>
                  </a:lnTo>
                  <a:cubicBezTo>
                    <a:pt x="429" y="354"/>
                    <a:pt x="426" y="354"/>
                    <a:pt x="423" y="355"/>
                  </a:cubicBezTo>
                  <a:cubicBezTo>
                    <a:pt x="422" y="355"/>
                    <a:pt x="421" y="355"/>
                    <a:pt x="420" y="355"/>
                  </a:cubicBezTo>
                  <a:cubicBezTo>
                    <a:pt x="418" y="355"/>
                    <a:pt x="415" y="356"/>
                    <a:pt x="413" y="356"/>
                  </a:cubicBezTo>
                  <a:cubicBezTo>
                    <a:pt x="412" y="356"/>
                    <a:pt x="411" y="356"/>
                    <a:pt x="410" y="357"/>
                  </a:cubicBezTo>
                  <a:cubicBezTo>
                    <a:pt x="408" y="357"/>
                    <a:pt x="405" y="358"/>
                    <a:pt x="403" y="358"/>
                  </a:cubicBezTo>
                  <a:cubicBezTo>
                    <a:pt x="387" y="363"/>
                    <a:pt x="373" y="371"/>
                    <a:pt x="361" y="382"/>
                  </a:cubicBezTo>
                  <a:cubicBezTo>
                    <a:pt x="361" y="382"/>
                    <a:pt x="361" y="382"/>
                    <a:pt x="361" y="383"/>
                  </a:cubicBezTo>
                  <a:cubicBezTo>
                    <a:pt x="358" y="385"/>
                    <a:pt x="356" y="388"/>
                    <a:pt x="353" y="390"/>
                  </a:cubicBezTo>
                  <a:cubicBezTo>
                    <a:pt x="353" y="390"/>
                    <a:pt x="353" y="391"/>
                    <a:pt x="353" y="391"/>
                  </a:cubicBezTo>
                  <a:cubicBezTo>
                    <a:pt x="337" y="409"/>
                    <a:pt x="327" y="433"/>
                    <a:pt x="327" y="460"/>
                  </a:cubicBezTo>
                  <a:lnTo>
                    <a:pt x="327" y="600"/>
                  </a:lnTo>
                  <a:lnTo>
                    <a:pt x="389" y="600"/>
                  </a:lnTo>
                  <a:lnTo>
                    <a:pt x="389" y="454"/>
                  </a:lnTo>
                  <a:lnTo>
                    <a:pt x="410" y="454"/>
                  </a:lnTo>
                  <a:lnTo>
                    <a:pt x="410" y="600"/>
                  </a:lnTo>
                  <a:lnTo>
                    <a:pt x="543" y="600"/>
                  </a:lnTo>
                  <a:lnTo>
                    <a:pt x="543" y="454"/>
                  </a:lnTo>
                  <a:lnTo>
                    <a:pt x="564" y="454"/>
                  </a:lnTo>
                  <a:lnTo>
                    <a:pt x="564" y="600"/>
                  </a:lnTo>
                  <a:lnTo>
                    <a:pt x="628" y="600"/>
                  </a:lnTo>
                  <a:lnTo>
                    <a:pt x="628" y="460"/>
                  </a:lnTo>
                  <a:cubicBezTo>
                    <a:pt x="628" y="401"/>
                    <a:pt x="581" y="354"/>
                    <a:pt x="523" y="354"/>
                  </a:cubicBezTo>
                  <a:close/>
                  <a:moveTo>
                    <a:pt x="151" y="340"/>
                  </a:moveTo>
                  <a:lnTo>
                    <a:pt x="151" y="340"/>
                  </a:lnTo>
                  <a:cubicBezTo>
                    <a:pt x="159" y="340"/>
                    <a:pt x="167" y="338"/>
                    <a:pt x="175" y="335"/>
                  </a:cubicBezTo>
                  <a:cubicBezTo>
                    <a:pt x="175" y="335"/>
                    <a:pt x="175" y="335"/>
                    <a:pt x="176" y="335"/>
                  </a:cubicBezTo>
                  <a:cubicBezTo>
                    <a:pt x="179" y="334"/>
                    <a:pt x="183" y="332"/>
                    <a:pt x="186" y="330"/>
                  </a:cubicBezTo>
                  <a:cubicBezTo>
                    <a:pt x="186" y="330"/>
                    <a:pt x="186" y="330"/>
                    <a:pt x="186" y="330"/>
                  </a:cubicBezTo>
                  <a:cubicBezTo>
                    <a:pt x="190" y="328"/>
                    <a:pt x="193" y="326"/>
                    <a:pt x="196" y="323"/>
                  </a:cubicBezTo>
                  <a:cubicBezTo>
                    <a:pt x="196" y="323"/>
                    <a:pt x="196" y="323"/>
                    <a:pt x="196" y="323"/>
                  </a:cubicBezTo>
                  <a:cubicBezTo>
                    <a:pt x="202" y="318"/>
                    <a:pt x="206" y="312"/>
                    <a:pt x="210" y="306"/>
                  </a:cubicBezTo>
                  <a:cubicBezTo>
                    <a:pt x="211" y="305"/>
                    <a:pt x="211" y="305"/>
                    <a:pt x="211" y="304"/>
                  </a:cubicBezTo>
                  <a:cubicBezTo>
                    <a:pt x="213" y="301"/>
                    <a:pt x="214" y="298"/>
                    <a:pt x="216" y="295"/>
                  </a:cubicBezTo>
                  <a:cubicBezTo>
                    <a:pt x="216" y="294"/>
                    <a:pt x="216" y="294"/>
                    <a:pt x="216" y="293"/>
                  </a:cubicBezTo>
                  <a:cubicBezTo>
                    <a:pt x="217" y="290"/>
                    <a:pt x="218" y="287"/>
                    <a:pt x="219" y="283"/>
                  </a:cubicBezTo>
                  <a:cubicBezTo>
                    <a:pt x="219" y="282"/>
                    <a:pt x="219" y="282"/>
                    <a:pt x="219" y="281"/>
                  </a:cubicBezTo>
                  <a:cubicBezTo>
                    <a:pt x="220" y="278"/>
                    <a:pt x="220" y="274"/>
                    <a:pt x="220" y="270"/>
                  </a:cubicBezTo>
                  <a:cubicBezTo>
                    <a:pt x="220" y="267"/>
                    <a:pt x="220" y="264"/>
                    <a:pt x="220" y="261"/>
                  </a:cubicBezTo>
                  <a:cubicBezTo>
                    <a:pt x="219" y="260"/>
                    <a:pt x="219" y="259"/>
                    <a:pt x="219" y="258"/>
                  </a:cubicBezTo>
                  <a:cubicBezTo>
                    <a:pt x="219" y="255"/>
                    <a:pt x="218" y="252"/>
                    <a:pt x="217" y="250"/>
                  </a:cubicBezTo>
                  <a:cubicBezTo>
                    <a:pt x="217" y="249"/>
                    <a:pt x="217" y="249"/>
                    <a:pt x="217" y="249"/>
                  </a:cubicBezTo>
                  <a:cubicBezTo>
                    <a:pt x="216" y="246"/>
                    <a:pt x="215" y="244"/>
                    <a:pt x="214" y="241"/>
                  </a:cubicBezTo>
                  <a:cubicBezTo>
                    <a:pt x="214" y="240"/>
                    <a:pt x="213" y="240"/>
                    <a:pt x="213" y="239"/>
                  </a:cubicBezTo>
                  <a:cubicBezTo>
                    <a:pt x="212" y="236"/>
                    <a:pt x="210" y="234"/>
                    <a:pt x="209" y="231"/>
                  </a:cubicBezTo>
                  <a:lnTo>
                    <a:pt x="208" y="231"/>
                  </a:lnTo>
                  <a:cubicBezTo>
                    <a:pt x="207" y="229"/>
                    <a:pt x="205" y="226"/>
                    <a:pt x="203" y="224"/>
                  </a:cubicBezTo>
                  <a:cubicBezTo>
                    <a:pt x="203" y="224"/>
                    <a:pt x="202" y="223"/>
                    <a:pt x="202" y="223"/>
                  </a:cubicBezTo>
                  <a:cubicBezTo>
                    <a:pt x="200" y="221"/>
                    <a:pt x="198" y="219"/>
                    <a:pt x="195" y="217"/>
                  </a:cubicBezTo>
                  <a:cubicBezTo>
                    <a:pt x="195" y="217"/>
                    <a:pt x="195" y="217"/>
                    <a:pt x="195" y="216"/>
                  </a:cubicBezTo>
                  <a:cubicBezTo>
                    <a:pt x="193" y="215"/>
                    <a:pt x="190" y="213"/>
                    <a:pt x="188" y="211"/>
                  </a:cubicBezTo>
                  <a:cubicBezTo>
                    <a:pt x="187" y="211"/>
                    <a:pt x="187" y="210"/>
                    <a:pt x="186" y="210"/>
                  </a:cubicBezTo>
                  <a:cubicBezTo>
                    <a:pt x="184" y="209"/>
                    <a:pt x="181" y="207"/>
                    <a:pt x="179" y="206"/>
                  </a:cubicBezTo>
                  <a:cubicBezTo>
                    <a:pt x="179" y="206"/>
                    <a:pt x="178" y="206"/>
                    <a:pt x="178" y="206"/>
                  </a:cubicBezTo>
                  <a:cubicBezTo>
                    <a:pt x="170" y="202"/>
                    <a:pt x="160" y="200"/>
                    <a:pt x="151" y="200"/>
                  </a:cubicBezTo>
                  <a:cubicBezTo>
                    <a:pt x="112" y="200"/>
                    <a:pt x="81" y="231"/>
                    <a:pt x="81" y="270"/>
                  </a:cubicBezTo>
                  <a:cubicBezTo>
                    <a:pt x="81" y="309"/>
                    <a:pt x="112" y="340"/>
                    <a:pt x="151" y="340"/>
                  </a:cubicBezTo>
                  <a:close/>
                </a:path>
              </a:pathLst>
            </a:custGeom>
            <a:solidFill>
              <a:srgbClr val="FCFCFC"/>
            </a:solidFill>
            <a:ln>
              <a:noFill/>
            </a:ln>
          </p:spPr>
          <p:txBody>
            <a:bodyPr vert="horz" wrap="square" lIns="91440" tIns="45720" rIns="91440" bIns="45720" numCol="1" anchor="t" anchorCtr="0" compatLnSpc="1"/>
            <a:lstStyle/>
            <a:p>
              <a:endParaRPr lang="zh-CN" altLang="en-US">
                <a:solidFill>
                  <a:schemeClr val="accent2"/>
                </a:solidFill>
              </a:endParaRPr>
            </a:p>
          </p:txBody>
        </p:sp>
        <p:sp>
          <p:nvSpPr>
            <p:cNvPr id="12" name="矩形 11"/>
            <p:cNvSpPr/>
            <p:nvPr/>
          </p:nvSpPr>
          <p:spPr>
            <a:xfrm flipH="1">
              <a:off x="2020980" y="3390996"/>
              <a:ext cx="3086706" cy="400110"/>
            </a:xfrm>
            <a:prstGeom prst="rect">
              <a:avLst/>
            </a:prstGeom>
            <a:ln>
              <a:noFill/>
            </a:ln>
          </p:spPr>
          <p:txBody>
            <a:bodyPr wrap="square">
              <a:spAutoFit/>
            </a:bodyPr>
            <a:lstStyle/>
            <a:p>
              <a:pPr algn="ctr"/>
              <a:r>
                <a:rPr lang="en-US" altLang="zh-CN" sz="2000" b="1" dirty="0" smtClean="0">
                  <a:solidFill>
                    <a:srgbClr val="FCFCFC"/>
                  </a:solidFill>
                  <a:latin typeface="Kartika" panose="02020503030404060203" pitchFamily="18" charset="0"/>
                  <a:ea typeface="微软雅黑" panose="020B0503020204020204" pitchFamily="34" charset="-122"/>
                  <a:cs typeface="Kartika" panose="02020503030404060203" pitchFamily="18" charset="0"/>
                </a:rPr>
                <a:t>STEP     01</a:t>
              </a:r>
              <a:endParaRPr lang="en-US" altLang="zh-CN" sz="2000" b="1" dirty="0">
                <a:solidFill>
                  <a:srgbClr val="FCFCFC"/>
                </a:solidFill>
                <a:latin typeface="Kartika" panose="02020503030404060203" pitchFamily="18" charset="0"/>
                <a:ea typeface="微软雅黑" panose="020B0503020204020204" pitchFamily="34" charset="-122"/>
                <a:cs typeface="Kartika" panose="02020503030404060203" pitchFamily="18" charset="0"/>
              </a:endParaRPr>
            </a:p>
          </p:txBody>
        </p:sp>
      </p:grpSp>
      <p:grpSp>
        <p:nvGrpSpPr>
          <p:cNvPr id="15" name="组合 14"/>
          <p:cNvGrpSpPr/>
          <p:nvPr/>
        </p:nvGrpSpPr>
        <p:grpSpPr>
          <a:xfrm>
            <a:off x="1728281" y="4272919"/>
            <a:ext cx="3968710" cy="1979961"/>
            <a:chOff x="1728281" y="4272919"/>
            <a:chExt cx="3968710" cy="1979961"/>
          </a:xfrm>
        </p:grpSpPr>
        <p:grpSp>
          <p:nvGrpSpPr>
            <p:cNvPr id="16" name="组合 15"/>
            <p:cNvGrpSpPr/>
            <p:nvPr/>
          </p:nvGrpSpPr>
          <p:grpSpPr>
            <a:xfrm>
              <a:off x="1728281" y="4272919"/>
              <a:ext cx="3968710" cy="1979961"/>
              <a:chOff x="1728281" y="4272919"/>
              <a:chExt cx="3968710" cy="1979961"/>
            </a:xfrm>
          </p:grpSpPr>
          <p:sp>
            <p:nvSpPr>
              <p:cNvPr id="20" name="任意多边形 19"/>
              <p:cNvSpPr/>
              <p:nvPr/>
            </p:nvSpPr>
            <p:spPr>
              <a:xfrm flipV="1">
                <a:off x="1728281" y="4272919"/>
                <a:ext cx="3968710" cy="892617"/>
              </a:xfrm>
              <a:custGeom>
                <a:avLst/>
                <a:gdLst>
                  <a:gd name="connsiteX0" fmla="*/ 3571103 w 3571103"/>
                  <a:gd name="connsiteY0" fmla="*/ 0 h 803190"/>
                  <a:gd name="connsiteX1" fmla="*/ 259492 w 3571103"/>
                  <a:gd name="connsiteY1" fmla="*/ 0 h 803190"/>
                  <a:gd name="connsiteX2" fmla="*/ 0 w 3571103"/>
                  <a:gd name="connsiteY2" fmla="*/ 420130 h 803190"/>
                  <a:gd name="connsiteX3" fmla="*/ 271849 w 3571103"/>
                  <a:gd name="connsiteY3" fmla="*/ 803190 h 803190"/>
                  <a:gd name="connsiteX4" fmla="*/ 2842054 w 3571103"/>
                  <a:gd name="connsiteY4" fmla="*/ 803190 h 803190"/>
                  <a:gd name="connsiteX5" fmla="*/ 3571103 w 3571103"/>
                  <a:gd name="connsiteY5" fmla="*/ 0 h 803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71103" h="803190">
                    <a:moveTo>
                      <a:pt x="3571103" y="0"/>
                    </a:moveTo>
                    <a:lnTo>
                      <a:pt x="259492" y="0"/>
                    </a:lnTo>
                    <a:lnTo>
                      <a:pt x="0" y="420130"/>
                    </a:lnTo>
                    <a:lnTo>
                      <a:pt x="271849" y="803190"/>
                    </a:lnTo>
                    <a:lnTo>
                      <a:pt x="2842054" y="803190"/>
                    </a:lnTo>
                    <a:lnTo>
                      <a:pt x="3571103" y="0"/>
                    </a:lnTo>
                    <a:close/>
                  </a:path>
                </a:pathLst>
              </a:cu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2" name="五边形 21"/>
              <p:cNvSpPr/>
              <p:nvPr/>
            </p:nvSpPr>
            <p:spPr>
              <a:xfrm rot="5400000" flipV="1">
                <a:off x="4707011" y="5262900"/>
                <a:ext cx="1087344" cy="892616"/>
              </a:xfrm>
              <a:prstGeom prst="homePlate">
                <a:avLst>
                  <a:gd name="adj" fmla="val 31538"/>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7" name="Freeform 16"/>
            <p:cNvSpPr>
              <a:spLocks noEditPoints="1"/>
            </p:cNvSpPr>
            <p:nvPr/>
          </p:nvSpPr>
          <p:spPr bwMode="auto">
            <a:xfrm>
              <a:off x="4995592" y="5475422"/>
              <a:ext cx="510180" cy="406852"/>
            </a:xfrm>
            <a:custGeom>
              <a:avLst/>
              <a:gdLst>
                <a:gd name="T0" fmla="*/ 1238 w 1238"/>
                <a:gd name="T1" fmla="*/ 579 h 986"/>
                <a:gd name="T2" fmla="*/ 424 w 1238"/>
                <a:gd name="T3" fmla="*/ 579 h 986"/>
                <a:gd name="T4" fmla="*/ 443 w 1238"/>
                <a:gd name="T5" fmla="*/ 209 h 986"/>
                <a:gd name="T6" fmla="*/ 357 w 1238"/>
                <a:gd name="T7" fmla="*/ 223 h 986"/>
                <a:gd name="T8" fmla="*/ 329 w 1238"/>
                <a:gd name="T9" fmla="*/ 254 h 986"/>
                <a:gd name="T10" fmla="*/ 441 w 1238"/>
                <a:gd name="T11" fmla="*/ 316 h 986"/>
                <a:gd name="T12" fmla="*/ 311 w 1238"/>
                <a:gd name="T13" fmla="*/ 0 h 986"/>
                <a:gd name="T14" fmla="*/ 311 w 1238"/>
                <a:gd name="T15" fmla="*/ 620 h 986"/>
                <a:gd name="T16" fmla="*/ 367 w 1238"/>
                <a:gd name="T17" fmla="*/ 550 h 986"/>
                <a:gd name="T18" fmla="*/ 329 w 1238"/>
                <a:gd name="T19" fmla="*/ 473 h 986"/>
                <a:gd name="T20" fmla="*/ 295 w 1238"/>
                <a:gd name="T21" fmla="*/ 516 h 986"/>
                <a:gd name="T22" fmla="*/ 168 w 1238"/>
                <a:gd name="T23" fmla="*/ 370 h 986"/>
                <a:gd name="T24" fmla="*/ 295 w 1238"/>
                <a:gd name="T25" fmla="*/ 410 h 986"/>
                <a:gd name="T26" fmla="*/ 229 w 1238"/>
                <a:gd name="T27" fmla="*/ 307 h 986"/>
                <a:gd name="T28" fmla="*/ 295 w 1238"/>
                <a:gd name="T29" fmla="*/ 127 h 986"/>
                <a:gd name="T30" fmla="*/ 329 w 1238"/>
                <a:gd name="T31" fmla="*/ 104 h 986"/>
                <a:gd name="T32" fmla="*/ 443 w 1238"/>
                <a:gd name="T33" fmla="*/ 209 h 986"/>
                <a:gd name="T34" fmla="*/ 295 w 1238"/>
                <a:gd name="T35" fmla="*/ 186 h 986"/>
                <a:gd name="T36" fmla="*/ 295 w 1238"/>
                <a:gd name="T37" fmla="*/ 245 h 986"/>
                <a:gd name="T38" fmla="*/ 329 w 1238"/>
                <a:gd name="T39" fmla="*/ 413 h 986"/>
                <a:gd name="T40" fmla="*/ 357 w 1238"/>
                <a:gd name="T41" fmla="*/ 398 h 986"/>
                <a:gd name="T42" fmla="*/ 359 w 1238"/>
                <a:gd name="T43" fmla="*/ 356 h 986"/>
                <a:gd name="T44" fmla="*/ 329 w 1238"/>
                <a:gd name="T45" fmla="*/ 413 h 986"/>
                <a:gd name="T46" fmla="*/ 854 w 1238"/>
                <a:gd name="T47" fmla="*/ 713 h 986"/>
                <a:gd name="T48" fmla="*/ 904 w 1238"/>
                <a:gd name="T49" fmla="*/ 665 h 986"/>
                <a:gd name="T50" fmla="*/ 854 w 1238"/>
                <a:gd name="T51" fmla="*/ 617 h 986"/>
                <a:gd name="T52" fmla="*/ 810 w 1238"/>
                <a:gd name="T53" fmla="*/ 416 h 986"/>
                <a:gd name="T54" fmla="*/ 784 w 1238"/>
                <a:gd name="T55" fmla="*/ 477 h 986"/>
                <a:gd name="T56" fmla="*/ 810 w 1238"/>
                <a:gd name="T57" fmla="*/ 416 h 986"/>
                <a:gd name="T58" fmla="*/ 1004 w 1238"/>
                <a:gd name="T59" fmla="*/ 447 h 986"/>
                <a:gd name="T60" fmla="*/ 854 w 1238"/>
                <a:gd name="T61" fmla="*/ 418 h 986"/>
                <a:gd name="T62" fmla="*/ 977 w 1238"/>
                <a:gd name="T63" fmla="*/ 557 h 986"/>
                <a:gd name="T64" fmla="*/ 854 w 1238"/>
                <a:gd name="T65" fmla="*/ 792 h 986"/>
                <a:gd name="T66" fmla="*/ 810 w 1238"/>
                <a:gd name="T67" fmla="*/ 849 h 986"/>
                <a:gd name="T68" fmla="*/ 643 w 1238"/>
                <a:gd name="T69" fmla="*/ 658 h 986"/>
                <a:gd name="T70" fmla="*/ 810 w 1238"/>
                <a:gd name="T71" fmla="*/ 710 h 986"/>
                <a:gd name="T72" fmla="*/ 724 w 1238"/>
                <a:gd name="T73" fmla="*/ 575 h 986"/>
                <a:gd name="T74" fmla="*/ 810 w 1238"/>
                <a:gd name="T75" fmla="*/ 339 h 986"/>
                <a:gd name="T76" fmla="*/ 854 w 1238"/>
                <a:gd name="T77" fmla="*/ 309 h 986"/>
                <a:gd name="T78" fmla="*/ 1004 w 1238"/>
                <a:gd name="T79" fmla="*/ 447 h 9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38" h="986">
                  <a:moveTo>
                    <a:pt x="831" y="172"/>
                  </a:moveTo>
                  <a:cubicBezTo>
                    <a:pt x="1055" y="172"/>
                    <a:pt x="1238" y="354"/>
                    <a:pt x="1238" y="579"/>
                  </a:cubicBezTo>
                  <a:cubicBezTo>
                    <a:pt x="1238" y="804"/>
                    <a:pt x="1055" y="986"/>
                    <a:pt x="831" y="986"/>
                  </a:cubicBezTo>
                  <a:cubicBezTo>
                    <a:pt x="606" y="986"/>
                    <a:pt x="424" y="804"/>
                    <a:pt x="424" y="579"/>
                  </a:cubicBezTo>
                  <a:cubicBezTo>
                    <a:pt x="424" y="354"/>
                    <a:pt x="606" y="172"/>
                    <a:pt x="831" y="172"/>
                  </a:cubicBezTo>
                  <a:close/>
                  <a:moveTo>
                    <a:pt x="443" y="209"/>
                  </a:moveTo>
                  <a:lnTo>
                    <a:pt x="443" y="209"/>
                  </a:lnTo>
                  <a:lnTo>
                    <a:pt x="357" y="223"/>
                  </a:lnTo>
                  <a:cubicBezTo>
                    <a:pt x="350" y="204"/>
                    <a:pt x="346" y="197"/>
                    <a:pt x="329" y="187"/>
                  </a:cubicBezTo>
                  <a:lnTo>
                    <a:pt x="329" y="254"/>
                  </a:lnTo>
                  <a:cubicBezTo>
                    <a:pt x="375" y="266"/>
                    <a:pt x="406" y="279"/>
                    <a:pt x="422" y="293"/>
                  </a:cubicBezTo>
                  <a:cubicBezTo>
                    <a:pt x="430" y="300"/>
                    <a:pt x="436" y="308"/>
                    <a:pt x="441" y="316"/>
                  </a:cubicBezTo>
                  <a:cubicBezTo>
                    <a:pt x="480" y="260"/>
                    <a:pt x="533" y="215"/>
                    <a:pt x="594" y="185"/>
                  </a:cubicBezTo>
                  <a:cubicBezTo>
                    <a:pt x="546" y="76"/>
                    <a:pt x="437" y="0"/>
                    <a:pt x="311" y="0"/>
                  </a:cubicBezTo>
                  <a:cubicBezTo>
                    <a:pt x="139" y="0"/>
                    <a:pt x="0" y="139"/>
                    <a:pt x="0" y="310"/>
                  </a:cubicBezTo>
                  <a:cubicBezTo>
                    <a:pt x="0" y="481"/>
                    <a:pt x="139" y="620"/>
                    <a:pt x="311" y="620"/>
                  </a:cubicBezTo>
                  <a:cubicBezTo>
                    <a:pt x="331" y="620"/>
                    <a:pt x="352" y="618"/>
                    <a:pt x="372" y="614"/>
                  </a:cubicBezTo>
                  <a:cubicBezTo>
                    <a:pt x="368" y="593"/>
                    <a:pt x="367" y="572"/>
                    <a:pt x="367" y="550"/>
                  </a:cubicBezTo>
                  <a:cubicBezTo>
                    <a:pt x="367" y="521"/>
                    <a:pt x="370" y="493"/>
                    <a:pt x="376" y="465"/>
                  </a:cubicBezTo>
                  <a:cubicBezTo>
                    <a:pt x="361" y="470"/>
                    <a:pt x="345" y="472"/>
                    <a:pt x="329" y="473"/>
                  </a:cubicBezTo>
                  <a:lnTo>
                    <a:pt x="329" y="516"/>
                  </a:lnTo>
                  <a:lnTo>
                    <a:pt x="295" y="516"/>
                  </a:lnTo>
                  <a:lnTo>
                    <a:pt x="295" y="473"/>
                  </a:lnTo>
                  <a:cubicBezTo>
                    <a:pt x="226" y="467"/>
                    <a:pt x="180" y="440"/>
                    <a:pt x="168" y="370"/>
                  </a:cubicBezTo>
                  <a:lnTo>
                    <a:pt x="261" y="359"/>
                  </a:lnTo>
                  <a:cubicBezTo>
                    <a:pt x="265" y="385"/>
                    <a:pt x="271" y="398"/>
                    <a:pt x="295" y="410"/>
                  </a:cubicBezTo>
                  <a:lnTo>
                    <a:pt x="295" y="329"/>
                  </a:lnTo>
                  <a:cubicBezTo>
                    <a:pt x="264" y="320"/>
                    <a:pt x="242" y="313"/>
                    <a:pt x="229" y="307"/>
                  </a:cubicBezTo>
                  <a:cubicBezTo>
                    <a:pt x="173" y="279"/>
                    <a:pt x="166" y="200"/>
                    <a:pt x="210" y="157"/>
                  </a:cubicBezTo>
                  <a:cubicBezTo>
                    <a:pt x="229" y="139"/>
                    <a:pt x="257" y="129"/>
                    <a:pt x="295" y="127"/>
                  </a:cubicBezTo>
                  <a:lnTo>
                    <a:pt x="295" y="104"/>
                  </a:lnTo>
                  <a:lnTo>
                    <a:pt x="329" y="104"/>
                  </a:lnTo>
                  <a:lnTo>
                    <a:pt x="329" y="127"/>
                  </a:lnTo>
                  <a:cubicBezTo>
                    <a:pt x="384" y="130"/>
                    <a:pt x="430" y="151"/>
                    <a:pt x="443" y="209"/>
                  </a:cubicBezTo>
                  <a:close/>
                  <a:moveTo>
                    <a:pt x="295" y="186"/>
                  </a:moveTo>
                  <a:lnTo>
                    <a:pt x="295" y="186"/>
                  </a:lnTo>
                  <a:cubicBezTo>
                    <a:pt x="274" y="193"/>
                    <a:pt x="259" y="212"/>
                    <a:pt x="275" y="233"/>
                  </a:cubicBezTo>
                  <a:cubicBezTo>
                    <a:pt x="279" y="238"/>
                    <a:pt x="285" y="242"/>
                    <a:pt x="295" y="245"/>
                  </a:cubicBezTo>
                  <a:lnTo>
                    <a:pt x="295" y="186"/>
                  </a:lnTo>
                  <a:close/>
                  <a:moveTo>
                    <a:pt x="329" y="413"/>
                  </a:moveTo>
                  <a:lnTo>
                    <a:pt x="329" y="413"/>
                  </a:lnTo>
                  <a:cubicBezTo>
                    <a:pt x="342" y="410"/>
                    <a:pt x="351" y="405"/>
                    <a:pt x="357" y="398"/>
                  </a:cubicBezTo>
                  <a:cubicBezTo>
                    <a:pt x="363" y="392"/>
                    <a:pt x="366" y="384"/>
                    <a:pt x="366" y="376"/>
                  </a:cubicBezTo>
                  <a:cubicBezTo>
                    <a:pt x="366" y="368"/>
                    <a:pt x="364" y="362"/>
                    <a:pt x="359" y="356"/>
                  </a:cubicBezTo>
                  <a:cubicBezTo>
                    <a:pt x="354" y="350"/>
                    <a:pt x="344" y="344"/>
                    <a:pt x="329" y="339"/>
                  </a:cubicBezTo>
                  <a:lnTo>
                    <a:pt x="329" y="413"/>
                  </a:lnTo>
                  <a:close/>
                  <a:moveTo>
                    <a:pt x="854" y="713"/>
                  </a:moveTo>
                  <a:lnTo>
                    <a:pt x="854" y="713"/>
                  </a:lnTo>
                  <a:cubicBezTo>
                    <a:pt x="871" y="710"/>
                    <a:pt x="884" y="703"/>
                    <a:pt x="892" y="695"/>
                  </a:cubicBezTo>
                  <a:cubicBezTo>
                    <a:pt x="900" y="686"/>
                    <a:pt x="904" y="676"/>
                    <a:pt x="904" y="665"/>
                  </a:cubicBezTo>
                  <a:cubicBezTo>
                    <a:pt x="904" y="656"/>
                    <a:pt x="901" y="647"/>
                    <a:pt x="894" y="639"/>
                  </a:cubicBezTo>
                  <a:cubicBezTo>
                    <a:pt x="887" y="631"/>
                    <a:pt x="874" y="624"/>
                    <a:pt x="854" y="617"/>
                  </a:cubicBezTo>
                  <a:lnTo>
                    <a:pt x="854" y="713"/>
                  </a:lnTo>
                  <a:close/>
                  <a:moveTo>
                    <a:pt x="810" y="416"/>
                  </a:moveTo>
                  <a:lnTo>
                    <a:pt x="810" y="416"/>
                  </a:lnTo>
                  <a:cubicBezTo>
                    <a:pt x="783" y="426"/>
                    <a:pt x="763" y="451"/>
                    <a:pt x="784" y="477"/>
                  </a:cubicBezTo>
                  <a:cubicBezTo>
                    <a:pt x="789" y="484"/>
                    <a:pt x="798" y="489"/>
                    <a:pt x="810" y="494"/>
                  </a:cubicBezTo>
                  <a:lnTo>
                    <a:pt x="810" y="416"/>
                  </a:lnTo>
                  <a:close/>
                  <a:moveTo>
                    <a:pt x="1004" y="447"/>
                  </a:moveTo>
                  <a:lnTo>
                    <a:pt x="1004" y="447"/>
                  </a:lnTo>
                  <a:lnTo>
                    <a:pt x="892" y="464"/>
                  </a:lnTo>
                  <a:cubicBezTo>
                    <a:pt x="883" y="440"/>
                    <a:pt x="877" y="430"/>
                    <a:pt x="854" y="418"/>
                  </a:cubicBezTo>
                  <a:lnTo>
                    <a:pt x="854" y="505"/>
                  </a:lnTo>
                  <a:cubicBezTo>
                    <a:pt x="916" y="521"/>
                    <a:pt x="956" y="539"/>
                    <a:pt x="977" y="557"/>
                  </a:cubicBezTo>
                  <a:cubicBezTo>
                    <a:pt x="1043" y="616"/>
                    <a:pt x="1024" y="719"/>
                    <a:pt x="953" y="765"/>
                  </a:cubicBezTo>
                  <a:cubicBezTo>
                    <a:pt x="925" y="783"/>
                    <a:pt x="892" y="791"/>
                    <a:pt x="854" y="792"/>
                  </a:cubicBezTo>
                  <a:lnTo>
                    <a:pt x="854" y="849"/>
                  </a:lnTo>
                  <a:lnTo>
                    <a:pt x="810" y="849"/>
                  </a:lnTo>
                  <a:lnTo>
                    <a:pt x="810" y="792"/>
                  </a:lnTo>
                  <a:cubicBezTo>
                    <a:pt x="720" y="784"/>
                    <a:pt x="660" y="750"/>
                    <a:pt x="643" y="658"/>
                  </a:cubicBezTo>
                  <a:lnTo>
                    <a:pt x="765" y="644"/>
                  </a:lnTo>
                  <a:cubicBezTo>
                    <a:pt x="772" y="677"/>
                    <a:pt x="779" y="695"/>
                    <a:pt x="810" y="710"/>
                  </a:cubicBezTo>
                  <a:lnTo>
                    <a:pt x="810" y="604"/>
                  </a:lnTo>
                  <a:cubicBezTo>
                    <a:pt x="770" y="593"/>
                    <a:pt x="741" y="583"/>
                    <a:pt x="724" y="575"/>
                  </a:cubicBezTo>
                  <a:cubicBezTo>
                    <a:pt x="650" y="539"/>
                    <a:pt x="641" y="434"/>
                    <a:pt x="699" y="379"/>
                  </a:cubicBezTo>
                  <a:cubicBezTo>
                    <a:pt x="724" y="355"/>
                    <a:pt x="761" y="341"/>
                    <a:pt x="810" y="339"/>
                  </a:cubicBezTo>
                  <a:lnTo>
                    <a:pt x="810" y="309"/>
                  </a:lnTo>
                  <a:lnTo>
                    <a:pt x="854" y="309"/>
                  </a:lnTo>
                  <a:lnTo>
                    <a:pt x="854" y="339"/>
                  </a:lnTo>
                  <a:cubicBezTo>
                    <a:pt x="927" y="343"/>
                    <a:pt x="987" y="370"/>
                    <a:pt x="1004" y="447"/>
                  </a:cubicBezTo>
                  <a:close/>
                </a:path>
              </a:pathLst>
            </a:custGeom>
            <a:solidFill>
              <a:srgbClr val="FCFCFC"/>
            </a:solidFill>
            <a:ln>
              <a:noFill/>
            </a:ln>
          </p:spPr>
          <p:txBody>
            <a:bodyPr vert="horz" wrap="square" lIns="91440" tIns="45720" rIns="91440" bIns="45720" numCol="1" anchor="t" anchorCtr="0" compatLnSpc="1"/>
            <a:lstStyle/>
            <a:p>
              <a:endParaRPr lang="zh-CN" altLang="en-US">
                <a:solidFill>
                  <a:schemeClr val="accent2"/>
                </a:solidFill>
              </a:endParaRPr>
            </a:p>
          </p:txBody>
        </p:sp>
        <p:sp>
          <p:nvSpPr>
            <p:cNvPr id="18" name="矩形 17"/>
            <p:cNvSpPr/>
            <p:nvPr/>
          </p:nvSpPr>
          <p:spPr>
            <a:xfrm flipH="1">
              <a:off x="2020980" y="4545505"/>
              <a:ext cx="3086706" cy="400110"/>
            </a:xfrm>
            <a:prstGeom prst="rect">
              <a:avLst/>
            </a:prstGeom>
            <a:ln>
              <a:noFill/>
            </a:ln>
          </p:spPr>
          <p:txBody>
            <a:bodyPr wrap="square">
              <a:spAutoFit/>
            </a:bodyPr>
            <a:lstStyle/>
            <a:p>
              <a:pPr algn="ctr"/>
              <a:r>
                <a:rPr lang="en-US" altLang="zh-CN" sz="2000" b="1" dirty="0" smtClean="0">
                  <a:solidFill>
                    <a:srgbClr val="FCFCFC"/>
                  </a:solidFill>
                  <a:latin typeface="Kartika" panose="02020503030404060203" pitchFamily="18" charset="0"/>
                  <a:ea typeface="微软雅黑" panose="020B0503020204020204" pitchFamily="34" charset="-122"/>
                  <a:cs typeface="Kartika" panose="02020503030404060203" pitchFamily="18" charset="0"/>
                </a:rPr>
                <a:t>STEP     03</a:t>
              </a:r>
              <a:endParaRPr lang="en-US" altLang="zh-CN" sz="2000" b="1" dirty="0">
                <a:solidFill>
                  <a:srgbClr val="FCFCFC"/>
                </a:solidFill>
                <a:latin typeface="Kartika" panose="02020503030404060203" pitchFamily="18" charset="0"/>
                <a:ea typeface="微软雅黑" panose="020B0503020204020204" pitchFamily="34" charset="-122"/>
                <a:cs typeface="Kartika" panose="02020503030404060203" pitchFamily="18" charset="0"/>
              </a:endParaRPr>
            </a:p>
          </p:txBody>
        </p:sp>
      </p:grpSp>
      <p:grpSp>
        <p:nvGrpSpPr>
          <p:cNvPr id="23" name="组合 22"/>
          <p:cNvGrpSpPr/>
          <p:nvPr/>
        </p:nvGrpSpPr>
        <p:grpSpPr>
          <a:xfrm>
            <a:off x="6456858" y="2057398"/>
            <a:ext cx="3968710" cy="1979962"/>
            <a:chOff x="6456858" y="2057398"/>
            <a:chExt cx="3968710" cy="1979962"/>
          </a:xfrm>
        </p:grpSpPr>
        <p:grpSp>
          <p:nvGrpSpPr>
            <p:cNvPr id="24" name="组合 23"/>
            <p:cNvGrpSpPr/>
            <p:nvPr/>
          </p:nvGrpSpPr>
          <p:grpSpPr>
            <a:xfrm>
              <a:off x="6456858" y="2057398"/>
              <a:ext cx="3968710" cy="1979962"/>
              <a:chOff x="6456858" y="2057398"/>
              <a:chExt cx="3968710" cy="1979962"/>
            </a:xfrm>
          </p:grpSpPr>
          <p:sp>
            <p:nvSpPr>
              <p:cNvPr id="27" name="任意多边形 26"/>
              <p:cNvSpPr/>
              <p:nvPr/>
            </p:nvSpPr>
            <p:spPr>
              <a:xfrm rot="10800000" flipV="1">
                <a:off x="6456858" y="3144743"/>
                <a:ext cx="3968710" cy="892617"/>
              </a:xfrm>
              <a:custGeom>
                <a:avLst/>
                <a:gdLst>
                  <a:gd name="connsiteX0" fmla="*/ 3571103 w 3571103"/>
                  <a:gd name="connsiteY0" fmla="*/ 0 h 803190"/>
                  <a:gd name="connsiteX1" fmla="*/ 259492 w 3571103"/>
                  <a:gd name="connsiteY1" fmla="*/ 0 h 803190"/>
                  <a:gd name="connsiteX2" fmla="*/ 0 w 3571103"/>
                  <a:gd name="connsiteY2" fmla="*/ 420130 h 803190"/>
                  <a:gd name="connsiteX3" fmla="*/ 271849 w 3571103"/>
                  <a:gd name="connsiteY3" fmla="*/ 803190 h 803190"/>
                  <a:gd name="connsiteX4" fmla="*/ 2842054 w 3571103"/>
                  <a:gd name="connsiteY4" fmla="*/ 803190 h 803190"/>
                  <a:gd name="connsiteX5" fmla="*/ 3571103 w 3571103"/>
                  <a:gd name="connsiteY5" fmla="*/ 0 h 803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71103" h="803190">
                    <a:moveTo>
                      <a:pt x="3571103" y="0"/>
                    </a:moveTo>
                    <a:lnTo>
                      <a:pt x="259492" y="0"/>
                    </a:lnTo>
                    <a:lnTo>
                      <a:pt x="0" y="420130"/>
                    </a:lnTo>
                    <a:lnTo>
                      <a:pt x="271849" y="803190"/>
                    </a:lnTo>
                    <a:lnTo>
                      <a:pt x="2842054" y="803190"/>
                    </a:lnTo>
                    <a:lnTo>
                      <a:pt x="3571103" y="0"/>
                    </a:lnTo>
                    <a:close/>
                  </a:path>
                </a:pathLst>
              </a:cu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8" name="五边形 27"/>
              <p:cNvSpPr/>
              <p:nvPr/>
            </p:nvSpPr>
            <p:spPr>
              <a:xfrm rot="16200000" flipV="1">
                <a:off x="6359494" y="2154762"/>
                <a:ext cx="1087344" cy="892616"/>
              </a:xfrm>
              <a:prstGeom prst="homePlate">
                <a:avLst>
                  <a:gd name="adj" fmla="val 31538"/>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25" name="Freeform 26"/>
            <p:cNvSpPr>
              <a:spLocks noEditPoints="1"/>
            </p:cNvSpPr>
            <p:nvPr/>
          </p:nvSpPr>
          <p:spPr bwMode="auto">
            <a:xfrm>
              <a:off x="6767113" y="2443819"/>
              <a:ext cx="377431" cy="396542"/>
            </a:xfrm>
            <a:custGeom>
              <a:avLst/>
              <a:gdLst>
                <a:gd name="T0" fmla="*/ 139 w 577"/>
                <a:gd name="T1" fmla="*/ 87 h 609"/>
                <a:gd name="T2" fmla="*/ 27 w 577"/>
                <a:gd name="T3" fmla="*/ 87 h 609"/>
                <a:gd name="T4" fmla="*/ 27 w 577"/>
                <a:gd name="T5" fmla="*/ 48 h 609"/>
                <a:gd name="T6" fmla="*/ 139 w 577"/>
                <a:gd name="T7" fmla="*/ 48 h 609"/>
                <a:gd name="T8" fmla="*/ 139 w 577"/>
                <a:gd name="T9" fmla="*/ 87 h 609"/>
                <a:gd name="T10" fmla="*/ 139 w 577"/>
                <a:gd name="T11" fmla="*/ 179 h 609"/>
                <a:gd name="T12" fmla="*/ 27 w 577"/>
                <a:gd name="T13" fmla="*/ 179 h 609"/>
                <a:gd name="T14" fmla="*/ 27 w 577"/>
                <a:gd name="T15" fmla="*/ 140 h 609"/>
                <a:gd name="T16" fmla="*/ 139 w 577"/>
                <a:gd name="T17" fmla="*/ 140 h 609"/>
                <a:gd name="T18" fmla="*/ 139 w 577"/>
                <a:gd name="T19" fmla="*/ 179 h 609"/>
                <a:gd name="T20" fmla="*/ 139 w 577"/>
                <a:gd name="T21" fmla="*/ 271 h 609"/>
                <a:gd name="T22" fmla="*/ 27 w 577"/>
                <a:gd name="T23" fmla="*/ 271 h 609"/>
                <a:gd name="T24" fmla="*/ 27 w 577"/>
                <a:gd name="T25" fmla="*/ 232 h 609"/>
                <a:gd name="T26" fmla="*/ 139 w 577"/>
                <a:gd name="T27" fmla="*/ 232 h 609"/>
                <a:gd name="T28" fmla="*/ 139 w 577"/>
                <a:gd name="T29" fmla="*/ 271 h 609"/>
                <a:gd name="T30" fmla="*/ 0 w 577"/>
                <a:gd name="T31" fmla="*/ 609 h 609"/>
                <a:gd name="T32" fmla="*/ 166 w 577"/>
                <a:gd name="T33" fmla="*/ 609 h 609"/>
                <a:gd name="T34" fmla="*/ 166 w 577"/>
                <a:gd name="T35" fmla="*/ 0 h 609"/>
                <a:gd name="T36" fmla="*/ 0 w 577"/>
                <a:gd name="T37" fmla="*/ 0 h 609"/>
                <a:gd name="T38" fmla="*/ 0 w 577"/>
                <a:gd name="T39" fmla="*/ 609 h 609"/>
                <a:gd name="T40" fmla="*/ 344 w 577"/>
                <a:gd name="T41" fmla="*/ 87 h 609"/>
                <a:gd name="T42" fmla="*/ 232 w 577"/>
                <a:gd name="T43" fmla="*/ 87 h 609"/>
                <a:gd name="T44" fmla="*/ 232 w 577"/>
                <a:gd name="T45" fmla="*/ 48 h 609"/>
                <a:gd name="T46" fmla="*/ 344 w 577"/>
                <a:gd name="T47" fmla="*/ 48 h 609"/>
                <a:gd name="T48" fmla="*/ 344 w 577"/>
                <a:gd name="T49" fmla="*/ 87 h 609"/>
                <a:gd name="T50" fmla="*/ 344 w 577"/>
                <a:gd name="T51" fmla="*/ 179 h 609"/>
                <a:gd name="T52" fmla="*/ 232 w 577"/>
                <a:gd name="T53" fmla="*/ 179 h 609"/>
                <a:gd name="T54" fmla="*/ 232 w 577"/>
                <a:gd name="T55" fmla="*/ 140 h 609"/>
                <a:gd name="T56" fmla="*/ 344 w 577"/>
                <a:gd name="T57" fmla="*/ 140 h 609"/>
                <a:gd name="T58" fmla="*/ 344 w 577"/>
                <a:gd name="T59" fmla="*/ 179 h 609"/>
                <a:gd name="T60" fmla="*/ 344 w 577"/>
                <a:gd name="T61" fmla="*/ 271 h 609"/>
                <a:gd name="T62" fmla="*/ 232 w 577"/>
                <a:gd name="T63" fmla="*/ 271 h 609"/>
                <a:gd name="T64" fmla="*/ 232 w 577"/>
                <a:gd name="T65" fmla="*/ 232 h 609"/>
                <a:gd name="T66" fmla="*/ 344 w 577"/>
                <a:gd name="T67" fmla="*/ 232 h 609"/>
                <a:gd name="T68" fmla="*/ 344 w 577"/>
                <a:gd name="T69" fmla="*/ 271 h 609"/>
                <a:gd name="T70" fmla="*/ 205 w 577"/>
                <a:gd name="T71" fmla="*/ 609 h 609"/>
                <a:gd name="T72" fmla="*/ 371 w 577"/>
                <a:gd name="T73" fmla="*/ 609 h 609"/>
                <a:gd name="T74" fmla="*/ 371 w 577"/>
                <a:gd name="T75" fmla="*/ 0 h 609"/>
                <a:gd name="T76" fmla="*/ 205 w 577"/>
                <a:gd name="T77" fmla="*/ 0 h 609"/>
                <a:gd name="T78" fmla="*/ 205 w 577"/>
                <a:gd name="T79" fmla="*/ 609 h 609"/>
                <a:gd name="T80" fmla="*/ 549 w 577"/>
                <a:gd name="T81" fmla="*/ 87 h 609"/>
                <a:gd name="T82" fmla="*/ 437 w 577"/>
                <a:gd name="T83" fmla="*/ 87 h 609"/>
                <a:gd name="T84" fmla="*/ 437 w 577"/>
                <a:gd name="T85" fmla="*/ 48 h 609"/>
                <a:gd name="T86" fmla="*/ 549 w 577"/>
                <a:gd name="T87" fmla="*/ 48 h 609"/>
                <a:gd name="T88" fmla="*/ 549 w 577"/>
                <a:gd name="T89" fmla="*/ 87 h 609"/>
                <a:gd name="T90" fmla="*/ 549 w 577"/>
                <a:gd name="T91" fmla="*/ 179 h 609"/>
                <a:gd name="T92" fmla="*/ 437 w 577"/>
                <a:gd name="T93" fmla="*/ 179 h 609"/>
                <a:gd name="T94" fmla="*/ 437 w 577"/>
                <a:gd name="T95" fmla="*/ 140 h 609"/>
                <a:gd name="T96" fmla="*/ 549 w 577"/>
                <a:gd name="T97" fmla="*/ 140 h 609"/>
                <a:gd name="T98" fmla="*/ 549 w 577"/>
                <a:gd name="T99" fmla="*/ 179 h 609"/>
                <a:gd name="T100" fmla="*/ 549 w 577"/>
                <a:gd name="T101" fmla="*/ 271 h 609"/>
                <a:gd name="T102" fmla="*/ 437 w 577"/>
                <a:gd name="T103" fmla="*/ 271 h 609"/>
                <a:gd name="T104" fmla="*/ 437 w 577"/>
                <a:gd name="T105" fmla="*/ 232 h 609"/>
                <a:gd name="T106" fmla="*/ 549 w 577"/>
                <a:gd name="T107" fmla="*/ 232 h 609"/>
                <a:gd name="T108" fmla="*/ 549 w 577"/>
                <a:gd name="T109" fmla="*/ 271 h 609"/>
                <a:gd name="T110" fmla="*/ 410 w 577"/>
                <a:gd name="T111" fmla="*/ 609 h 609"/>
                <a:gd name="T112" fmla="*/ 577 w 577"/>
                <a:gd name="T113" fmla="*/ 609 h 609"/>
                <a:gd name="T114" fmla="*/ 577 w 577"/>
                <a:gd name="T115" fmla="*/ 0 h 609"/>
                <a:gd name="T116" fmla="*/ 410 w 577"/>
                <a:gd name="T117" fmla="*/ 0 h 609"/>
                <a:gd name="T118" fmla="*/ 410 w 577"/>
                <a:gd name="T119" fmla="*/ 609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77" h="609">
                  <a:moveTo>
                    <a:pt x="139" y="87"/>
                  </a:moveTo>
                  <a:lnTo>
                    <a:pt x="27" y="87"/>
                  </a:lnTo>
                  <a:lnTo>
                    <a:pt x="27" y="48"/>
                  </a:lnTo>
                  <a:lnTo>
                    <a:pt x="139" y="48"/>
                  </a:lnTo>
                  <a:lnTo>
                    <a:pt x="139" y="87"/>
                  </a:lnTo>
                  <a:close/>
                  <a:moveTo>
                    <a:pt x="139" y="179"/>
                  </a:moveTo>
                  <a:lnTo>
                    <a:pt x="27" y="179"/>
                  </a:lnTo>
                  <a:lnTo>
                    <a:pt x="27" y="140"/>
                  </a:lnTo>
                  <a:lnTo>
                    <a:pt x="139" y="140"/>
                  </a:lnTo>
                  <a:lnTo>
                    <a:pt x="139" y="179"/>
                  </a:lnTo>
                  <a:close/>
                  <a:moveTo>
                    <a:pt x="139" y="271"/>
                  </a:moveTo>
                  <a:lnTo>
                    <a:pt x="27" y="271"/>
                  </a:lnTo>
                  <a:lnTo>
                    <a:pt x="27" y="232"/>
                  </a:lnTo>
                  <a:lnTo>
                    <a:pt x="139" y="232"/>
                  </a:lnTo>
                  <a:lnTo>
                    <a:pt x="139" y="271"/>
                  </a:lnTo>
                  <a:close/>
                  <a:moveTo>
                    <a:pt x="0" y="609"/>
                  </a:moveTo>
                  <a:lnTo>
                    <a:pt x="166" y="609"/>
                  </a:lnTo>
                  <a:lnTo>
                    <a:pt x="166" y="0"/>
                  </a:lnTo>
                  <a:lnTo>
                    <a:pt x="0" y="0"/>
                  </a:lnTo>
                  <a:lnTo>
                    <a:pt x="0" y="609"/>
                  </a:lnTo>
                  <a:close/>
                  <a:moveTo>
                    <a:pt x="344" y="87"/>
                  </a:moveTo>
                  <a:lnTo>
                    <a:pt x="232" y="87"/>
                  </a:lnTo>
                  <a:lnTo>
                    <a:pt x="232" y="48"/>
                  </a:lnTo>
                  <a:lnTo>
                    <a:pt x="344" y="48"/>
                  </a:lnTo>
                  <a:lnTo>
                    <a:pt x="344" y="87"/>
                  </a:lnTo>
                  <a:close/>
                  <a:moveTo>
                    <a:pt x="344" y="179"/>
                  </a:moveTo>
                  <a:lnTo>
                    <a:pt x="232" y="179"/>
                  </a:lnTo>
                  <a:lnTo>
                    <a:pt x="232" y="140"/>
                  </a:lnTo>
                  <a:lnTo>
                    <a:pt x="344" y="140"/>
                  </a:lnTo>
                  <a:lnTo>
                    <a:pt x="344" y="179"/>
                  </a:lnTo>
                  <a:close/>
                  <a:moveTo>
                    <a:pt x="344" y="271"/>
                  </a:moveTo>
                  <a:lnTo>
                    <a:pt x="232" y="271"/>
                  </a:lnTo>
                  <a:lnTo>
                    <a:pt x="232" y="232"/>
                  </a:lnTo>
                  <a:lnTo>
                    <a:pt x="344" y="232"/>
                  </a:lnTo>
                  <a:lnTo>
                    <a:pt x="344" y="271"/>
                  </a:lnTo>
                  <a:close/>
                  <a:moveTo>
                    <a:pt x="205" y="609"/>
                  </a:moveTo>
                  <a:lnTo>
                    <a:pt x="371" y="609"/>
                  </a:lnTo>
                  <a:lnTo>
                    <a:pt x="371" y="0"/>
                  </a:lnTo>
                  <a:lnTo>
                    <a:pt x="205" y="0"/>
                  </a:lnTo>
                  <a:lnTo>
                    <a:pt x="205" y="609"/>
                  </a:lnTo>
                  <a:close/>
                  <a:moveTo>
                    <a:pt x="549" y="87"/>
                  </a:moveTo>
                  <a:lnTo>
                    <a:pt x="437" y="87"/>
                  </a:lnTo>
                  <a:lnTo>
                    <a:pt x="437" y="48"/>
                  </a:lnTo>
                  <a:lnTo>
                    <a:pt x="549" y="48"/>
                  </a:lnTo>
                  <a:lnTo>
                    <a:pt x="549" y="87"/>
                  </a:lnTo>
                  <a:close/>
                  <a:moveTo>
                    <a:pt x="549" y="179"/>
                  </a:moveTo>
                  <a:lnTo>
                    <a:pt x="437" y="179"/>
                  </a:lnTo>
                  <a:lnTo>
                    <a:pt x="437" y="140"/>
                  </a:lnTo>
                  <a:lnTo>
                    <a:pt x="549" y="140"/>
                  </a:lnTo>
                  <a:lnTo>
                    <a:pt x="549" y="179"/>
                  </a:lnTo>
                  <a:close/>
                  <a:moveTo>
                    <a:pt x="549" y="271"/>
                  </a:moveTo>
                  <a:lnTo>
                    <a:pt x="437" y="271"/>
                  </a:lnTo>
                  <a:lnTo>
                    <a:pt x="437" y="232"/>
                  </a:lnTo>
                  <a:lnTo>
                    <a:pt x="549" y="232"/>
                  </a:lnTo>
                  <a:lnTo>
                    <a:pt x="549" y="271"/>
                  </a:lnTo>
                  <a:close/>
                  <a:moveTo>
                    <a:pt x="410" y="609"/>
                  </a:moveTo>
                  <a:lnTo>
                    <a:pt x="577" y="609"/>
                  </a:lnTo>
                  <a:lnTo>
                    <a:pt x="577" y="0"/>
                  </a:lnTo>
                  <a:lnTo>
                    <a:pt x="410" y="0"/>
                  </a:lnTo>
                  <a:lnTo>
                    <a:pt x="410" y="609"/>
                  </a:lnTo>
                  <a:close/>
                </a:path>
              </a:pathLst>
            </a:custGeom>
            <a:solidFill>
              <a:srgbClr val="FCFCFC"/>
            </a:solidFill>
            <a:ln>
              <a:noFill/>
            </a:ln>
          </p:spPr>
          <p:txBody>
            <a:bodyPr vert="horz" wrap="square" lIns="91440" tIns="45720" rIns="91440" bIns="45720" numCol="1" anchor="t" anchorCtr="0" compatLnSpc="1"/>
            <a:lstStyle/>
            <a:p>
              <a:endParaRPr lang="zh-CN" altLang="en-US">
                <a:solidFill>
                  <a:schemeClr val="accent2"/>
                </a:solidFill>
              </a:endParaRPr>
            </a:p>
          </p:txBody>
        </p:sp>
        <p:sp>
          <p:nvSpPr>
            <p:cNvPr id="26" name="矩形 25"/>
            <p:cNvSpPr/>
            <p:nvPr/>
          </p:nvSpPr>
          <p:spPr>
            <a:xfrm flipH="1">
              <a:off x="7129212" y="3390996"/>
              <a:ext cx="3086706" cy="400110"/>
            </a:xfrm>
            <a:prstGeom prst="rect">
              <a:avLst/>
            </a:prstGeom>
            <a:ln>
              <a:noFill/>
            </a:ln>
          </p:spPr>
          <p:txBody>
            <a:bodyPr wrap="square">
              <a:spAutoFit/>
            </a:bodyPr>
            <a:lstStyle/>
            <a:p>
              <a:pPr algn="ctr"/>
              <a:r>
                <a:rPr lang="en-US" altLang="zh-CN" sz="2000" b="1" dirty="0" smtClean="0">
                  <a:solidFill>
                    <a:srgbClr val="FCFCFC"/>
                  </a:solidFill>
                  <a:latin typeface="Kartika" panose="02020503030404060203" pitchFamily="18" charset="0"/>
                  <a:ea typeface="微软雅黑" panose="020B0503020204020204" pitchFamily="34" charset="-122"/>
                  <a:cs typeface="Kartika" panose="02020503030404060203" pitchFamily="18" charset="0"/>
                </a:rPr>
                <a:t>STEP     02</a:t>
              </a:r>
              <a:endParaRPr lang="en-US" altLang="zh-CN" sz="2000" b="1" dirty="0">
                <a:solidFill>
                  <a:srgbClr val="FCFCFC"/>
                </a:solidFill>
                <a:latin typeface="Kartika" panose="02020503030404060203" pitchFamily="18" charset="0"/>
                <a:ea typeface="微软雅黑" panose="020B0503020204020204" pitchFamily="34" charset="-122"/>
                <a:cs typeface="Kartika" panose="02020503030404060203" pitchFamily="18" charset="0"/>
              </a:endParaRPr>
            </a:p>
          </p:txBody>
        </p:sp>
      </p:grpSp>
      <p:grpSp>
        <p:nvGrpSpPr>
          <p:cNvPr id="29" name="组合 28"/>
          <p:cNvGrpSpPr/>
          <p:nvPr/>
        </p:nvGrpSpPr>
        <p:grpSpPr>
          <a:xfrm>
            <a:off x="6456859" y="4272918"/>
            <a:ext cx="3968710" cy="1979961"/>
            <a:chOff x="6456859" y="4272918"/>
            <a:chExt cx="3968710" cy="1979961"/>
          </a:xfrm>
        </p:grpSpPr>
        <p:grpSp>
          <p:nvGrpSpPr>
            <p:cNvPr id="30" name="组合 29"/>
            <p:cNvGrpSpPr/>
            <p:nvPr/>
          </p:nvGrpSpPr>
          <p:grpSpPr>
            <a:xfrm>
              <a:off x="6456859" y="4272918"/>
              <a:ext cx="3968710" cy="1979961"/>
              <a:chOff x="6456859" y="4272918"/>
              <a:chExt cx="3968710" cy="1979961"/>
            </a:xfrm>
          </p:grpSpPr>
          <p:sp>
            <p:nvSpPr>
              <p:cNvPr id="33" name="任意多边形 32"/>
              <p:cNvSpPr/>
              <p:nvPr/>
            </p:nvSpPr>
            <p:spPr>
              <a:xfrm rot="10800000">
                <a:off x="6456859" y="4272918"/>
                <a:ext cx="3968710" cy="892617"/>
              </a:xfrm>
              <a:custGeom>
                <a:avLst/>
                <a:gdLst>
                  <a:gd name="connsiteX0" fmla="*/ 3571103 w 3571103"/>
                  <a:gd name="connsiteY0" fmla="*/ 0 h 803190"/>
                  <a:gd name="connsiteX1" fmla="*/ 259492 w 3571103"/>
                  <a:gd name="connsiteY1" fmla="*/ 0 h 803190"/>
                  <a:gd name="connsiteX2" fmla="*/ 0 w 3571103"/>
                  <a:gd name="connsiteY2" fmla="*/ 420130 h 803190"/>
                  <a:gd name="connsiteX3" fmla="*/ 271849 w 3571103"/>
                  <a:gd name="connsiteY3" fmla="*/ 803190 h 803190"/>
                  <a:gd name="connsiteX4" fmla="*/ 2842054 w 3571103"/>
                  <a:gd name="connsiteY4" fmla="*/ 803190 h 803190"/>
                  <a:gd name="connsiteX5" fmla="*/ 3571103 w 3571103"/>
                  <a:gd name="connsiteY5" fmla="*/ 0 h 803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71103" h="803190">
                    <a:moveTo>
                      <a:pt x="3571103" y="0"/>
                    </a:moveTo>
                    <a:lnTo>
                      <a:pt x="259492" y="0"/>
                    </a:lnTo>
                    <a:lnTo>
                      <a:pt x="0" y="420130"/>
                    </a:lnTo>
                    <a:lnTo>
                      <a:pt x="271849" y="803190"/>
                    </a:lnTo>
                    <a:lnTo>
                      <a:pt x="2842054" y="803190"/>
                    </a:lnTo>
                    <a:lnTo>
                      <a:pt x="3571103" y="0"/>
                    </a:lnTo>
                    <a:close/>
                  </a:path>
                </a:pathLst>
              </a:cu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4" name="五边形 33"/>
              <p:cNvSpPr/>
              <p:nvPr/>
            </p:nvSpPr>
            <p:spPr>
              <a:xfrm rot="5400000">
                <a:off x="6359495" y="5262899"/>
                <a:ext cx="1087344" cy="892616"/>
              </a:xfrm>
              <a:prstGeom prst="homePlate">
                <a:avLst>
                  <a:gd name="adj" fmla="val 31538"/>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31" name="Freeform 31"/>
            <p:cNvSpPr>
              <a:spLocks noEditPoints="1"/>
            </p:cNvSpPr>
            <p:nvPr/>
          </p:nvSpPr>
          <p:spPr bwMode="auto">
            <a:xfrm>
              <a:off x="6782443" y="5404335"/>
              <a:ext cx="346769" cy="436089"/>
            </a:xfrm>
            <a:custGeom>
              <a:avLst/>
              <a:gdLst>
                <a:gd name="T0" fmla="*/ 82 w 484"/>
                <a:gd name="T1" fmla="*/ 166 h 606"/>
                <a:gd name="T2" fmla="*/ 82 w 484"/>
                <a:gd name="T3" fmla="*/ 186 h 606"/>
                <a:gd name="T4" fmla="*/ 331 w 484"/>
                <a:gd name="T5" fmla="*/ 193 h 606"/>
                <a:gd name="T6" fmla="*/ 331 w 484"/>
                <a:gd name="T7" fmla="*/ 173 h 606"/>
                <a:gd name="T8" fmla="*/ 387 w 484"/>
                <a:gd name="T9" fmla="*/ 556 h 606"/>
                <a:gd name="T10" fmla="*/ 388 w 484"/>
                <a:gd name="T11" fmla="*/ 564 h 606"/>
                <a:gd name="T12" fmla="*/ 418 w 484"/>
                <a:gd name="T13" fmla="*/ 594 h 606"/>
                <a:gd name="T14" fmla="*/ 474 w 484"/>
                <a:gd name="T15" fmla="*/ 581 h 606"/>
                <a:gd name="T16" fmla="*/ 474 w 484"/>
                <a:gd name="T17" fmla="*/ 531 h 606"/>
                <a:gd name="T18" fmla="*/ 444 w 484"/>
                <a:gd name="T19" fmla="*/ 501 h 606"/>
                <a:gd name="T20" fmla="*/ 418 w 484"/>
                <a:gd name="T21" fmla="*/ 519 h 606"/>
                <a:gd name="T22" fmla="*/ 384 w 484"/>
                <a:gd name="T23" fmla="*/ 553 h 606"/>
                <a:gd name="T24" fmla="*/ 218 w 484"/>
                <a:gd name="T25" fmla="*/ 354 h 606"/>
                <a:gd name="T26" fmla="*/ 229 w 484"/>
                <a:gd name="T27" fmla="*/ 336 h 606"/>
                <a:gd name="T28" fmla="*/ 207 w 484"/>
                <a:gd name="T29" fmla="*/ 320 h 606"/>
                <a:gd name="T30" fmla="*/ 207 w 484"/>
                <a:gd name="T31" fmla="*/ 327 h 606"/>
                <a:gd name="T32" fmla="*/ 246 w 484"/>
                <a:gd name="T33" fmla="*/ 422 h 606"/>
                <a:gd name="T34" fmla="*/ 297 w 484"/>
                <a:gd name="T35" fmla="*/ 364 h 606"/>
                <a:gd name="T36" fmla="*/ 296 w 484"/>
                <a:gd name="T37" fmla="*/ 357 h 606"/>
                <a:gd name="T38" fmla="*/ 224 w 484"/>
                <a:gd name="T39" fmla="*/ 362 h 606"/>
                <a:gd name="T40" fmla="*/ 224 w 484"/>
                <a:gd name="T41" fmla="*/ 368 h 606"/>
                <a:gd name="T42" fmla="*/ 246 w 484"/>
                <a:gd name="T43" fmla="*/ 422 h 606"/>
                <a:gd name="T44" fmla="*/ 429 w 484"/>
                <a:gd name="T45" fmla="*/ 493 h 606"/>
                <a:gd name="T46" fmla="*/ 429 w 484"/>
                <a:gd name="T47" fmla="*/ 487 h 606"/>
                <a:gd name="T48" fmla="*/ 394 w 484"/>
                <a:gd name="T49" fmla="*/ 451 h 606"/>
                <a:gd name="T50" fmla="*/ 256 w 484"/>
                <a:gd name="T51" fmla="*/ 425 h 606"/>
                <a:gd name="T52" fmla="*/ 256 w 484"/>
                <a:gd name="T53" fmla="*/ 432 h 606"/>
                <a:gd name="T54" fmla="*/ 354 w 484"/>
                <a:gd name="T55" fmla="*/ 530 h 606"/>
                <a:gd name="T56" fmla="*/ 395 w 484"/>
                <a:gd name="T57" fmla="*/ 528 h 606"/>
                <a:gd name="T58" fmla="*/ 20 w 484"/>
                <a:gd name="T59" fmla="*/ 150 h 606"/>
                <a:gd name="T60" fmla="*/ 89 w 484"/>
                <a:gd name="T61" fmla="*/ 152 h 606"/>
                <a:gd name="T62" fmla="*/ 141 w 484"/>
                <a:gd name="T63" fmla="*/ 100 h 606"/>
                <a:gd name="T64" fmla="*/ 141 w 484"/>
                <a:gd name="T65" fmla="*/ 93 h 606"/>
                <a:gd name="T66" fmla="*/ 383 w 484"/>
                <a:gd name="T67" fmla="*/ 27 h 606"/>
                <a:gd name="T68" fmla="*/ 394 w 484"/>
                <a:gd name="T69" fmla="*/ 422 h 606"/>
                <a:gd name="T70" fmla="*/ 414 w 484"/>
                <a:gd name="T71" fmla="*/ 449 h 606"/>
                <a:gd name="T72" fmla="*/ 414 w 484"/>
                <a:gd name="T73" fmla="*/ 39 h 606"/>
                <a:gd name="T74" fmla="*/ 383 w 484"/>
                <a:gd name="T75" fmla="*/ 0 h 606"/>
                <a:gd name="T76" fmla="*/ 121 w 484"/>
                <a:gd name="T77" fmla="*/ 2 h 606"/>
                <a:gd name="T78" fmla="*/ 0 w 484"/>
                <a:gd name="T79" fmla="*/ 123 h 606"/>
                <a:gd name="T80" fmla="*/ 0 w 484"/>
                <a:gd name="T81" fmla="*/ 492 h 606"/>
                <a:gd name="T82" fmla="*/ 32 w 484"/>
                <a:gd name="T83" fmla="*/ 530 h 606"/>
                <a:gd name="T84" fmla="*/ 319 w 484"/>
                <a:gd name="T85" fmla="*/ 524 h 606"/>
                <a:gd name="T86" fmla="*/ 305 w 484"/>
                <a:gd name="T87" fmla="*/ 503 h 606"/>
                <a:gd name="T88" fmla="*/ 20 w 484"/>
                <a:gd name="T89" fmla="*/ 492 h 606"/>
                <a:gd name="T90" fmla="*/ 20 w 484"/>
                <a:gd name="T91" fmla="*/ 150 h 606"/>
                <a:gd name="T92" fmla="*/ 156 w 484"/>
                <a:gd name="T93" fmla="*/ 321 h 606"/>
                <a:gd name="T94" fmla="*/ 156 w 484"/>
                <a:gd name="T95" fmla="*/ 301 h 606"/>
                <a:gd name="T96" fmla="*/ 82 w 484"/>
                <a:gd name="T97" fmla="*/ 294 h 606"/>
                <a:gd name="T98" fmla="*/ 82 w 484"/>
                <a:gd name="T99" fmla="*/ 315 h 606"/>
                <a:gd name="T100" fmla="*/ 82 w 484"/>
                <a:gd name="T101" fmla="*/ 272 h 606"/>
                <a:gd name="T102" fmla="*/ 331 w 484"/>
                <a:gd name="T103" fmla="*/ 279 h 606"/>
                <a:gd name="T104" fmla="*/ 331 w 484"/>
                <a:gd name="T105" fmla="*/ 258 h 606"/>
                <a:gd name="T106" fmla="*/ 82 w 484"/>
                <a:gd name="T107" fmla="*/ 252 h 606"/>
                <a:gd name="T108" fmla="*/ 82 w 484"/>
                <a:gd name="T109" fmla="*/ 272 h 606"/>
                <a:gd name="T110" fmla="*/ 82 w 484"/>
                <a:gd name="T111" fmla="*/ 236 h 606"/>
                <a:gd name="T112" fmla="*/ 331 w 484"/>
                <a:gd name="T113" fmla="*/ 229 h 606"/>
                <a:gd name="T114" fmla="*/ 331 w 484"/>
                <a:gd name="T115" fmla="*/ 209 h 606"/>
                <a:gd name="T116" fmla="*/ 82 w 484"/>
                <a:gd name="T117" fmla="*/ 216 h 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84" h="606">
                  <a:moveTo>
                    <a:pt x="331" y="166"/>
                  </a:moveTo>
                  <a:lnTo>
                    <a:pt x="82" y="166"/>
                  </a:lnTo>
                  <a:lnTo>
                    <a:pt x="82" y="173"/>
                  </a:lnTo>
                  <a:lnTo>
                    <a:pt x="82" y="186"/>
                  </a:lnTo>
                  <a:lnTo>
                    <a:pt x="82" y="193"/>
                  </a:lnTo>
                  <a:lnTo>
                    <a:pt x="331" y="193"/>
                  </a:lnTo>
                  <a:lnTo>
                    <a:pt x="331" y="186"/>
                  </a:lnTo>
                  <a:lnTo>
                    <a:pt x="331" y="173"/>
                  </a:lnTo>
                  <a:lnTo>
                    <a:pt x="331" y="166"/>
                  </a:lnTo>
                  <a:close/>
                  <a:moveTo>
                    <a:pt x="387" y="556"/>
                  </a:moveTo>
                  <a:lnTo>
                    <a:pt x="384" y="560"/>
                  </a:lnTo>
                  <a:lnTo>
                    <a:pt x="388" y="564"/>
                  </a:lnTo>
                  <a:lnTo>
                    <a:pt x="408" y="583"/>
                  </a:lnTo>
                  <a:lnTo>
                    <a:pt x="418" y="594"/>
                  </a:lnTo>
                  <a:cubicBezTo>
                    <a:pt x="430" y="606"/>
                    <a:pt x="450" y="606"/>
                    <a:pt x="462" y="594"/>
                  </a:cubicBezTo>
                  <a:lnTo>
                    <a:pt x="474" y="581"/>
                  </a:lnTo>
                  <a:cubicBezTo>
                    <a:pt x="481" y="575"/>
                    <a:pt x="484" y="565"/>
                    <a:pt x="483" y="556"/>
                  </a:cubicBezTo>
                  <a:cubicBezTo>
                    <a:pt x="484" y="547"/>
                    <a:pt x="481" y="538"/>
                    <a:pt x="474" y="531"/>
                  </a:cubicBezTo>
                  <a:lnTo>
                    <a:pt x="462" y="519"/>
                  </a:lnTo>
                  <a:lnTo>
                    <a:pt x="444" y="501"/>
                  </a:lnTo>
                  <a:lnTo>
                    <a:pt x="440" y="497"/>
                  </a:lnTo>
                  <a:lnTo>
                    <a:pt x="418" y="519"/>
                  </a:lnTo>
                  <a:lnTo>
                    <a:pt x="412" y="525"/>
                  </a:lnTo>
                  <a:lnTo>
                    <a:pt x="384" y="553"/>
                  </a:lnTo>
                  <a:lnTo>
                    <a:pt x="387" y="556"/>
                  </a:lnTo>
                  <a:close/>
                  <a:moveTo>
                    <a:pt x="218" y="354"/>
                  </a:moveTo>
                  <a:lnTo>
                    <a:pt x="234" y="338"/>
                  </a:lnTo>
                  <a:lnTo>
                    <a:pt x="229" y="336"/>
                  </a:lnTo>
                  <a:lnTo>
                    <a:pt x="234" y="331"/>
                  </a:lnTo>
                  <a:lnTo>
                    <a:pt x="207" y="320"/>
                  </a:lnTo>
                  <a:lnTo>
                    <a:pt x="211" y="328"/>
                  </a:lnTo>
                  <a:lnTo>
                    <a:pt x="207" y="327"/>
                  </a:lnTo>
                  <a:lnTo>
                    <a:pt x="218" y="354"/>
                  </a:lnTo>
                  <a:close/>
                  <a:moveTo>
                    <a:pt x="246" y="422"/>
                  </a:moveTo>
                  <a:lnTo>
                    <a:pt x="302" y="366"/>
                  </a:lnTo>
                  <a:lnTo>
                    <a:pt x="297" y="364"/>
                  </a:lnTo>
                  <a:lnTo>
                    <a:pt x="302" y="359"/>
                  </a:lnTo>
                  <a:lnTo>
                    <a:pt x="296" y="357"/>
                  </a:lnTo>
                  <a:lnTo>
                    <a:pt x="249" y="337"/>
                  </a:lnTo>
                  <a:lnTo>
                    <a:pt x="224" y="362"/>
                  </a:lnTo>
                  <a:lnTo>
                    <a:pt x="226" y="366"/>
                  </a:lnTo>
                  <a:lnTo>
                    <a:pt x="224" y="368"/>
                  </a:lnTo>
                  <a:lnTo>
                    <a:pt x="243" y="416"/>
                  </a:lnTo>
                  <a:lnTo>
                    <a:pt x="246" y="422"/>
                  </a:lnTo>
                  <a:close/>
                  <a:moveTo>
                    <a:pt x="412" y="511"/>
                  </a:moveTo>
                  <a:lnTo>
                    <a:pt x="429" y="493"/>
                  </a:lnTo>
                  <a:lnTo>
                    <a:pt x="426" y="490"/>
                  </a:lnTo>
                  <a:lnTo>
                    <a:pt x="429" y="487"/>
                  </a:lnTo>
                  <a:lnTo>
                    <a:pt x="414" y="472"/>
                  </a:lnTo>
                  <a:lnTo>
                    <a:pt x="394" y="451"/>
                  </a:lnTo>
                  <a:lnTo>
                    <a:pt x="312" y="369"/>
                  </a:lnTo>
                  <a:lnTo>
                    <a:pt x="256" y="425"/>
                  </a:lnTo>
                  <a:lnTo>
                    <a:pt x="260" y="429"/>
                  </a:lnTo>
                  <a:lnTo>
                    <a:pt x="256" y="432"/>
                  </a:lnTo>
                  <a:lnTo>
                    <a:pt x="334" y="510"/>
                  </a:lnTo>
                  <a:lnTo>
                    <a:pt x="354" y="530"/>
                  </a:lnTo>
                  <a:lnTo>
                    <a:pt x="374" y="549"/>
                  </a:lnTo>
                  <a:lnTo>
                    <a:pt x="395" y="528"/>
                  </a:lnTo>
                  <a:lnTo>
                    <a:pt x="412" y="511"/>
                  </a:lnTo>
                  <a:close/>
                  <a:moveTo>
                    <a:pt x="20" y="150"/>
                  </a:moveTo>
                  <a:lnTo>
                    <a:pt x="89" y="152"/>
                  </a:lnTo>
                  <a:lnTo>
                    <a:pt x="89" y="152"/>
                  </a:lnTo>
                  <a:lnTo>
                    <a:pt x="89" y="152"/>
                  </a:lnTo>
                  <a:cubicBezTo>
                    <a:pt x="118" y="152"/>
                    <a:pt x="141" y="129"/>
                    <a:pt x="141" y="100"/>
                  </a:cubicBezTo>
                  <a:lnTo>
                    <a:pt x="141" y="94"/>
                  </a:lnTo>
                  <a:lnTo>
                    <a:pt x="141" y="93"/>
                  </a:lnTo>
                  <a:lnTo>
                    <a:pt x="141" y="27"/>
                  </a:lnTo>
                  <a:lnTo>
                    <a:pt x="383" y="27"/>
                  </a:lnTo>
                  <a:cubicBezTo>
                    <a:pt x="389" y="27"/>
                    <a:pt x="394" y="32"/>
                    <a:pt x="394" y="38"/>
                  </a:cubicBezTo>
                  <a:lnTo>
                    <a:pt x="394" y="422"/>
                  </a:lnTo>
                  <a:lnTo>
                    <a:pt x="394" y="429"/>
                  </a:lnTo>
                  <a:lnTo>
                    <a:pt x="414" y="449"/>
                  </a:lnTo>
                  <a:lnTo>
                    <a:pt x="414" y="443"/>
                  </a:lnTo>
                  <a:lnTo>
                    <a:pt x="414" y="39"/>
                  </a:lnTo>
                  <a:lnTo>
                    <a:pt x="414" y="32"/>
                  </a:lnTo>
                  <a:cubicBezTo>
                    <a:pt x="414" y="14"/>
                    <a:pt x="400" y="0"/>
                    <a:pt x="383" y="0"/>
                  </a:cubicBezTo>
                  <a:lnTo>
                    <a:pt x="123" y="0"/>
                  </a:lnTo>
                  <a:lnTo>
                    <a:pt x="121" y="2"/>
                  </a:lnTo>
                  <a:lnTo>
                    <a:pt x="1" y="122"/>
                  </a:lnTo>
                  <a:lnTo>
                    <a:pt x="0" y="123"/>
                  </a:lnTo>
                  <a:lnTo>
                    <a:pt x="0" y="130"/>
                  </a:lnTo>
                  <a:lnTo>
                    <a:pt x="0" y="492"/>
                  </a:lnTo>
                  <a:lnTo>
                    <a:pt x="0" y="499"/>
                  </a:lnTo>
                  <a:cubicBezTo>
                    <a:pt x="0" y="516"/>
                    <a:pt x="14" y="530"/>
                    <a:pt x="32" y="530"/>
                  </a:cubicBezTo>
                  <a:lnTo>
                    <a:pt x="326" y="530"/>
                  </a:lnTo>
                  <a:lnTo>
                    <a:pt x="319" y="524"/>
                  </a:lnTo>
                  <a:lnTo>
                    <a:pt x="326" y="524"/>
                  </a:lnTo>
                  <a:lnTo>
                    <a:pt x="305" y="503"/>
                  </a:lnTo>
                  <a:lnTo>
                    <a:pt x="32" y="503"/>
                  </a:lnTo>
                  <a:cubicBezTo>
                    <a:pt x="25" y="503"/>
                    <a:pt x="21" y="498"/>
                    <a:pt x="20" y="492"/>
                  </a:cubicBezTo>
                  <a:lnTo>
                    <a:pt x="20" y="492"/>
                  </a:lnTo>
                  <a:lnTo>
                    <a:pt x="20" y="150"/>
                  </a:lnTo>
                  <a:close/>
                  <a:moveTo>
                    <a:pt x="82" y="321"/>
                  </a:moveTo>
                  <a:lnTo>
                    <a:pt x="156" y="321"/>
                  </a:lnTo>
                  <a:lnTo>
                    <a:pt x="156" y="315"/>
                  </a:lnTo>
                  <a:lnTo>
                    <a:pt x="156" y="301"/>
                  </a:lnTo>
                  <a:lnTo>
                    <a:pt x="156" y="294"/>
                  </a:lnTo>
                  <a:lnTo>
                    <a:pt x="82" y="294"/>
                  </a:lnTo>
                  <a:lnTo>
                    <a:pt x="82" y="301"/>
                  </a:lnTo>
                  <a:lnTo>
                    <a:pt x="82" y="315"/>
                  </a:lnTo>
                  <a:lnTo>
                    <a:pt x="82" y="321"/>
                  </a:lnTo>
                  <a:close/>
                  <a:moveTo>
                    <a:pt x="82" y="272"/>
                  </a:moveTo>
                  <a:lnTo>
                    <a:pt x="82" y="279"/>
                  </a:lnTo>
                  <a:lnTo>
                    <a:pt x="331" y="279"/>
                  </a:lnTo>
                  <a:lnTo>
                    <a:pt x="331" y="272"/>
                  </a:lnTo>
                  <a:lnTo>
                    <a:pt x="331" y="258"/>
                  </a:lnTo>
                  <a:lnTo>
                    <a:pt x="331" y="252"/>
                  </a:lnTo>
                  <a:lnTo>
                    <a:pt x="82" y="252"/>
                  </a:lnTo>
                  <a:lnTo>
                    <a:pt x="82" y="258"/>
                  </a:lnTo>
                  <a:lnTo>
                    <a:pt x="82" y="272"/>
                  </a:lnTo>
                  <a:close/>
                  <a:moveTo>
                    <a:pt x="82" y="229"/>
                  </a:moveTo>
                  <a:lnTo>
                    <a:pt x="82" y="236"/>
                  </a:lnTo>
                  <a:lnTo>
                    <a:pt x="331" y="236"/>
                  </a:lnTo>
                  <a:lnTo>
                    <a:pt x="331" y="229"/>
                  </a:lnTo>
                  <a:lnTo>
                    <a:pt x="331" y="216"/>
                  </a:lnTo>
                  <a:lnTo>
                    <a:pt x="331" y="209"/>
                  </a:lnTo>
                  <a:lnTo>
                    <a:pt x="82" y="209"/>
                  </a:lnTo>
                  <a:lnTo>
                    <a:pt x="82" y="216"/>
                  </a:lnTo>
                  <a:lnTo>
                    <a:pt x="82" y="229"/>
                  </a:lnTo>
                  <a:close/>
                </a:path>
              </a:pathLst>
            </a:custGeom>
            <a:solidFill>
              <a:srgbClr val="FCFCFC"/>
            </a:solidFill>
            <a:ln>
              <a:noFill/>
            </a:ln>
          </p:spPr>
          <p:txBody>
            <a:bodyPr vert="horz" wrap="square" lIns="91440" tIns="45720" rIns="91440" bIns="45720" numCol="1" anchor="t" anchorCtr="0" compatLnSpc="1"/>
            <a:lstStyle/>
            <a:p>
              <a:endParaRPr lang="zh-CN" altLang="en-US">
                <a:solidFill>
                  <a:schemeClr val="accent2"/>
                </a:solidFill>
              </a:endParaRPr>
            </a:p>
          </p:txBody>
        </p:sp>
        <p:sp>
          <p:nvSpPr>
            <p:cNvPr id="32" name="矩形 31"/>
            <p:cNvSpPr/>
            <p:nvPr/>
          </p:nvSpPr>
          <p:spPr>
            <a:xfrm flipH="1">
              <a:off x="7158441" y="4526626"/>
              <a:ext cx="3086706" cy="400110"/>
            </a:xfrm>
            <a:prstGeom prst="rect">
              <a:avLst/>
            </a:prstGeom>
            <a:ln>
              <a:noFill/>
            </a:ln>
          </p:spPr>
          <p:txBody>
            <a:bodyPr wrap="square">
              <a:spAutoFit/>
            </a:bodyPr>
            <a:lstStyle/>
            <a:p>
              <a:pPr algn="ctr"/>
              <a:r>
                <a:rPr lang="en-US" altLang="zh-CN" sz="2000" b="1" dirty="0" smtClean="0">
                  <a:solidFill>
                    <a:srgbClr val="FCFCFC"/>
                  </a:solidFill>
                  <a:latin typeface="Kartika" panose="02020503030404060203" pitchFamily="18" charset="0"/>
                  <a:ea typeface="微软雅黑" panose="020B0503020204020204" pitchFamily="34" charset="-122"/>
                  <a:cs typeface="Kartika" panose="02020503030404060203" pitchFamily="18" charset="0"/>
                </a:rPr>
                <a:t>STEP     04</a:t>
              </a:r>
              <a:endParaRPr lang="en-US" altLang="zh-CN" sz="2000" b="1" dirty="0">
                <a:solidFill>
                  <a:srgbClr val="FCFCFC"/>
                </a:solidFill>
                <a:latin typeface="Kartika" panose="02020503030404060203" pitchFamily="18" charset="0"/>
                <a:ea typeface="微软雅黑" panose="020B0503020204020204" pitchFamily="34" charset="-122"/>
                <a:cs typeface="Kartika" panose="02020503030404060203" pitchFamily="18" charset="0"/>
              </a:endParaRPr>
            </a:p>
          </p:txBody>
        </p:sp>
      </p:grpSp>
      <p:grpSp>
        <p:nvGrpSpPr>
          <p:cNvPr id="35" name="组合 34"/>
          <p:cNvGrpSpPr/>
          <p:nvPr/>
        </p:nvGrpSpPr>
        <p:grpSpPr>
          <a:xfrm>
            <a:off x="5236514" y="3495510"/>
            <a:ext cx="1478672" cy="1309170"/>
            <a:chOff x="5236514" y="3495510"/>
            <a:chExt cx="1478672" cy="1309170"/>
          </a:xfrm>
        </p:grpSpPr>
        <p:sp>
          <p:nvSpPr>
            <p:cNvPr id="36" name="矩形 35"/>
            <p:cNvSpPr/>
            <p:nvPr/>
          </p:nvSpPr>
          <p:spPr>
            <a:xfrm rot="2700000">
              <a:off x="5446116" y="3535610"/>
              <a:ext cx="1269070" cy="1269070"/>
            </a:xfrm>
            <a:prstGeom prst="rect">
              <a:avLst/>
            </a:prstGeom>
            <a:solidFill>
              <a:srgbClr val="BFE2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7" name="文本框 5" descr="e7d195523061f1c0c8c9ef2b4c47b9232c7d3c1aa29fc33cC35E69D0959227FEE46513058567BC4DFCDEC239794EE7F7D54C53BFAAED1E91F0142CACD1DBF61753822421AB78C025DC4BB29C14829EC7958081C093AE18BE12860807EF136105AA5915B6E1FC903132893A29C0D20F58B8483A3290107E264C17A103AC8D0961565853DA444ACA86"/>
            <p:cNvSpPr/>
            <p:nvPr/>
          </p:nvSpPr>
          <p:spPr>
            <a:xfrm>
              <a:off x="5236514" y="3495510"/>
              <a:ext cx="1255910" cy="1077218"/>
            </a:xfrm>
            <a:prstGeom prst="rect">
              <a:avLst/>
            </a:prstGeom>
            <a:noFill/>
          </p:spPr>
          <p:txBody>
            <a:bodyPr wrap="square" rtlCol="0">
              <a:spAutoFit/>
            </a:bodyPr>
            <a:lstStyle/>
            <a:p>
              <a:r>
                <a:rPr lang="zh-CN" altLang="en-US" sz="4000" b="1" dirty="0" smtClean="0">
                  <a:gradFill>
                    <a:gsLst>
                      <a:gs pos="0">
                        <a:schemeClr val="bg2">
                          <a:lumMod val="25000"/>
                        </a:schemeClr>
                      </a:gs>
                      <a:gs pos="50000">
                        <a:schemeClr val="bg2">
                          <a:lumMod val="50000"/>
                        </a:schemeClr>
                      </a:gs>
                      <a:gs pos="100000">
                        <a:schemeClr val="bg2">
                          <a:lumMod val="90000"/>
                        </a:schemeClr>
                      </a:gs>
                    </a:gsLst>
                    <a:lin ang="16200000" scaled="1"/>
                  </a:gradFill>
                  <a:latin typeface="微软雅黑" panose="020B0503020204020204" pitchFamily="34" charset="-122"/>
                  <a:ea typeface="微软雅黑" panose="020B0503020204020204" pitchFamily="34" charset="-122"/>
                </a:rPr>
                <a:t>   </a:t>
              </a:r>
              <a:r>
                <a:rPr lang="zh-CN" altLang="en-US" sz="2400" dirty="0" smtClean="0">
                  <a:solidFill>
                    <a:srgbClr val="FCFCFC"/>
                  </a:solidFill>
                  <a:latin typeface="微软雅黑" panose="020B0503020204020204" pitchFamily="34" charset="-122"/>
                  <a:ea typeface="微软雅黑" panose="020B0503020204020204" pitchFamily="34" charset="-122"/>
                </a:rPr>
                <a:t>四大</a:t>
              </a:r>
              <a:endParaRPr lang="en-US" altLang="zh-CN" sz="2400" dirty="0" smtClean="0">
                <a:solidFill>
                  <a:srgbClr val="FCFCFC"/>
                </a:solidFill>
                <a:latin typeface="微软雅黑" panose="020B0503020204020204" pitchFamily="34" charset="-122"/>
                <a:ea typeface="微软雅黑" panose="020B0503020204020204" pitchFamily="34" charset="-122"/>
              </a:endParaRPr>
            </a:p>
            <a:p>
              <a:r>
                <a:rPr lang="zh-CN" altLang="en-US" sz="2400" dirty="0" smtClean="0">
                  <a:solidFill>
                    <a:srgbClr val="FCFCFC"/>
                  </a:solidFill>
                  <a:latin typeface="微软雅黑" panose="020B0503020204020204" pitchFamily="34" charset="-122"/>
                  <a:ea typeface="微软雅黑" panose="020B0503020204020204" pitchFamily="34" charset="-122"/>
                </a:rPr>
                <a:t>     流程</a:t>
              </a:r>
              <a:endParaRPr lang="zh-CN" altLang="en-US" sz="2400" dirty="0">
                <a:solidFill>
                  <a:srgbClr val="FCFCFC"/>
                </a:solidFill>
                <a:latin typeface="微软雅黑" panose="020B0503020204020204" pitchFamily="34" charset="-122"/>
                <a:ea typeface="微软雅黑" panose="020B0503020204020204" pitchFamily="34" charset="-122"/>
              </a:endParaRPr>
            </a:p>
          </p:txBody>
        </p:sp>
      </p:grpSp>
      <p:sp>
        <p:nvSpPr>
          <p:cNvPr id="38" name="文本框 37"/>
          <p:cNvSpPr txBox="1"/>
          <p:nvPr/>
        </p:nvSpPr>
        <p:spPr>
          <a:xfrm>
            <a:off x="7687958" y="2233626"/>
            <a:ext cx="2339102" cy="1261884"/>
          </a:xfrm>
          <a:prstGeom prst="rect">
            <a:avLst/>
          </a:prstGeom>
          <a:noFill/>
          <a:effectLst/>
        </p:spPr>
        <p:txBody>
          <a:bodyPr wrap="none" rtlCol="0">
            <a:spAutoFit/>
          </a:bodyPr>
          <a:lstStyle/>
          <a:p>
            <a:r>
              <a:rPr lang="zh-CN" altLang="en-US" dirty="0" smtClean="0">
                <a:solidFill>
                  <a:srgbClr val="004C80"/>
                </a:solidFill>
                <a:latin typeface="微软雅黑" panose="020B0503020204020204" pitchFamily="34" charset="-122"/>
                <a:ea typeface="微软雅黑" panose="020B0503020204020204" pitchFamily="34" charset="-122"/>
              </a:rPr>
              <a:t> </a:t>
            </a:r>
            <a:r>
              <a:rPr lang="zh-CN" altLang="en-US" sz="2000" dirty="0" smtClean="0">
                <a:solidFill>
                  <a:srgbClr val="337FCE"/>
                </a:solidFill>
                <a:latin typeface="微软雅黑" panose="020B0503020204020204" pitchFamily="34" charset="-122"/>
                <a:ea typeface="微软雅黑" panose="020B0503020204020204" pitchFamily="34" charset="-122"/>
              </a:rPr>
              <a:t>单击</a:t>
            </a:r>
            <a:r>
              <a:rPr lang="zh-CN" altLang="en-US" sz="2000" dirty="0">
                <a:solidFill>
                  <a:srgbClr val="337FCE"/>
                </a:solidFill>
                <a:latin typeface="微软雅黑" panose="020B0503020204020204" pitchFamily="34" charset="-122"/>
                <a:ea typeface="微软雅黑" panose="020B0503020204020204" pitchFamily="34" charset="-122"/>
              </a:rPr>
              <a:t>此处输入标题</a:t>
            </a:r>
            <a:endParaRPr lang="en-US" altLang="zh-CN" sz="2000" dirty="0">
              <a:solidFill>
                <a:srgbClr val="337FCE"/>
              </a:solidFill>
              <a:latin typeface="微软雅黑" panose="020B0503020204020204" pitchFamily="34" charset="-122"/>
              <a:ea typeface="微软雅黑" panose="020B0503020204020204" pitchFamily="34" charset="-122"/>
            </a:endParaRPr>
          </a:p>
          <a:p>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a:p>
            <a:endParaRPr lang="en-US" altLang="zh-CN" sz="32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39" name="文本框 38"/>
          <p:cNvSpPr txBox="1"/>
          <p:nvPr/>
        </p:nvSpPr>
        <p:spPr>
          <a:xfrm>
            <a:off x="2077709" y="2233626"/>
            <a:ext cx="2339102" cy="1261884"/>
          </a:xfrm>
          <a:prstGeom prst="rect">
            <a:avLst/>
          </a:prstGeom>
          <a:noFill/>
          <a:effectLst/>
        </p:spPr>
        <p:txBody>
          <a:bodyPr wrap="none" rtlCol="0">
            <a:spAutoFit/>
          </a:bodyPr>
          <a:lstStyle/>
          <a:p>
            <a:r>
              <a:rPr lang="zh-CN" altLang="en-US" dirty="0" smtClean="0">
                <a:solidFill>
                  <a:srgbClr val="004C80"/>
                </a:solidFill>
                <a:latin typeface="微软雅黑" panose="020B0503020204020204" pitchFamily="34" charset="-122"/>
                <a:ea typeface="微软雅黑" panose="020B0503020204020204" pitchFamily="34" charset="-122"/>
              </a:rPr>
              <a:t> </a:t>
            </a:r>
            <a:r>
              <a:rPr lang="zh-CN" altLang="en-US" sz="2000" dirty="0" smtClean="0">
                <a:solidFill>
                  <a:srgbClr val="4EB71C"/>
                </a:solidFill>
                <a:latin typeface="微软雅黑" panose="020B0503020204020204" pitchFamily="34" charset="-122"/>
                <a:ea typeface="微软雅黑" panose="020B0503020204020204" pitchFamily="34" charset="-122"/>
              </a:rPr>
              <a:t>单击</a:t>
            </a:r>
            <a:r>
              <a:rPr lang="zh-CN" altLang="en-US" sz="2000" dirty="0">
                <a:solidFill>
                  <a:srgbClr val="4EB71C"/>
                </a:solidFill>
                <a:latin typeface="微软雅黑" panose="020B0503020204020204" pitchFamily="34" charset="-122"/>
                <a:ea typeface="微软雅黑" panose="020B0503020204020204" pitchFamily="34" charset="-122"/>
              </a:rPr>
              <a:t>此处输入标题</a:t>
            </a:r>
            <a:endParaRPr lang="en-US" altLang="zh-CN" sz="2000" dirty="0">
              <a:solidFill>
                <a:srgbClr val="4EB71C"/>
              </a:solidFill>
              <a:latin typeface="微软雅黑" panose="020B0503020204020204" pitchFamily="34" charset="-122"/>
              <a:ea typeface="微软雅黑" panose="020B0503020204020204" pitchFamily="34" charset="-122"/>
            </a:endParaRPr>
          </a:p>
          <a:p>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a:p>
            <a:endParaRPr lang="en-US" altLang="zh-CN" sz="32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40" name="文本框 39"/>
          <p:cNvSpPr txBox="1"/>
          <p:nvPr/>
        </p:nvSpPr>
        <p:spPr>
          <a:xfrm>
            <a:off x="7687958" y="5251332"/>
            <a:ext cx="2339102" cy="1323439"/>
          </a:xfrm>
          <a:prstGeom prst="rect">
            <a:avLst/>
          </a:prstGeom>
          <a:noFill/>
          <a:effectLst/>
        </p:spPr>
        <p:txBody>
          <a:bodyPr wrap="none" rtlCol="0">
            <a:spAutoFit/>
          </a:bodyPr>
          <a:lstStyle/>
          <a:p>
            <a:r>
              <a:rPr lang="zh-CN" altLang="en-US" sz="1600" dirty="0" smtClean="0">
                <a:solidFill>
                  <a:srgbClr val="004C80"/>
                </a:solidFill>
                <a:latin typeface="微软雅黑" panose="020B0503020204020204" pitchFamily="34" charset="-122"/>
                <a:ea typeface="微软雅黑" panose="020B0503020204020204" pitchFamily="34" charset="-122"/>
              </a:rPr>
              <a:t> </a:t>
            </a:r>
            <a:r>
              <a:rPr lang="zh-CN" altLang="en-US" sz="2000" dirty="0" smtClean="0">
                <a:solidFill>
                  <a:srgbClr val="4EB71C"/>
                </a:solidFill>
                <a:latin typeface="微软雅黑" panose="020B0503020204020204" pitchFamily="34" charset="-122"/>
                <a:ea typeface="微软雅黑" panose="020B0503020204020204" pitchFamily="34" charset="-122"/>
              </a:rPr>
              <a:t>单击</a:t>
            </a:r>
            <a:r>
              <a:rPr lang="zh-CN" altLang="en-US" sz="2000" dirty="0">
                <a:solidFill>
                  <a:srgbClr val="4EB71C"/>
                </a:solidFill>
                <a:latin typeface="微软雅黑" panose="020B0503020204020204" pitchFamily="34" charset="-122"/>
                <a:ea typeface="微软雅黑" panose="020B0503020204020204" pitchFamily="34" charset="-122"/>
              </a:rPr>
              <a:t>此处输入标题</a:t>
            </a:r>
            <a:endParaRPr lang="en-US" altLang="zh-CN" sz="2000" dirty="0">
              <a:solidFill>
                <a:srgbClr val="4EB71C"/>
              </a:solidFill>
              <a:latin typeface="微软雅黑" panose="020B0503020204020204" pitchFamily="34" charset="-122"/>
              <a:ea typeface="微软雅黑" panose="020B0503020204020204" pitchFamily="34" charset="-122"/>
            </a:endParaRPr>
          </a:p>
          <a:p>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a:p>
            <a:endParaRPr lang="en-US" altLang="zh-CN" sz="36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41" name="文本框 40"/>
          <p:cNvSpPr txBox="1"/>
          <p:nvPr/>
        </p:nvSpPr>
        <p:spPr>
          <a:xfrm>
            <a:off x="2077709" y="5251332"/>
            <a:ext cx="2339102" cy="1261884"/>
          </a:xfrm>
          <a:prstGeom prst="rect">
            <a:avLst/>
          </a:prstGeom>
          <a:noFill/>
          <a:effectLst/>
        </p:spPr>
        <p:txBody>
          <a:bodyPr wrap="none" rtlCol="0">
            <a:spAutoFit/>
          </a:bodyPr>
          <a:lstStyle/>
          <a:p>
            <a:r>
              <a:rPr lang="zh-CN" altLang="en-US" dirty="0" smtClean="0">
                <a:solidFill>
                  <a:srgbClr val="004C80"/>
                </a:solidFill>
                <a:latin typeface="微软雅黑" panose="020B0503020204020204" pitchFamily="34" charset="-122"/>
                <a:ea typeface="微软雅黑" panose="020B0503020204020204" pitchFamily="34" charset="-122"/>
              </a:rPr>
              <a:t> </a:t>
            </a:r>
            <a:r>
              <a:rPr lang="zh-CN" altLang="en-US" sz="2000" dirty="0" smtClean="0">
                <a:solidFill>
                  <a:srgbClr val="337FCE"/>
                </a:solidFill>
                <a:latin typeface="微软雅黑" panose="020B0503020204020204" pitchFamily="34" charset="-122"/>
                <a:ea typeface="微软雅黑" panose="020B0503020204020204" pitchFamily="34" charset="-122"/>
              </a:rPr>
              <a:t>单击</a:t>
            </a:r>
            <a:r>
              <a:rPr lang="zh-CN" altLang="en-US" sz="2000" dirty="0">
                <a:solidFill>
                  <a:srgbClr val="337FCE"/>
                </a:solidFill>
                <a:latin typeface="微软雅黑" panose="020B0503020204020204" pitchFamily="34" charset="-122"/>
                <a:ea typeface="微软雅黑" panose="020B0503020204020204" pitchFamily="34" charset="-122"/>
              </a:rPr>
              <a:t>此处输入标题</a:t>
            </a:r>
            <a:endParaRPr lang="en-US" altLang="zh-CN" sz="2000" dirty="0">
              <a:solidFill>
                <a:srgbClr val="337FCE"/>
              </a:solidFill>
              <a:latin typeface="微软雅黑" panose="020B0503020204020204" pitchFamily="34" charset="-122"/>
              <a:ea typeface="微软雅黑" panose="020B0503020204020204" pitchFamily="34" charset="-122"/>
            </a:endParaRPr>
          </a:p>
          <a:p>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a:p>
            <a:endParaRPr lang="en-US" altLang="zh-CN" sz="32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1000" fill="hold"/>
                                        <p:tgtEl>
                                          <p:spTgt spid="35"/>
                                        </p:tgtEl>
                                        <p:attrNameLst>
                                          <p:attrName>ppt_w</p:attrName>
                                        </p:attrNameLst>
                                      </p:cBhvr>
                                      <p:tavLst>
                                        <p:tav tm="0">
                                          <p:val>
                                            <p:fltVal val="0"/>
                                          </p:val>
                                        </p:tav>
                                        <p:tav tm="100000">
                                          <p:val>
                                            <p:strVal val="#ppt_w"/>
                                          </p:val>
                                        </p:tav>
                                      </p:tavLst>
                                    </p:anim>
                                    <p:anim calcmode="lin" valueType="num">
                                      <p:cBhvr>
                                        <p:cTn id="8" dur="1000" fill="hold"/>
                                        <p:tgtEl>
                                          <p:spTgt spid="35"/>
                                        </p:tgtEl>
                                        <p:attrNameLst>
                                          <p:attrName>ppt_h</p:attrName>
                                        </p:attrNameLst>
                                      </p:cBhvr>
                                      <p:tavLst>
                                        <p:tav tm="0">
                                          <p:val>
                                            <p:fltVal val="0"/>
                                          </p:val>
                                        </p:tav>
                                        <p:tav tm="100000">
                                          <p:val>
                                            <p:strVal val="#ppt_h"/>
                                          </p:val>
                                        </p:tav>
                                      </p:tavLst>
                                    </p:anim>
                                    <p:anim calcmode="lin" valueType="num">
                                      <p:cBhvr>
                                        <p:cTn id="9" dur="1000" fill="hold"/>
                                        <p:tgtEl>
                                          <p:spTgt spid="35"/>
                                        </p:tgtEl>
                                        <p:attrNameLst>
                                          <p:attrName>style.rotation</p:attrName>
                                        </p:attrNameLst>
                                      </p:cBhvr>
                                      <p:tavLst>
                                        <p:tav tm="0">
                                          <p:val>
                                            <p:fltVal val="90"/>
                                          </p:val>
                                        </p:tav>
                                        <p:tav tm="100000">
                                          <p:val>
                                            <p:fltVal val="0"/>
                                          </p:val>
                                        </p:tav>
                                      </p:tavLst>
                                    </p:anim>
                                    <p:animEffect transition="in" filter="fade">
                                      <p:cBhvr>
                                        <p:cTn id="10" dur="1000"/>
                                        <p:tgtEl>
                                          <p:spTgt spid="35"/>
                                        </p:tgtEl>
                                      </p:cBhvr>
                                    </p:animEffect>
                                  </p:childTnLst>
                                </p:cTn>
                              </p:par>
                            </p:childTnLst>
                          </p:cTn>
                        </p:par>
                        <p:par>
                          <p:cTn id="11" fill="hold">
                            <p:stCondLst>
                              <p:cond delay="1000"/>
                            </p:stCondLst>
                            <p:childTnLst>
                              <p:par>
                                <p:cTn id="12" presetID="2" presetClass="entr" presetSubtype="8" decel="3060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750" fill="hold"/>
                                        <p:tgtEl>
                                          <p:spTgt spid="7"/>
                                        </p:tgtEl>
                                        <p:attrNameLst>
                                          <p:attrName>ppt_x</p:attrName>
                                        </p:attrNameLst>
                                      </p:cBhvr>
                                      <p:tavLst>
                                        <p:tav tm="0">
                                          <p:val>
                                            <p:strVal val="0-#ppt_w/2"/>
                                          </p:val>
                                        </p:tav>
                                        <p:tav tm="100000">
                                          <p:val>
                                            <p:strVal val="#ppt_x"/>
                                          </p:val>
                                        </p:tav>
                                      </p:tavLst>
                                    </p:anim>
                                    <p:anim calcmode="lin" valueType="num">
                                      <p:cBhvr additive="base">
                                        <p:cTn id="15" dur="750" fill="hold"/>
                                        <p:tgtEl>
                                          <p:spTgt spid="7"/>
                                        </p:tgtEl>
                                        <p:attrNameLst>
                                          <p:attrName>ppt_y</p:attrName>
                                        </p:attrNameLst>
                                      </p:cBhvr>
                                      <p:tavLst>
                                        <p:tav tm="0">
                                          <p:val>
                                            <p:strVal val="#ppt_y"/>
                                          </p:val>
                                        </p:tav>
                                        <p:tav tm="100000">
                                          <p:val>
                                            <p:strVal val="#ppt_y"/>
                                          </p:val>
                                        </p:tav>
                                      </p:tavLst>
                                    </p:anim>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fade">
                                      <p:cBhvr>
                                        <p:cTn id="19" dur="500"/>
                                        <p:tgtEl>
                                          <p:spTgt spid="39"/>
                                        </p:tgtEl>
                                      </p:cBhvr>
                                    </p:animEffect>
                                  </p:childTnLst>
                                </p:cTn>
                              </p:par>
                            </p:childTnLst>
                          </p:cTn>
                        </p:par>
                        <p:par>
                          <p:cTn id="20" fill="hold">
                            <p:stCondLst>
                              <p:cond delay="2500"/>
                            </p:stCondLst>
                            <p:childTnLst>
                              <p:par>
                                <p:cTn id="21" presetID="2" presetClass="entr" presetSubtype="2" decel="30600" fill="hold" nodeType="after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additive="base">
                                        <p:cTn id="23" dur="750" fill="hold"/>
                                        <p:tgtEl>
                                          <p:spTgt spid="23"/>
                                        </p:tgtEl>
                                        <p:attrNameLst>
                                          <p:attrName>ppt_x</p:attrName>
                                        </p:attrNameLst>
                                      </p:cBhvr>
                                      <p:tavLst>
                                        <p:tav tm="0">
                                          <p:val>
                                            <p:strVal val="1+#ppt_w/2"/>
                                          </p:val>
                                        </p:tav>
                                        <p:tav tm="100000">
                                          <p:val>
                                            <p:strVal val="#ppt_x"/>
                                          </p:val>
                                        </p:tav>
                                      </p:tavLst>
                                    </p:anim>
                                    <p:anim calcmode="lin" valueType="num">
                                      <p:cBhvr additive="base">
                                        <p:cTn id="24" dur="750" fill="hold"/>
                                        <p:tgtEl>
                                          <p:spTgt spid="23"/>
                                        </p:tgtEl>
                                        <p:attrNameLst>
                                          <p:attrName>ppt_y</p:attrName>
                                        </p:attrNameLst>
                                      </p:cBhvr>
                                      <p:tavLst>
                                        <p:tav tm="0">
                                          <p:val>
                                            <p:strVal val="#ppt_y"/>
                                          </p:val>
                                        </p:tav>
                                        <p:tav tm="100000">
                                          <p:val>
                                            <p:strVal val="#ppt_y"/>
                                          </p:val>
                                        </p:tav>
                                      </p:tavLst>
                                    </p:anim>
                                  </p:childTnLst>
                                </p:cTn>
                              </p:par>
                            </p:childTnLst>
                          </p:cTn>
                        </p:par>
                        <p:par>
                          <p:cTn id="25" fill="hold">
                            <p:stCondLst>
                              <p:cond delay="3500"/>
                            </p:stCondLst>
                            <p:childTnLst>
                              <p:par>
                                <p:cTn id="26" presetID="10" presetClass="entr" presetSubtype="0" fill="hold" grpId="0" nodeType="after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fade">
                                      <p:cBhvr>
                                        <p:cTn id="28" dur="500"/>
                                        <p:tgtEl>
                                          <p:spTgt spid="38"/>
                                        </p:tgtEl>
                                      </p:cBhvr>
                                    </p:animEffect>
                                  </p:childTnLst>
                                </p:cTn>
                              </p:par>
                            </p:childTnLst>
                          </p:cTn>
                        </p:par>
                        <p:par>
                          <p:cTn id="29" fill="hold">
                            <p:stCondLst>
                              <p:cond delay="4000"/>
                            </p:stCondLst>
                            <p:childTnLst>
                              <p:par>
                                <p:cTn id="30" presetID="2" presetClass="entr" presetSubtype="8" decel="30600" fill="hold" nodeType="after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additive="base">
                                        <p:cTn id="32" dur="750" fill="hold"/>
                                        <p:tgtEl>
                                          <p:spTgt spid="15"/>
                                        </p:tgtEl>
                                        <p:attrNameLst>
                                          <p:attrName>ppt_x</p:attrName>
                                        </p:attrNameLst>
                                      </p:cBhvr>
                                      <p:tavLst>
                                        <p:tav tm="0">
                                          <p:val>
                                            <p:strVal val="0-#ppt_w/2"/>
                                          </p:val>
                                        </p:tav>
                                        <p:tav tm="100000">
                                          <p:val>
                                            <p:strVal val="#ppt_x"/>
                                          </p:val>
                                        </p:tav>
                                      </p:tavLst>
                                    </p:anim>
                                    <p:anim calcmode="lin" valueType="num">
                                      <p:cBhvr additive="base">
                                        <p:cTn id="33" dur="750" fill="hold"/>
                                        <p:tgtEl>
                                          <p:spTgt spid="15"/>
                                        </p:tgtEl>
                                        <p:attrNameLst>
                                          <p:attrName>ppt_y</p:attrName>
                                        </p:attrNameLst>
                                      </p:cBhvr>
                                      <p:tavLst>
                                        <p:tav tm="0">
                                          <p:val>
                                            <p:strVal val="#ppt_y"/>
                                          </p:val>
                                        </p:tav>
                                        <p:tav tm="100000">
                                          <p:val>
                                            <p:strVal val="#ppt_y"/>
                                          </p:val>
                                        </p:tav>
                                      </p:tavLst>
                                    </p:anim>
                                  </p:childTnLst>
                                </p:cTn>
                              </p:par>
                            </p:childTnLst>
                          </p:cTn>
                        </p:par>
                        <p:par>
                          <p:cTn id="34" fill="hold">
                            <p:stCondLst>
                              <p:cond delay="5000"/>
                            </p:stCondLst>
                            <p:childTnLst>
                              <p:par>
                                <p:cTn id="35" presetID="10" presetClass="entr" presetSubtype="0" fill="hold" grpId="0" nodeType="afterEffect">
                                  <p:stCondLst>
                                    <p:cond delay="0"/>
                                  </p:stCondLst>
                                  <p:childTnLst>
                                    <p:set>
                                      <p:cBhvr>
                                        <p:cTn id="36" dur="1" fill="hold">
                                          <p:stCondLst>
                                            <p:cond delay="0"/>
                                          </p:stCondLst>
                                        </p:cTn>
                                        <p:tgtEl>
                                          <p:spTgt spid="41"/>
                                        </p:tgtEl>
                                        <p:attrNameLst>
                                          <p:attrName>style.visibility</p:attrName>
                                        </p:attrNameLst>
                                      </p:cBhvr>
                                      <p:to>
                                        <p:strVal val="visible"/>
                                      </p:to>
                                    </p:set>
                                    <p:animEffect transition="in" filter="fade">
                                      <p:cBhvr>
                                        <p:cTn id="37" dur="500"/>
                                        <p:tgtEl>
                                          <p:spTgt spid="41"/>
                                        </p:tgtEl>
                                      </p:cBhvr>
                                    </p:animEffect>
                                  </p:childTnLst>
                                </p:cTn>
                              </p:par>
                            </p:childTnLst>
                          </p:cTn>
                        </p:par>
                        <p:par>
                          <p:cTn id="38" fill="hold">
                            <p:stCondLst>
                              <p:cond delay="5500"/>
                            </p:stCondLst>
                            <p:childTnLst>
                              <p:par>
                                <p:cTn id="39" presetID="2" presetClass="entr" presetSubtype="2" decel="30600" fill="hold" nodeType="afterEffect">
                                  <p:stCondLst>
                                    <p:cond delay="0"/>
                                  </p:stCondLst>
                                  <p:childTnLst>
                                    <p:set>
                                      <p:cBhvr>
                                        <p:cTn id="40" dur="1" fill="hold">
                                          <p:stCondLst>
                                            <p:cond delay="0"/>
                                          </p:stCondLst>
                                        </p:cTn>
                                        <p:tgtEl>
                                          <p:spTgt spid="29"/>
                                        </p:tgtEl>
                                        <p:attrNameLst>
                                          <p:attrName>style.visibility</p:attrName>
                                        </p:attrNameLst>
                                      </p:cBhvr>
                                      <p:to>
                                        <p:strVal val="visible"/>
                                      </p:to>
                                    </p:set>
                                    <p:anim calcmode="lin" valueType="num">
                                      <p:cBhvr additive="base">
                                        <p:cTn id="41" dur="750" fill="hold"/>
                                        <p:tgtEl>
                                          <p:spTgt spid="29"/>
                                        </p:tgtEl>
                                        <p:attrNameLst>
                                          <p:attrName>ppt_x</p:attrName>
                                        </p:attrNameLst>
                                      </p:cBhvr>
                                      <p:tavLst>
                                        <p:tav tm="0">
                                          <p:val>
                                            <p:strVal val="1+#ppt_w/2"/>
                                          </p:val>
                                        </p:tav>
                                        <p:tav tm="100000">
                                          <p:val>
                                            <p:strVal val="#ppt_x"/>
                                          </p:val>
                                        </p:tav>
                                      </p:tavLst>
                                    </p:anim>
                                    <p:anim calcmode="lin" valueType="num">
                                      <p:cBhvr additive="base">
                                        <p:cTn id="42" dur="750" fill="hold"/>
                                        <p:tgtEl>
                                          <p:spTgt spid="29"/>
                                        </p:tgtEl>
                                        <p:attrNameLst>
                                          <p:attrName>ppt_y</p:attrName>
                                        </p:attrNameLst>
                                      </p:cBhvr>
                                      <p:tavLst>
                                        <p:tav tm="0">
                                          <p:val>
                                            <p:strVal val="#ppt_y"/>
                                          </p:val>
                                        </p:tav>
                                        <p:tav tm="100000">
                                          <p:val>
                                            <p:strVal val="#ppt_y"/>
                                          </p:val>
                                        </p:tav>
                                      </p:tavLst>
                                    </p:anim>
                                  </p:childTnLst>
                                </p:cTn>
                              </p:par>
                            </p:childTnLst>
                          </p:cTn>
                        </p:par>
                        <p:par>
                          <p:cTn id="43" fill="hold">
                            <p:stCondLst>
                              <p:cond delay="6500"/>
                            </p:stCondLst>
                            <p:childTnLst>
                              <p:par>
                                <p:cTn id="44" presetID="10" presetClass="entr" presetSubtype="0" fill="hold" grpId="0" nodeType="afterEffect">
                                  <p:stCondLst>
                                    <p:cond delay="0"/>
                                  </p:stCondLst>
                                  <p:childTnLst>
                                    <p:set>
                                      <p:cBhvr>
                                        <p:cTn id="45" dur="1" fill="hold">
                                          <p:stCondLst>
                                            <p:cond delay="0"/>
                                          </p:stCondLst>
                                        </p:cTn>
                                        <p:tgtEl>
                                          <p:spTgt spid="40"/>
                                        </p:tgtEl>
                                        <p:attrNameLst>
                                          <p:attrName>style.visibility</p:attrName>
                                        </p:attrNameLst>
                                      </p:cBhvr>
                                      <p:to>
                                        <p:strVal val="visible"/>
                                      </p:to>
                                    </p:set>
                                    <p:animEffect transition="in" filter="fade">
                                      <p:cBhvr>
                                        <p:cTn id="46"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p:bldP spid="40" grpId="0"/>
      <p:bldP spid="4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a:extLst>
              <a:ext uri="{28A0092B-C50C-407E-A947-70E740481C1C}">
                <a14:useLocalDpi xmlns:a14="http://schemas.microsoft.com/office/drawing/2010/main" val="0"/>
              </a:ext>
            </a:extLst>
          </a:blip>
          <a:srcRect b="79586"/>
          <a:stretch>
            <a:fillRect/>
          </a:stretch>
        </p:blipFill>
        <p:spPr>
          <a:xfrm flipV="1">
            <a:off x="0" y="0"/>
            <a:ext cx="12234118" cy="1369302"/>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6897" y="0"/>
            <a:ext cx="1715115" cy="987906"/>
          </a:xfrm>
          <a:prstGeom prst="rect">
            <a:avLst/>
          </a:prstGeom>
        </p:spPr>
      </p:pic>
      <p:pic>
        <p:nvPicPr>
          <p:cNvPr id="11" name="图片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85233" y="-26350"/>
            <a:ext cx="2672936" cy="711001"/>
          </a:xfrm>
          <a:prstGeom prst="rect">
            <a:avLst/>
          </a:prstGeom>
        </p:spPr>
      </p:pic>
      <p:sp>
        <p:nvSpPr>
          <p:cNvPr id="19" name="文本框 18"/>
          <p:cNvSpPr txBox="1"/>
          <p:nvPr/>
        </p:nvSpPr>
        <p:spPr>
          <a:xfrm>
            <a:off x="2553916" y="78454"/>
            <a:ext cx="2659702" cy="830997"/>
          </a:xfrm>
          <a:prstGeom prst="rect">
            <a:avLst/>
          </a:prstGeom>
          <a:noFill/>
        </p:spPr>
        <p:txBody>
          <a:bodyPr wrap="none" rtlCol="0">
            <a:spAutoFit/>
          </a:bodyPr>
          <a:lstStyle/>
          <a:p>
            <a:r>
              <a:rPr lang="zh-CN" altLang="en-US" sz="4800" b="1" dirty="0" smtClean="0">
                <a:solidFill>
                  <a:srgbClr val="FDFDFD"/>
                </a:solidFill>
                <a:latin typeface="幼圆" panose="02010509060101010101" pitchFamily="49" charset="-122"/>
                <a:ea typeface="幼圆" panose="02010509060101010101" pitchFamily="49" charset="-122"/>
              </a:rPr>
              <a:t>课前自学</a:t>
            </a:r>
            <a:endParaRPr lang="zh-CN" altLang="en-US" sz="4800" b="1" dirty="0">
              <a:solidFill>
                <a:srgbClr val="FDFDFD"/>
              </a:solidFill>
              <a:latin typeface="幼圆" panose="02010509060101010101" pitchFamily="49" charset="-122"/>
              <a:ea typeface="幼圆" panose="02010509060101010101" pitchFamily="49" charset="-122"/>
            </a:endParaRPr>
          </a:p>
        </p:txBody>
      </p:sp>
      <p:pic>
        <p:nvPicPr>
          <p:cNvPr id="21" name="图片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55554" y="256275"/>
            <a:ext cx="4178564" cy="909452"/>
          </a:xfrm>
          <a:prstGeom prst="rect">
            <a:avLst/>
          </a:prstGeom>
        </p:spPr>
      </p:pic>
      <p:grpSp>
        <p:nvGrpSpPr>
          <p:cNvPr id="7" name="组合 6" descr="e7d195523061f1c0deeec63e560781cfd59afb0ea006f2a87ABB68BF51EA6619813959095094C18C62A12F549504892A4AAA8C1554C6663626E05CA27F281A14E6983772AFC3FB97135759321DEA3D704CB8FFD9D2544D2074061F3D878A4F24638415FA5D365B2AF4BEC5AD5F5BED89740C60608E45A0F8CE8EF0096094E663250F0E257FDFCC83"/>
          <p:cNvGrpSpPr/>
          <p:nvPr/>
        </p:nvGrpSpPr>
        <p:grpSpPr>
          <a:xfrm>
            <a:off x="1482107" y="1978418"/>
            <a:ext cx="3422899" cy="1008000"/>
            <a:chOff x="1482107" y="1790281"/>
            <a:chExt cx="3422899" cy="1008000"/>
          </a:xfrm>
        </p:grpSpPr>
        <p:sp>
          <p:nvSpPr>
            <p:cNvPr id="8" name="椭圆 7" descr="e7d195523061f1c0deeec63e560781cfd59afb0ea006f2a87ABB68BF51EA6619813959095094C18C62A12F549504892A4AAA8C1554C6663626E05CA27F281A14E6983772AFC3FB97135759321DEA3D704CB8FFD9D2544D205DFD9452AF5C24171A02DC413C4E9E95A0259E43A29C8CF0063CADF8A4F89C6E74ABA5E43AE0EF4BB9CE24E58B8BC46C898B2DB6E1B2C577"/>
            <p:cNvSpPr>
              <a:spLocks noChangeAspect="1"/>
            </p:cNvSpPr>
            <p:nvPr/>
          </p:nvSpPr>
          <p:spPr>
            <a:xfrm>
              <a:off x="1482107" y="1790281"/>
              <a:ext cx="1008000" cy="1008000"/>
            </a:xfrm>
            <a:prstGeom prst="ellipse">
              <a:avLst/>
            </a:prstGeom>
            <a:solidFill>
              <a:schemeClr val="bg1">
                <a:lumMod val="85000"/>
              </a:schemeClr>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zh-CN"/>
            </a:p>
          </p:txBody>
        </p:sp>
        <p:sp>
          <p:nvSpPr>
            <p:cNvPr id="9" name="椭圆 8" descr="e7d195523061f1c0deeec63e560781cfd59afb0ea006f2a87ABB68BF51EA6619813959095094C18C62A12F549504892A4AAA8C1554C6663626E05CA27F281A14E6983772AFC3FB97135759321DEA3D704CB8FFD9D2544D205DFD9452AF5C24171A02DC413C4E9E95A0259E43A29C8CF0063CADF8A4F89C6E74ABA5E43AE0EF4BB9CE24E58B8BC46C898B2DB6E1B2C577"/>
            <p:cNvSpPr>
              <a:spLocks noChangeAspect="1"/>
            </p:cNvSpPr>
            <p:nvPr/>
          </p:nvSpPr>
          <p:spPr>
            <a:xfrm>
              <a:off x="3883318" y="1790281"/>
              <a:ext cx="1008000" cy="1008000"/>
            </a:xfrm>
            <a:prstGeom prst="ellipse">
              <a:avLst/>
            </a:prstGeom>
            <a:solidFill>
              <a:schemeClr val="bg1">
                <a:lumMod val="85000"/>
              </a:schemeClr>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zh-CN"/>
            </a:p>
          </p:txBody>
        </p:sp>
        <p:sp>
          <p:nvSpPr>
            <p:cNvPr id="12" name="任意多边形 11" descr="e7d195523061f1c0deeec63e560781cfd59afb0ea006f2a87ABB68BF51EA6619813959095094C18C62A12F549504892A4AAA8C1554C6663626E05CA27F281A14E6983772AFC3FB97135759321DEA3D704CB8FFD9D2544D205DFD9452AF5C24171A02DC413C4E9E95A0259E43A29C8CF0063CADF8A4F89C6E74ABA5E43AE0EF4BB9CE24E58B8BC46C898B2DB6E1B2C577"/>
            <p:cNvSpPr>
              <a:spLocks noChangeAspect="1"/>
            </p:cNvSpPr>
            <p:nvPr/>
          </p:nvSpPr>
          <p:spPr>
            <a:xfrm>
              <a:off x="1482107" y="1968672"/>
              <a:ext cx="3422899" cy="671046"/>
            </a:xfrm>
            <a:custGeom>
              <a:avLst/>
              <a:gdLst>
                <a:gd name="connsiteX0" fmla="*/ 460993 w 3422899"/>
                <a:gd name="connsiteY0" fmla="*/ 0 h 671046"/>
                <a:gd name="connsiteX1" fmla="*/ 2537126 w 3422899"/>
                <a:gd name="connsiteY1" fmla="*/ 0 h 671046"/>
                <a:gd name="connsiteX2" fmla="*/ 2861293 w 3422899"/>
                <a:gd name="connsiteY2" fmla="*/ 0 h 671046"/>
                <a:gd name="connsiteX3" fmla="*/ 3300672 w 3422899"/>
                <a:gd name="connsiteY3" fmla="*/ 0 h 671046"/>
                <a:gd name="connsiteX4" fmla="*/ 3336824 w 3422899"/>
                <a:gd name="connsiteY4" fmla="*/ 43817 h 671046"/>
                <a:gd name="connsiteX5" fmla="*/ 3422899 w 3422899"/>
                <a:gd name="connsiteY5" fmla="*/ 325608 h 671046"/>
                <a:gd name="connsiteX6" fmla="*/ 3336824 w 3422899"/>
                <a:gd name="connsiteY6" fmla="*/ 607400 h 671046"/>
                <a:gd name="connsiteX7" fmla="*/ 3284312 w 3422899"/>
                <a:gd name="connsiteY7" fmla="*/ 671045 h 671046"/>
                <a:gd name="connsiteX8" fmla="*/ 2861293 w 3422899"/>
                <a:gd name="connsiteY8" fmla="*/ 671045 h 671046"/>
                <a:gd name="connsiteX9" fmla="*/ 2553487 w 3422899"/>
                <a:gd name="connsiteY9" fmla="*/ 671045 h 671046"/>
                <a:gd name="connsiteX10" fmla="*/ 869414 w 3422899"/>
                <a:gd name="connsiteY10" fmla="*/ 671045 h 671046"/>
                <a:gd name="connsiteX11" fmla="*/ 869413 w 3422899"/>
                <a:gd name="connsiteY11" fmla="*/ 671046 h 671046"/>
                <a:gd name="connsiteX12" fmla="*/ 138588 w 3422899"/>
                <a:gd name="connsiteY12" fmla="*/ 671046 h 671046"/>
                <a:gd name="connsiteX13" fmla="*/ 86075 w 3422899"/>
                <a:gd name="connsiteY13" fmla="*/ 607401 h 671046"/>
                <a:gd name="connsiteX14" fmla="*/ 0 w 3422899"/>
                <a:gd name="connsiteY14" fmla="*/ 325609 h 671046"/>
                <a:gd name="connsiteX15" fmla="*/ 86075 w 3422899"/>
                <a:gd name="connsiteY15" fmla="*/ 43818 h 671046"/>
                <a:gd name="connsiteX16" fmla="*/ 122227 w 3422899"/>
                <a:gd name="connsiteY16" fmla="*/ 1 h 671046"/>
                <a:gd name="connsiteX17" fmla="*/ 460993 w 3422899"/>
                <a:gd name="connsiteY17" fmla="*/ 1 h 67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22899" h="671046">
                  <a:moveTo>
                    <a:pt x="460993" y="0"/>
                  </a:moveTo>
                  <a:lnTo>
                    <a:pt x="2537126" y="0"/>
                  </a:lnTo>
                  <a:lnTo>
                    <a:pt x="2861293" y="0"/>
                  </a:lnTo>
                  <a:lnTo>
                    <a:pt x="3300672" y="0"/>
                  </a:lnTo>
                  <a:lnTo>
                    <a:pt x="3336824" y="43817"/>
                  </a:lnTo>
                  <a:cubicBezTo>
                    <a:pt x="3391167" y="124256"/>
                    <a:pt x="3422899" y="221226"/>
                    <a:pt x="3422899" y="325608"/>
                  </a:cubicBezTo>
                  <a:cubicBezTo>
                    <a:pt x="3422899" y="429990"/>
                    <a:pt x="3391167" y="526961"/>
                    <a:pt x="3336824" y="607400"/>
                  </a:cubicBezTo>
                  <a:lnTo>
                    <a:pt x="3284312" y="671045"/>
                  </a:lnTo>
                  <a:lnTo>
                    <a:pt x="2861293" y="671045"/>
                  </a:lnTo>
                  <a:lnTo>
                    <a:pt x="2553487" y="671045"/>
                  </a:lnTo>
                  <a:lnTo>
                    <a:pt x="869414" y="671045"/>
                  </a:lnTo>
                  <a:lnTo>
                    <a:pt x="869413" y="671046"/>
                  </a:lnTo>
                  <a:lnTo>
                    <a:pt x="138588" y="671046"/>
                  </a:lnTo>
                  <a:lnTo>
                    <a:pt x="86075" y="607401"/>
                  </a:lnTo>
                  <a:cubicBezTo>
                    <a:pt x="31732" y="526962"/>
                    <a:pt x="0" y="429991"/>
                    <a:pt x="0" y="325609"/>
                  </a:cubicBezTo>
                  <a:cubicBezTo>
                    <a:pt x="0" y="221227"/>
                    <a:pt x="31732" y="124257"/>
                    <a:pt x="86075" y="43818"/>
                  </a:cubicBezTo>
                  <a:lnTo>
                    <a:pt x="122227" y="1"/>
                  </a:lnTo>
                  <a:lnTo>
                    <a:pt x="460993" y="1"/>
                  </a:lnTo>
                  <a:close/>
                </a:path>
              </a:pathLst>
            </a:custGeom>
            <a:blipFill>
              <a:blip r:embed="rId6"/>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zh-CN"/>
            </a:p>
          </p:txBody>
        </p:sp>
        <p:sp>
          <p:nvSpPr>
            <p:cNvPr id="13" name="文本框 12" descr="e7d195523061f1c0deeec63e560781cfd59afb0ea006f2a87ABB68BF51EA6619813959095094C18C62A12F549504892A4AAA8C1554C6663626E05CA27F281A14E6983772AFC3FB97135759321DEA3D704CB8FFD9D2544D205DFD9452AF5C24171A02DC413C4E9E95A0259E43A29C8CF0063CADF8A4F89C6E74ABA5E43AE0EF4BB9CE24E58B8BC46C898B2DB6E1B2C577"/>
            <p:cNvSpPr txBox="1"/>
            <p:nvPr/>
          </p:nvSpPr>
          <p:spPr>
            <a:xfrm>
              <a:off x="1700378" y="2011355"/>
              <a:ext cx="3070071" cy="523220"/>
            </a:xfrm>
            <a:prstGeom prst="rect">
              <a:avLst/>
            </a:prstGeom>
            <a:noFill/>
            <a:effectLst/>
          </p:spPr>
          <p:txBody>
            <a:bodyPr wrap="none" rtlCol="0">
              <a:spAutoFit/>
            </a:bodyPr>
            <a:lstStyle/>
            <a:p>
              <a:r>
                <a:rPr lang="zh-CN" altLang="en-US" sz="2800" b="1" dirty="0" smtClean="0">
                  <a:solidFill>
                    <a:srgbClr val="FDFDFD"/>
                  </a:solidFill>
                  <a:latin typeface="幼圆" panose="02010509060101010101" pitchFamily="49" charset="-122"/>
                  <a:ea typeface="幼圆" panose="02010509060101010101" pitchFamily="49" charset="-122"/>
                </a:rPr>
                <a:t>查阅相关学习资料</a:t>
              </a:r>
              <a:endParaRPr lang="en-US" altLang="zh-CN" sz="2800" b="1" dirty="0" smtClean="0">
                <a:solidFill>
                  <a:srgbClr val="FDFDFD"/>
                </a:solidFill>
                <a:latin typeface="幼圆" panose="02010509060101010101" pitchFamily="49" charset="-122"/>
                <a:ea typeface="幼圆" panose="02010509060101010101" pitchFamily="49" charset="-122"/>
              </a:endParaRPr>
            </a:p>
          </p:txBody>
        </p:sp>
      </p:grpSp>
      <p:grpSp>
        <p:nvGrpSpPr>
          <p:cNvPr id="14" name="组合 13" descr="e7d195523061f1c0deeec63e560781cfd59afb0ea006f2a87ABB68BF51EA6619813959095094C18C62A12F549504892A4AAA8C1554C6663626E05CA27F281A14E6983772AFC3FB97135759321DEA3D704CB8FFD9D2544D2074061F3D878A4F24638415FA5D365B2AF4BEC5AD5F5BED89740C60608E45A0F8CE8EF0096094E663250F0E257FDFCC83"/>
          <p:cNvGrpSpPr/>
          <p:nvPr/>
        </p:nvGrpSpPr>
        <p:grpSpPr>
          <a:xfrm>
            <a:off x="1482107" y="3669997"/>
            <a:ext cx="3468679" cy="1008000"/>
            <a:chOff x="1482107" y="3481860"/>
            <a:chExt cx="3468679" cy="1008000"/>
          </a:xfrm>
        </p:grpSpPr>
        <p:sp>
          <p:nvSpPr>
            <p:cNvPr id="15" name="椭圆 14" descr="e7d195523061f1c0deeec63e560781cfd59afb0ea006f2a87ABB68BF51EA6619813959095094C18C62A12F549504892A4AAA8C1554C6663626E05CA27F281A14E6983772AFC3FB97135759321DEA3D704CB8FFD9D2544D205DFD9452AF5C24171A02DC413C4E9E95A0259E43A29C8CF0063CADF8A4F89C6E74ABA5E43AE0EF4BB9CE24E58B8BC46C898B2DB6E1B2C577"/>
            <p:cNvSpPr>
              <a:spLocks noChangeAspect="1"/>
            </p:cNvSpPr>
            <p:nvPr/>
          </p:nvSpPr>
          <p:spPr>
            <a:xfrm>
              <a:off x="1482107" y="3481860"/>
              <a:ext cx="1008000" cy="1008000"/>
            </a:xfrm>
            <a:prstGeom prst="ellipse">
              <a:avLst/>
            </a:prstGeom>
            <a:solidFill>
              <a:schemeClr val="bg1">
                <a:lumMod val="85000"/>
              </a:schemeClr>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zh-CN"/>
            </a:p>
          </p:txBody>
        </p:sp>
        <p:sp>
          <p:nvSpPr>
            <p:cNvPr id="16" name="椭圆 15" descr="e7d195523061f1c0deeec63e560781cfd59afb0ea006f2a87ABB68BF51EA6619813959095094C18C62A12F549504892A4AAA8C1554C6663626E05CA27F281A14E6983772AFC3FB97135759321DEA3D704CB8FFD9D2544D205DFD9452AF5C24171A02DC413C4E9E95A0259E43A29C8CF0063CADF8A4F89C6E74ABA5E43AE0EF4BB9CE24E58B8BC46C898B2DB6E1B2C577"/>
            <p:cNvSpPr>
              <a:spLocks noChangeAspect="1"/>
            </p:cNvSpPr>
            <p:nvPr/>
          </p:nvSpPr>
          <p:spPr>
            <a:xfrm>
              <a:off x="3883318" y="3481860"/>
              <a:ext cx="1008000" cy="1008000"/>
            </a:xfrm>
            <a:prstGeom prst="ellipse">
              <a:avLst/>
            </a:prstGeom>
            <a:solidFill>
              <a:schemeClr val="bg1">
                <a:lumMod val="85000"/>
              </a:schemeClr>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zh-CN"/>
            </a:p>
          </p:txBody>
        </p:sp>
        <p:sp>
          <p:nvSpPr>
            <p:cNvPr id="17" name="任意多边形 16" descr="e7d195523061f1c0deeec63e560781cfd59afb0ea006f2a87ABB68BF51EA6619813959095094C18C62A12F549504892A4AAA8C1554C6663626E05CA27F281A14E6983772AFC3FB97135759321DEA3D704CB8FFD9D2544D205DFD9452AF5C24171A02DC413C4E9E95A0259E43A29C8CF0063CADF8A4F89C6E74ABA5E43AE0EF4BB9CE24E58B8BC46C898B2DB6E1B2C577"/>
            <p:cNvSpPr>
              <a:spLocks noChangeAspect="1"/>
            </p:cNvSpPr>
            <p:nvPr/>
          </p:nvSpPr>
          <p:spPr>
            <a:xfrm>
              <a:off x="1482107" y="3660251"/>
              <a:ext cx="3422899" cy="671046"/>
            </a:xfrm>
            <a:custGeom>
              <a:avLst/>
              <a:gdLst>
                <a:gd name="connsiteX0" fmla="*/ 460993 w 3422899"/>
                <a:gd name="connsiteY0" fmla="*/ 0 h 671046"/>
                <a:gd name="connsiteX1" fmla="*/ 2537126 w 3422899"/>
                <a:gd name="connsiteY1" fmla="*/ 0 h 671046"/>
                <a:gd name="connsiteX2" fmla="*/ 2861293 w 3422899"/>
                <a:gd name="connsiteY2" fmla="*/ 0 h 671046"/>
                <a:gd name="connsiteX3" fmla="*/ 3300672 w 3422899"/>
                <a:gd name="connsiteY3" fmla="*/ 0 h 671046"/>
                <a:gd name="connsiteX4" fmla="*/ 3336824 w 3422899"/>
                <a:gd name="connsiteY4" fmla="*/ 43817 h 671046"/>
                <a:gd name="connsiteX5" fmla="*/ 3422899 w 3422899"/>
                <a:gd name="connsiteY5" fmla="*/ 325608 h 671046"/>
                <a:gd name="connsiteX6" fmla="*/ 3336824 w 3422899"/>
                <a:gd name="connsiteY6" fmla="*/ 607400 h 671046"/>
                <a:gd name="connsiteX7" fmla="*/ 3284312 w 3422899"/>
                <a:gd name="connsiteY7" fmla="*/ 671045 h 671046"/>
                <a:gd name="connsiteX8" fmla="*/ 2861293 w 3422899"/>
                <a:gd name="connsiteY8" fmla="*/ 671045 h 671046"/>
                <a:gd name="connsiteX9" fmla="*/ 2553487 w 3422899"/>
                <a:gd name="connsiteY9" fmla="*/ 671045 h 671046"/>
                <a:gd name="connsiteX10" fmla="*/ 869414 w 3422899"/>
                <a:gd name="connsiteY10" fmla="*/ 671045 h 671046"/>
                <a:gd name="connsiteX11" fmla="*/ 869413 w 3422899"/>
                <a:gd name="connsiteY11" fmla="*/ 671046 h 671046"/>
                <a:gd name="connsiteX12" fmla="*/ 138588 w 3422899"/>
                <a:gd name="connsiteY12" fmla="*/ 671046 h 671046"/>
                <a:gd name="connsiteX13" fmla="*/ 86075 w 3422899"/>
                <a:gd name="connsiteY13" fmla="*/ 607401 h 671046"/>
                <a:gd name="connsiteX14" fmla="*/ 0 w 3422899"/>
                <a:gd name="connsiteY14" fmla="*/ 325609 h 671046"/>
                <a:gd name="connsiteX15" fmla="*/ 86075 w 3422899"/>
                <a:gd name="connsiteY15" fmla="*/ 43818 h 671046"/>
                <a:gd name="connsiteX16" fmla="*/ 122227 w 3422899"/>
                <a:gd name="connsiteY16" fmla="*/ 1 h 671046"/>
                <a:gd name="connsiteX17" fmla="*/ 460993 w 3422899"/>
                <a:gd name="connsiteY17" fmla="*/ 1 h 67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22899" h="671046">
                  <a:moveTo>
                    <a:pt x="460993" y="0"/>
                  </a:moveTo>
                  <a:lnTo>
                    <a:pt x="2537126" y="0"/>
                  </a:lnTo>
                  <a:lnTo>
                    <a:pt x="2861293" y="0"/>
                  </a:lnTo>
                  <a:lnTo>
                    <a:pt x="3300672" y="0"/>
                  </a:lnTo>
                  <a:lnTo>
                    <a:pt x="3336824" y="43817"/>
                  </a:lnTo>
                  <a:cubicBezTo>
                    <a:pt x="3391167" y="124256"/>
                    <a:pt x="3422899" y="221226"/>
                    <a:pt x="3422899" y="325608"/>
                  </a:cubicBezTo>
                  <a:cubicBezTo>
                    <a:pt x="3422899" y="429990"/>
                    <a:pt x="3391167" y="526961"/>
                    <a:pt x="3336824" y="607400"/>
                  </a:cubicBezTo>
                  <a:lnTo>
                    <a:pt x="3284312" y="671045"/>
                  </a:lnTo>
                  <a:lnTo>
                    <a:pt x="2861293" y="671045"/>
                  </a:lnTo>
                  <a:lnTo>
                    <a:pt x="2553487" y="671045"/>
                  </a:lnTo>
                  <a:lnTo>
                    <a:pt x="869414" y="671045"/>
                  </a:lnTo>
                  <a:lnTo>
                    <a:pt x="869413" y="671046"/>
                  </a:lnTo>
                  <a:lnTo>
                    <a:pt x="138588" y="671046"/>
                  </a:lnTo>
                  <a:lnTo>
                    <a:pt x="86075" y="607401"/>
                  </a:lnTo>
                  <a:cubicBezTo>
                    <a:pt x="31732" y="526962"/>
                    <a:pt x="0" y="429991"/>
                    <a:pt x="0" y="325609"/>
                  </a:cubicBezTo>
                  <a:cubicBezTo>
                    <a:pt x="0" y="221227"/>
                    <a:pt x="31732" y="124257"/>
                    <a:pt x="86075" y="43818"/>
                  </a:cubicBezTo>
                  <a:lnTo>
                    <a:pt x="122227" y="1"/>
                  </a:lnTo>
                  <a:lnTo>
                    <a:pt x="460993" y="1"/>
                  </a:lnTo>
                  <a:close/>
                </a:path>
              </a:pathLst>
            </a:custGeom>
            <a:blipFill>
              <a:blip r:embed="rId7"/>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zh-CN"/>
            </a:p>
          </p:txBody>
        </p:sp>
        <p:sp>
          <p:nvSpPr>
            <p:cNvPr id="18" name="文本框 17" descr="e7d195523061f1c0deeec63e560781cfd59afb0ea006f2a87ABB68BF51EA6619813959095094C18C62A12F549504892A4AAA8C1554C6663626E05CA27F281A14E6983772AFC3FB97135759321DEA3D704CB8FFD9D2544D205DFD9452AF5C24171A02DC413C4E9E95A0259E43A29C8CF0063CADF8A4F89C6E74ABA5E43AE0EF4BB9CE24E58B8BC46C898B2DB6E1B2C577"/>
            <p:cNvSpPr txBox="1"/>
            <p:nvPr/>
          </p:nvSpPr>
          <p:spPr>
            <a:xfrm>
              <a:off x="1520039" y="3724250"/>
              <a:ext cx="3430747" cy="523220"/>
            </a:xfrm>
            <a:prstGeom prst="rect">
              <a:avLst/>
            </a:prstGeom>
            <a:noFill/>
            <a:effectLst/>
          </p:spPr>
          <p:txBody>
            <a:bodyPr wrap="none" rtlCol="0">
              <a:spAutoFit/>
            </a:bodyPr>
            <a:lstStyle/>
            <a:p>
              <a:r>
                <a:rPr lang="zh-CN" altLang="en-US" sz="2800" b="1" dirty="0" smtClean="0">
                  <a:solidFill>
                    <a:srgbClr val="FDFDFD"/>
                  </a:solidFill>
                  <a:latin typeface="幼圆" panose="02010509060101010101" pitchFamily="49" charset="-122"/>
                  <a:ea typeface="幼圆" panose="02010509060101010101" pitchFamily="49" charset="-122"/>
                </a:rPr>
                <a:t>做好相关的自学笔记</a:t>
              </a:r>
              <a:endParaRPr lang="en-US" altLang="zh-CN" sz="2800" b="1" dirty="0">
                <a:solidFill>
                  <a:srgbClr val="FDFDFD"/>
                </a:solidFill>
                <a:latin typeface="幼圆" panose="02010509060101010101" pitchFamily="49" charset="-122"/>
                <a:ea typeface="幼圆" panose="02010509060101010101" pitchFamily="49" charset="-122"/>
              </a:endParaRPr>
            </a:p>
          </p:txBody>
        </p:sp>
      </p:grpSp>
      <p:grpSp>
        <p:nvGrpSpPr>
          <p:cNvPr id="20" name="组合 19" descr="e7d195523061f1c0deeec63e560781cfd59afb0ea006f2a87ABB68BF51EA6619813959095094C18C62A12F549504892A4AAA8C1554C6663626E05CA27F281A14E6983772AFC3FB97135759321DEA3D704CB8FFD9D2544D2074061F3D878A4F24638415FA5D365B2AF4BEC5AD5F5BED89740C60608E45A0F8CE8EF0096094E663250F0E257FDFCC83"/>
          <p:cNvGrpSpPr/>
          <p:nvPr/>
        </p:nvGrpSpPr>
        <p:grpSpPr>
          <a:xfrm>
            <a:off x="1482107" y="5380206"/>
            <a:ext cx="3422899" cy="1008000"/>
            <a:chOff x="1482107" y="5192069"/>
            <a:chExt cx="3422899" cy="1008000"/>
          </a:xfrm>
        </p:grpSpPr>
        <p:sp>
          <p:nvSpPr>
            <p:cNvPr id="22" name="椭圆 21" descr="e7d195523061f1c0deeec63e560781cfd59afb0ea006f2a87ABB68BF51EA6619813959095094C18C62A12F549504892A4AAA8C1554C6663626E05CA27F281A14E6983772AFC3FB97135759321DEA3D704CB8FFD9D2544D205DFD9452AF5C24171A02DC413C4E9E95A0259E43A29C8CF0063CADF8A4F89C6E74ABA5E43AE0EF4BB9CE24E58B8BC46C898B2DB6E1B2C577"/>
            <p:cNvSpPr>
              <a:spLocks noChangeAspect="1"/>
            </p:cNvSpPr>
            <p:nvPr/>
          </p:nvSpPr>
          <p:spPr>
            <a:xfrm>
              <a:off x="1482107" y="5192069"/>
              <a:ext cx="1008000" cy="1008000"/>
            </a:xfrm>
            <a:prstGeom prst="ellipse">
              <a:avLst/>
            </a:prstGeom>
            <a:solidFill>
              <a:schemeClr val="bg1">
                <a:lumMod val="85000"/>
              </a:schemeClr>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zh-CN"/>
            </a:p>
          </p:txBody>
        </p:sp>
        <p:sp>
          <p:nvSpPr>
            <p:cNvPr id="23" name="椭圆 22" descr="e7d195523061f1c0deeec63e560781cfd59afb0ea006f2a87ABB68BF51EA6619813959095094C18C62A12F549504892A4AAA8C1554C6663626E05CA27F281A14E6983772AFC3FB97135759321DEA3D704CB8FFD9D2544D205DFD9452AF5C24171A02DC413C4E9E95A0259E43A29C8CF0063CADF8A4F89C6E74ABA5E43AE0EF4BB9CE24E58B8BC46C898B2DB6E1B2C577"/>
            <p:cNvSpPr>
              <a:spLocks noChangeAspect="1"/>
            </p:cNvSpPr>
            <p:nvPr/>
          </p:nvSpPr>
          <p:spPr>
            <a:xfrm>
              <a:off x="3883318" y="5192069"/>
              <a:ext cx="1008000" cy="1008000"/>
            </a:xfrm>
            <a:prstGeom prst="ellipse">
              <a:avLst/>
            </a:prstGeom>
            <a:solidFill>
              <a:schemeClr val="bg1">
                <a:lumMod val="85000"/>
              </a:schemeClr>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zh-CN"/>
            </a:p>
          </p:txBody>
        </p:sp>
        <p:sp>
          <p:nvSpPr>
            <p:cNvPr id="24" name="任意多边形 23" descr="e7d195523061f1c0deeec63e560781cfd59afb0ea006f2a87ABB68BF51EA6619813959095094C18C62A12F549504892A4AAA8C1554C6663626E05CA27F281A14E6983772AFC3FB97135759321DEA3D704CB8FFD9D2544D205DFD9452AF5C24171A02DC413C4E9E95A0259E43A29C8CF0063CADF8A4F89C6E74ABA5E43AE0EF4BB9CE24E58B8BC46C898B2DB6E1B2C577"/>
            <p:cNvSpPr>
              <a:spLocks noChangeAspect="1"/>
            </p:cNvSpPr>
            <p:nvPr/>
          </p:nvSpPr>
          <p:spPr>
            <a:xfrm>
              <a:off x="1482107" y="5370460"/>
              <a:ext cx="3422899" cy="671046"/>
            </a:xfrm>
            <a:custGeom>
              <a:avLst/>
              <a:gdLst>
                <a:gd name="connsiteX0" fmla="*/ 460993 w 3422899"/>
                <a:gd name="connsiteY0" fmla="*/ 0 h 671046"/>
                <a:gd name="connsiteX1" fmla="*/ 2537126 w 3422899"/>
                <a:gd name="connsiteY1" fmla="*/ 0 h 671046"/>
                <a:gd name="connsiteX2" fmla="*/ 2861293 w 3422899"/>
                <a:gd name="connsiteY2" fmla="*/ 0 h 671046"/>
                <a:gd name="connsiteX3" fmla="*/ 3300672 w 3422899"/>
                <a:gd name="connsiteY3" fmla="*/ 0 h 671046"/>
                <a:gd name="connsiteX4" fmla="*/ 3336824 w 3422899"/>
                <a:gd name="connsiteY4" fmla="*/ 43817 h 671046"/>
                <a:gd name="connsiteX5" fmla="*/ 3422899 w 3422899"/>
                <a:gd name="connsiteY5" fmla="*/ 325608 h 671046"/>
                <a:gd name="connsiteX6" fmla="*/ 3336824 w 3422899"/>
                <a:gd name="connsiteY6" fmla="*/ 607400 h 671046"/>
                <a:gd name="connsiteX7" fmla="*/ 3284312 w 3422899"/>
                <a:gd name="connsiteY7" fmla="*/ 671045 h 671046"/>
                <a:gd name="connsiteX8" fmla="*/ 2861293 w 3422899"/>
                <a:gd name="connsiteY8" fmla="*/ 671045 h 671046"/>
                <a:gd name="connsiteX9" fmla="*/ 2553487 w 3422899"/>
                <a:gd name="connsiteY9" fmla="*/ 671045 h 671046"/>
                <a:gd name="connsiteX10" fmla="*/ 869414 w 3422899"/>
                <a:gd name="connsiteY10" fmla="*/ 671045 h 671046"/>
                <a:gd name="connsiteX11" fmla="*/ 869413 w 3422899"/>
                <a:gd name="connsiteY11" fmla="*/ 671046 h 671046"/>
                <a:gd name="connsiteX12" fmla="*/ 138588 w 3422899"/>
                <a:gd name="connsiteY12" fmla="*/ 671046 h 671046"/>
                <a:gd name="connsiteX13" fmla="*/ 86075 w 3422899"/>
                <a:gd name="connsiteY13" fmla="*/ 607401 h 671046"/>
                <a:gd name="connsiteX14" fmla="*/ 0 w 3422899"/>
                <a:gd name="connsiteY14" fmla="*/ 325609 h 671046"/>
                <a:gd name="connsiteX15" fmla="*/ 86075 w 3422899"/>
                <a:gd name="connsiteY15" fmla="*/ 43818 h 671046"/>
                <a:gd name="connsiteX16" fmla="*/ 122227 w 3422899"/>
                <a:gd name="connsiteY16" fmla="*/ 1 h 671046"/>
                <a:gd name="connsiteX17" fmla="*/ 460993 w 3422899"/>
                <a:gd name="connsiteY17" fmla="*/ 1 h 67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22899" h="671046">
                  <a:moveTo>
                    <a:pt x="460993" y="0"/>
                  </a:moveTo>
                  <a:lnTo>
                    <a:pt x="2537126" y="0"/>
                  </a:lnTo>
                  <a:lnTo>
                    <a:pt x="2861293" y="0"/>
                  </a:lnTo>
                  <a:lnTo>
                    <a:pt x="3300672" y="0"/>
                  </a:lnTo>
                  <a:lnTo>
                    <a:pt x="3336824" y="43817"/>
                  </a:lnTo>
                  <a:cubicBezTo>
                    <a:pt x="3391167" y="124256"/>
                    <a:pt x="3422899" y="221226"/>
                    <a:pt x="3422899" y="325608"/>
                  </a:cubicBezTo>
                  <a:cubicBezTo>
                    <a:pt x="3422899" y="429990"/>
                    <a:pt x="3391167" y="526961"/>
                    <a:pt x="3336824" y="607400"/>
                  </a:cubicBezTo>
                  <a:lnTo>
                    <a:pt x="3284312" y="671045"/>
                  </a:lnTo>
                  <a:lnTo>
                    <a:pt x="2861293" y="671045"/>
                  </a:lnTo>
                  <a:lnTo>
                    <a:pt x="2553487" y="671045"/>
                  </a:lnTo>
                  <a:lnTo>
                    <a:pt x="869414" y="671045"/>
                  </a:lnTo>
                  <a:lnTo>
                    <a:pt x="869413" y="671046"/>
                  </a:lnTo>
                  <a:lnTo>
                    <a:pt x="138588" y="671046"/>
                  </a:lnTo>
                  <a:lnTo>
                    <a:pt x="86075" y="607401"/>
                  </a:lnTo>
                  <a:cubicBezTo>
                    <a:pt x="31732" y="526962"/>
                    <a:pt x="0" y="429991"/>
                    <a:pt x="0" y="325609"/>
                  </a:cubicBezTo>
                  <a:cubicBezTo>
                    <a:pt x="0" y="221227"/>
                    <a:pt x="31732" y="124257"/>
                    <a:pt x="86075" y="43818"/>
                  </a:cubicBezTo>
                  <a:lnTo>
                    <a:pt x="122227" y="1"/>
                  </a:lnTo>
                  <a:lnTo>
                    <a:pt x="460993" y="1"/>
                  </a:lnTo>
                  <a:close/>
                </a:path>
              </a:pathLst>
            </a:custGeom>
            <a:blipFill>
              <a:blip r:embed="rId6"/>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zh-CN"/>
            </a:p>
          </p:txBody>
        </p:sp>
        <p:sp>
          <p:nvSpPr>
            <p:cNvPr id="25" name="文本框 24" descr="e7d195523061f1c0deeec63e560781cfd59afb0ea006f2a87ABB68BF51EA6619813959095094C18C62A12F549504892A4AAA8C1554C6663626E05CA27F281A14E6983772AFC3FB97135759321DEA3D704CB8FFD9D2544D205DFD9452AF5C24171A02DC413C4E9E95A0259E43A29C8CF0063CADF8A4F89C6E74ABA5E43AE0EF4BB9CE24E58B8BC46C898B2DB6E1B2C577"/>
            <p:cNvSpPr txBox="1"/>
            <p:nvPr/>
          </p:nvSpPr>
          <p:spPr>
            <a:xfrm>
              <a:off x="1612807" y="5415829"/>
              <a:ext cx="3070071" cy="523220"/>
            </a:xfrm>
            <a:prstGeom prst="rect">
              <a:avLst/>
            </a:prstGeom>
            <a:noFill/>
            <a:effectLst/>
          </p:spPr>
          <p:txBody>
            <a:bodyPr wrap="none" rtlCol="0">
              <a:spAutoFit/>
            </a:bodyPr>
            <a:lstStyle/>
            <a:p>
              <a:r>
                <a:rPr lang="zh-CN" altLang="en-US" sz="2800" b="1" dirty="0" smtClean="0">
                  <a:solidFill>
                    <a:srgbClr val="FDFDFD"/>
                  </a:solidFill>
                  <a:latin typeface="幼圆" panose="02010509060101010101" pitchFamily="49" charset="-122"/>
                  <a:ea typeface="幼圆" panose="02010509060101010101" pitchFamily="49" charset="-122"/>
                </a:rPr>
                <a:t>记录自学不懂之处</a:t>
              </a:r>
              <a:endParaRPr lang="en-US" altLang="zh-CN" sz="2800" b="1" dirty="0">
                <a:solidFill>
                  <a:srgbClr val="FDFDFD"/>
                </a:solidFill>
                <a:latin typeface="幼圆" panose="02010509060101010101" pitchFamily="49" charset="-122"/>
                <a:ea typeface="幼圆" panose="02010509060101010101" pitchFamily="49" charset="-122"/>
              </a:endParaRPr>
            </a:p>
          </p:txBody>
        </p:sp>
      </p:grpSp>
      <p:sp>
        <p:nvSpPr>
          <p:cNvPr id="26" name="文本框 25" descr="e7d195523061f1c0deeec63e560781cfd59afb0ea006f2a87ABB68BF51EA6619813959095094C18C62A12F549504892A4AAA8C1554C6663626E05CA27F281A14E6983772AFC3FB97135759321DEA3D704CB8FFD9D2544D205DFD9452AF5C24171A02DC413C4E9E95A0259E43A29C8CF0063CADF8A4F89C6E74ABA5E43AE0EF4BB9CE24E58B8BC46C898B2DB6E1B2C577"/>
          <p:cNvSpPr txBox="1"/>
          <p:nvPr/>
        </p:nvSpPr>
        <p:spPr>
          <a:xfrm>
            <a:off x="5317338" y="2150699"/>
            <a:ext cx="5929828" cy="861774"/>
          </a:xfrm>
          <a:prstGeom prst="rect">
            <a:avLst/>
          </a:prstGeom>
          <a:noFill/>
          <a:effectLst/>
        </p:spPr>
        <p:txBody>
          <a:bodyPr wrap="none" rtlCol="0">
            <a:spAutoFit/>
          </a:bodyPr>
          <a:lstStyle/>
          <a:p>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a:t>
            </a:r>
            <a:r>
              <a:rPr lang="zh-CN" altLang="en-US" sz="1600" dirty="0" smtClean="0">
                <a:solidFill>
                  <a:schemeClr val="tx1">
                    <a:lumMod val="85000"/>
                    <a:lumOff val="15000"/>
                  </a:schemeClr>
                </a:solidFill>
                <a:latin typeface="微软雅黑" panose="020B0503020204020204" pitchFamily="34" charset="-122"/>
                <a:ea typeface="微软雅黑" panose="020B0503020204020204" pitchFamily="34" charset="-122"/>
              </a:rPr>
              <a:t>内容请</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在这里输入您的主要叙述内容</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a:p>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请在这里输入您的主要叙述内容请在这里输入您的主要叙述内容</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a:p>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27" name="文本框 26" descr="e7d195523061f1c0deeec63e560781cfd59afb0ea006f2a87ABB68BF51EA6619813959095094C18C62A12F549504892A4AAA8C1554C6663626E05CA27F281A14E6983772AFC3FB97135759321DEA3D704CB8FFD9D2544D205DFD9452AF5C24171A02DC413C4E9E95A0259E43A29C8CF0063CADF8A4F89C6E74ABA5E43AE0EF4BB9CE24E58B8BC46C898B2DB6E1B2C577"/>
          <p:cNvSpPr txBox="1"/>
          <p:nvPr/>
        </p:nvSpPr>
        <p:spPr>
          <a:xfrm>
            <a:off x="5317338" y="3802011"/>
            <a:ext cx="5872480" cy="1076325"/>
          </a:xfrm>
          <a:prstGeom prst="rect">
            <a:avLst/>
          </a:prstGeom>
          <a:noFill/>
          <a:effectLst/>
        </p:spPr>
        <p:txBody>
          <a:bodyPr wrap="none" rtlCol="0">
            <a:spAutoFit/>
          </a:bodyPr>
          <a:lstStyle/>
          <a:p>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请在这里输入您的主要叙述内容请在这里输入您的主要叙述内容</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a:p>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请在这里输入您的主要叙述内容请在这里输入您的主要叙述</a:t>
            </a:r>
            <a:r>
              <a:rPr lang="zh-CN" altLang="en-US" sz="1600" dirty="0" smtClean="0">
                <a:solidFill>
                  <a:schemeClr val="tx1">
                    <a:lumMod val="85000"/>
                    <a:lumOff val="15000"/>
                  </a:schemeClr>
                </a:solidFill>
                <a:latin typeface="微软雅黑" panose="020B0503020204020204" pitchFamily="34" charset="-122"/>
                <a:ea typeface="微软雅黑" panose="020B0503020204020204" pitchFamily="34" charset="-122"/>
              </a:rPr>
              <a:t>内容</a:t>
            </a:r>
            <a:endParaRPr lang="en-US" altLang="zh-CN" sz="1600" dirty="0" smtClean="0">
              <a:solidFill>
                <a:schemeClr val="tx1">
                  <a:lumMod val="85000"/>
                  <a:lumOff val="15000"/>
                </a:schemeClr>
              </a:solidFill>
              <a:latin typeface="微软雅黑" panose="020B0503020204020204" pitchFamily="34" charset="-122"/>
              <a:ea typeface="微软雅黑" panose="020B0503020204020204" pitchFamily="34" charset="-122"/>
            </a:endParaRPr>
          </a:p>
          <a:p>
            <a:r>
              <a:rPr lang="zh-CN" altLang="en-US" sz="1600" dirty="0" smtClean="0">
                <a:solidFill>
                  <a:schemeClr val="tx1">
                    <a:lumMod val="85000"/>
                    <a:lumOff val="15000"/>
                  </a:schemeClr>
                </a:solidFill>
                <a:latin typeface="微软雅黑" panose="020B0503020204020204" pitchFamily="34" charset="-122"/>
                <a:ea typeface="微软雅黑" panose="020B0503020204020204" pitchFamily="34" charset="-122"/>
              </a:rPr>
              <a:t> </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a:p>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28" name="文本框 27" descr="e7d195523061f1c0deeec63e560781cfd59afb0ea006f2a87ABB68BF51EA6619813959095094C18C62A12F549504892A4AAA8C1554C6663626E05CA27F281A14E6983772AFC3FB97135759321DEA3D704CB8FFD9D2544D205DFD9452AF5C24171A02DC413C4E9E95A0259E43A29C8CF0063CADF8A4F89C6E74ABA5E43AE0EF4BB9CE24E58B8BC46C898B2DB6E1B2C577"/>
          <p:cNvSpPr txBox="1"/>
          <p:nvPr/>
        </p:nvSpPr>
        <p:spPr>
          <a:xfrm>
            <a:off x="5317338" y="5526432"/>
            <a:ext cx="5929828" cy="830997"/>
          </a:xfrm>
          <a:prstGeom prst="rect">
            <a:avLst/>
          </a:prstGeom>
          <a:noFill/>
          <a:effectLst/>
        </p:spPr>
        <p:txBody>
          <a:bodyPr wrap="none" rtlCol="0">
            <a:spAutoFit/>
          </a:bodyPr>
          <a:lstStyle/>
          <a:p>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请在这里输入您的主要叙述内容请在这里输入您的主要叙述内容</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a:p>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请在这里输入您的主要叙述内容请在这里输入您的主要叙述内容</a:t>
            </a:r>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a:p>
            <a:endPar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4000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0-#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2" decel="4000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1000" fill="hold"/>
                                        <p:tgtEl>
                                          <p:spTgt spid="26"/>
                                        </p:tgtEl>
                                        <p:attrNameLst>
                                          <p:attrName>ppt_x</p:attrName>
                                        </p:attrNameLst>
                                      </p:cBhvr>
                                      <p:tavLst>
                                        <p:tav tm="0">
                                          <p:val>
                                            <p:strVal val="1+#ppt_w/2"/>
                                          </p:val>
                                        </p:tav>
                                        <p:tav tm="100000">
                                          <p:val>
                                            <p:strVal val="#ppt_x"/>
                                          </p:val>
                                        </p:tav>
                                      </p:tavLst>
                                    </p:anim>
                                    <p:anim calcmode="lin" valueType="num">
                                      <p:cBhvr additive="base">
                                        <p:cTn id="12" dur="1000" fill="hold"/>
                                        <p:tgtEl>
                                          <p:spTgt spid="26"/>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8" decel="40000"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1000" fill="hold"/>
                                        <p:tgtEl>
                                          <p:spTgt spid="14"/>
                                        </p:tgtEl>
                                        <p:attrNameLst>
                                          <p:attrName>ppt_x</p:attrName>
                                        </p:attrNameLst>
                                      </p:cBhvr>
                                      <p:tavLst>
                                        <p:tav tm="0">
                                          <p:val>
                                            <p:strVal val="0-#ppt_w/2"/>
                                          </p:val>
                                        </p:tav>
                                        <p:tav tm="100000">
                                          <p:val>
                                            <p:strVal val="#ppt_x"/>
                                          </p:val>
                                        </p:tav>
                                      </p:tavLst>
                                    </p:anim>
                                    <p:anim calcmode="lin" valueType="num">
                                      <p:cBhvr additive="base">
                                        <p:cTn id="17" dur="1000" fill="hold"/>
                                        <p:tgtEl>
                                          <p:spTgt spid="14"/>
                                        </p:tgtEl>
                                        <p:attrNameLst>
                                          <p:attrName>ppt_y</p:attrName>
                                        </p:attrNameLst>
                                      </p:cBhvr>
                                      <p:tavLst>
                                        <p:tav tm="0">
                                          <p:val>
                                            <p:strVal val="#ppt_y"/>
                                          </p:val>
                                        </p:tav>
                                        <p:tav tm="100000">
                                          <p:val>
                                            <p:strVal val="#ppt_y"/>
                                          </p:val>
                                        </p:tav>
                                      </p:tavLst>
                                    </p:anim>
                                  </p:childTnLst>
                                </p:cTn>
                              </p:par>
                              <p:par>
                                <p:cTn id="18" presetID="2" presetClass="entr" presetSubtype="2" decel="40000" fill="hold" grpId="0" nodeType="with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additive="base">
                                        <p:cTn id="20" dur="1000" fill="hold"/>
                                        <p:tgtEl>
                                          <p:spTgt spid="27"/>
                                        </p:tgtEl>
                                        <p:attrNameLst>
                                          <p:attrName>ppt_x</p:attrName>
                                        </p:attrNameLst>
                                      </p:cBhvr>
                                      <p:tavLst>
                                        <p:tav tm="0">
                                          <p:val>
                                            <p:strVal val="1+#ppt_w/2"/>
                                          </p:val>
                                        </p:tav>
                                        <p:tav tm="100000">
                                          <p:val>
                                            <p:strVal val="#ppt_x"/>
                                          </p:val>
                                        </p:tav>
                                      </p:tavLst>
                                    </p:anim>
                                    <p:anim calcmode="lin" valueType="num">
                                      <p:cBhvr additive="base">
                                        <p:cTn id="21" dur="1000" fill="hold"/>
                                        <p:tgtEl>
                                          <p:spTgt spid="27"/>
                                        </p:tgtEl>
                                        <p:attrNameLst>
                                          <p:attrName>ppt_y</p:attrName>
                                        </p:attrNameLst>
                                      </p:cBhvr>
                                      <p:tavLst>
                                        <p:tav tm="0">
                                          <p:val>
                                            <p:strVal val="#ppt_y"/>
                                          </p:val>
                                        </p:tav>
                                        <p:tav tm="100000">
                                          <p:val>
                                            <p:strVal val="#ppt_y"/>
                                          </p:val>
                                        </p:tav>
                                      </p:tavLst>
                                    </p:anim>
                                  </p:childTnLst>
                                </p:cTn>
                              </p:par>
                            </p:childTnLst>
                          </p:cTn>
                        </p:par>
                        <p:par>
                          <p:cTn id="22" fill="hold">
                            <p:stCondLst>
                              <p:cond delay="2000"/>
                            </p:stCondLst>
                            <p:childTnLst>
                              <p:par>
                                <p:cTn id="23" presetID="2" presetClass="entr" presetSubtype="8" decel="40000" fill="hold" nodeType="after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1000" fill="hold"/>
                                        <p:tgtEl>
                                          <p:spTgt spid="20"/>
                                        </p:tgtEl>
                                        <p:attrNameLst>
                                          <p:attrName>ppt_x</p:attrName>
                                        </p:attrNameLst>
                                      </p:cBhvr>
                                      <p:tavLst>
                                        <p:tav tm="0">
                                          <p:val>
                                            <p:strVal val="0-#ppt_w/2"/>
                                          </p:val>
                                        </p:tav>
                                        <p:tav tm="100000">
                                          <p:val>
                                            <p:strVal val="#ppt_x"/>
                                          </p:val>
                                        </p:tav>
                                      </p:tavLst>
                                    </p:anim>
                                    <p:anim calcmode="lin" valueType="num">
                                      <p:cBhvr additive="base">
                                        <p:cTn id="26" dur="1000" fill="hold"/>
                                        <p:tgtEl>
                                          <p:spTgt spid="20"/>
                                        </p:tgtEl>
                                        <p:attrNameLst>
                                          <p:attrName>ppt_y</p:attrName>
                                        </p:attrNameLst>
                                      </p:cBhvr>
                                      <p:tavLst>
                                        <p:tav tm="0">
                                          <p:val>
                                            <p:strVal val="#ppt_y"/>
                                          </p:val>
                                        </p:tav>
                                        <p:tav tm="100000">
                                          <p:val>
                                            <p:strVal val="#ppt_y"/>
                                          </p:val>
                                        </p:tav>
                                      </p:tavLst>
                                    </p:anim>
                                  </p:childTnLst>
                                </p:cTn>
                              </p:par>
                              <p:par>
                                <p:cTn id="27" presetID="2" presetClass="entr" presetSubtype="2" decel="40000"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anim calcmode="lin" valueType="num">
                                      <p:cBhvr additive="base">
                                        <p:cTn id="29" dur="1000" fill="hold"/>
                                        <p:tgtEl>
                                          <p:spTgt spid="28"/>
                                        </p:tgtEl>
                                        <p:attrNameLst>
                                          <p:attrName>ppt_x</p:attrName>
                                        </p:attrNameLst>
                                      </p:cBhvr>
                                      <p:tavLst>
                                        <p:tav tm="0">
                                          <p:val>
                                            <p:strVal val="1+#ppt_w/2"/>
                                          </p:val>
                                        </p:tav>
                                        <p:tav tm="100000">
                                          <p:val>
                                            <p:strVal val="#ppt_x"/>
                                          </p:val>
                                        </p:tav>
                                      </p:tavLst>
                                    </p:anim>
                                    <p:anim calcmode="lin" valueType="num">
                                      <p:cBhvr additive="base">
                                        <p:cTn id="30" dur="100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bldLvl="0" animBg="1"/>
      <p:bldP spid="2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预览图_千图网_编号35731034"/>
          <p:cNvPicPr>
            <a:picLocks noChangeAspect="1"/>
          </p:cNvPicPr>
          <p:nvPr/>
        </p:nvPicPr>
        <p:blipFill>
          <a:blip r:embed="rId2"/>
          <a:srcRect b="57414"/>
          <a:stretch>
            <a:fillRect/>
          </a:stretch>
        </p:blipFill>
        <p:spPr>
          <a:xfrm>
            <a:off x="-18415" y="-46990"/>
            <a:ext cx="12210415" cy="6951980"/>
          </a:xfrm>
          <a:prstGeom prst="rect">
            <a:avLst/>
          </a:prstGeom>
        </p:spPr>
      </p:pic>
      <p:pic>
        <p:nvPicPr>
          <p:cNvPr id="9" name="图片 8"/>
          <p:cNvPicPr>
            <a:picLocks noChangeAspect="1"/>
          </p:cNvPicPr>
          <p:nvPr/>
        </p:nvPicPr>
        <p:blipFill rotWithShape="1">
          <a:blip r:embed="rId3">
            <a:extLst>
              <a:ext uri="{28A0092B-C50C-407E-A947-70E740481C1C}">
                <a14:useLocalDpi xmlns:a14="http://schemas.microsoft.com/office/drawing/2010/main" val="0"/>
              </a:ext>
            </a:extLst>
          </a:blip>
          <a:srcRect t="19240" r="86092"/>
          <a:stretch>
            <a:fillRect/>
          </a:stretch>
        </p:blipFill>
        <p:spPr>
          <a:xfrm>
            <a:off x="1833950" y="2373531"/>
            <a:ext cx="1247813" cy="2855616"/>
          </a:xfrm>
          <a:prstGeom prst="rect">
            <a:avLst/>
          </a:prstGeom>
        </p:spPr>
      </p:pic>
      <p:pic>
        <p:nvPicPr>
          <p:cNvPr id="15" name="图片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0548" y="247314"/>
            <a:ext cx="4201589" cy="2420115"/>
          </a:xfrm>
          <a:prstGeom prst="rect">
            <a:avLst/>
          </a:prstGeom>
        </p:spPr>
      </p:pic>
      <p:pic>
        <p:nvPicPr>
          <p:cNvPr id="7"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4195482"/>
            <a:ext cx="12349503" cy="2687833"/>
          </a:xfrm>
          <a:prstGeom prst="rect">
            <a:avLst/>
          </a:prstGeom>
        </p:spPr>
      </p:pic>
      <p:pic>
        <p:nvPicPr>
          <p:cNvPr id="16" name="图片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63922" y="3457473"/>
            <a:ext cx="1656835" cy="440718"/>
          </a:xfrm>
          <a:prstGeom prst="rect">
            <a:avLst/>
          </a:prstGeom>
        </p:spPr>
      </p:pic>
      <p:sp>
        <p:nvSpPr>
          <p:cNvPr id="17" name="矩形 16"/>
          <p:cNvSpPr/>
          <p:nvPr/>
        </p:nvSpPr>
        <p:spPr>
          <a:xfrm>
            <a:off x="6804169" y="427939"/>
            <a:ext cx="2242922" cy="707886"/>
          </a:xfrm>
          <a:prstGeom prst="rect">
            <a:avLst/>
          </a:prstGeom>
        </p:spPr>
        <p:txBody>
          <a:bodyPr wrap="none">
            <a:spAutoFit/>
          </a:bodyPr>
          <a:lstStyle/>
          <a:p>
            <a:r>
              <a:rPr lang="zh-CN" altLang="en-US" sz="4000" b="1" dirty="0" smtClean="0">
                <a:solidFill>
                  <a:srgbClr val="48B718"/>
                </a:solidFill>
                <a:latin typeface="幼圆" panose="02010509060101010101" pitchFamily="49" charset="-122"/>
                <a:ea typeface="幼圆" panose="02010509060101010101" pitchFamily="49" charset="-122"/>
              </a:rPr>
              <a:t>教学分析</a:t>
            </a:r>
            <a:endParaRPr lang="en-US" altLang="zh-CN" sz="4000" b="1" dirty="0">
              <a:solidFill>
                <a:srgbClr val="48B718"/>
              </a:solidFill>
              <a:latin typeface="幼圆" panose="02010509060101010101" pitchFamily="49" charset="-122"/>
              <a:ea typeface="幼圆" panose="02010509060101010101" pitchFamily="49" charset="-122"/>
            </a:endParaRPr>
          </a:p>
        </p:txBody>
      </p:sp>
      <p:sp>
        <p:nvSpPr>
          <p:cNvPr id="18" name="矩形 17"/>
          <p:cNvSpPr/>
          <p:nvPr/>
        </p:nvSpPr>
        <p:spPr>
          <a:xfrm>
            <a:off x="6804169" y="1505740"/>
            <a:ext cx="2242922" cy="707886"/>
          </a:xfrm>
          <a:prstGeom prst="rect">
            <a:avLst/>
          </a:prstGeom>
        </p:spPr>
        <p:txBody>
          <a:bodyPr wrap="none">
            <a:spAutoFit/>
          </a:bodyPr>
          <a:lstStyle/>
          <a:p>
            <a:r>
              <a:rPr lang="zh-CN" altLang="en-US" sz="4000" b="1" dirty="0" smtClean="0">
                <a:solidFill>
                  <a:srgbClr val="175DB6"/>
                </a:solidFill>
                <a:latin typeface="幼圆" panose="02010509060101010101" pitchFamily="49" charset="-122"/>
                <a:ea typeface="幼圆" panose="02010509060101010101" pitchFamily="49" charset="-122"/>
              </a:rPr>
              <a:t>教学策略</a:t>
            </a:r>
            <a:endParaRPr lang="en-US" altLang="zh-CN" sz="4000" b="1" dirty="0">
              <a:solidFill>
                <a:srgbClr val="175DB6"/>
              </a:solidFill>
              <a:latin typeface="幼圆" panose="02010509060101010101" pitchFamily="49" charset="-122"/>
              <a:ea typeface="幼圆" panose="02010509060101010101" pitchFamily="49" charset="-122"/>
            </a:endParaRPr>
          </a:p>
        </p:txBody>
      </p:sp>
      <p:sp>
        <p:nvSpPr>
          <p:cNvPr id="19" name="矩形 18"/>
          <p:cNvSpPr/>
          <p:nvPr/>
        </p:nvSpPr>
        <p:spPr>
          <a:xfrm>
            <a:off x="6804169" y="2602547"/>
            <a:ext cx="2242922" cy="707886"/>
          </a:xfrm>
          <a:prstGeom prst="rect">
            <a:avLst/>
          </a:prstGeom>
        </p:spPr>
        <p:txBody>
          <a:bodyPr wrap="none">
            <a:spAutoFit/>
          </a:bodyPr>
          <a:lstStyle/>
          <a:p>
            <a:r>
              <a:rPr lang="zh-CN" altLang="en-US" sz="4000" b="1" dirty="0" smtClean="0">
                <a:solidFill>
                  <a:srgbClr val="48B718"/>
                </a:solidFill>
                <a:latin typeface="幼圆" panose="02010509060101010101" pitchFamily="49" charset="-122"/>
                <a:ea typeface="幼圆" panose="02010509060101010101" pitchFamily="49" charset="-122"/>
              </a:rPr>
              <a:t>教学过程</a:t>
            </a:r>
            <a:endParaRPr lang="en-US" altLang="zh-CN" sz="4000" b="1" dirty="0">
              <a:solidFill>
                <a:srgbClr val="48B718"/>
              </a:solidFill>
              <a:latin typeface="幼圆" panose="02010509060101010101" pitchFamily="49" charset="-122"/>
              <a:ea typeface="幼圆" panose="02010509060101010101" pitchFamily="49" charset="-122"/>
            </a:endParaRPr>
          </a:p>
        </p:txBody>
      </p:sp>
      <p:sp>
        <p:nvSpPr>
          <p:cNvPr id="20" name="矩形 19"/>
          <p:cNvSpPr/>
          <p:nvPr/>
        </p:nvSpPr>
        <p:spPr>
          <a:xfrm>
            <a:off x="6804169" y="3680316"/>
            <a:ext cx="2242922" cy="707886"/>
          </a:xfrm>
          <a:prstGeom prst="rect">
            <a:avLst/>
          </a:prstGeom>
        </p:spPr>
        <p:txBody>
          <a:bodyPr wrap="none">
            <a:spAutoFit/>
          </a:bodyPr>
          <a:lstStyle/>
          <a:p>
            <a:r>
              <a:rPr lang="zh-CN" altLang="en-US" sz="4000" b="1" dirty="0" smtClean="0">
                <a:solidFill>
                  <a:srgbClr val="175DB6"/>
                </a:solidFill>
                <a:latin typeface="幼圆" panose="02010509060101010101" pitchFamily="49" charset="-122"/>
                <a:ea typeface="幼圆" panose="02010509060101010101" pitchFamily="49" charset="-122"/>
              </a:rPr>
              <a:t>教学反思</a:t>
            </a:r>
            <a:endParaRPr lang="en-US" altLang="zh-CN" sz="4000" b="1" dirty="0">
              <a:solidFill>
                <a:srgbClr val="175DB6"/>
              </a:solidFill>
              <a:latin typeface="幼圆" panose="02010509060101010101" pitchFamily="49" charset="-122"/>
              <a:ea typeface="幼圆" panose="02010509060101010101" pitchFamily="49" charset="-122"/>
            </a:endParaRPr>
          </a:p>
        </p:txBody>
      </p:sp>
      <p:grpSp>
        <p:nvGrpSpPr>
          <p:cNvPr id="29" name="组合 28"/>
          <p:cNvGrpSpPr/>
          <p:nvPr/>
        </p:nvGrpSpPr>
        <p:grpSpPr>
          <a:xfrm>
            <a:off x="5607765" y="427939"/>
            <a:ext cx="947361" cy="833677"/>
            <a:chOff x="5607765" y="427939"/>
            <a:chExt cx="947361" cy="833677"/>
          </a:xfrm>
        </p:grpSpPr>
        <p:pic>
          <p:nvPicPr>
            <p:cNvPr id="14" name="图片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07765" y="427939"/>
              <a:ext cx="947361" cy="833677"/>
            </a:xfrm>
            <a:prstGeom prst="rect">
              <a:avLst/>
            </a:prstGeom>
          </p:spPr>
        </p:pic>
        <p:sp>
          <p:nvSpPr>
            <p:cNvPr id="22" name="TextBox 50"/>
            <p:cNvSpPr txBox="1"/>
            <p:nvPr/>
          </p:nvSpPr>
          <p:spPr>
            <a:xfrm flipH="1">
              <a:off x="5729300" y="627188"/>
              <a:ext cx="758076" cy="535531"/>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pitchFamily="34" charset="-122"/>
                </a:defRPr>
              </a:lvl1pPr>
            </a:lstStyle>
            <a:p>
              <a:pPr algn="ctr">
                <a:defRPr/>
              </a:pPr>
              <a:r>
                <a:rPr lang="en-US" altLang="zh-CN" sz="3600" dirty="0" smtClean="0">
                  <a:solidFill>
                    <a:schemeClr val="bg1"/>
                  </a:solidFill>
                  <a:latin typeface="Arial Rounded MT Bold" panose="020F0704030504030204" pitchFamily="34" charset="0"/>
                  <a:cs typeface="Times New Roman" panose="02020603050405020304" pitchFamily="18" charset="0"/>
                </a:rPr>
                <a:t>1</a:t>
              </a:r>
              <a:endParaRPr lang="zh-CN" altLang="en-US" sz="3600" dirty="0">
                <a:solidFill>
                  <a:schemeClr val="bg1"/>
                </a:solidFill>
                <a:latin typeface="Arial Rounded MT Bold" panose="020F0704030504030204" pitchFamily="34" charset="0"/>
                <a:cs typeface="Times New Roman" panose="02020603050405020304" pitchFamily="18" charset="0"/>
              </a:endParaRPr>
            </a:p>
          </p:txBody>
        </p:sp>
      </p:grpSp>
      <p:grpSp>
        <p:nvGrpSpPr>
          <p:cNvPr id="28" name="组合 27"/>
          <p:cNvGrpSpPr/>
          <p:nvPr/>
        </p:nvGrpSpPr>
        <p:grpSpPr>
          <a:xfrm>
            <a:off x="5607765" y="1505740"/>
            <a:ext cx="981730" cy="838397"/>
            <a:chOff x="5607765" y="1505740"/>
            <a:chExt cx="981730" cy="838397"/>
          </a:xfrm>
        </p:grpSpPr>
        <p:pic>
          <p:nvPicPr>
            <p:cNvPr id="11" name="图片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607765" y="1505740"/>
              <a:ext cx="981730" cy="838397"/>
            </a:xfrm>
            <a:prstGeom prst="rect">
              <a:avLst/>
            </a:prstGeom>
          </p:spPr>
        </p:pic>
        <p:sp>
          <p:nvSpPr>
            <p:cNvPr id="23" name="TextBox 50"/>
            <p:cNvSpPr txBox="1"/>
            <p:nvPr/>
          </p:nvSpPr>
          <p:spPr>
            <a:xfrm flipH="1">
              <a:off x="5738020" y="1680259"/>
              <a:ext cx="758076" cy="535531"/>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pitchFamily="34" charset="-122"/>
                </a:defRPr>
              </a:lvl1pPr>
            </a:lstStyle>
            <a:p>
              <a:pPr algn="ctr">
                <a:defRPr/>
              </a:pPr>
              <a:r>
                <a:rPr lang="en-US" altLang="zh-CN" sz="3600" dirty="0" smtClean="0">
                  <a:solidFill>
                    <a:schemeClr val="bg1"/>
                  </a:solidFill>
                  <a:latin typeface="Arial Rounded MT Bold" panose="020F0704030504030204" pitchFamily="34" charset="0"/>
                  <a:cs typeface="Times New Roman" panose="02020603050405020304" pitchFamily="18" charset="0"/>
                </a:rPr>
                <a:t>2</a:t>
              </a:r>
              <a:endParaRPr lang="zh-CN" altLang="en-US" sz="3600" dirty="0">
                <a:solidFill>
                  <a:schemeClr val="bg1"/>
                </a:solidFill>
                <a:latin typeface="Arial Rounded MT Bold" panose="020F0704030504030204" pitchFamily="34" charset="0"/>
                <a:cs typeface="Times New Roman" panose="02020603050405020304" pitchFamily="18" charset="0"/>
              </a:endParaRPr>
            </a:p>
          </p:txBody>
        </p:sp>
      </p:grpSp>
      <p:grpSp>
        <p:nvGrpSpPr>
          <p:cNvPr id="27" name="组合 26"/>
          <p:cNvGrpSpPr/>
          <p:nvPr/>
        </p:nvGrpSpPr>
        <p:grpSpPr>
          <a:xfrm>
            <a:off x="5607764" y="2597795"/>
            <a:ext cx="947361" cy="833677"/>
            <a:chOff x="5607764" y="2597795"/>
            <a:chExt cx="947361" cy="833677"/>
          </a:xfrm>
        </p:grpSpPr>
        <p:pic>
          <p:nvPicPr>
            <p:cNvPr id="12" name="图片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07764" y="2597795"/>
              <a:ext cx="947361" cy="833677"/>
            </a:xfrm>
            <a:prstGeom prst="rect">
              <a:avLst/>
            </a:prstGeom>
          </p:spPr>
        </p:pic>
        <p:sp>
          <p:nvSpPr>
            <p:cNvPr id="24" name="TextBox 50"/>
            <p:cNvSpPr txBox="1"/>
            <p:nvPr/>
          </p:nvSpPr>
          <p:spPr>
            <a:xfrm flipH="1">
              <a:off x="5743914" y="2793658"/>
              <a:ext cx="758076" cy="535531"/>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pitchFamily="34" charset="-122"/>
                </a:defRPr>
              </a:lvl1pPr>
            </a:lstStyle>
            <a:p>
              <a:pPr algn="ctr">
                <a:defRPr/>
              </a:pPr>
              <a:r>
                <a:rPr lang="en-US" altLang="zh-CN" sz="3600" dirty="0" smtClean="0">
                  <a:solidFill>
                    <a:schemeClr val="bg1"/>
                  </a:solidFill>
                  <a:latin typeface="Arial Rounded MT Bold" panose="020F0704030504030204" pitchFamily="34" charset="0"/>
                  <a:cs typeface="Times New Roman" panose="02020603050405020304" pitchFamily="18" charset="0"/>
                </a:rPr>
                <a:t>3</a:t>
              </a:r>
              <a:endParaRPr lang="zh-CN" altLang="en-US" sz="3600" dirty="0">
                <a:solidFill>
                  <a:schemeClr val="bg1"/>
                </a:solidFill>
                <a:latin typeface="Arial Rounded MT Bold" panose="020F0704030504030204" pitchFamily="34" charset="0"/>
                <a:cs typeface="Times New Roman" panose="02020603050405020304" pitchFamily="18" charset="0"/>
              </a:endParaRPr>
            </a:p>
          </p:txBody>
        </p:sp>
      </p:grpSp>
      <p:grpSp>
        <p:nvGrpSpPr>
          <p:cNvPr id="26" name="组合 25"/>
          <p:cNvGrpSpPr/>
          <p:nvPr/>
        </p:nvGrpSpPr>
        <p:grpSpPr>
          <a:xfrm>
            <a:off x="5607764" y="3680316"/>
            <a:ext cx="975768" cy="899658"/>
            <a:chOff x="5607764" y="3680316"/>
            <a:chExt cx="975768" cy="899658"/>
          </a:xfrm>
        </p:grpSpPr>
        <p:pic>
          <p:nvPicPr>
            <p:cNvPr id="13" name="图片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607764" y="3680316"/>
              <a:ext cx="975768" cy="899658"/>
            </a:xfrm>
            <a:prstGeom prst="rect">
              <a:avLst/>
            </a:prstGeom>
          </p:spPr>
        </p:pic>
        <p:sp>
          <p:nvSpPr>
            <p:cNvPr id="25" name="TextBox 50"/>
            <p:cNvSpPr txBox="1"/>
            <p:nvPr/>
          </p:nvSpPr>
          <p:spPr>
            <a:xfrm flipH="1">
              <a:off x="5725740" y="3927716"/>
              <a:ext cx="758076" cy="535531"/>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pitchFamily="34" charset="-122"/>
                </a:defRPr>
              </a:lvl1pPr>
            </a:lstStyle>
            <a:p>
              <a:pPr algn="ctr">
                <a:defRPr/>
              </a:pPr>
              <a:r>
                <a:rPr lang="en-US" altLang="zh-CN" sz="3600" dirty="0" smtClean="0">
                  <a:solidFill>
                    <a:schemeClr val="bg1"/>
                  </a:solidFill>
                  <a:latin typeface="Arial Rounded MT Bold" panose="020F0704030504030204" pitchFamily="34" charset="0"/>
                  <a:cs typeface="Times New Roman" panose="02020603050405020304" pitchFamily="18" charset="0"/>
                </a:rPr>
                <a:t>4</a:t>
              </a:r>
              <a:endParaRPr lang="zh-CN" altLang="en-US" sz="3600" dirty="0">
                <a:solidFill>
                  <a:schemeClr val="bg1"/>
                </a:solidFill>
                <a:latin typeface="Arial Rounded MT Bold" panose="020F0704030504030204" pitchFamily="34" charset="0"/>
                <a:cs typeface="Times New Roman" panose="02020603050405020304" pitchFamily="18" charset="0"/>
              </a:endParaRPr>
            </a:p>
          </p:txBody>
        </p:sp>
      </p:grpSp>
      <p:grpSp>
        <p:nvGrpSpPr>
          <p:cNvPr id="31" name="组合 30"/>
          <p:cNvGrpSpPr/>
          <p:nvPr/>
        </p:nvGrpSpPr>
        <p:grpSpPr>
          <a:xfrm>
            <a:off x="671134" y="1555021"/>
            <a:ext cx="3726053" cy="1863025"/>
            <a:chOff x="671134" y="1555021"/>
            <a:chExt cx="3726053" cy="1863025"/>
          </a:xfrm>
        </p:grpSpPr>
        <p:pic>
          <p:nvPicPr>
            <p:cNvPr id="10" name="图片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71134" y="1555021"/>
              <a:ext cx="3726053" cy="1863025"/>
            </a:xfrm>
            <a:prstGeom prst="rect">
              <a:avLst/>
            </a:prstGeom>
          </p:spPr>
        </p:pic>
        <p:sp>
          <p:nvSpPr>
            <p:cNvPr id="30" name="文本框 29" descr="e7d195523061f1c0deeec63e560781cfd59afb0ea006f2a87ABB68BF51EA6619813959095094C18C62A12F549504892A4AAA8C1554C6663626E05CA27F281A14E6983772AFC3FB97135759321DEA3D709AACD122C08E6ED1C77BAD4A88EF4CD28A80260D8F97957F436F83C1F553EF0169027D0DBFA7A77088E1513DBDFC101C4B4DFF310B01A5021663E46B6BC2AAB5"/>
            <p:cNvSpPr txBox="1"/>
            <p:nvPr/>
          </p:nvSpPr>
          <p:spPr>
            <a:xfrm>
              <a:off x="1750935" y="2102662"/>
              <a:ext cx="1600118" cy="769441"/>
            </a:xfrm>
            <a:prstGeom prst="rect">
              <a:avLst/>
            </a:prstGeom>
            <a:noFill/>
            <a:effectLst/>
          </p:spPr>
          <p:txBody>
            <a:bodyPr wrap="none" rtlCol="0">
              <a:spAutoFit/>
            </a:bodyPr>
            <a:lstStyle/>
            <a:p>
              <a:r>
                <a:rPr lang="zh-CN" altLang="en-US" sz="4400" b="1" dirty="0" smtClean="0">
                  <a:solidFill>
                    <a:schemeClr val="bg1"/>
                  </a:solidFill>
                  <a:latin typeface="幼圆" panose="02010509060101010101" pitchFamily="49" charset="-122"/>
                  <a:ea typeface="幼圆" panose="02010509060101010101" pitchFamily="49" charset="-122"/>
                  <a:cs typeface="Kartika" panose="02020503030404060203" pitchFamily="18" charset="0"/>
                </a:rPr>
                <a:t>目 录</a:t>
              </a:r>
              <a:endParaRPr lang="en-US" altLang="zh-CN" sz="4400" b="1" dirty="0" smtClean="0">
                <a:solidFill>
                  <a:schemeClr val="bg1"/>
                </a:solidFill>
                <a:latin typeface="幼圆" panose="02010509060101010101" pitchFamily="49" charset="-122"/>
                <a:ea typeface="幼圆" panose="02010509060101010101" pitchFamily="49" charset="-122"/>
                <a:cs typeface="Kartika" panose="02020503030404060203" pitchFamily="18" charset="0"/>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airplane"/>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750"/>
                                        <p:tgtEl>
                                          <p:spTgt spid="7"/>
                                        </p:tgtEl>
                                      </p:cBhvr>
                                    </p:animEffect>
                                  </p:childTnLst>
                                </p:cTn>
                              </p:par>
                            </p:childTnLst>
                          </p:cTn>
                        </p:par>
                        <p:par>
                          <p:cTn id="8" fill="hold">
                            <p:stCondLst>
                              <p:cond delay="1000"/>
                            </p:stCondLst>
                            <p:childTnLst>
                              <p:par>
                                <p:cTn id="9" presetID="22" presetClass="entr" presetSubtype="4"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500"/>
                                        <p:tgtEl>
                                          <p:spTgt spid="9"/>
                                        </p:tgtEl>
                                      </p:cBhvr>
                                    </p:animEffect>
                                  </p:childTnLst>
                                </p:cTn>
                              </p:par>
                            </p:childTnLst>
                          </p:cTn>
                        </p:par>
                        <p:par>
                          <p:cTn id="12" fill="hold">
                            <p:stCondLst>
                              <p:cond delay="1500"/>
                            </p:stCondLst>
                            <p:childTnLst>
                              <p:par>
                                <p:cTn id="13" presetID="16" presetClass="entr" presetSubtype="37" fill="hold" nodeType="after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barn(outVertical)">
                                      <p:cBhvr>
                                        <p:cTn id="15" dur="500"/>
                                        <p:tgtEl>
                                          <p:spTgt spid="31"/>
                                        </p:tgtEl>
                                      </p:cBhvr>
                                    </p:animEffect>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10" presetClass="entr" presetSubtype="0" fill="hold"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par>
                          <p:cTn id="26" fill="hold">
                            <p:stCondLst>
                              <p:cond delay="3500"/>
                            </p:stCondLst>
                            <p:childTnLst>
                              <p:par>
                                <p:cTn id="27" presetID="10" presetClass="entr" presetSubtype="0" fill="hold" nodeType="after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fade">
                                      <p:cBhvr>
                                        <p:cTn id="29" dur="500"/>
                                        <p:tgtEl>
                                          <p:spTgt spid="29"/>
                                        </p:tgtEl>
                                      </p:cBhvr>
                                    </p:animEffect>
                                  </p:childTnLst>
                                </p:cTn>
                              </p:par>
                              <p:par>
                                <p:cTn id="30" presetID="10" presetClass="entr" presetSubtype="0" fill="hold" nodeType="withEffect">
                                  <p:stCondLst>
                                    <p:cond delay="25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500"/>
                                        <p:tgtEl>
                                          <p:spTgt spid="28"/>
                                        </p:tgtEl>
                                      </p:cBhvr>
                                    </p:animEffect>
                                  </p:childTnLst>
                                </p:cTn>
                              </p:par>
                              <p:par>
                                <p:cTn id="33" presetID="10" presetClass="entr" presetSubtype="0" fill="hold" nodeType="withEffect">
                                  <p:stCondLst>
                                    <p:cond delay="500"/>
                                  </p:stCondLst>
                                  <p:childTnLst>
                                    <p:set>
                                      <p:cBhvr>
                                        <p:cTn id="34" dur="1" fill="hold">
                                          <p:stCondLst>
                                            <p:cond delay="0"/>
                                          </p:stCondLst>
                                        </p:cTn>
                                        <p:tgtEl>
                                          <p:spTgt spid="27"/>
                                        </p:tgtEl>
                                        <p:attrNameLst>
                                          <p:attrName>style.visibility</p:attrName>
                                        </p:attrNameLst>
                                      </p:cBhvr>
                                      <p:to>
                                        <p:strVal val="visible"/>
                                      </p:to>
                                    </p:set>
                                    <p:animEffect transition="in" filter="fade">
                                      <p:cBhvr>
                                        <p:cTn id="35" dur="500"/>
                                        <p:tgtEl>
                                          <p:spTgt spid="27"/>
                                        </p:tgtEl>
                                      </p:cBhvr>
                                    </p:animEffect>
                                  </p:childTnLst>
                                </p:cTn>
                              </p:par>
                              <p:par>
                                <p:cTn id="36" presetID="10" presetClass="entr" presetSubtype="0" fill="hold" nodeType="withEffect">
                                  <p:stCondLst>
                                    <p:cond delay="750"/>
                                  </p:stCondLst>
                                  <p:childTnLst>
                                    <p:set>
                                      <p:cBhvr>
                                        <p:cTn id="37" dur="1" fill="hold">
                                          <p:stCondLst>
                                            <p:cond delay="0"/>
                                          </p:stCondLst>
                                        </p:cTn>
                                        <p:tgtEl>
                                          <p:spTgt spid="26"/>
                                        </p:tgtEl>
                                        <p:attrNameLst>
                                          <p:attrName>style.visibility</p:attrName>
                                        </p:attrNameLst>
                                      </p:cBhvr>
                                      <p:to>
                                        <p:strVal val="visible"/>
                                      </p:to>
                                    </p:set>
                                    <p:animEffect transition="in" filter="fade">
                                      <p:cBhvr>
                                        <p:cTn id="38" dur="500"/>
                                        <p:tgtEl>
                                          <p:spTgt spid="26"/>
                                        </p:tgtEl>
                                      </p:cBhvr>
                                    </p:animEffect>
                                  </p:childTnLst>
                                </p:cTn>
                              </p:par>
                            </p:childTnLst>
                          </p:cTn>
                        </p:par>
                        <p:par>
                          <p:cTn id="39" fill="hold">
                            <p:stCondLst>
                              <p:cond delay="4000"/>
                            </p:stCondLst>
                            <p:childTnLst>
                              <p:par>
                                <p:cTn id="40" presetID="50" presetClass="entr" presetSubtype="0" decel="100000" fill="hold" grpId="0" nodeType="afterEffect">
                                  <p:stCondLst>
                                    <p:cond delay="0"/>
                                  </p:stCondLst>
                                  <p:childTnLst>
                                    <p:set>
                                      <p:cBhvr>
                                        <p:cTn id="41" dur="1" fill="hold">
                                          <p:stCondLst>
                                            <p:cond delay="0"/>
                                          </p:stCondLst>
                                        </p:cTn>
                                        <p:tgtEl>
                                          <p:spTgt spid="17"/>
                                        </p:tgtEl>
                                        <p:attrNameLst>
                                          <p:attrName>style.visibility</p:attrName>
                                        </p:attrNameLst>
                                      </p:cBhvr>
                                      <p:to>
                                        <p:strVal val="visible"/>
                                      </p:to>
                                    </p:set>
                                    <p:anim calcmode="lin" valueType="num">
                                      <p:cBhvr>
                                        <p:cTn id="42" dur="1000" fill="hold"/>
                                        <p:tgtEl>
                                          <p:spTgt spid="17"/>
                                        </p:tgtEl>
                                        <p:attrNameLst>
                                          <p:attrName>ppt_w</p:attrName>
                                        </p:attrNameLst>
                                      </p:cBhvr>
                                      <p:tavLst>
                                        <p:tav tm="0">
                                          <p:val>
                                            <p:strVal val="#ppt_w+.3"/>
                                          </p:val>
                                        </p:tav>
                                        <p:tav tm="100000">
                                          <p:val>
                                            <p:strVal val="#ppt_w"/>
                                          </p:val>
                                        </p:tav>
                                      </p:tavLst>
                                    </p:anim>
                                    <p:anim calcmode="lin" valueType="num">
                                      <p:cBhvr>
                                        <p:cTn id="43" dur="1000" fill="hold"/>
                                        <p:tgtEl>
                                          <p:spTgt spid="17"/>
                                        </p:tgtEl>
                                        <p:attrNameLst>
                                          <p:attrName>ppt_h</p:attrName>
                                        </p:attrNameLst>
                                      </p:cBhvr>
                                      <p:tavLst>
                                        <p:tav tm="0">
                                          <p:val>
                                            <p:strVal val="#ppt_h"/>
                                          </p:val>
                                        </p:tav>
                                        <p:tav tm="100000">
                                          <p:val>
                                            <p:strVal val="#ppt_h"/>
                                          </p:val>
                                        </p:tav>
                                      </p:tavLst>
                                    </p:anim>
                                    <p:animEffect transition="in" filter="fade">
                                      <p:cBhvr>
                                        <p:cTn id="44" dur="1000"/>
                                        <p:tgtEl>
                                          <p:spTgt spid="17"/>
                                        </p:tgtEl>
                                      </p:cBhvr>
                                    </p:animEffect>
                                  </p:childTnLst>
                                </p:cTn>
                              </p:par>
                              <p:par>
                                <p:cTn id="45" presetID="50" presetClass="entr" presetSubtype="0" decel="100000" fill="hold" grpId="0" nodeType="withEffect">
                                  <p:stCondLst>
                                    <p:cond delay="250"/>
                                  </p:stCondLst>
                                  <p:childTnLst>
                                    <p:set>
                                      <p:cBhvr>
                                        <p:cTn id="46" dur="1" fill="hold">
                                          <p:stCondLst>
                                            <p:cond delay="0"/>
                                          </p:stCondLst>
                                        </p:cTn>
                                        <p:tgtEl>
                                          <p:spTgt spid="18"/>
                                        </p:tgtEl>
                                        <p:attrNameLst>
                                          <p:attrName>style.visibility</p:attrName>
                                        </p:attrNameLst>
                                      </p:cBhvr>
                                      <p:to>
                                        <p:strVal val="visible"/>
                                      </p:to>
                                    </p:set>
                                    <p:anim calcmode="lin" valueType="num">
                                      <p:cBhvr>
                                        <p:cTn id="47" dur="1000" fill="hold"/>
                                        <p:tgtEl>
                                          <p:spTgt spid="18"/>
                                        </p:tgtEl>
                                        <p:attrNameLst>
                                          <p:attrName>ppt_w</p:attrName>
                                        </p:attrNameLst>
                                      </p:cBhvr>
                                      <p:tavLst>
                                        <p:tav tm="0">
                                          <p:val>
                                            <p:strVal val="#ppt_w+.3"/>
                                          </p:val>
                                        </p:tav>
                                        <p:tav tm="100000">
                                          <p:val>
                                            <p:strVal val="#ppt_w"/>
                                          </p:val>
                                        </p:tav>
                                      </p:tavLst>
                                    </p:anim>
                                    <p:anim calcmode="lin" valueType="num">
                                      <p:cBhvr>
                                        <p:cTn id="48" dur="1000" fill="hold"/>
                                        <p:tgtEl>
                                          <p:spTgt spid="18"/>
                                        </p:tgtEl>
                                        <p:attrNameLst>
                                          <p:attrName>ppt_h</p:attrName>
                                        </p:attrNameLst>
                                      </p:cBhvr>
                                      <p:tavLst>
                                        <p:tav tm="0">
                                          <p:val>
                                            <p:strVal val="#ppt_h"/>
                                          </p:val>
                                        </p:tav>
                                        <p:tav tm="100000">
                                          <p:val>
                                            <p:strVal val="#ppt_h"/>
                                          </p:val>
                                        </p:tav>
                                      </p:tavLst>
                                    </p:anim>
                                    <p:animEffect transition="in" filter="fade">
                                      <p:cBhvr>
                                        <p:cTn id="49" dur="1000"/>
                                        <p:tgtEl>
                                          <p:spTgt spid="18"/>
                                        </p:tgtEl>
                                      </p:cBhvr>
                                    </p:animEffect>
                                  </p:childTnLst>
                                </p:cTn>
                              </p:par>
                              <p:par>
                                <p:cTn id="50" presetID="50" presetClass="entr" presetSubtype="0" decel="100000" fill="hold" grpId="0" nodeType="withEffect">
                                  <p:stCondLst>
                                    <p:cond delay="500"/>
                                  </p:stCondLst>
                                  <p:childTnLst>
                                    <p:set>
                                      <p:cBhvr>
                                        <p:cTn id="51" dur="1" fill="hold">
                                          <p:stCondLst>
                                            <p:cond delay="0"/>
                                          </p:stCondLst>
                                        </p:cTn>
                                        <p:tgtEl>
                                          <p:spTgt spid="19"/>
                                        </p:tgtEl>
                                        <p:attrNameLst>
                                          <p:attrName>style.visibility</p:attrName>
                                        </p:attrNameLst>
                                      </p:cBhvr>
                                      <p:to>
                                        <p:strVal val="visible"/>
                                      </p:to>
                                    </p:set>
                                    <p:anim calcmode="lin" valueType="num">
                                      <p:cBhvr>
                                        <p:cTn id="52" dur="1000" fill="hold"/>
                                        <p:tgtEl>
                                          <p:spTgt spid="19"/>
                                        </p:tgtEl>
                                        <p:attrNameLst>
                                          <p:attrName>ppt_w</p:attrName>
                                        </p:attrNameLst>
                                      </p:cBhvr>
                                      <p:tavLst>
                                        <p:tav tm="0">
                                          <p:val>
                                            <p:strVal val="#ppt_w+.3"/>
                                          </p:val>
                                        </p:tav>
                                        <p:tav tm="100000">
                                          <p:val>
                                            <p:strVal val="#ppt_w"/>
                                          </p:val>
                                        </p:tav>
                                      </p:tavLst>
                                    </p:anim>
                                    <p:anim calcmode="lin" valueType="num">
                                      <p:cBhvr>
                                        <p:cTn id="53" dur="1000" fill="hold"/>
                                        <p:tgtEl>
                                          <p:spTgt spid="19"/>
                                        </p:tgtEl>
                                        <p:attrNameLst>
                                          <p:attrName>ppt_h</p:attrName>
                                        </p:attrNameLst>
                                      </p:cBhvr>
                                      <p:tavLst>
                                        <p:tav tm="0">
                                          <p:val>
                                            <p:strVal val="#ppt_h"/>
                                          </p:val>
                                        </p:tav>
                                        <p:tav tm="100000">
                                          <p:val>
                                            <p:strVal val="#ppt_h"/>
                                          </p:val>
                                        </p:tav>
                                      </p:tavLst>
                                    </p:anim>
                                    <p:animEffect transition="in" filter="fade">
                                      <p:cBhvr>
                                        <p:cTn id="54" dur="1000"/>
                                        <p:tgtEl>
                                          <p:spTgt spid="19"/>
                                        </p:tgtEl>
                                      </p:cBhvr>
                                    </p:animEffect>
                                  </p:childTnLst>
                                </p:cTn>
                              </p:par>
                              <p:par>
                                <p:cTn id="55" presetID="50" presetClass="entr" presetSubtype="0" decel="100000" fill="hold" grpId="0" nodeType="withEffect">
                                  <p:stCondLst>
                                    <p:cond delay="750"/>
                                  </p:stCondLst>
                                  <p:childTnLst>
                                    <p:set>
                                      <p:cBhvr>
                                        <p:cTn id="56" dur="1" fill="hold">
                                          <p:stCondLst>
                                            <p:cond delay="0"/>
                                          </p:stCondLst>
                                        </p:cTn>
                                        <p:tgtEl>
                                          <p:spTgt spid="20"/>
                                        </p:tgtEl>
                                        <p:attrNameLst>
                                          <p:attrName>style.visibility</p:attrName>
                                        </p:attrNameLst>
                                      </p:cBhvr>
                                      <p:to>
                                        <p:strVal val="visible"/>
                                      </p:to>
                                    </p:set>
                                    <p:anim calcmode="lin" valueType="num">
                                      <p:cBhvr>
                                        <p:cTn id="57" dur="1000" fill="hold"/>
                                        <p:tgtEl>
                                          <p:spTgt spid="20"/>
                                        </p:tgtEl>
                                        <p:attrNameLst>
                                          <p:attrName>ppt_w</p:attrName>
                                        </p:attrNameLst>
                                      </p:cBhvr>
                                      <p:tavLst>
                                        <p:tav tm="0">
                                          <p:val>
                                            <p:strVal val="#ppt_w+.3"/>
                                          </p:val>
                                        </p:tav>
                                        <p:tav tm="100000">
                                          <p:val>
                                            <p:strVal val="#ppt_w"/>
                                          </p:val>
                                        </p:tav>
                                      </p:tavLst>
                                    </p:anim>
                                    <p:anim calcmode="lin" valueType="num">
                                      <p:cBhvr>
                                        <p:cTn id="58" dur="1000" fill="hold"/>
                                        <p:tgtEl>
                                          <p:spTgt spid="20"/>
                                        </p:tgtEl>
                                        <p:attrNameLst>
                                          <p:attrName>ppt_h</p:attrName>
                                        </p:attrNameLst>
                                      </p:cBhvr>
                                      <p:tavLst>
                                        <p:tav tm="0">
                                          <p:val>
                                            <p:strVal val="#ppt_h"/>
                                          </p:val>
                                        </p:tav>
                                        <p:tav tm="100000">
                                          <p:val>
                                            <p:strVal val="#ppt_h"/>
                                          </p:val>
                                        </p:tav>
                                      </p:tavLst>
                                    </p:anim>
                                    <p:animEffect transition="in" filter="fade">
                                      <p:cBhvr>
                                        <p:cTn id="59"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a:extLst>
              <a:ext uri="{28A0092B-C50C-407E-A947-70E740481C1C}">
                <a14:useLocalDpi xmlns:a14="http://schemas.microsoft.com/office/drawing/2010/main" val="0"/>
              </a:ext>
            </a:extLst>
          </a:blip>
          <a:srcRect b="79586"/>
          <a:stretch>
            <a:fillRect/>
          </a:stretch>
        </p:blipFill>
        <p:spPr>
          <a:xfrm flipV="1">
            <a:off x="0" y="0"/>
            <a:ext cx="12234118" cy="1369302"/>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6897" y="0"/>
            <a:ext cx="1715115" cy="987906"/>
          </a:xfrm>
          <a:prstGeom prst="rect">
            <a:avLst/>
          </a:prstGeom>
        </p:spPr>
      </p:pic>
      <p:pic>
        <p:nvPicPr>
          <p:cNvPr id="11" name="图片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85233" y="-26350"/>
            <a:ext cx="2672936" cy="711001"/>
          </a:xfrm>
          <a:prstGeom prst="rect">
            <a:avLst/>
          </a:prstGeom>
        </p:spPr>
      </p:pic>
      <p:sp>
        <p:nvSpPr>
          <p:cNvPr id="19" name="文本框 18"/>
          <p:cNvSpPr txBox="1"/>
          <p:nvPr/>
        </p:nvSpPr>
        <p:spPr>
          <a:xfrm>
            <a:off x="2553916" y="78454"/>
            <a:ext cx="2659702" cy="830997"/>
          </a:xfrm>
          <a:prstGeom prst="rect">
            <a:avLst/>
          </a:prstGeom>
          <a:noFill/>
        </p:spPr>
        <p:txBody>
          <a:bodyPr wrap="none" rtlCol="0">
            <a:spAutoFit/>
          </a:bodyPr>
          <a:lstStyle/>
          <a:p>
            <a:r>
              <a:rPr lang="zh-CN" altLang="en-US" sz="4800" b="1" dirty="0" smtClean="0">
                <a:solidFill>
                  <a:srgbClr val="FDFDFD"/>
                </a:solidFill>
                <a:latin typeface="幼圆" panose="02010509060101010101" pitchFamily="49" charset="-122"/>
                <a:ea typeface="幼圆" panose="02010509060101010101" pitchFamily="49" charset="-122"/>
              </a:rPr>
              <a:t>课堂学习</a:t>
            </a:r>
            <a:endParaRPr lang="zh-CN" altLang="en-US" sz="4800" b="1" dirty="0">
              <a:solidFill>
                <a:srgbClr val="FDFDFD"/>
              </a:solidFill>
              <a:latin typeface="幼圆" panose="02010509060101010101" pitchFamily="49" charset="-122"/>
              <a:ea typeface="幼圆" panose="02010509060101010101" pitchFamily="49" charset="-122"/>
            </a:endParaRPr>
          </a:p>
        </p:txBody>
      </p:sp>
      <p:pic>
        <p:nvPicPr>
          <p:cNvPr id="21" name="图片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55554" y="256275"/>
            <a:ext cx="4178564" cy="909452"/>
          </a:xfrm>
          <a:prstGeom prst="rect">
            <a:avLst/>
          </a:prstGeom>
        </p:spPr>
      </p:pic>
      <p:grpSp>
        <p:nvGrpSpPr>
          <p:cNvPr id="7" name="组合 6"/>
          <p:cNvGrpSpPr/>
          <p:nvPr/>
        </p:nvGrpSpPr>
        <p:grpSpPr>
          <a:xfrm>
            <a:off x="5976439" y="5843456"/>
            <a:ext cx="706079" cy="706079"/>
            <a:chOff x="6588983" y="2230703"/>
            <a:chExt cx="533400" cy="533400"/>
          </a:xfrm>
        </p:grpSpPr>
        <p:sp>
          <p:nvSpPr>
            <p:cNvPr id="8" name="椭圆 7"/>
            <p:cNvSpPr/>
            <p:nvPr/>
          </p:nvSpPr>
          <p:spPr>
            <a:xfrm>
              <a:off x="6588983" y="2230703"/>
              <a:ext cx="533400" cy="533400"/>
            </a:xfrm>
            <a:prstGeom prst="ellipse">
              <a:avLst/>
            </a:prstGeom>
            <a:blipFill>
              <a:blip r:embed="rId6"/>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65" fontAlgn="ctr"/>
              <a:endParaRPr lang="zh-CN" altLang="en-US" sz="1865" dirty="0">
                <a:solidFill>
                  <a:prstClr val="white"/>
                </a:solidFill>
                <a:latin typeface="Arial" panose="020B0604020202020204" pitchFamily="34" charset="0"/>
                <a:cs typeface="Arial" panose="020B0604020202020204" pitchFamily="34" charset="0"/>
              </a:endParaRPr>
            </a:p>
          </p:txBody>
        </p:sp>
        <p:sp>
          <p:nvSpPr>
            <p:cNvPr id="9" name="矩形 8"/>
            <p:cNvSpPr/>
            <p:nvPr/>
          </p:nvSpPr>
          <p:spPr>
            <a:xfrm>
              <a:off x="6591485" y="2265078"/>
              <a:ext cx="517192" cy="404561"/>
            </a:xfrm>
            <a:prstGeom prst="rect">
              <a:avLst/>
            </a:prstGeom>
            <a:noFill/>
          </p:spPr>
          <p:txBody>
            <a:bodyPr wrap="square" rtlCol="0" anchor="ctr">
              <a:spAutoFit/>
            </a:bodyPr>
            <a:lstStyle/>
            <a:p>
              <a:pPr algn="ctr" defTabSz="913765" fontAlgn="ctr">
                <a:lnSpc>
                  <a:spcPct val="120000"/>
                </a:lnSpc>
              </a:pPr>
              <a:r>
                <a:rPr lang="en-US" altLang="zh-CN" sz="2400" dirty="0">
                  <a:solidFill>
                    <a:prstClr val="white"/>
                  </a:solidFill>
                  <a:latin typeface="Arial" panose="020B0604020202020204" pitchFamily="34" charset="0"/>
                  <a:cs typeface="Arial" panose="020B0604020202020204" pitchFamily="34" charset="0"/>
                </a:rPr>
                <a:t>02</a:t>
              </a:r>
              <a:endParaRPr lang="zh-CN" altLang="en-US" sz="2400" dirty="0">
                <a:solidFill>
                  <a:prstClr val="white"/>
                </a:solidFill>
                <a:latin typeface="Arial" panose="020B0604020202020204" pitchFamily="34" charset="0"/>
                <a:cs typeface="Arial" panose="020B0604020202020204" pitchFamily="34" charset="0"/>
              </a:endParaRPr>
            </a:p>
          </p:txBody>
        </p:sp>
      </p:grpSp>
      <p:grpSp>
        <p:nvGrpSpPr>
          <p:cNvPr id="12" name="组合 11"/>
          <p:cNvGrpSpPr/>
          <p:nvPr/>
        </p:nvGrpSpPr>
        <p:grpSpPr>
          <a:xfrm>
            <a:off x="1794132" y="1751161"/>
            <a:ext cx="3738195" cy="657989"/>
            <a:chOff x="1794132" y="1751161"/>
            <a:chExt cx="3738195" cy="657989"/>
          </a:xfrm>
        </p:grpSpPr>
        <p:sp>
          <p:nvSpPr>
            <p:cNvPr id="13" name="矩形 12"/>
            <p:cNvSpPr/>
            <p:nvPr/>
          </p:nvSpPr>
          <p:spPr>
            <a:xfrm>
              <a:off x="1794132" y="1751161"/>
              <a:ext cx="3738195" cy="657989"/>
            </a:xfrm>
            <a:prstGeom prst="rect">
              <a:avLst/>
            </a:prstGeom>
            <a:blipFill>
              <a:blip r:embed="rId7"/>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3037382" y="1849332"/>
              <a:ext cx="2339084" cy="523212"/>
            </a:xfrm>
            <a:prstGeom prst="rect">
              <a:avLst/>
            </a:prstGeom>
          </p:spPr>
          <p:txBody>
            <a:bodyPr wrap="none" lIns="91431" tIns="45716" rIns="91431" bIns="45716">
              <a:spAutoFit/>
            </a:bodyPr>
            <a:lstStyle/>
            <a:p>
              <a:pPr algn="r" defTabSz="913765"/>
              <a:r>
                <a:rPr lang="zh-CN" altLang="en-US" sz="2800" b="1" dirty="0" smtClean="0">
                  <a:solidFill>
                    <a:srgbClr val="FDFDFD"/>
                  </a:solidFill>
                  <a:latin typeface="微软雅黑" panose="020B0503020204020204" pitchFamily="34" charset="-122"/>
                  <a:ea typeface="微软雅黑" panose="020B0503020204020204" pitchFamily="34" charset="-122"/>
                </a:rPr>
                <a:t>学习目标之一</a:t>
              </a:r>
              <a:endParaRPr lang="en-US" altLang="zh-CN" sz="2800" b="1" dirty="0">
                <a:solidFill>
                  <a:srgbClr val="FDFDFD"/>
                </a:solidFill>
                <a:latin typeface="微软雅黑" panose="020B0503020204020204" pitchFamily="34" charset="-122"/>
                <a:ea typeface="微软雅黑" panose="020B0503020204020204" pitchFamily="34" charset="-122"/>
              </a:endParaRPr>
            </a:p>
          </p:txBody>
        </p:sp>
      </p:grpSp>
      <p:sp>
        <p:nvSpPr>
          <p:cNvPr id="15" name="矩形 47"/>
          <p:cNvSpPr>
            <a:spLocks noChangeArrowheads="1"/>
          </p:cNvSpPr>
          <p:nvPr/>
        </p:nvSpPr>
        <p:spPr bwMode="auto">
          <a:xfrm>
            <a:off x="1717196" y="5185539"/>
            <a:ext cx="3846795" cy="864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defTabSz="913765">
              <a:lnSpc>
                <a:spcPct val="120000"/>
              </a:lnSpc>
              <a:spcBef>
                <a:spcPct val="0"/>
              </a:spcBef>
              <a:buNone/>
            </a:pPr>
            <a:r>
              <a:rPr lang="zh-CN" altLang="en-US" sz="1400" dirty="0">
                <a:solidFill>
                  <a:prstClr val="black">
                    <a:lumMod val="65000"/>
                    <a:lumOff val="35000"/>
                  </a:prstClr>
                </a:solidFill>
                <a:sym typeface="微软雅黑" panose="020B0503020204020204" pitchFamily="34" charset="-122"/>
              </a:rPr>
              <a:t>在此录入上述图表的描述说明，在此录入上述图表的描述说明，在此录入上述图表的描述说明，在此录入上述图表的描述说明。 </a:t>
            </a:r>
          </a:p>
        </p:txBody>
      </p:sp>
      <p:sp>
        <p:nvSpPr>
          <p:cNvPr id="16" name="矩形 15"/>
          <p:cNvSpPr/>
          <p:nvPr/>
        </p:nvSpPr>
        <p:spPr>
          <a:xfrm>
            <a:off x="1794133" y="2582385"/>
            <a:ext cx="3692923" cy="2393313"/>
          </a:xfrm>
          <a:prstGeom prst="rect">
            <a:avLst/>
          </a:prstGeom>
          <a:blipFill>
            <a:blip r:embed="rId8"/>
            <a:srcRect/>
            <a:stretch>
              <a:fillRect l="1" r="1"/>
            </a:stretch>
          </a:blipFill>
          <a:ln w="38100">
            <a:solidFill>
              <a:srgbClr val="26AC39"/>
            </a:solidFill>
          </a:ln>
        </p:spPr>
        <p:style>
          <a:lnRef idx="2">
            <a:schemeClr val="accent1">
              <a:shade val="50000"/>
            </a:schemeClr>
          </a:lnRef>
          <a:fillRef idx="1">
            <a:schemeClr val="accent1"/>
          </a:fillRef>
          <a:effectRef idx="0">
            <a:schemeClr val="accent1"/>
          </a:effectRef>
          <a:fontRef idx="minor">
            <a:schemeClr val="lt1"/>
          </a:fontRef>
        </p:style>
        <p:txBody>
          <a:bodyPr lIns="91435" tIns="45716" rIns="91435" bIns="45716" rtlCol="0" anchor="ctr"/>
          <a:lstStyle/>
          <a:p>
            <a:pPr algn="ctr" defTabSz="913765"/>
            <a:endParaRPr lang="zh-CN" altLang="en-US" sz="1865">
              <a:solidFill>
                <a:prstClr val="white"/>
              </a:solidFill>
            </a:endParaRPr>
          </a:p>
        </p:txBody>
      </p:sp>
      <p:sp>
        <p:nvSpPr>
          <p:cNvPr id="17" name="矩形 16"/>
          <p:cNvSpPr/>
          <p:nvPr/>
        </p:nvSpPr>
        <p:spPr>
          <a:xfrm>
            <a:off x="6892459" y="3245407"/>
            <a:ext cx="3692923" cy="2393313"/>
          </a:xfrm>
          <a:prstGeom prst="rect">
            <a:avLst/>
          </a:prstGeom>
          <a:blipFill>
            <a:blip r:embed="rId9"/>
            <a:srcRect/>
            <a:stretch>
              <a:fillRect l="1" r="1"/>
            </a:stretch>
          </a:blipFill>
          <a:ln w="38100">
            <a:solidFill>
              <a:srgbClr val="91C322"/>
            </a:solidFill>
          </a:ln>
        </p:spPr>
        <p:style>
          <a:lnRef idx="2">
            <a:schemeClr val="accent1">
              <a:shade val="50000"/>
            </a:schemeClr>
          </a:lnRef>
          <a:fillRef idx="1">
            <a:schemeClr val="accent1"/>
          </a:fillRef>
          <a:effectRef idx="0">
            <a:schemeClr val="accent1"/>
          </a:effectRef>
          <a:fontRef idx="minor">
            <a:schemeClr val="lt1"/>
          </a:fontRef>
        </p:style>
        <p:txBody>
          <a:bodyPr lIns="91435" tIns="45716" rIns="91435" bIns="45716" rtlCol="0" anchor="ctr"/>
          <a:lstStyle/>
          <a:p>
            <a:pPr algn="ctr" defTabSz="913765"/>
            <a:endParaRPr lang="zh-CN" altLang="en-US" sz="1865">
              <a:solidFill>
                <a:prstClr val="white"/>
              </a:solidFill>
            </a:endParaRPr>
          </a:p>
        </p:txBody>
      </p:sp>
      <p:sp>
        <p:nvSpPr>
          <p:cNvPr id="18" name="矩形 47"/>
          <p:cNvSpPr>
            <a:spLocks noChangeArrowheads="1"/>
          </p:cNvSpPr>
          <p:nvPr/>
        </p:nvSpPr>
        <p:spPr bwMode="auto">
          <a:xfrm>
            <a:off x="6822393" y="2285023"/>
            <a:ext cx="3762989" cy="845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defTabSz="913765">
              <a:lnSpc>
                <a:spcPct val="120000"/>
              </a:lnSpc>
              <a:spcBef>
                <a:spcPct val="0"/>
              </a:spcBef>
              <a:buNone/>
            </a:pPr>
            <a:r>
              <a:rPr lang="zh-CN" altLang="en-US" sz="1400" dirty="0">
                <a:solidFill>
                  <a:prstClr val="black">
                    <a:lumMod val="65000"/>
                    <a:lumOff val="35000"/>
                  </a:prstClr>
                </a:solidFill>
                <a:sym typeface="微软雅黑" panose="020B0503020204020204" pitchFamily="34" charset="-122"/>
              </a:rPr>
              <a:t>在此录入上述图表的描述说明，在此录入上述图表的描述说明，在此录入上述图表的描述说明，在此录入上述图表的描述说明。</a:t>
            </a:r>
          </a:p>
        </p:txBody>
      </p:sp>
      <p:grpSp>
        <p:nvGrpSpPr>
          <p:cNvPr id="20" name="组合 19"/>
          <p:cNvGrpSpPr/>
          <p:nvPr/>
        </p:nvGrpSpPr>
        <p:grpSpPr>
          <a:xfrm>
            <a:off x="6892457" y="5867502"/>
            <a:ext cx="3692925" cy="657989"/>
            <a:chOff x="6892457" y="5867502"/>
            <a:chExt cx="3692925" cy="657989"/>
          </a:xfrm>
        </p:grpSpPr>
        <p:sp>
          <p:nvSpPr>
            <p:cNvPr id="22" name="矩形 21"/>
            <p:cNvSpPr/>
            <p:nvPr/>
          </p:nvSpPr>
          <p:spPr>
            <a:xfrm flipH="1">
              <a:off x="6892457" y="5867502"/>
              <a:ext cx="3692925" cy="657989"/>
            </a:xfrm>
            <a:prstGeom prst="rect">
              <a:avLst/>
            </a:prstGeom>
            <a:blipFill>
              <a:blip r:embed="rId6"/>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p:cNvSpPr/>
            <p:nvPr/>
          </p:nvSpPr>
          <p:spPr>
            <a:xfrm>
              <a:off x="7229366" y="5934889"/>
              <a:ext cx="2339084" cy="523212"/>
            </a:xfrm>
            <a:prstGeom prst="rect">
              <a:avLst/>
            </a:prstGeom>
          </p:spPr>
          <p:txBody>
            <a:bodyPr wrap="none" lIns="91431" tIns="45716" rIns="91431" bIns="45716">
              <a:spAutoFit/>
            </a:bodyPr>
            <a:lstStyle/>
            <a:p>
              <a:pPr algn="r" defTabSz="913765"/>
              <a:r>
                <a:rPr lang="zh-CN" altLang="en-US" sz="2800" b="1" dirty="0">
                  <a:solidFill>
                    <a:srgbClr val="FDFDFD"/>
                  </a:solidFill>
                  <a:latin typeface="微软雅黑" panose="020B0503020204020204" pitchFamily="34" charset="-122"/>
                  <a:ea typeface="微软雅黑" panose="020B0503020204020204" pitchFamily="34" charset="-122"/>
                </a:rPr>
                <a:t>学习目标之一</a:t>
              </a:r>
              <a:endParaRPr lang="en-US" altLang="zh-CN" sz="2800" b="1" dirty="0">
                <a:solidFill>
                  <a:srgbClr val="FDFDFD"/>
                </a:solidFill>
                <a:latin typeface="微软雅黑" panose="020B0503020204020204" pitchFamily="34" charset="-122"/>
                <a:ea typeface="微软雅黑" panose="020B0503020204020204" pitchFamily="34" charset="-122"/>
              </a:endParaRPr>
            </a:p>
          </p:txBody>
        </p:sp>
      </p:grpSp>
      <p:grpSp>
        <p:nvGrpSpPr>
          <p:cNvPr id="24" name="组合 23"/>
          <p:cNvGrpSpPr/>
          <p:nvPr/>
        </p:nvGrpSpPr>
        <p:grpSpPr>
          <a:xfrm>
            <a:off x="5746390" y="1753059"/>
            <a:ext cx="706079" cy="706079"/>
            <a:chOff x="6588983" y="2230703"/>
            <a:chExt cx="533400" cy="533400"/>
          </a:xfrm>
        </p:grpSpPr>
        <p:sp>
          <p:nvSpPr>
            <p:cNvPr id="25" name="椭圆 24"/>
            <p:cNvSpPr/>
            <p:nvPr/>
          </p:nvSpPr>
          <p:spPr>
            <a:xfrm>
              <a:off x="6588983" y="2230703"/>
              <a:ext cx="533400" cy="533400"/>
            </a:xfrm>
            <a:prstGeom prst="ellipse">
              <a:avLst/>
            </a:prstGeom>
            <a:blipFill>
              <a:blip r:embed="rId7"/>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65" fontAlgn="ctr"/>
              <a:endParaRPr lang="zh-CN" altLang="en-US" sz="1865" dirty="0">
                <a:solidFill>
                  <a:prstClr val="white"/>
                </a:solidFill>
                <a:latin typeface="Arial" panose="020B0604020202020204" pitchFamily="34" charset="0"/>
                <a:cs typeface="Arial" panose="020B0604020202020204" pitchFamily="34" charset="0"/>
              </a:endParaRPr>
            </a:p>
          </p:txBody>
        </p:sp>
        <p:sp>
          <p:nvSpPr>
            <p:cNvPr id="26" name="矩形 25"/>
            <p:cNvSpPr/>
            <p:nvPr/>
          </p:nvSpPr>
          <p:spPr>
            <a:xfrm>
              <a:off x="6602998" y="2276591"/>
              <a:ext cx="517192" cy="404561"/>
            </a:xfrm>
            <a:prstGeom prst="rect">
              <a:avLst/>
            </a:prstGeom>
            <a:noFill/>
          </p:spPr>
          <p:txBody>
            <a:bodyPr wrap="square" rtlCol="0" anchor="ctr">
              <a:spAutoFit/>
            </a:bodyPr>
            <a:lstStyle/>
            <a:p>
              <a:pPr algn="ctr" defTabSz="913765" fontAlgn="ctr">
                <a:lnSpc>
                  <a:spcPct val="120000"/>
                </a:lnSpc>
              </a:pPr>
              <a:r>
                <a:rPr lang="en-US" altLang="zh-CN" sz="2400" dirty="0" smtClean="0">
                  <a:solidFill>
                    <a:srgbClr val="FDFDFD"/>
                  </a:solidFill>
                  <a:latin typeface="Arial" panose="020B0604020202020204" pitchFamily="34" charset="0"/>
                  <a:cs typeface="Arial" panose="020B0604020202020204" pitchFamily="34" charset="0"/>
                </a:rPr>
                <a:t>01</a:t>
              </a:r>
              <a:endParaRPr lang="zh-CN" altLang="en-US" sz="2400" dirty="0">
                <a:solidFill>
                  <a:srgbClr val="FDFDFD"/>
                </a:solidFill>
                <a:latin typeface="Arial" panose="020B0604020202020204" pitchFamily="34" charset="0"/>
                <a:cs typeface="Arial" panose="020B0604020202020204" pitchFamily="34" charset="0"/>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Scale>
                                      <p:cBhvr>
                                        <p:cTn id="7" dur="1000" decel="50000" fill="hold">
                                          <p:stCondLst>
                                            <p:cond delay="0"/>
                                          </p:stCondLst>
                                        </p:cTn>
                                        <p:tgtEl>
                                          <p:spTgt spid="1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6"/>
                                        </p:tgtEl>
                                        <p:attrNameLst>
                                          <p:attrName>ppt_x</p:attrName>
                                          <p:attrName>ppt_y</p:attrName>
                                        </p:attrNameLst>
                                      </p:cBhvr>
                                    </p:animMotion>
                                    <p:animEffect transition="in" filter="fade">
                                      <p:cBhvr>
                                        <p:cTn id="9" dur="1000"/>
                                        <p:tgtEl>
                                          <p:spTgt spid="16"/>
                                        </p:tgtEl>
                                      </p:cBhvr>
                                    </p:animEffect>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p:cTn id="13" dur="500" fill="hold"/>
                                        <p:tgtEl>
                                          <p:spTgt spid="24"/>
                                        </p:tgtEl>
                                        <p:attrNameLst>
                                          <p:attrName>ppt_w</p:attrName>
                                        </p:attrNameLst>
                                      </p:cBhvr>
                                      <p:tavLst>
                                        <p:tav tm="0">
                                          <p:val>
                                            <p:fltVal val="0"/>
                                          </p:val>
                                        </p:tav>
                                        <p:tav tm="100000">
                                          <p:val>
                                            <p:strVal val="#ppt_w"/>
                                          </p:val>
                                        </p:tav>
                                      </p:tavLst>
                                    </p:anim>
                                    <p:anim calcmode="lin" valueType="num">
                                      <p:cBhvr>
                                        <p:cTn id="14" dur="500" fill="hold"/>
                                        <p:tgtEl>
                                          <p:spTgt spid="24"/>
                                        </p:tgtEl>
                                        <p:attrNameLst>
                                          <p:attrName>ppt_h</p:attrName>
                                        </p:attrNameLst>
                                      </p:cBhvr>
                                      <p:tavLst>
                                        <p:tav tm="0">
                                          <p:val>
                                            <p:fltVal val="0"/>
                                          </p:val>
                                        </p:tav>
                                        <p:tav tm="100000">
                                          <p:val>
                                            <p:strVal val="#ppt_h"/>
                                          </p:val>
                                        </p:tav>
                                      </p:tavLst>
                                    </p:anim>
                                    <p:animEffect transition="in" filter="fade">
                                      <p:cBhvr>
                                        <p:cTn id="15" dur="500"/>
                                        <p:tgtEl>
                                          <p:spTgt spid="24"/>
                                        </p:tgtEl>
                                      </p:cBhvr>
                                    </p:animEffect>
                                  </p:childTnLst>
                                </p:cTn>
                              </p:par>
                            </p:childTnLst>
                          </p:cTn>
                        </p:par>
                        <p:par>
                          <p:cTn id="16" fill="hold">
                            <p:stCondLst>
                              <p:cond delay="1500"/>
                            </p:stCondLst>
                            <p:childTnLst>
                              <p:par>
                                <p:cTn id="17" presetID="22" presetClass="entr" presetSubtype="2"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right)">
                                      <p:cBhvr>
                                        <p:cTn id="19" dur="500"/>
                                        <p:tgtEl>
                                          <p:spTgt spid="12"/>
                                        </p:tgtEl>
                                      </p:cBhvr>
                                    </p:animEffect>
                                  </p:childTnLst>
                                </p:cTn>
                              </p:par>
                            </p:childTnLst>
                          </p:cTn>
                        </p:par>
                        <p:par>
                          <p:cTn id="20" fill="hold">
                            <p:stCondLst>
                              <p:cond delay="2000"/>
                            </p:stCondLst>
                            <p:childTnLst>
                              <p:par>
                                <p:cTn id="21" presetID="2" presetClass="entr" presetSubtype="4" fill="hold" grpId="0" nodeType="after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ppt_x"/>
                                          </p:val>
                                        </p:tav>
                                        <p:tav tm="100000">
                                          <p:val>
                                            <p:strVal val="#ppt_x"/>
                                          </p:val>
                                        </p:tav>
                                      </p:tavLst>
                                    </p:anim>
                                    <p:anim calcmode="lin" valueType="num">
                                      <p:cBhvr additive="base">
                                        <p:cTn id="24" dur="500" fill="hold"/>
                                        <p:tgtEl>
                                          <p:spTgt spid="15"/>
                                        </p:tgtEl>
                                        <p:attrNameLst>
                                          <p:attrName>ppt_y</p:attrName>
                                        </p:attrNameLst>
                                      </p:cBhvr>
                                      <p:tavLst>
                                        <p:tav tm="0">
                                          <p:val>
                                            <p:strVal val="1+#ppt_h/2"/>
                                          </p:val>
                                        </p:tav>
                                        <p:tav tm="100000">
                                          <p:val>
                                            <p:strVal val="#ppt_y"/>
                                          </p:val>
                                        </p:tav>
                                      </p:tavLst>
                                    </p:anim>
                                  </p:childTnLst>
                                </p:cTn>
                              </p:par>
                              <p:par>
                                <p:cTn id="25" presetID="52"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Scale>
                                      <p:cBhvr>
                                        <p:cTn id="27" dur="1000" decel="50000" fill="hold">
                                          <p:stCondLst>
                                            <p:cond delay="0"/>
                                          </p:stCondLst>
                                        </p:cTn>
                                        <p:tgtEl>
                                          <p:spTgt spid="1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8" dur="1000" decel="50000" fill="hold">
                                          <p:stCondLst>
                                            <p:cond delay="0"/>
                                          </p:stCondLst>
                                        </p:cTn>
                                        <p:tgtEl>
                                          <p:spTgt spid="17"/>
                                        </p:tgtEl>
                                        <p:attrNameLst>
                                          <p:attrName>ppt_x</p:attrName>
                                          <p:attrName>ppt_y</p:attrName>
                                        </p:attrNameLst>
                                      </p:cBhvr>
                                    </p:animMotion>
                                    <p:animEffect transition="in" filter="fade">
                                      <p:cBhvr>
                                        <p:cTn id="29" dur="1000"/>
                                        <p:tgtEl>
                                          <p:spTgt spid="17"/>
                                        </p:tgtEl>
                                      </p:cBhvr>
                                    </p:animEffect>
                                  </p:childTnLst>
                                </p:cTn>
                              </p:par>
                            </p:childTnLst>
                          </p:cTn>
                        </p:par>
                        <p:par>
                          <p:cTn id="30" fill="hold">
                            <p:stCondLst>
                              <p:cond delay="2500"/>
                            </p:stCondLst>
                            <p:childTnLst>
                              <p:par>
                                <p:cTn id="31" presetID="53" presetClass="entr" presetSubtype="16" fill="hold"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ppt_w</p:attrName>
                                        </p:attrNameLst>
                                      </p:cBhvr>
                                      <p:tavLst>
                                        <p:tav tm="0">
                                          <p:val>
                                            <p:fltVal val="0"/>
                                          </p:val>
                                        </p:tav>
                                        <p:tav tm="100000">
                                          <p:val>
                                            <p:strVal val="#ppt_w"/>
                                          </p:val>
                                        </p:tav>
                                      </p:tavLst>
                                    </p:anim>
                                    <p:anim calcmode="lin" valueType="num">
                                      <p:cBhvr>
                                        <p:cTn id="34" dur="500" fill="hold"/>
                                        <p:tgtEl>
                                          <p:spTgt spid="7"/>
                                        </p:tgtEl>
                                        <p:attrNameLst>
                                          <p:attrName>ppt_h</p:attrName>
                                        </p:attrNameLst>
                                      </p:cBhvr>
                                      <p:tavLst>
                                        <p:tav tm="0">
                                          <p:val>
                                            <p:fltVal val="0"/>
                                          </p:val>
                                        </p:tav>
                                        <p:tav tm="100000">
                                          <p:val>
                                            <p:strVal val="#ppt_h"/>
                                          </p:val>
                                        </p:tav>
                                      </p:tavLst>
                                    </p:anim>
                                    <p:animEffect transition="in" filter="fade">
                                      <p:cBhvr>
                                        <p:cTn id="35" dur="500"/>
                                        <p:tgtEl>
                                          <p:spTgt spid="7"/>
                                        </p:tgtEl>
                                      </p:cBhvr>
                                    </p:animEffect>
                                  </p:childTnLst>
                                </p:cTn>
                              </p:par>
                            </p:childTnLst>
                          </p:cTn>
                        </p:par>
                        <p:par>
                          <p:cTn id="36" fill="hold">
                            <p:stCondLst>
                              <p:cond delay="3000"/>
                            </p:stCondLst>
                            <p:childTnLst>
                              <p:par>
                                <p:cTn id="37" presetID="22" presetClass="entr" presetSubtype="8" fill="hold" nodeType="after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wipe(left)">
                                      <p:cBhvr>
                                        <p:cTn id="39" dur="500"/>
                                        <p:tgtEl>
                                          <p:spTgt spid="20"/>
                                        </p:tgtEl>
                                      </p:cBhvr>
                                    </p:animEffect>
                                  </p:childTnLst>
                                </p:cTn>
                              </p:par>
                            </p:childTnLst>
                          </p:cTn>
                        </p:par>
                        <p:par>
                          <p:cTn id="40" fill="hold">
                            <p:stCondLst>
                              <p:cond delay="3500"/>
                            </p:stCondLst>
                            <p:childTnLst>
                              <p:par>
                                <p:cTn id="41" presetID="2" presetClass="entr" presetSubtype="1" fill="hold" grpId="0" nodeType="after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additive="base">
                                        <p:cTn id="43" dur="500" fill="hold"/>
                                        <p:tgtEl>
                                          <p:spTgt spid="18"/>
                                        </p:tgtEl>
                                        <p:attrNameLst>
                                          <p:attrName>ppt_x</p:attrName>
                                        </p:attrNameLst>
                                      </p:cBhvr>
                                      <p:tavLst>
                                        <p:tav tm="0">
                                          <p:val>
                                            <p:strVal val="#ppt_x"/>
                                          </p:val>
                                        </p:tav>
                                        <p:tav tm="100000">
                                          <p:val>
                                            <p:strVal val="#ppt_x"/>
                                          </p:val>
                                        </p:tav>
                                      </p:tavLst>
                                    </p:anim>
                                    <p:anim calcmode="lin" valueType="num">
                                      <p:cBhvr additive="base">
                                        <p:cTn id="44" dur="500" fill="hold"/>
                                        <p:tgtEl>
                                          <p:spTgt spid="1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P spid="17" grpId="0" animBg="1"/>
      <p:bldP spid="1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a:extLst>
              <a:ext uri="{28A0092B-C50C-407E-A947-70E740481C1C}">
                <a14:useLocalDpi xmlns:a14="http://schemas.microsoft.com/office/drawing/2010/main" val="0"/>
              </a:ext>
            </a:extLst>
          </a:blip>
          <a:srcRect b="79586"/>
          <a:stretch>
            <a:fillRect/>
          </a:stretch>
        </p:blipFill>
        <p:spPr>
          <a:xfrm flipV="1">
            <a:off x="0" y="0"/>
            <a:ext cx="12234118" cy="1369302"/>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6897" y="0"/>
            <a:ext cx="1715115" cy="987906"/>
          </a:xfrm>
          <a:prstGeom prst="rect">
            <a:avLst/>
          </a:prstGeom>
        </p:spPr>
      </p:pic>
      <p:pic>
        <p:nvPicPr>
          <p:cNvPr id="11" name="图片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85233" y="-26350"/>
            <a:ext cx="2672936" cy="711001"/>
          </a:xfrm>
          <a:prstGeom prst="rect">
            <a:avLst/>
          </a:prstGeom>
        </p:spPr>
      </p:pic>
      <p:sp>
        <p:nvSpPr>
          <p:cNvPr id="19" name="文本框 18"/>
          <p:cNvSpPr txBox="1"/>
          <p:nvPr/>
        </p:nvSpPr>
        <p:spPr>
          <a:xfrm>
            <a:off x="2553916" y="78454"/>
            <a:ext cx="2659702" cy="830997"/>
          </a:xfrm>
          <a:prstGeom prst="rect">
            <a:avLst/>
          </a:prstGeom>
          <a:noFill/>
        </p:spPr>
        <p:txBody>
          <a:bodyPr wrap="none" rtlCol="0">
            <a:spAutoFit/>
          </a:bodyPr>
          <a:lstStyle/>
          <a:p>
            <a:r>
              <a:rPr lang="zh-CN" altLang="en-US" sz="4800" b="1" dirty="0" smtClean="0">
                <a:solidFill>
                  <a:srgbClr val="FDFDFD"/>
                </a:solidFill>
                <a:latin typeface="幼圆" panose="02010509060101010101" pitchFamily="49" charset="-122"/>
                <a:ea typeface="幼圆" panose="02010509060101010101" pitchFamily="49" charset="-122"/>
              </a:rPr>
              <a:t>教学实施</a:t>
            </a:r>
            <a:endParaRPr lang="zh-CN" altLang="en-US" sz="4800" b="1" dirty="0">
              <a:solidFill>
                <a:srgbClr val="FDFDFD"/>
              </a:solidFill>
              <a:latin typeface="幼圆" panose="02010509060101010101" pitchFamily="49" charset="-122"/>
              <a:ea typeface="幼圆" panose="02010509060101010101" pitchFamily="49" charset="-122"/>
            </a:endParaRPr>
          </a:p>
        </p:txBody>
      </p:sp>
      <p:pic>
        <p:nvPicPr>
          <p:cNvPr id="21" name="图片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55554" y="256275"/>
            <a:ext cx="4178564" cy="909452"/>
          </a:xfrm>
          <a:prstGeom prst="rect">
            <a:avLst/>
          </a:prstGeom>
        </p:spPr>
      </p:pic>
      <p:pic>
        <p:nvPicPr>
          <p:cNvPr id="7"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605511" y="1987200"/>
            <a:ext cx="2072027" cy="1947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76878" y="4078357"/>
            <a:ext cx="2072027" cy="1947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157270" y="1987201"/>
            <a:ext cx="2069848" cy="1947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2" name="组合 11"/>
          <p:cNvGrpSpPr/>
          <p:nvPr/>
        </p:nvGrpSpPr>
        <p:grpSpPr>
          <a:xfrm>
            <a:off x="1290718" y="1987200"/>
            <a:ext cx="2635065" cy="4058230"/>
            <a:chOff x="1648360" y="1368599"/>
            <a:chExt cx="2635065" cy="4058230"/>
          </a:xfrm>
          <a:blipFill>
            <a:blip r:embed="rId9"/>
            <a:stretch>
              <a:fillRect/>
            </a:stretch>
          </a:blipFill>
        </p:grpSpPr>
        <p:sp>
          <p:nvSpPr>
            <p:cNvPr id="13" name="矩形 12"/>
            <p:cNvSpPr/>
            <p:nvPr/>
          </p:nvSpPr>
          <p:spPr>
            <a:xfrm flipH="1">
              <a:off x="1648360" y="1368599"/>
              <a:ext cx="2635065" cy="4058230"/>
            </a:xfrm>
            <a:prstGeom prst="rect">
              <a:avLst/>
            </a:prstGeom>
            <a:gr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lIns="102995" tIns="51497" rIns="102995" bIns="51497" anchor="ctr"/>
            <a:lstStyle/>
            <a:p>
              <a:pPr algn="ctr"/>
              <a:endParaRPr lang="zh-CN" altLang="en-US" sz="1800">
                <a:solidFill>
                  <a:schemeClr val="accent6">
                    <a:lumMod val="75000"/>
                  </a:schemeClr>
                </a:solidFill>
                <a:latin typeface="微软雅黑" panose="020B0503020204020204" pitchFamily="34" charset="-122"/>
                <a:ea typeface="微软雅黑" panose="020B0503020204020204" pitchFamily="34" charset="-122"/>
              </a:endParaRPr>
            </a:p>
          </p:txBody>
        </p:sp>
        <p:sp>
          <p:nvSpPr>
            <p:cNvPr id="14" name="TextBox 47"/>
            <p:cNvSpPr txBox="1"/>
            <p:nvPr/>
          </p:nvSpPr>
          <p:spPr>
            <a:xfrm>
              <a:off x="1648360" y="3521750"/>
              <a:ext cx="2635065" cy="646331"/>
            </a:xfrm>
            <a:prstGeom prst="rect">
              <a:avLst/>
            </a:prstGeom>
            <a:grpFill/>
          </p:spPr>
          <p:txBody>
            <a:bodyPr vert="horz" wrap="square" lIns="91440" tIns="45720" rIns="91440" bIns="45720" numCol="1" anchor="t" anchorCtr="0" compatLnSpc="1">
              <a:spAutoFit/>
            </a:bodyPr>
            <a:lstStyle/>
            <a:p>
              <a:pPr lvl="0" algn="ctr" fontAlgn="base">
                <a:spcBef>
                  <a:spcPct val="0"/>
                </a:spcBef>
                <a:spcAft>
                  <a:spcPct val="0"/>
                </a:spcAft>
              </a:pPr>
              <a:r>
                <a:rPr lang="zh-CN" altLang="en-US" sz="3600" b="1" dirty="0" smtClean="0">
                  <a:solidFill>
                    <a:schemeClr val="bg1"/>
                  </a:solidFill>
                  <a:latin typeface="微软雅黑" panose="020B0503020204020204" pitchFamily="34" charset="-122"/>
                  <a:ea typeface="微软雅黑" panose="020B0503020204020204" pitchFamily="34" charset="-122"/>
                  <a:cs typeface="宋体" panose="02010600030101010101" pitchFamily="2" charset="-122"/>
                </a:rPr>
                <a:t>能力实训</a:t>
              </a:r>
              <a:endParaRPr lang="zh-CN" altLang="en-US" sz="3600" b="1" dirty="0">
                <a:solidFill>
                  <a:schemeClr val="bg1"/>
                </a:solidFill>
                <a:latin typeface="微软雅黑" panose="020B0503020204020204" pitchFamily="34" charset="-122"/>
                <a:ea typeface="微软雅黑" panose="020B0503020204020204" pitchFamily="34" charset="-122"/>
                <a:cs typeface="宋体" panose="02010600030101010101" pitchFamily="2" charset="-122"/>
              </a:endParaRPr>
            </a:p>
          </p:txBody>
        </p:sp>
      </p:grpSp>
      <p:grpSp>
        <p:nvGrpSpPr>
          <p:cNvPr id="15" name="组合 14"/>
          <p:cNvGrpSpPr/>
          <p:nvPr/>
        </p:nvGrpSpPr>
        <p:grpSpPr>
          <a:xfrm>
            <a:off x="4155090" y="4077542"/>
            <a:ext cx="2072027" cy="1947955"/>
            <a:chOff x="2481508" y="2554055"/>
            <a:chExt cx="1839814" cy="1728197"/>
          </a:xfrm>
          <a:blipFill>
            <a:blip r:embed="rId10"/>
            <a:stretch>
              <a:fillRect/>
            </a:stretch>
          </a:blipFill>
          <a:effectLst/>
        </p:grpSpPr>
        <p:sp>
          <p:nvSpPr>
            <p:cNvPr id="16" name="矩形 15"/>
            <p:cNvSpPr/>
            <p:nvPr/>
          </p:nvSpPr>
          <p:spPr>
            <a:xfrm flipV="1">
              <a:off x="2481508" y="2554055"/>
              <a:ext cx="1839814" cy="1728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7" name="TextBox 51"/>
            <p:cNvSpPr txBox="1"/>
            <p:nvPr/>
          </p:nvSpPr>
          <p:spPr>
            <a:xfrm>
              <a:off x="2650644" y="3244756"/>
              <a:ext cx="1512168" cy="846470"/>
            </a:xfrm>
            <a:prstGeom prst="rect">
              <a:avLst/>
            </a:prstGeom>
            <a:grpFill/>
          </p:spPr>
          <p:txBody>
            <a:bodyPr wrap="square" rtlCol="0">
              <a:spAutoFit/>
            </a:bodyPr>
            <a:lstStyle/>
            <a:p>
              <a:pPr algn="ctr"/>
              <a:r>
                <a:rPr lang="zh-CN" altLang="en-US" sz="1400" dirty="0">
                  <a:solidFill>
                    <a:srgbClr val="FDFDFD"/>
                  </a:solidFill>
                  <a:latin typeface="微软雅黑" panose="020B0503020204020204" pitchFamily="34" charset="-122"/>
                  <a:ea typeface="微软雅黑" panose="020B0503020204020204" pitchFamily="34" charset="-122"/>
                </a:rPr>
                <a:t>项目分析项目分析</a:t>
              </a:r>
              <a:endParaRPr lang="en-US" altLang="zh-CN" sz="1400" dirty="0">
                <a:solidFill>
                  <a:srgbClr val="FDFDFD"/>
                </a:solidFill>
                <a:latin typeface="微软雅黑" panose="020B0503020204020204" pitchFamily="34" charset="-122"/>
                <a:ea typeface="微软雅黑" panose="020B0503020204020204" pitchFamily="34" charset="-122"/>
              </a:endParaRPr>
            </a:p>
            <a:p>
              <a:pPr algn="ctr"/>
              <a:r>
                <a:rPr lang="zh-CN" altLang="en-US" sz="1400" dirty="0">
                  <a:solidFill>
                    <a:srgbClr val="FDFDFD"/>
                  </a:solidFill>
                  <a:latin typeface="微软雅黑" panose="020B0503020204020204" pitchFamily="34" charset="-122"/>
                  <a:ea typeface="微软雅黑" panose="020B0503020204020204" pitchFamily="34" charset="-122"/>
                </a:rPr>
                <a:t>项目分析项目分析</a:t>
              </a:r>
            </a:p>
            <a:p>
              <a:pPr algn="ctr"/>
              <a:r>
                <a:rPr lang="zh-CN" altLang="en-US" sz="1400" dirty="0">
                  <a:solidFill>
                    <a:srgbClr val="FDFDFD"/>
                  </a:solidFill>
                  <a:latin typeface="微软雅黑" panose="020B0503020204020204" pitchFamily="34" charset="-122"/>
                  <a:ea typeface="微软雅黑" panose="020B0503020204020204" pitchFamily="34" charset="-122"/>
                </a:rPr>
                <a:t>项目分析项目分析</a:t>
              </a:r>
            </a:p>
            <a:p>
              <a:pPr algn="ctr"/>
              <a:r>
                <a:rPr lang="zh-CN" altLang="en-US" sz="1400" dirty="0">
                  <a:solidFill>
                    <a:srgbClr val="FDFDFD"/>
                  </a:solidFill>
                  <a:latin typeface="微软雅黑" panose="020B0503020204020204" pitchFamily="34" charset="-122"/>
                  <a:ea typeface="微软雅黑" panose="020B0503020204020204" pitchFamily="34" charset="-122"/>
                </a:rPr>
                <a:t>项目分析项目分析</a:t>
              </a:r>
            </a:p>
          </p:txBody>
        </p:sp>
        <p:sp>
          <p:nvSpPr>
            <p:cNvPr id="18" name="TextBox 52"/>
            <p:cNvSpPr txBox="1"/>
            <p:nvPr/>
          </p:nvSpPr>
          <p:spPr>
            <a:xfrm>
              <a:off x="2725515" y="2793644"/>
              <a:ext cx="1351800" cy="409582"/>
            </a:xfrm>
            <a:prstGeom prst="rect">
              <a:avLst/>
            </a:prstGeom>
            <a:grpFill/>
          </p:spPr>
          <p:txBody>
            <a:bodyPr wrap="square" rtlCol="0">
              <a:spAutoFit/>
            </a:bodyPr>
            <a:lstStyle/>
            <a:p>
              <a:pPr algn="ctr"/>
              <a:r>
                <a:rPr lang="zh-CN" altLang="en-US" sz="2400" b="1" dirty="0" smtClean="0">
                  <a:solidFill>
                    <a:srgbClr val="FDFDFD"/>
                  </a:solidFill>
                  <a:latin typeface="微软雅黑" panose="020B0503020204020204" pitchFamily="34" charset="-122"/>
                  <a:ea typeface="微软雅黑" panose="020B0503020204020204" pitchFamily="34" charset="-122"/>
                </a:rPr>
                <a:t>教学分析</a:t>
              </a:r>
              <a:endParaRPr lang="en-US" altLang="zh-CN" sz="2400" b="1" dirty="0">
                <a:solidFill>
                  <a:srgbClr val="FDFDFD"/>
                </a:solidFill>
                <a:latin typeface="微软雅黑" panose="020B0503020204020204" pitchFamily="34" charset="-122"/>
                <a:ea typeface="微软雅黑" panose="020B0503020204020204" pitchFamily="34" charset="-122"/>
              </a:endParaRPr>
            </a:p>
          </p:txBody>
        </p:sp>
      </p:grpSp>
      <p:grpSp>
        <p:nvGrpSpPr>
          <p:cNvPr id="20" name="组合 19"/>
          <p:cNvGrpSpPr/>
          <p:nvPr/>
        </p:nvGrpSpPr>
        <p:grpSpPr>
          <a:xfrm>
            <a:off x="6376878" y="1987201"/>
            <a:ext cx="2072027" cy="1947955"/>
            <a:chOff x="4454299" y="699537"/>
            <a:chExt cx="1839814" cy="1728197"/>
          </a:xfrm>
          <a:blipFill>
            <a:blip r:embed="rId10"/>
            <a:stretch>
              <a:fillRect/>
            </a:stretch>
          </a:blipFill>
          <a:effectLst/>
        </p:grpSpPr>
        <p:sp>
          <p:nvSpPr>
            <p:cNvPr id="22" name="矩形 21"/>
            <p:cNvSpPr/>
            <p:nvPr/>
          </p:nvSpPr>
          <p:spPr>
            <a:xfrm flipV="1">
              <a:off x="4454299" y="699537"/>
              <a:ext cx="1839814" cy="1728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3" name="TextBox 55"/>
            <p:cNvSpPr txBox="1"/>
            <p:nvPr/>
          </p:nvSpPr>
          <p:spPr>
            <a:xfrm>
              <a:off x="4618122" y="1392293"/>
              <a:ext cx="1512168" cy="846470"/>
            </a:xfrm>
            <a:prstGeom prst="rect">
              <a:avLst/>
            </a:prstGeom>
            <a:grpFill/>
          </p:spPr>
          <p:txBody>
            <a:bodyPr wrap="square" rtlCol="0">
              <a:spAutoFit/>
            </a:bodyPr>
            <a:lstStyle/>
            <a:p>
              <a:pPr algn="ctr"/>
              <a:r>
                <a:rPr lang="zh-CN" altLang="en-US" sz="1400" dirty="0">
                  <a:solidFill>
                    <a:srgbClr val="FDFDFD"/>
                  </a:solidFill>
                  <a:latin typeface="微软雅黑" panose="020B0503020204020204" pitchFamily="34" charset="-122"/>
                  <a:ea typeface="微软雅黑" panose="020B0503020204020204" pitchFamily="34" charset="-122"/>
                </a:rPr>
                <a:t>项目实施项目实施</a:t>
              </a:r>
              <a:endParaRPr lang="en-US" altLang="zh-CN" sz="1400" dirty="0">
                <a:solidFill>
                  <a:srgbClr val="FDFDFD"/>
                </a:solidFill>
                <a:latin typeface="微软雅黑" panose="020B0503020204020204" pitchFamily="34" charset="-122"/>
                <a:ea typeface="微软雅黑" panose="020B0503020204020204" pitchFamily="34" charset="-122"/>
              </a:endParaRPr>
            </a:p>
            <a:p>
              <a:pPr algn="ctr"/>
              <a:r>
                <a:rPr lang="zh-CN" altLang="en-US" sz="1400" dirty="0">
                  <a:solidFill>
                    <a:srgbClr val="FDFDFD"/>
                  </a:solidFill>
                  <a:latin typeface="微软雅黑" panose="020B0503020204020204" pitchFamily="34" charset="-122"/>
                  <a:ea typeface="微软雅黑" panose="020B0503020204020204" pitchFamily="34" charset="-122"/>
                </a:rPr>
                <a:t>项目实施项目实施</a:t>
              </a:r>
            </a:p>
            <a:p>
              <a:pPr algn="ctr"/>
              <a:r>
                <a:rPr lang="zh-CN" altLang="en-US" sz="1400" dirty="0">
                  <a:solidFill>
                    <a:srgbClr val="FDFDFD"/>
                  </a:solidFill>
                  <a:latin typeface="微软雅黑" panose="020B0503020204020204" pitchFamily="34" charset="-122"/>
                  <a:ea typeface="微软雅黑" panose="020B0503020204020204" pitchFamily="34" charset="-122"/>
                </a:rPr>
                <a:t>项目实施项目实施</a:t>
              </a:r>
            </a:p>
            <a:p>
              <a:pPr algn="ctr"/>
              <a:r>
                <a:rPr lang="zh-CN" altLang="en-US" sz="1400" dirty="0">
                  <a:solidFill>
                    <a:srgbClr val="FDFDFD"/>
                  </a:solidFill>
                  <a:latin typeface="微软雅黑" panose="020B0503020204020204" pitchFamily="34" charset="-122"/>
                  <a:ea typeface="微软雅黑" panose="020B0503020204020204" pitchFamily="34" charset="-122"/>
                </a:rPr>
                <a:t>项目实施项目实施</a:t>
              </a:r>
            </a:p>
          </p:txBody>
        </p:sp>
        <p:sp>
          <p:nvSpPr>
            <p:cNvPr id="24" name="TextBox 56"/>
            <p:cNvSpPr txBox="1"/>
            <p:nvPr/>
          </p:nvSpPr>
          <p:spPr>
            <a:xfrm>
              <a:off x="4693170" y="958049"/>
              <a:ext cx="1368151" cy="409582"/>
            </a:xfrm>
            <a:prstGeom prst="rect">
              <a:avLst/>
            </a:prstGeom>
            <a:grpFill/>
          </p:spPr>
          <p:txBody>
            <a:bodyPr wrap="square" rtlCol="0">
              <a:spAutoFit/>
            </a:bodyPr>
            <a:lstStyle/>
            <a:p>
              <a:pPr algn="ctr"/>
              <a:r>
                <a:rPr lang="zh-CN" altLang="en-US" sz="2400" b="1" dirty="0" smtClean="0">
                  <a:solidFill>
                    <a:srgbClr val="FDFDFD"/>
                  </a:solidFill>
                  <a:latin typeface="微软雅黑" panose="020B0503020204020204" pitchFamily="34" charset="-122"/>
                  <a:ea typeface="微软雅黑" panose="020B0503020204020204" pitchFamily="34" charset="-122"/>
                </a:rPr>
                <a:t>教学实施</a:t>
              </a:r>
              <a:endParaRPr lang="en-US" altLang="zh-CN" sz="2400" b="1" dirty="0">
                <a:solidFill>
                  <a:srgbClr val="FDFDFD"/>
                </a:solidFill>
                <a:latin typeface="微软雅黑" panose="020B0503020204020204" pitchFamily="34" charset="-122"/>
                <a:ea typeface="微软雅黑" panose="020B0503020204020204" pitchFamily="34" charset="-122"/>
              </a:endParaRPr>
            </a:p>
          </p:txBody>
        </p:sp>
      </p:grpSp>
      <p:grpSp>
        <p:nvGrpSpPr>
          <p:cNvPr id="25" name="组合 24"/>
          <p:cNvGrpSpPr/>
          <p:nvPr/>
        </p:nvGrpSpPr>
        <p:grpSpPr>
          <a:xfrm>
            <a:off x="8605511" y="4077547"/>
            <a:ext cx="2072027" cy="1947955"/>
            <a:chOff x="6433169" y="2554060"/>
            <a:chExt cx="1839814" cy="1728197"/>
          </a:xfrm>
          <a:blipFill>
            <a:blip r:embed="rId10"/>
            <a:stretch>
              <a:fillRect/>
            </a:stretch>
          </a:blipFill>
          <a:effectLst/>
        </p:grpSpPr>
        <p:sp>
          <p:nvSpPr>
            <p:cNvPr id="26" name="矩形 25"/>
            <p:cNvSpPr/>
            <p:nvPr/>
          </p:nvSpPr>
          <p:spPr>
            <a:xfrm flipV="1">
              <a:off x="6433169" y="2554060"/>
              <a:ext cx="1839814" cy="1728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7" name="TextBox 59"/>
            <p:cNvSpPr txBox="1"/>
            <p:nvPr/>
          </p:nvSpPr>
          <p:spPr>
            <a:xfrm>
              <a:off x="6596992" y="3244756"/>
              <a:ext cx="1512168" cy="846470"/>
            </a:xfrm>
            <a:prstGeom prst="rect">
              <a:avLst/>
            </a:prstGeom>
            <a:grpFill/>
          </p:spPr>
          <p:txBody>
            <a:bodyPr wrap="square" rtlCol="0">
              <a:spAutoFit/>
            </a:bodyPr>
            <a:lstStyle/>
            <a:p>
              <a:pPr algn="ctr"/>
              <a:r>
                <a:rPr lang="zh-CN" altLang="en-US" sz="1400" dirty="0">
                  <a:solidFill>
                    <a:srgbClr val="FDFDFD"/>
                  </a:solidFill>
                  <a:latin typeface="微软雅黑" panose="020B0503020204020204" pitchFamily="34" charset="-122"/>
                  <a:ea typeface="微软雅黑" panose="020B0503020204020204" pitchFamily="34" charset="-122"/>
                </a:rPr>
                <a:t>项目验收项目验收</a:t>
              </a:r>
              <a:endParaRPr lang="en-US" altLang="zh-CN" sz="1400" dirty="0">
                <a:solidFill>
                  <a:srgbClr val="FDFDFD"/>
                </a:solidFill>
                <a:latin typeface="微软雅黑" panose="020B0503020204020204" pitchFamily="34" charset="-122"/>
                <a:ea typeface="微软雅黑" panose="020B0503020204020204" pitchFamily="34" charset="-122"/>
              </a:endParaRPr>
            </a:p>
            <a:p>
              <a:pPr algn="ctr"/>
              <a:r>
                <a:rPr lang="zh-CN" altLang="en-US" sz="1400" dirty="0">
                  <a:solidFill>
                    <a:srgbClr val="FDFDFD"/>
                  </a:solidFill>
                  <a:latin typeface="微软雅黑" panose="020B0503020204020204" pitchFamily="34" charset="-122"/>
                  <a:ea typeface="微软雅黑" panose="020B0503020204020204" pitchFamily="34" charset="-122"/>
                </a:rPr>
                <a:t>项目验收项目验收</a:t>
              </a:r>
            </a:p>
            <a:p>
              <a:pPr algn="ctr"/>
              <a:r>
                <a:rPr lang="zh-CN" altLang="en-US" sz="1400" dirty="0">
                  <a:solidFill>
                    <a:srgbClr val="FDFDFD"/>
                  </a:solidFill>
                  <a:latin typeface="微软雅黑" panose="020B0503020204020204" pitchFamily="34" charset="-122"/>
                  <a:ea typeface="微软雅黑" panose="020B0503020204020204" pitchFamily="34" charset="-122"/>
                </a:rPr>
                <a:t>项目验收项目验收</a:t>
              </a:r>
            </a:p>
            <a:p>
              <a:pPr algn="ctr"/>
              <a:r>
                <a:rPr lang="zh-CN" altLang="en-US" sz="1400" dirty="0">
                  <a:solidFill>
                    <a:srgbClr val="FDFDFD"/>
                  </a:solidFill>
                  <a:latin typeface="微软雅黑" panose="020B0503020204020204" pitchFamily="34" charset="-122"/>
                  <a:ea typeface="微软雅黑" panose="020B0503020204020204" pitchFamily="34" charset="-122"/>
                </a:rPr>
                <a:t>项目验收项目验收</a:t>
              </a:r>
            </a:p>
          </p:txBody>
        </p:sp>
        <p:sp>
          <p:nvSpPr>
            <p:cNvPr id="28" name="TextBox 60"/>
            <p:cNvSpPr txBox="1"/>
            <p:nvPr/>
          </p:nvSpPr>
          <p:spPr>
            <a:xfrm>
              <a:off x="6669000" y="2784814"/>
              <a:ext cx="1368152" cy="409582"/>
            </a:xfrm>
            <a:prstGeom prst="rect">
              <a:avLst/>
            </a:prstGeom>
            <a:grpFill/>
          </p:spPr>
          <p:txBody>
            <a:bodyPr wrap="square" rtlCol="0">
              <a:spAutoFit/>
            </a:bodyPr>
            <a:lstStyle/>
            <a:p>
              <a:pPr algn="ctr"/>
              <a:r>
                <a:rPr lang="zh-CN" altLang="en-US" sz="2400" b="1" dirty="0" smtClean="0">
                  <a:solidFill>
                    <a:srgbClr val="FDFDFD"/>
                  </a:solidFill>
                  <a:latin typeface="微软雅黑" panose="020B0503020204020204" pitchFamily="34" charset="-122"/>
                  <a:ea typeface="微软雅黑" panose="020B0503020204020204" pitchFamily="34" charset="-122"/>
                </a:rPr>
                <a:t>教学验收</a:t>
              </a:r>
              <a:endParaRPr lang="en-US" altLang="zh-CN" sz="2400" b="1" dirty="0">
                <a:solidFill>
                  <a:srgbClr val="FDFDFD"/>
                </a:solidFill>
                <a:latin typeface="微软雅黑" panose="020B0503020204020204" pitchFamily="34" charset="-122"/>
                <a:ea typeface="微软雅黑" panose="020B0503020204020204" pitchFamily="34" charset="-122"/>
              </a:endParaRPr>
            </a:p>
          </p:txBody>
        </p:sp>
      </p:grpSp>
      <p:sp>
        <p:nvSpPr>
          <p:cNvPr id="29" name="Freeform 22"/>
          <p:cNvSpPr>
            <a:spLocks noEditPoints="1"/>
          </p:cNvSpPr>
          <p:nvPr/>
        </p:nvSpPr>
        <p:spPr bwMode="auto">
          <a:xfrm>
            <a:off x="2296471" y="2961178"/>
            <a:ext cx="623558" cy="732271"/>
          </a:xfrm>
          <a:custGeom>
            <a:avLst/>
            <a:gdLst>
              <a:gd name="T0" fmla="*/ 90 w 641"/>
              <a:gd name="T1" fmla="*/ 424 h 748"/>
              <a:gd name="T2" fmla="*/ 158 w 641"/>
              <a:gd name="T3" fmla="*/ 424 h 748"/>
              <a:gd name="T4" fmla="*/ 205 w 641"/>
              <a:gd name="T5" fmla="*/ 408 h 748"/>
              <a:gd name="T6" fmla="*/ 291 w 641"/>
              <a:gd name="T7" fmla="*/ 588 h 748"/>
              <a:gd name="T8" fmla="*/ 312 w 641"/>
              <a:gd name="T9" fmla="*/ 475 h 748"/>
              <a:gd name="T10" fmla="*/ 297 w 641"/>
              <a:gd name="T11" fmla="*/ 468 h 748"/>
              <a:gd name="T12" fmla="*/ 298 w 641"/>
              <a:gd name="T13" fmla="*/ 452 h 748"/>
              <a:gd name="T14" fmla="*/ 360 w 641"/>
              <a:gd name="T15" fmla="*/ 452 h 748"/>
              <a:gd name="T16" fmla="*/ 360 w 641"/>
              <a:gd name="T17" fmla="*/ 468 h 748"/>
              <a:gd name="T18" fmla="*/ 346 w 641"/>
              <a:gd name="T19" fmla="*/ 475 h 748"/>
              <a:gd name="T20" fmla="*/ 365 w 641"/>
              <a:gd name="T21" fmla="*/ 583 h 748"/>
              <a:gd name="T22" fmla="*/ 439 w 641"/>
              <a:gd name="T23" fmla="*/ 415 h 748"/>
              <a:gd name="T24" fmla="*/ 482 w 641"/>
              <a:gd name="T25" fmla="*/ 420 h 748"/>
              <a:gd name="T26" fmla="*/ 545 w 641"/>
              <a:gd name="T27" fmla="*/ 420 h 748"/>
              <a:gd name="T28" fmla="*/ 632 w 641"/>
              <a:gd name="T29" fmla="*/ 691 h 748"/>
              <a:gd name="T30" fmla="*/ 544 w 641"/>
              <a:gd name="T31" fmla="*/ 722 h 748"/>
              <a:gd name="T32" fmla="*/ 532 w 641"/>
              <a:gd name="T33" fmla="*/ 681 h 748"/>
              <a:gd name="T34" fmla="*/ 504 w 641"/>
              <a:gd name="T35" fmla="*/ 729 h 748"/>
              <a:gd name="T36" fmla="*/ 123 w 641"/>
              <a:gd name="T37" fmla="*/ 731 h 748"/>
              <a:gd name="T38" fmla="*/ 94 w 641"/>
              <a:gd name="T39" fmla="*/ 681 h 748"/>
              <a:gd name="T40" fmla="*/ 81 w 641"/>
              <a:gd name="T41" fmla="*/ 724 h 748"/>
              <a:gd name="T42" fmla="*/ 0 w 641"/>
              <a:gd name="T43" fmla="*/ 691 h 748"/>
              <a:gd name="T44" fmla="*/ 90 w 641"/>
              <a:gd name="T45" fmla="*/ 424 h 748"/>
              <a:gd name="T46" fmla="*/ 185 w 641"/>
              <a:gd name="T47" fmla="*/ 289 h 748"/>
              <a:gd name="T48" fmla="*/ 185 w 641"/>
              <a:gd name="T49" fmla="*/ 289 h 748"/>
              <a:gd name="T50" fmla="*/ 163 w 641"/>
              <a:gd name="T51" fmla="*/ 264 h 748"/>
              <a:gd name="T52" fmla="*/ 155 w 641"/>
              <a:gd name="T53" fmla="*/ 214 h 748"/>
              <a:gd name="T54" fmla="*/ 155 w 641"/>
              <a:gd name="T55" fmla="*/ 207 h 748"/>
              <a:gd name="T56" fmla="*/ 160 w 641"/>
              <a:gd name="T57" fmla="*/ 204 h 748"/>
              <a:gd name="T58" fmla="*/ 164 w 641"/>
              <a:gd name="T59" fmla="*/ 202 h 748"/>
              <a:gd name="T60" fmla="*/ 199 w 641"/>
              <a:gd name="T61" fmla="*/ 47 h 748"/>
              <a:gd name="T62" fmla="*/ 423 w 641"/>
              <a:gd name="T63" fmla="*/ 43 h 748"/>
              <a:gd name="T64" fmla="*/ 466 w 641"/>
              <a:gd name="T65" fmla="*/ 200 h 748"/>
              <a:gd name="T66" fmla="*/ 472 w 641"/>
              <a:gd name="T67" fmla="*/ 204 h 748"/>
              <a:gd name="T68" fmla="*/ 478 w 641"/>
              <a:gd name="T69" fmla="*/ 207 h 748"/>
              <a:gd name="T70" fmla="*/ 478 w 641"/>
              <a:gd name="T71" fmla="*/ 214 h 748"/>
              <a:gd name="T72" fmla="*/ 471 w 641"/>
              <a:gd name="T73" fmla="*/ 263 h 748"/>
              <a:gd name="T74" fmla="*/ 449 w 641"/>
              <a:gd name="T75" fmla="*/ 288 h 748"/>
              <a:gd name="T76" fmla="*/ 328 w 641"/>
              <a:gd name="T77" fmla="*/ 397 h 748"/>
              <a:gd name="T78" fmla="*/ 299 w 641"/>
              <a:gd name="T79" fmla="*/ 395 h 748"/>
              <a:gd name="T80" fmla="*/ 185 w 641"/>
              <a:gd name="T81" fmla="*/ 289 h 7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41" h="748">
                <a:moveTo>
                  <a:pt x="90" y="424"/>
                </a:moveTo>
                <a:cubicBezTo>
                  <a:pt x="114" y="424"/>
                  <a:pt x="137" y="424"/>
                  <a:pt x="158" y="424"/>
                </a:cubicBezTo>
                <a:cubicBezTo>
                  <a:pt x="178" y="425"/>
                  <a:pt x="194" y="421"/>
                  <a:pt x="205" y="408"/>
                </a:cubicBezTo>
                <a:lnTo>
                  <a:pt x="291" y="588"/>
                </a:lnTo>
                <a:lnTo>
                  <a:pt x="312" y="475"/>
                </a:lnTo>
                <a:lnTo>
                  <a:pt x="297" y="468"/>
                </a:lnTo>
                <a:lnTo>
                  <a:pt x="298" y="452"/>
                </a:lnTo>
                <a:lnTo>
                  <a:pt x="360" y="452"/>
                </a:lnTo>
                <a:lnTo>
                  <a:pt x="360" y="468"/>
                </a:lnTo>
                <a:lnTo>
                  <a:pt x="346" y="475"/>
                </a:lnTo>
                <a:lnTo>
                  <a:pt x="365" y="583"/>
                </a:lnTo>
                <a:lnTo>
                  <a:pt x="439" y="415"/>
                </a:lnTo>
                <a:cubicBezTo>
                  <a:pt x="450" y="420"/>
                  <a:pt x="464" y="422"/>
                  <a:pt x="482" y="420"/>
                </a:cubicBezTo>
                <a:cubicBezTo>
                  <a:pt x="502" y="420"/>
                  <a:pt x="523" y="420"/>
                  <a:pt x="545" y="420"/>
                </a:cubicBezTo>
                <a:cubicBezTo>
                  <a:pt x="604" y="475"/>
                  <a:pt x="641" y="606"/>
                  <a:pt x="632" y="691"/>
                </a:cubicBezTo>
                <a:cubicBezTo>
                  <a:pt x="614" y="704"/>
                  <a:pt x="583" y="714"/>
                  <a:pt x="544" y="722"/>
                </a:cubicBezTo>
                <a:lnTo>
                  <a:pt x="532" y="681"/>
                </a:lnTo>
                <a:lnTo>
                  <a:pt x="504" y="729"/>
                </a:lnTo>
                <a:cubicBezTo>
                  <a:pt x="390" y="746"/>
                  <a:pt x="233" y="748"/>
                  <a:pt x="123" y="731"/>
                </a:cubicBezTo>
                <a:lnTo>
                  <a:pt x="94" y="681"/>
                </a:lnTo>
                <a:lnTo>
                  <a:pt x="81" y="724"/>
                </a:lnTo>
                <a:cubicBezTo>
                  <a:pt x="43" y="716"/>
                  <a:pt x="14" y="705"/>
                  <a:pt x="0" y="691"/>
                </a:cubicBezTo>
                <a:cubicBezTo>
                  <a:pt x="1" y="616"/>
                  <a:pt x="15" y="489"/>
                  <a:pt x="90" y="424"/>
                </a:cubicBezTo>
                <a:close/>
                <a:moveTo>
                  <a:pt x="185" y="289"/>
                </a:moveTo>
                <a:lnTo>
                  <a:pt x="185" y="289"/>
                </a:lnTo>
                <a:cubicBezTo>
                  <a:pt x="175" y="284"/>
                  <a:pt x="168" y="275"/>
                  <a:pt x="163" y="264"/>
                </a:cubicBezTo>
                <a:cubicBezTo>
                  <a:pt x="157" y="251"/>
                  <a:pt x="155" y="234"/>
                  <a:pt x="155" y="214"/>
                </a:cubicBezTo>
                <a:lnTo>
                  <a:pt x="155" y="207"/>
                </a:lnTo>
                <a:lnTo>
                  <a:pt x="160" y="204"/>
                </a:lnTo>
                <a:cubicBezTo>
                  <a:pt x="162" y="203"/>
                  <a:pt x="163" y="202"/>
                  <a:pt x="164" y="202"/>
                </a:cubicBezTo>
                <a:cubicBezTo>
                  <a:pt x="152" y="117"/>
                  <a:pt x="162" y="78"/>
                  <a:pt x="199" y="47"/>
                </a:cubicBezTo>
                <a:cubicBezTo>
                  <a:pt x="256" y="0"/>
                  <a:pt x="365" y="0"/>
                  <a:pt x="423" y="43"/>
                </a:cubicBezTo>
                <a:cubicBezTo>
                  <a:pt x="463" y="72"/>
                  <a:pt x="477" y="123"/>
                  <a:pt x="466" y="200"/>
                </a:cubicBezTo>
                <a:cubicBezTo>
                  <a:pt x="468" y="201"/>
                  <a:pt x="470" y="202"/>
                  <a:pt x="472" y="204"/>
                </a:cubicBezTo>
                <a:lnTo>
                  <a:pt x="478" y="207"/>
                </a:lnTo>
                <a:lnTo>
                  <a:pt x="478" y="214"/>
                </a:lnTo>
                <a:cubicBezTo>
                  <a:pt x="478" y="233"/>
                  <a:pt x="476" y="250"/>
                  <a:pt x="471" y="263"/>
                </a:cubicBezTo>
                <a:cubicBezTo>
                  <a:pt x="466" y="275"/>
                  <a:pt x="459" y="283"/>
                  <a:pt x="449" y="288"/>
                </a:cubicBezTo>
                <a:cubicBezTo>
                  <a:pt x="434" y="338"/>
                  <a:pt x="381" y="392"/>
                  <a:pt x="328" y="397"/>
                </a:cubicBezTo>
                <a:cubicBezTo>
                  <a:pt x="319" y="398"/>
                  <a:pt x="308" y="398"/>
                  <a:pt x="299" y="395"/>
                </a:cubicBezTo>
                <a:cubicBezTo>
                  <a:pt x="241" y="374"/>
                  <a:pt x="203" y="350"/>
                  <a:pt x="185" y="289"/>
                </a:cubicBezTo>
                <a:close/>
              </a:path>
            </a:pathLst>
          </a:custGeom>
          <a:solidFill>
            <a:srgbClr val="FEFEFE"/>
          </a:solidFill>
          <a:ln>
            <a:noFill/>
          </a:ln>
        </p:spPr>
        <p:txBody>
          <a:bodyPr vert="horz" wrap="square" lIns="91440" tIns="45720" rIns="91440" bIns="45720" numCol="1" anchor="t" anchorCtr="0" compatLnSpc="1"/>
          <a:lstStyle/>
          <a:p>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outHorizontal)">
                                      <p:cBhvr>
                                        <p:cTn id="7" dur="750"/>
                                        <p:tgtEl>
                                          <p:spTgt spid="12"/>
                                        </p:tgtEl>
                                      </p:cBhvr>
                                    </p:animEffect>
                                  </p:childTnLst>
                                </p:cTn>
                              </p:par>
                            </p:childTnLst>
                          </p:cTn>
                        </p:par>
                        <p:par>
                          <p:cTn id="8" fill="hold">
                            <p:stCondLst>
                              <p:cond delay="1000"/>
                            </p:stCondLst>
                            <p:childTnLst>
                              <p:par>
                                <p:cTn id="9" presetID="2" presetClass="entr" presetSubtype="1" decel="2800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750" fill="hold"/>
                                        <p:tgtEl>
                                          <p:spTgt spid="9"/>
                                        </p:tgtEl>
                                        <p:attrNameLst>
                                          <p:attrName>ppt_x</p:attrName>
                                        </p:attrNameLst>
                                      </p:cBhvr>
                                      <p:tavLst>
                                        <p:tav tm="0">
                                          <p:val>
                                            <p:strVal val="#ppt_x"/>
                                          </p:val>
                                        </p:tav>
                                        <p:tav tm="100000">
                                          <p:val>
                                            <p:strVal val="#ppt_x"/>
                                          </p:val>
                                        </p:tav>
                                      </p:tavLst>
                                    </p:anim>
                                    <p:anim calcmode="lin" valueType="num">
                                      <p:cBhvr additive="base">
                                        <p:cTn id="12" dur="750" fill="hold"/>
                                        <p:tgtEl>
                                          <p:spTgt spid="9"/>
                                        </p:tgtEl>
                                        <p:attrNameLst>
                                          <p:attrName>ppt_y</p:attrName>
                                        </p:attrNameLst>
                                      </p:cBhvr>
                                      <p:tavLst>
                                        <p:tav tm="0">
                                          <p:val>
                                            <p:strVal val="0-#ppt_h/2"/>
                                          </p:val>
                                        </p:tav>
                                        <p:tav tm="100000">
                                          <p:val>
                                            <p:strVal val="#ppt_y"/>
                                          </p:val>
                                        </p:tav>
                                      </p:tavLst>
                                    </p:anim>
                                  </p:childTnLst>
                                </p:cTn>
                              </p:par>
                              <p:par>
                                <p:cTn id="13" presetID="2" presetClass="entr" presetSubtype="4" decel="28000" fill="hold" nodeType="withEffect">
                                  <p:stCondLst>
                                    <p:cond delay="25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750" fill="hold"/>
                                        <p:tgtEl>
                                          <p:spTgt spid="8"/>
                                        </p:tgtEl>
                                        <p:attrNameLst>
                                          <p:attrName>ppt_x</p:attrName>
                                        </p:attrNameLst>
                                      </p:cBhvr>
                                      <p:tavLst>
                                        <p:tav tm="0">
                                          <p:val>
                                            <p:strVal val="#ppt_x"/>
                                          </p:val>
                                        </p:tav>
                                        <p:tav tm="100000">
                                          <p:val>
                                            <p:strVal val="#ppt_x"/>
                                          </p:val>
                                        </p:tav>
                                      </p:tavLst>
                                    </p:anim>
                                    <p:anim calcmode="lin" valueType="num">
                                      <p:cBhvr additive="base">
                                        <p:cTn id="16" dur="75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1" decel="28000" fill="hold" nodeType="withEffect">
                                  <p:stCondLst>
                                    <p:cond delay="50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750" fill="hold"/>
                                        <p:tgtEl>
                                          <p:spTgt spid="7"/>
                                        </p:tgtEl>
                                        <p:attrNameLst>
                                          <p:attrName>ppt_x</p:attrName>
                                        </p:attrNameLst>
                                      </p:cBhvr>
                                      <p:tavLst>
                                        <p:tav tm="0">
                                          <p:val>
                                            <p:strVal val="#ppt_x"/>
                                          </p:val>
                                        </p:tav>
                                        <p:tav tm="100000">
                                          <p:val>
                                            <p:strVal val="#ppt_x"/>
                                          </p:val>
                                        </p:tav>
                                      </p:tavLst>
                                    </p:anim>
                                    <p:anim calcmode="lin" valueType="num">
                                      <p:cBhvr additive="base">
                                        <p:cTn id="20" dur="750" fill="hold"/>
                                        <p:tgtEl>
                                          <p:spTgt spid="7"/>
                                        </p:tgtEl>
                                        <p:attrNameLst>
                                          <p:attrName>ppt_y</p:attrName>
                                        </p:attrNameLst>
                                      </p:cBhvr>
                                      <p:tavLst>
                                        <p:tav tm="0">
                                          <p:val>
                                            <p:strVal val="0-#ppt_h/2"/>
                                          </p:val>
                                        </p:tav>
                                        <p:tav tm="100000">
                                          <p:val>
                                            <p:strVal val="#ppt_y"/>
                                          </p:val>
                                        </p:tav>
                                      </p:tavLst>
                                    </p:anim>
                                  </p:childTnLst>
                                </p:cTn>
                              </p:par>
                            </p:childTnLst>
                          </p:cTn>
                        </p:par>
                        <p:par>
                          <p:cTn id="21" fill="hold">
                            <p:stCondLst>
                              <p:cond delay="2000"/>
                            </p:stCondLst>
                            <p:childTnLst>
                              <p:par>
                                <p:cTn id="22" presetID="2" presetClass="entr" presetSubtype="4" decel="28000" fill="hold" nodeType="after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additive="base">
                                        <p:cTn id="24" dur="750" fill="hold"/>
                                        <p:tgtEl>
                                          <p:spTgt spid="15"/>
                                        </p:tgtEl>
                                        <p:attrNameLst>
                                          <p:attrName>ppt_x</p:attrName>
                                        </p:attrNameLst>
                                      </p:cBhvr>
                                      <p:tavLst>
                                        <p:tav tm="0">
                                          <p:val>
                                            <p:strVal val="#ppt_x"/>
                                          </p:val>
                                        </p:tav>
                                        <p:tav tm="100000">
                                          <p:val>
                                            <p:strVal val="#ppt_x"/>
                                          </p:val>
                                        </p:tav>
                                      </p:tavLst>
                                    </p:anim>
                                    <p:anim calcmode="lin" valueType="num">
                                      <p:cBhvr additive="base">
                                        <p:cTn id="25" dur="750" fill="hold"/>
                                        <p:tgtEl>
                                          <p:spTgt spid="15"/>
                                        </p:tgtEl>
                                        <p:attrNameLst>
                                          <p:attrName>ppt_y</p:attrName>
                                        </p:attrNameLst>
                                      </p:cBhvr>
                                      <p:tavLst>
                                        <p:tav tm="0">
                                          <p:val>
                                            <p:strVal val="1+#ppt_h/2"/>
                                          </p:val>
                                        </p:tav>
                                        <p:tav tm="100000">
                                          <p:val>
                                            <p:strVal val="#ppt_y"/>
                                          </p:val>
                                        </p:tav>
                                      </p:tavLst>
                                    </p:anim>
                                  </p:childTnLst>
                                </p:cTn>
                              </p:par>
                              <p:par>
                                <p:cTn id="26" presetID="2" presetClass="entr" presetSubtype="1" decel="28000" fill="hold" nodeType="withEffect">
                                  <p:stCondLst>
                                    <p:cond delay="250"/>
                                  </p:stCondLst>
                                  <p:childTnLst>
                                    <p:set>
                                      <p:cBhvr>
                                        <p:cTn id="27" dur="1" fill="hold">
                                          <p:stCondLst>
                                            <p:cond delay="0"/>
                                          </p:stCondLst>
                                        </p:cTn>
                                        <p:tgtEl>
                                          <p:spTgt spid="20"/>
                                        </p:tgtEl>
                                        <p:attrNameLst>
                                          <p:attrName>style.visibility</p:attrName>
                                        </p:attrNameLst>
                                      </p:cBhvr>
                                      <p:to>
                                        <p:strVal val="visible"/>
                                      </p:to>
                                    </p:set>
                                    <p:anim calcmode="lin" valueType="num">
                                      <p:cBhvr additive="base">
                                        <p:cTn id="28" dur="750" fill="hold"/>
                                        <p:tgtEl>
                                          <p:spTgt spid="20"/>
                                        </p:tgtEl>
                                        <p:attrNameLst>
                                          <p:attrName>ppt_x</p:attrName>
                                        </p:attrNameLst>
                                      </p:cBhvr>
                                      <p:tavLst>
                                        <p:tav tm="0">
                                          <p:val>
                                            <p:strVal val="#ppt_x"/>
                                          </p:val>
                                        </p:tav>
                                        <p:tav tm="100000">
                                          <p:val>
                                            <p:strVal val="#ppt_x"/>
                                          </p:val>
                                        </p:tav>
                                      </p:tavLst>
                                    </p:anim>
                                    <p:anim calcmode="lin" valueType="num">
                                      <p:cBhvr additive="base">
                                        <p:cTn id="29" dur="750" fill="hold"/>
                                        <p:tgtEl>
                                          <p:spTgt spid="20"/>
                                        </p:tgtEl>
                                        <p:attrNameLst>
                                          <p:attrName>ppt_y</p:attrName>
                                        </p:attrNameLst>
                                      </p:cBhvr>
                                      <p:tavLst>
                                        <p:tav tm="0">
                                          <p:val>
                                            <p:strVal val="0-#ppt_h/2"/>
                                          </p:val>
                                        </p:tav>
                                        <p:tav tm="100000">
                                          <p:val>
                                            <p:strVal val="#ppt_y"/>
                                          </p:val>
                                        </p:tav>
                                      </p:tavLst>
                                    </p:anim>
                                  </p:childTnLst>
                                </p:cTn>
                              </p:par>
                              <p:par>
                                <p:cTn id="30" presetID="2" presetClass="entr" presetSubtype="4" decel="28000" fill="hold" nodeType="withEffect">
                                  <p:stCondLst>
                                    <p:cond delay="500"/>
                                  </p:stCondLst>
                                  <p:childTnLst>
                                    <p:set>
                                      <p:cBhvr>
                                        <p:cTn id="31" dur="1" fill="hold">
                                          <p:stCondLst>
                                            <p:cond delay="0"/>
                                          </p:stCondLst>
                                        </p:cTn>
                                        <p:tgtEl>
                                          <p:spTgt spid="25"/>
                                        </p:tgtEl>
                                        <p:attrNameLst>
                                          <p:attrName>style.visibility</p:attrName>
                                        </p:attrNameLst>
                                      </p:cBhvr>
                                      <p:to>
                                        <p:strVal val="visible"/>
                                      </p:to>
                                    </p:set>
                                    <p:anim calcmode="lin" valueType="num">
                                      <p:cBhvr additive="base">
                                        <p:cTn id="32" dur="750" fill="hold"/>
                                        <p:tgtEl>
                                          <p:spTgt spid="25"/>
                                        </p:tgtEl>
                                        <p:attrNameLst>
                                          <p:attrName>ppt_x</p:attrName>
                                        </p:attrNameLst>
                                      </p:cBhvr>
                                      <p:tavLst>
                                        <p:tav tm="0">
                                          <p:val>
                                            <p:strVal val="#ppt_x"/>
                                          </p:val>
                                        </p:tav>
                                        <p:tav tm="100000">
                                          <p:val>
                                            <p:strVal val="#ppt_x"/>
                                          </p:val>
                                        </p:tav>
                                      </p:tavLst>
                                    </p:anim>
                                    <p:anim calcmode="lin" valueType="num">
                                      <p:cBhvr additive="base">
                                        <p:cTn id="33" dur="75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a:extLst>
              <a:ext uri="{28A0092B-C50C-407E-A947-70E740481C1C}">
                <a14:useLocalDpi xmlns:a14="http://schemas.microsoft.com/office/drawing/2010/main" val="0"/>
              </a:ext>
            </a:extLst>
          </a:blip>
          <a:srcRect b="79586"/>
          <a:stretch>
            <a:fillRect/>
          </a:stretch>
        </p:blipFill>
        <p:spPr>
          <a:xfrm flipV="1">
            <a:off x="0" y="0"/>
            <a:ext cx="12234118" cy="1369302"/>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6897" y="0"/>
            <a:ext cx="1715115" cy="987906"/>
          </a:xfrm>
          <a:prstGeom prst="rect">
            <a:avLst/>
          </a:prstGeom>
        </p:spPr>
      </p:pic>
      <p:pic>
        <p:nvPicPr>
          <p:cNvPr id="11" name="图片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85233" y="-26350"/>
            <a:ext cx="2672936" cy="711001"/>
          </a:xfrm>
          <a:prstGeom prst="rect">
            <a:avLst/>
          </a:prstGeom>
        </p:spPr>
      </p:pic>
      <p:sp>
        <p:nvSpPr>
          <p:cNvPr id="19" name="文本框 18"/>
          <p:cNvSpPr txBox="1"/>
          <p:nvPr/>
        </p:nvSpPr>
        <p:spPr>
          <a:xfrm>
            <a:off x="2553916" y="78454"/>
            <a:ext cx="2659702" cy="830997"/>
          </a:xfrm>
          <a:prstGeom prst="rect">
            <a:avLst/>
          </a:prstGeom>
          <a:noFill/>
        </p:spPr>
        <p:txBody>
          <a:bodyPr wrap="none" rtlCol="0">
            <a:spAutoFit/>
          </a:bodyPr>
          <a:lstStyle/>
          <a:p>
            <a:r>
              <a:rPr lang="zh-CN" altLang="en-US" sz="4800" b="1" dirty="0" smtClean="0">
                <a:solidFill>
                  <a:srgbClr val="FDFDFD"/>
                </a:solidFill>
                <a:latin typeface="幼圆" panose="02010509060101010101" pitchFamily="49" charset="-122"/>
                <a:ea typeface="幼圆" panose="02010509060101010101" pitchFamily="49" charset="-122"/>
              </a:rPr>
              <a:t>教学实施</a:t>
            </a:r>
            <a:endParaRPr lang="zh-CN" altLang="en-US" sz="4800" b="1" dirty="0">
              <a:solidFill>
                <a:srgbClr val="FDFDFD"/>
              </a:solidFill>
              <a:latin typeface="幼圆" panose="02010509060101010101" pitchFamily="49" charset="-122"/>
              <a:ea typeface="幼圆" panose="02010509060101010101" pitchFamily="49" charset="-122"/>
            </a:endParaRPr>
          </a:p>
        </p:txBody>
      </p:sp>
      <p:pic>
        <p:nvPicPr>
          <p:cNvPr id="21" name="图片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55554" y="256275"/>
            <a:ext cx="4178564" cy="909452"/>
          </a:xfrm>
          <a:prstGeom prst="rect">
            <a:avLst/>
          </a:prstGeom>
        </p:spPr>
      </p:pic>
      <p:sp>
        <p:nvSpPr>
          <p:cNvPr id="7" name="圆角矩形 6"/>
          <p:cNvSpPr/>
          <p:nvPr/>
        </p:nvSpPr>
        <p:spPr>
          <a:xfrm rot="900000">
            <a:off x="1411801" y="2014783"/>
            <a:ext cx="1887794" cy="2370142"/>
          </a:xfrm>
          <a:prstGeom prst="roundRect">
            <a:avLst>
              <a:gd name="adj" fmla="val 9375"/>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圆角矩形 7"/>
          <p:cNvSpPr/>
          <p:nvPr/>
        </p:nvSpPr>
        <p:spPr>
          <a:xfrm>
            <a:off x="1411801" y="2014783"/>
            <a:ext cx="1887794" cy="2370142"/>
          </a:xfrm>
          <a:prstGeom prst="roundRect">
            <a:avLst>
              <a:gd name="adj" fmla="val 9375"/>
            </a:avLst>
          </a:prstGeom>
          <a:blipFill dpi="0" rotWithShape="1">
            <a:blip r:embed="rId7"/>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圆角矩形 8"/>
          <p:cNvSpPr/>
          <p:nvPr/>
        </p:nvSpPr>
        <p:spPr>
          <a:xfrm rot="900000">
            <a:off x="3952747" y="2014783"/>
            <a:ext cx="1887794" cy="2370142"/>
          </a:xfrm>
          <a:prstGeom prst="roundRect">
            <a:avLst>
              <a:gd name="adj" fmla="val 9375"/>
            </a:avLst>
          </a:prstGeom>
          <a:blipFill>
            <a:blip r:embed="rId8"/>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圆角矩形 11"/>
          <p:cNvSpPr/>
          <p:nvPr/>
        </p:nvSpPr>
        <p:spPr>
          <a:xfrm>
            <a:off x="3952747" y="2014783"/>
            <a:ext cx="1887794" cy="2370142"/>
          </a:xfrm>
          <a:prstGeom prst="roundRect">
            <a:avLst>
              <a:gd name="adj" fmla="val 9375"/>
            </a:avLst>
          </a:prstGeom>
          <a:blipFill dpi="0" rotWithShape="1">
            <a:blip r:embed="rId9"/>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圆角矩形 12"/>
          <p:cNvSpPr/>
          <p:nvPr/>
        </p:nvSpPr>
        <p:spPr>
          <a:xfrm rot="900000">
            <a:off x="6493693" y="2014783"/>
            <a:ext cx="1887794" cy="2370142"/>
          </a:xfrm>
          <a:prstGeom prst="roundRect">
            <a:avLst>
              <a:gd name="adj" fmla="val 9375"/>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圆角矩形 13"/>
          <p:cNvSpPr/>
          <p:nvPr/>
        </p:nvSpPr>
        <p:spPr>
          <a:xfrm>
            <a:off x="6493693" y="2014783"/>
            <a:ext cx="1887794" cy="2370142"/>
          </a:xfrm>
          <a:prstGeom prst="roundRect">
            <a:avLst>
              <a:gd name="adj" fmla="val 9375"/>
            </a:avLst>
          </a:prstGeom>
          <a:blipFill dpi="0" rotWithShape="1">
            <a:blip r:embed="rId10"/>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圆角矩形 14"/>
          <p:cNvSpPr/>
          <p:nvPr/>
        </p:nvSpPr>
        <p:spPr>
          <a:xfrm rot="900000">
            <a:off x="9034638" y="2014783"/>
            <a:ext cx="1887794" cy="2370142"/>
          </a:xfrm>
          <a:prstGeom prst="roundRect">
            <a:avLst>
              <a:gd name="adj" fmla="val 9375"/>
            </a:avLst>
          </a:prstGeom>
          <a:blipFill>
            <a:blip r:embed="rId8"/>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圆角矩形 15"/>
          <p:cNvSpPr/>
          <p:nvPr/>
        </p:nvSpPr>
        <p:spPr>
          <a:xfrm>
            <a:off x="9034638" y="2014783"/>
            <a:ext cx="1887794" cy="2370142"/>
          </a:xfrm>
          <a:prstGeom prst="roundRect">
            <a:avLst>
              <a:gd name="adj" fmla="val 9375"/>
            </a:avLst>
          </a:prstGeom>
          <a:blipFill dpi="0" rotWithShape="1">
            <a:blip r:embed="rId11"/>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7" name="组合 16"/>
          <p:cNvGrpSpPr/>
          <p:nvPr/>
        </p:nvGrpSpPr>
        <p:grpSpPr>
          <a:xfrm>
            <a:off x="1050743" y="4967330"/>
            <a:ext cx="1908970" cy="461665"/>
            <a:chOff x="1132631" y="4967330"/>
            <a:chExt cx="1908970" cy="461665"/>
          </a:xfrm>
        </p:grpSpPr>
        <p:sp>
          <p:nvSpPr>
            <p:cNvPr id="18" name="圆角矩形 17"/>
            <p:cNvSpPr/>
            <p:nvPr/>
          </p:nvSpPr>
          <p:spPr>
            <a:xfrm>
              <a:off x="1132631" y="4981807"/>
              <a:ext cx="1908970" cy="432713"/>
            </a:xfrm>
            <a:prstGeom prst="roundRect">
              <a:avLst>
                <a:gd name="adj" fmla="val 50000"/>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TextBox 11"/>
            <p:cNvSpPr txBox="1"/>
            <p:nvPr/>
          </p:nvSpPr>
          <p:spPr>
            <a:xfrm>
              <a:off x="1376024" y="4967330"/>
              <a:ext cx="1422184" cy="461665"/>
            </a:xfrm>
            <a:prstGeom prst="rect">
              <a:avLst/>
            </a:prstGeom>
            <a:noFill/>
          </p:spPr>
          <p:txBody>
            <a:bodyPr wrap="none" rtlCol="0">
              <a:spAutoFit/>
            </a:bodyPr>
            <a:lstStyle/>
            <a:p>
              <a:pPr>
                <a:buNone/>
              </a:pPr>
              <a:r>
                <a:rPr lang="zh-CN" altLang="en-US" sz="2400" dirty="0">
                  <a:solidFill>
                    <a:schemeClr val="bg1"/>
                  </a:solidFill>
                  <a:latin typeface="微软雅黑" panose="020B0503020204020204" pitchFamily="34" charset="-122"/>
                  <a:ea typeface="微软雅黑" panose="020B0503020204020204" pitchFamily="34" charset="-122"/>
                </a:rPr>
                <a:t>输入标题</a:t>
              </a:r>
              <a:endParaRPr lang="en-US" altLang="zh-CN" sz="2400" dirty="0">
                <a:solidFill>
                  <a:schemeClr val="bg1"/>
                </a:solidFill>
                <a:latin typeface="微软雅黑" panose="020B0503020204020204" pitchFamily="34" charset="-122"/>
                <a:ea typeface="微软雅黑" panose="020B0503020204020204" pitchFamily="34" charset="-122"/>
              </a:endParaRPr>
            </a:p>
          </p:txBody>
        </p:sp>
      </p:grpSp>
      <p:sp>
        <p:nvSpPr>
          <p:cNvPr id="22" name="TextBox 12"/>
          <p:cNvSpPr txBox="1"/>
          <p:nvPr/>
        </p:nvSpPr>
        <p:spPr>
          <a:xfrm>
            <a:off x="1064521" y="5526572"/>
            <a:ext cx="2110393" cy="1061829"/>
          </a:xfrm>
          <a:prstGeom prst="rect">
            <a:avLst/>
          </a:prstGeom>
          <a:noFill/>
        </p:spPr>
        <p:txBody>
          <a:bodyPr wrap="square" rtlCol="0">
            <a:spAutoFit/>
          </a:bodyPr>
          <a:lstStyle/>
          <a:p>
            <a:pPr>
              <a:lnSpc>
                <a:spcPct val="150000"/>
              </a:lnSpc>
            </a:pPr>
            <a:r>
              <a:rPr lang="zh-CN" altLang="en-US" sz="1400" dirty="0" smtClean="0">
                <a:solidFill>
                  <a:schemeClr val="tx1">
                    <a:lumMod val="85000"/>
                    <a:lumOff val="15000"/>
                  </a:schemeClr>
                </a:solidFill>
                <a:latin typeface="微软雅黑" panose="020B0503020204020204" pitchFamily="34" charset="-122"/>
                <a:ea typeface="微软雅黑" panose="020B0503020204020204" pitchFamily="34" charset="-122"/>
              </a:rPr>
              <a:t>这里输入简单的文字概述里</a:t>
            </a: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输入</a:t>
            </a:r>
            <a:r>
              <a:rPr lang="zh-CN" altLang="en-US" sz="1400" dirty="0" smtClean="0">
                <a:solidFill>
                  <a:schemeClr val="tx1">
                    <a:lumMod val="85000"/>
                    <a:lumOff val="15000"/>
                  </a:schemeClr>
                </a:solidFill>
                <a:latin typeface="微软雅黑" panose="020B0503020204020204" pitchFamily="34" charset="-122"/>
                <a:ea typeface="微软雅黑" panose="020B0503020204020204" pitchFamily="34" charset="-122"/>
              </a:rPr>
              <a:t>简单文字概述这里</a:t>
            </a: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简单输入简单</a:t>
            </a:r>
            <a:r>
              <a:rPr lang="zh-CN" altLang="en-US" sz="1400" dirty="0" smtClean="0">
                <a:solidFill>
                  <a:schemeClr val="tx1">
                    <a:lumMod val="85000"/>
                    <a:lumOff val="15000"/>
                  </a:schemeClr>
                </a:solidFill>
                <a:latin typeface="微软雅黑" panose="020B0503020204020204" pitchFamily="34" charset="-122"/>
                <a:ea typeface="微软雅黑" panose="020B0503020204020204" pitchFamily="34" charset="-122"/>
              </a:rPr>
              <a:t>文字</a:t>
            </a:r>
            <a:endParaRPr lang="en-US" altLang="zh-CN" sz="1400" dirty="0" smtClean="0">
              <a:solidFill>
                <a:schemeClr val="tx1">
                  <a:lumMod val="85000"/>
                  <a:lumOff val="15000"/>
                </a:schemeClr>
              </a:solidFill>
              <a:latin typeface="微软雅黑" panose="020B0503020204020204" pitchFamily="34" charset="-122"/>
              <a:ea typeface="微软雅黑" panose="020B0503020204020204" pitchFamily="34" charset="-122"/>
            </a:endParaRPr>
          </a:p>
        </p:txBody>
      </p:sp>
      <p:grpSp>
        <p:nvGrpSpPr>
          <p:cNvPr id="23" name="组合 22"/>
          <p:cNvGrpSpPr/>
          <p:nvPr/>
        </p:nvGrpSpPr>
        <p:grpSpPr>
          <a:xfrm>
            <a:off x="3798293" y="4979053"/>
            <a:ext cx="1908970" cy="461665"/>
            <a:chOff x="3880181" y="4979053"/>
            <a:chExt cx="1908970" cy="461665"/>
          </a:xfrm>
        </p:grpSpPr>
        <p:sp>
          <p:nvSpPr>
            <p:cNvPr id="24" name="圆角矩形 23"/>
            <p:cNvSpPr/>
            <p:nvPr/>
          </p:nvSpPr>
          <p:spPr>
            <a:xfrm>
              <a:off x="3880181" y="4981807"/>
              <a:ext cx="1908970" cy="432713"/>
            </a:xfrm>
            <a:prstGeom prst="roundRect">
              <a:avLst>
                <a:gd name="adj" fmla="val 50000"/>
              </a:avLst>
            </a:prstGeom>
            <a:blipFill>
              <a:blip r:embed="rId8"/>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TextBox 11"/>
            <p:cNvSpPr txBox="1"/>
            <p:nvPr/>
          </p:nvSpPr>
          <p:spPr>
            <a:xfrm>
              <a:off x="4161079" y="4979053"/>
              <a:ext cx="1422184" cy="461665"/>
            </a:xfrm>
            <a:prstGeom prst="rect">
              <a:avLst/>
            </a:prstGeom>
            <a:noFill/>
          </p:spPr>
          <p:txBody>
            <a:bodyPr wrap="none" rtlCol="0">
              <a:spAutoFit/>
            </a:bodyPr>
            <a:lstStyle/>
            <a:p>
              <a:pPr>
                <a:buNone/>
              </a:pPr>
              <a:r>
                <a:rPr lang="zh-CN" altLang="en-US" sz="2400" dirty="0">
                  <a:solidFill>
                    <a:srgbClr val="FEFEFE"/>
                  </a:solidFill>
                  <a:latin typeface="微软雅黑" panose="020B0503020204020204" pitchFamily="34" charset="-122"/>
                  <a:ea typeface="微软雅黑" panose="020B0503020204020204" pitchFamily="34" charset="-122"/>
                </a:rPr>
                <a:t>输入标题</a:t>
              </a:r>
              <a:endParaRPr lang="en-US" altLang="zh-CN" sz="2400" dirty="0">
                <a:solidFill>
                  <a:srgbClr val="FEFEFE"/>
                </a:solidFill>
                <a:latin typeface="微软雅黑" panose="020B0503020204020204" pitchFamily="34" charset="-122"/>
                <a:ea typeface="微软雅黑" panose="020B0503020204020204" pitchFamily="34" charset="-122"/>
              </a:endParaRPr>
            </a:p>
          </p:txBody>
        </p:sp>
      </p:grpSp>
      <p:sp>
        <p:nvSpPr>
          <p:cNvPr id="26" name="TextBox 12"/>
          <p:cNvSpPr txBox="1"/>
          <p:nvPr/>
        </p:nvSpPr>
        <p:spPr>
          <a:xfrm>
            <a:off x="3798293" y="5526572"/>
            <a:ext cx="2124172" cy="1061829"/>
          </a:xfrm>
          <a:prstGeom prst="rect">
            <a:avLst/>
          </a:prstGeom>
          <a:noFill/>
        </p:spPr>
        <p:txBody>
          <a:bodyPr wrap="square" rtlCol="0">
            <a:spAutoFit/>
          </a:bodyPr>
          <a:lstStyle/>
          <a:p>
            <a:pPr>
              <a:lnSpc>
                <a:spcPct val="150000"/>
              </a:lnSpc>
            </a:pPr>
            <a:r>
              <a:rPr lang="zh-CN" altLang="en-US" sz="1400" dirty="0" smtClean="0">
                <a:solidFill>
                  <a:schemeClr val="tx1">
                    <a:lumMod val="85000"/>
                    <a:lumOff val="15000"/>
                  </a:schemeClr>
                </a:solidFill>
                <a:latin typeface="微软雅黑" panose="020B0503020204020204" pitchFamily="34" charset="-122"/>
                <a:ea typeface="微软雅黑" panose="020B0503020204020204" pitchFamily="34" charset="-122"/>
              </a:rPr>
              <a:t>这里输入简单的文字概述里</a:t>
            </a: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输入</a:t>
            </a:r>
            <a:r>
              <a:rPr lang="zh-CN" altLang="en-US" sz="1400" dirty="0" smtClean="0">
                <a:solidFill>
                  <a:schemeClr val="tx1">
                    <a:lumMod val="85000"/>
                    <a:lumOff val="15000"/>
                  </a:schemeClr>
                </a:solidFill>
                <a:latin typeface="微软雅黑" panose="020B0503020204020204" pitchFamily="34" charset="-122"/>
                <a:ea typeface="微软雅黑" panose="020B0503020204020204" pitchFamily="34" charset="-122"/>
              </a:rPr>
              <a:t>简单文字概述这里</a:t>
            </a: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简单输入简单</a:t>
            </a:r>
            <a:r>
              <a:rPr lang="zh-CN" altLang="en-US" sz="1400" dirty="0" smtClean="0">
                <a:solidFill>
                  <a:schemeClr val="tx1">
                    <a:lumMod val="85000"/>
                    <a:lumOff val="15000"/>
                  </a:schemeClr>
                </a:solidFill>
                <a:latin typeface="微软雅黑" panose="020B0503020204020204" pitchFamily="34" charset="-122"/>
                <a:ea typeface="微软雅黑" panose="020B0503020204020204" pitchFamily="34" charset="-122"/>
              </a:rPr>
              <a:t>文字</a:t>
            </a:r>
            <a:endParaRPr lang="en-US" altLang="zh-CN" sz="1400" dirty="0" smtClean="0">
              <a:solidFill>
                <a:schemeClr val="tx1">
                  <a:lumMod val="85000"/>
                  <a:lumOff val="15000"/>
                </a:schemeClr>
              </a:solidFill>
              <a:latin typeface="微软雅黑" panose="020B0503020204020204" pitchFamily="34" charset="-122"/>
              <a:ea typeface="微软雅黑" panose="020B0503020204020204" pitchFamily="34" charset="-122"/>
            </a:endParaRPr>
          </a:p>
        </p:txBody>
      </p:sp>
      <p:grpSp>
        <p:nvGrpSpPr>
          <p:cNvPr id="27" name="组合 26"/>
          <p:cNvGrpSpPr/>
          <p:nvPr/>
        </p:nvGrpSpPr>
        <p:grpSpPr>
          <a:xfrm>
            <a:off x="6342760" y="4979053"/>
            <a:ext cx="1908970" cy="461665"/>
            <a:chOff x="6424648" y="4979053"/>
            <a:chExt cx="1908970" cy="461665"/>
          </a:xfrm>
        </p:grpSpPr>
        <p:sp>
          <p:nvSpPr>
            <p:cNvPr id="28" name="圆角矩形 27"/>
            <p:cNvSpPr/>
            <p:nvPr/>
          </p:nvSpPr>
          <p:spPr>
            <a:xfrm>
              <a:off x="6424648" y="4981807"/>
              <a:ext cx="1908970" cy="432713"/>
            </a:xfrm>
            <a:prstGeom prst="roundRect">
              <a:avLst>
                <a:gd name="adj" fmla="val 50000"/>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TextBox 11"/>
            <p:cNvSpPr txBox="1"/>
            <p:nvPr/>
          </p:nvSpPr>
          <p:spPr>
            <a:xfrm>
              <a:off x="6708351" y="4979053"/>
              <a:ext cx="1422184" cy="461665"/>
            </a:xfrm>
            <a:prstGeom prst="rect">
              <a:avLst/>
            </a:prstGeom>
            <a:noFill/>
          </p:spPr>
          <p:txBody>
            <a:bodyPr wrap="none" rtlCol="0">
              <a:spAutoFit/>
            </a:bodyPr>
            <a:lstStyle/>
            <a:p>
              <a:pPr>
                <a:buNone/>
              </a:pPr>
              <a:r>
                <a:rPr lang="zh-CN" altLang="en-US" sz="2400" dirty="0">
                  <a:solidFill>
                    <a:schemeClr val="bg1"/>
                  </a:solidFill>
                  <a:latin typeface="微软雅黑" panose="020B0503020204020204" pitchFamily="34" charset="-122"/>
                  <a:ea typeface="微软雅黑" panose="020B0503020204020204" pitchFamily="34" charset="-122"/>
                </a:rPr>
                <a:t>输入标题</a:t>
              </a:r>
              <a:endParaRPr lang="en-US" altLang="zh-CN" sz="2400" dirty="0">
                <a:solidFill>
                  <a:schemeClr val="bg1"/>
                </a:solidFill>
                <a:latin typeface="微软雅黑" panose="020B0503020204020204" pitchFamily="34" charset="-122"/>
                <a:ea typeface="微软雅黑" panose="020B0503020204020204" pitchFamily="34" charset="-122"/>
              </a:endParaRPr>
            </a:p>
          </p:txBody>
        </p:sp>
      </p:grpSp>
      <p:sp>
        <p:nvSpPr>
          <p:cNvPr id="30" name="TextBox 12"/>
          <p:cNvSpPr txBox="1"/>
          <p:nvPr/>
        </p:nvSpPr>
        <p:spPr>
          <a:xfrm>
            <a:off x="6342760" y="5526572"/>
            <a:ext cx="2124172" cy="1061829"/>
          </a:xfrm>
          <a:prstGeom prst="rect">
            <a:avLst/>
          </a:prstGeom>
          <a:noFill/>
        </p:spPr>
        <p:txBody>
          <a:bodyPr wrap="square" rtlCol="0">
            <a:spAutoFit/>
          </a:bodyPr>
          <a:lstStyle/>
          <a:p>
            <a:pPr>
              <a:lnSpc>
                <a:spcPct val="150000"/>
              </a:lnSpc>
            </a:pPr>
            <a:r>
              <a:rPr lang="zh-CN" altLang="en-US" sz="1400" dirty="0" smtClean="0">
                <a:solidFill>
                  <a:schemeClr val="tx1">
                    <a:lumMod val="85000"/>
                    <a:lumOff val="15000"/>
                  </a:schemeClr>
                </a:solidFill>
                <a:latin typeface="微软雅黑" panose="020B0503020204020204" pitchFamily="34" charset="-122"/>
                <a:ea typeface="微软雅黑" panose="020B0503020204020204" pitchFamily="34" charset="-122"/>
              </a:rPr>
              <a:t>这里输入简单的文字概述里</a:t>
            </a: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输入</a:t>
            </a:r>
            <a:r>
              <a:rPr lang="zh-CN" altLang="en-US" sz="1400" dirty="0" smtClean="0">
                <a:solidFill>
                  <a:schemeClr val="tx1">
                    <a:lumMod val="85000"/>
                    <a:lumOff val="15000"/>
                  </a:schemeClr>
                </a:solidFill>
                <a:latin typeface="微软雅黑" panose="020B0503020204020204" pitchFamily="34" charset="-122"/>
                <a:ea typeface="微软雅黑" panose="020B0503020204020204" pitchFamily="34" charset="-122"/>
              </a:rPr>
              <a:t>简单文字概述这里</a:t>
            </a: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简单输入简单</a:t>
            </a:r>
            <a:r>
              <a:rPr lang="zh-CN" altLang="en-US" sz="1400" dirty="0" smtClean="0">
                <a:solidFill>
                  <a:schemeClr val="tx1">
                    <a:lumMod val="85000"/>
                    <a:lumOff val="15000"/>
                  </a:schemeClr>
                </a:solidFill>
                <a:latin typeface="微软雅黑" panose="020B0503020204020204" pitchFamily="34" charset="-122"/>
                <a:ea typeface="微软雅黑" panose="020B0503020204020204" pitchFamily="34" charset="-122"/>
              </a:rPr>
              <a:t>文字</a:t>
            </a:r>
            <a:endParaRPr lang="en-US" altLang="zh-CN" sz="1400" dirty="0" smtClean="0">
              <a:solidFill>
                <a:schemeClr val="tx1">
                  <a:lumMod val="85000"/>
                  <a:lumOff val="15000"/>
                </a:schemeClr>
              </a:solidFill>
              <a:latin typeface="微软雅黑" panose="020B0503020204020204" pitchFamily="34" charset="-122"/>
              <a:ea typeface="微软雅黑" panose="020B0503020204020204" pitchFamily="34" charset="-122"/>
            </a:endParaRPr>
          </a:p>
        </p:txBody>
      </p:sp>
      <p:grpSp>
        <p:nvGrpSpPr>
          <p:cNvPr id="31" name="组合 30"/>
          <p:cNvGrpSpPr/>
          <p:nvPr/>
        </p:nvGrpSpPr>
        <p:grpSpPr>
          <a:xfrm>
            <a:off x="9090310" y="4967329"/>
            <a:ext cx="1908970" cy="461665"/>
            <a:chOff x="9172198" y="4967329"/>
            <a:chExt cx="1908970" cy="461665"/>
          </a:xfrm>
        </p:grpSpPr>
        <p:sp>
          <p:nvSpPr>
            <p:cNvPr id="32" name="圆角矩形 31"/>
            <p:cNvSpPr/>
            <p:nvPr/>
          </p:nvSpPr>
          <p:spPr>
            <a:xfrm>
              <a:off x="9172198" y="4981807"/>
              <a:ext cx="1908970" cy="432713"/>
            </a:xfrm>
            <a:prstGeom prst="roundRect">
              <a:avLst>
                <a:gd name="adj" fmla="val 50000"/>
              </a:avLst>
            </a:prstGeom>
            <a:blipFill>
              <a:blip r:embed="rId8"/>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TextBox 11"/>
            <p:cNvSpPr txBox="1"/>
            <p:nvPr/>
          </p:nvSpPr>
          <p:spPr>
            <a:xfrm>
              <a:off x="9455901" y="4967329"/>
              <a:ext cx="1415772" cy="461665"/>
            </a:xfrm>
            <a:prstGeom prst="rect">
              <a:avLst/>
            </a:prstGeom>
            <a:noFill/>
          </p:spPr>
          <p:txBody>
            <a:bodyPr wrap="none" rtlCol="0">
              <a:spAutoFit/>
            </a:bodyPr>
            <a:lstStyle/>
            <a:p>
              <a:pPr>
                <a:buNone/>
              </a:pPr>
              <a:r>
                <a:rPr lang="zh-CN" altLang="en-US" sz="2400" dirty="0">
                  <a:solidFill>
                    <a:srgbClr val="FEFEFE"/>
                  </a:solidFill>
                  <a:latin typeface="微软雅黑" panose="020B0503020204020204" pitchFamily="34" charset="-122"/>
                  <a:ea typeface="微软雅黑" panose="020B0503020204020204" pitchFamily="34" charset="-122"/>
                </a:rPr>
                <a:t>输入标题</a:t>
              </a:r>
              <a:endParaRPr lang="en-US" altLang="zh-CN" sz="2400" dirty="0">
                <a:solidFill>
                  <a:srgbClr val="FEFEFE"/>
                </a:solidFill>
                <a:latin typeface="微软雅黑" panose="020B0503020204020204" pitchFamily="34" charset="-122"/>
                <a:ea typeface="微软雅黑" panose="020B0503020204020204" pitchFamily="34" charset="-122"/>
              </a:endParaRPr>
            </a:p>
          </p:txBody>
        </p:sp>
      </p:grpSp>
      <p:sp>
        <p:nvSpPr>
          <p:cNvPr id="34" name="TextBox 12"/>
          <p:cNvSpPr txBox="1"/>
          <p:nvPr/>
        </p:nvSpPr>
        <p:spPr>
          <a:xfrm>
            <a:off x="9090310" y="5526572"/>
            <a:ext cx="2124172" cy="1061829"/>
          </a:xfrm>
          <a:prstGeom prst="rect">
            <a:avLst/>
          </a:prstGeom>
          <a:noFill/>
        </p:spPr>
        <p:txBody>
          <a:bodyPr wrap="square" rtlCol="0">
            <a:spAutoFit/>
          </a:bodyPr>
          <a:lstStyle/>
          <a:p>
            <a:pPr>
              <a:lnSpc>
                <a:spcPct val="150000"/>
              </a:lnSpc>
            </a:pPr>
            <a:r>
              <a:rPr lang="zh-CN" altLang="en-US" sz="1400" dirty="0" smtClean="0">
                <a:solidFill>
                  <a:schemeClr val="tx1">
                    <a:lumMod val="85000"/>
                    <a:lumOff val="15000"/>
                  </a:schemeClr>
                </a:solidFill>
                <a:latin typeface="微软雅黑" panose="020B0503020204020204" pitchFamily="34" charset="-122"/>
                <a:ea typeface="微软雅黑" panose="020B0503020204020204" pitchFamily="34" charset="-122"/>
              </a:rPr>
              <a:t>这里输入简单的文字概述里</a:t>
            </a: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输入</a:t>
            </a:r>
            <a:r>
              <a:rPr lang="zh-CN" altLang="en-US" sz="1400" dirty="0" smtClean="0">
                <a:solidFill>
                  <a:schemeClr val="tx1">
                    <a:lumMod val="85000"/>
                    <a:lumOff val="15000"/>
                  </a:schemeClr>
                </a:solidFill>
                <a:latin typeface="微软雅黑" panose="020B0503020204020204" pitchFamily="34" charset="-122"/>
                <a:ea typeface="微软雅黑" panose="020B0503020204020204" pitchFamily="34" charset="-122"/>
              </a:rPr>
              <a:t>简单文字概述这里</a:t>
            </a: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简单输入简单</a:t>
            </a:r>
            <a:r>
              <a:rPr lang="zh-CN" altLang="en-US" sz="1400" dirty="0" smtClean="0">
                <a:solidFill>
                  <a:schemeClr val="tx1">
                    <a:lumMod val="85000"/>
                    <a:lumOff val="15000"/>
                  </a:schemeClr>
                </a:solidFill>
                <a:latin typeface="微软雅黑" panose="020B0503020204020204" pitchFamily="34" charset="-122"/>
                <a:ea typeface="微软雅黑" panose="020B0503020204020204" pitchFamily="34" charset="-122"/>
              </a:rPr>
              <a:t>文字</a:t>
            </a:r>
            <a:endParaRPr lang="en-US" altLang="zh-CN" sz="1400" dirty="0" smtClean="0">
              <a:solidFill>
                <a:schemeClr val="tx1">
                  <a:lumMod val="85000"/>
                  <a:lumOff val="1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28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ppt_x"/>
                                          </p:val>
                                        </p:tav>
                                        <p:tav tm="100000">
                                          <p:val>
                                            <p:strVal val="#ppt_x"/>
                                          </p:val>
                                        </p:tav>
                                      </p:tavLst>
                                    </p:anim>
                                    <p:anim calcmode="lin" valueType="num">
                                      <p:cBhvr additive="base">
                                        <p:cTn id="8" dur="75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1" decel="2800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750" fill="hold"/>
                                        <p:tgtEl>
                                          <p:spTgt spid="8"/>
                                        </p:tgtEl>
                                        <p:attrNameLst>
                                          <p:attrName>ppt_x</p:attrName>
                                        </p:attrNameLst>
                                      </p:cBhvr>
                                      <p:tavLst>
                                        <p:tav tm="0">
                                          <p:val>
                                            <p:strVal val="#ppt_x"/>
                                          </p:val>
                                        </p:tav>
                                        <p:tav tm="100000">
                                          <p:val>
                                            <p:strVal val="#ppt_x"/>
                                          </p:val>
                                        </p:tav>
                                      </p:tavLst>
                                    </p:anim>
                                    <p:anim calcmode="lin" valueType="num">
                                      <p:cBhvr additive="base">
                                        <p:cTn id="12" dur="750" fill="hold"/>
                                        <p:tgtEl>
                                          <p:spTgt spid="8"/>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16" presetClass="entr" presetSubtype="37" fill="hold" nodeType="after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barn(outVertical)">
                                      <p:cBhvr>
                                        <p:cTn id="16" dur="500"/>
                                        <p:tgtEl>
                                          <p:spTgt spid="17"/>
                                        </p:tgtEl>
                                      </p:cBhvr>
                                    </p:animEffect>
                                  </p:childTnLst>
                                </p:cTn>
                              </p:par>
                            </p:childTnLst>
                          </p:cTn>
                        </p:par>
                        <p:par>
                          <p:cTn id="17" fill="hold">
                            <p:stCondLst>
                              <p:cond delay="1500"/>
                            </p:stCondLst>
                            <p:childTnLst>
                              <p:par>
                                <p:cTn id="18" presetID="22" presetClass="entr" presetSubtype="1" fill="hold" grpId="0" nodeType="after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wipe(up)">
                                      <p:cBhvr>
                                        <p:cTn id="20" dur="500"/>
                                        <p:tgtEl>
                                          <p:spTgt spid="22"/>
                                        </p:tgtEl>
                                      </p:cBhvr>
                                    </p:animEffect>
                                  </p:childTnLst>
                                </p:cTn>
                              </p:par>
                            </p:childTnLst>
                          </p:cTn>
                        </p:par>
                        <p:par>
                          <p:cTn id="21" fill="hold">
                            <p:stCondLst>
                              <p:cond delay="2000"/>
                            </p:stCondLst>
                            <p:childTnLst>
                              <p:par>
                                <p:cTn id="22" presetID="2" presetClass="entr" presetSubtype="4" decel="28000"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750" fill="hold"/>
                                        <p:tgtEl>
                                          <p:spTgt spid="9"/>
                                        </p:tgtEl>
                                        <p:attrNameLst>
                                          <p:attrName>ppt_x</p:attrName>
                                        </p:attrNameLst>
                                      </p:cBhvr>
                                      <p:tavLst>
                                        <p:tav tm="0">
                                          <p:val>
                                            <p:strVal val="#ppt_x"/>
                                          </p:val>
                                        </p:tav>
                                        <p:tav tm="100000">
                                          <p:val>
                                            <p:strVal val="#ppt_x"/>
                                          </p:val>
                                        </p:tav>
                                      </p:tavLst>
                                    </p:anim>
                                    <p:anim calcmode="lin" valueType="num">
                                      <p:cBhvr additive="base">
                                        <p:cTn id="25" dur="750" fill="hold"/>
                                        <p:tgtEl>
                                          <p:spTgt spid="9"/>
                                        </p:tgtEl>
                                        <p:attrNameLst>
                                          <p:attrName>ppt_y</p:attrName>
                                        </p:attrNameLst>
                                      </p:cBhvr>
                                      <p:tavLst>
                                        <p:tav tm="0">
                                          <p:val>
                                            <p:strVal val="1+#ppt_h/2"/>
                                          </p:val>
                                        </p:tav>
                                        <p:tav tm="100000">
                                          <p:val>
                                            <p:strVal val="#ppt_y"/>
                                          </p:val>
                                        </p:tav>
                                      </p:tavLst>
                                    </p:anim>
                                  </p:childTnLst>
                                </p:cTn>
                              </p:par>
                              <p:par>
                                <p:cTn id="26" presetID="2" presetClass="entr" presetSubtype="1" decel="28000"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additive="base">
                                        <p:cTn id="28" dur="750" fill="hold"/>
                                        <p:tgtEl>
                                          <p:spTgt spid="12"/>
                                        </p:tgtEl>
                                        <p:attrNameLst>
                                          <p:attrName>ppt_x</p:attrName>
                                        </p:attrNameLst>
                                      </p:cBhvr>
                                      <p:tavLst>
                                        <p:tav tm="0">
                                          <p:val>
                                            <p:strVal val="#ppt_x"/>
                                          </p:val>
                                        </p:tav>
                                        <p:tav tm="100000">
                                          <p:val>
                                            <p:strVal val="#ppt_x"/>
                                          </p:val>
                                        </p:tav>
                                      </p:tavLst>
                                    </p:anim>
                                    <p:anim calcmode="lin" valueType="num">
                                      <p:cBhvr additive="base">
                                        <p:cTn id="29" dur="750" fill="hold"/>
                                        <p:tgtEl>
                                          <p:spTgt spid="12"/>
                                        </p:tgtEl>
                                        <p:attrNameLst>
                                          <p:attrName>ppt_y</p:attrName>
                                        </p:attrNameLst>
                                      </p:cBhvr>
                                      <p:tavLst>
                                        <p:tav tm="0">
                                          <p:val>
                                            <p:strVal val="0-#ppt_h/2"/>
                                          </p:val>
                                        </p:tav>
                                        <p:tav tm="100000">
                                          <p:val>
                                            <p:strVal val="#ppt_y"/>
                                          </p:val>
                                        </p:tav>
                                      </p:tavLst>
                                    </p:anim>
                                  </p:childTnLst>
                                </p:cTn>
                              </p:par>
                            </p:childTnLst>
                          </p:cTn>
                        </p:par>
                        <p:par>
                          <p:cTn id="30" fill="hold">
                            <p:stCondLst>
                              <p:cond delay="3000"/>
                            </p:stCondLst>
                            <p:childTnLst>
                              <p:par>
                                <p:cTn id="31" presetID="16" presetClass="entr" presetSubtype="37" fill="hold" nodeType="after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barn(outVertical)">
                                      <p:cBhvr>
                                        <p:cTn id="33" dur="500"/>
                                        <p:tgtEl>
                                          <p:spTgt spid="23"/>
                                        </p:tgtEl>
                                      </p:cBhvr>
                                    </p:animEffect>
                                  </p:childTnLst>
                                </p:cTn>
                              </p:par>
                            </p:childTnLst>
                          </p:cTn>
                        </p:par>
                        <p:par>
                          <p:cTn id="34" fill="hold">
                            <p:stCondLst>
                              <p:cond delay="3500"/>
                            </p:stCondLst>
                            <p:childTnLst>
                              <p:par>
                                <p:cTn id="35" presetID="22" presetClass="entr" presetSubtype="1" fill="hold" grpId="0" nodeType="after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wipe(up)">
                                      <p:cBhvr>
                                        <p:cTn id="37" dur="500"/>
                                        <p:tgtEl>
                                          <p:spTgt spid="26"/>
                                        </p:tgtEl>
                                      </p:cBhvr>
                                    </p:animEffect>
                                  </p:childTnLst>
                                </p:cTn>
                              </p:par>
                            </p:childTnLst>
                          </p:cTn>
                        </p:par>
                        <p:par>
                          <p:cTn id="38" fill="hold">
                            <p:stCondLst>
                              <p:cond delay="4000"/>
                            </p:stCondLst>
                            <p:childTnLst>
                              <p:par>
                                <p:cTn id="39" presetID="2" presetClass="entr" presetSubtype="4" decel="28000" fill="hold" grpId="0" nodeType="after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additive="base">
                                        <p:cTn id="41" dur="750" fill="hold"/>
                                        <p:tgtEl>
                                          <p:spTgt spid="13"/>
                                        </p:tgtEl>
                                        <p:attrNameLst>
                                          <p:attrName>ppt_x</p:attrName>
                                        </p:attrNameLst>
                                      </p:cBhvr>
                                      <p:tavLst>
                                        <p:tav tm="0">
                                          <p:val>
                                            <p:strVal val="#ppt_x"/>
                                          </p:val>
                                        </p:tav>
                                        <p:tav tm="100000">
                                          <p:val>
                                            <p:strVal val="#ppt_x"/>
                                          </p:val>
                                        </p:tav>
                                      </p:tavLst>
                                    </p:anim>
                                    <p:anim calcmode="lin" valueType="num">
                                      <p:cBhvr additive="base">
                                        <p:cTn id="42" dur="750" fill="hold"/>
                                        <p:tgtEl>
                                          <p:spTgt spid="13"/>
                                        </p:tgtEl>
                                        <p:attrNameLst>
                                          <p:attrName>ppt_y</p:attrName>
                                        </p:attrNameLst>
                                      </p:cBhvr>
                                      <p:tavLst>
                                        <p:tav tm="0">
                                          <p:val>
                                            <p:strVal val="1+#ppt_h/2"/>
                                          </p:val>
                                        </p:tav>
                                        <p:tav tm="100000">
                                          <p:val>
                                            <p:strVal val="#ppt_y"/>
                                          </p:val>
                                        </p:tav>
                                      </p:tavLst>
                                    </p:anim>
                                  </p:childTnLst>
                                </p:cTn>
                              </p:par>
                              <p:par>
                                <p:cTn id="43" presetID="2" presetClass="entr" presetSubtype="1" decel="28000" fill="hold" grpId="0" nodeType="with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additive="base">
                                        <p:cTn id="45" dur="750" fill="hold"/>
                                        <p:tgtEl>
                                          <p:spTgt spid="14"/>
                                        </p:tgtEl>
                                        <p:attrNameLst>
                                          <p:attrName>ppt_x</p:attrName>
                                        </p:attrNameLst>
                                      </p:cBhvr>
                                      <p:tavLst>
                                        <p:tav tm="0">
                                          <p:val>
                                            <p:strVal val="#ppt_x"/>
                                          </p:val>
                                        </p:tav>
                                        <p:tav tm="100000">
                                          <p:val>
                                            <p:strVal val="#ppt_x"/>
                                          </p:val>
                                        </p:tav>
                                      </p:tavLst>
                                    </p:anim>
                                    <p:anim calcmode="lin" valueType="num">
                                      <p:cBhvr additive="base">
                                        <p:cTn id="46" dur="750" fill="hold"/>
                                        <p:tgtEl>
                                          <p:spTgt spid="14"/>
                                        </p:tgtEl>
                                        <p:attrNameLst>
                                          <p:attrName>ppt_y</p:attrName>
                                        </p:attrNameLst>
                                      </p:cBhvr>
                                      <p:tavLst>
                                        <p:tav tm="0">
                                          <p:val>
                                            <p:strVal val="0-#ppt_h/2"/>
                                          </p:val>
                                        </p:tav>
                                        <p:tav tm="100000">
                                          <p:val>
                                            <p:strVal val="#ppt_y"/>
                                          </p:val>
                                        </p:tav>
                                      </p:tavLst>
                                    </p:anim>
                                  </p:childTnLst>
                                </p:cTn>
                              </p:par>
                            </p:childTnLst>
                          </p:cTn>
                        </p:par>
                        <p:par>
                          <p:cTn id="47" fill="hold">
                            <p:stCondLst>
                              <p:cond delay="5000"/>
                            </p:stCondLst>
                            <p:childTnLst>
                              <p:par>
                                <p:cTn id="48" presetID="16" presetClass="entr" presetSubtype="37" fill="hold" nodeType="after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barn(outVertical)">
                                      <p:cBhvr>
                                        <p:cTn id="50" dur="500"/>
                                        <p:tgtEl>
                                          <p:spTgt spid="27"/>
                                        </p:tgtEl>
                                      </p:cBhvr>
                                    </p:animEffect>
                                  </p:childTnLst>
                                </p:cTn>
                              </p:par>
                            </p:childTnLst>
                          </p:cTn>
                        </p:par>
                        <p:par>
                          <p:cTn id="51" fill="hold">
                            <p:stCondLst>
                              <p:cond delay="5500"/>
                            </p:stCondLst>
                            <p:childTnLst>
                              <p:par>
                                <p:cTn id="52" presetID="22" presetClass="entr" presetSubtype="1" fill="hold" grpId="0" nodeType="afterEffect">
                                  <p:stCondLst>
                                    <p:cond delay="0"/>
                                  </p:stCondLst>
                                  <p:childTnLst>
                                    <p:set>
                                      <p:cBhvr>
                                        <p:cTn id="53" dur="1" fill="hold">
                                          <p:stCondLst>
                                            <p:cond delay="0"/>
                                          </p:stCondLst>
                                        </p:cTn>
                                        <p:tgtEl>
                                          <p:spTgt spid="30"/>
                                        </p:tgtEl>
                                        <p:attrNameLst>
                                          <p:attrName>style.visibility</p:attrName>
                                        </p:attrNameLst>
                                      </p:cBhvr>
                                      <p:to>
                                        <p:strVal val="visible"/>
                                      </p:to>
                                    </p:set>
                                    <p:animEffect transition="in" filter="wipe(up)">
                                      <p:cBhvr>
                                        <p:cTn id="54" dur="500"/>
                                        <p:tgtEl>
                                          <p:spTgt spid="30"/>
                                        </p:tgtEl>
                                      </p:cBhvr>
                                    </p:animEffect>
                                  </p:childTnLst>
                                </p:cTn>
                              </p:par>
                            </p:childTnLst>
                          </p:cTn>
                        </p:par>
                        <p:par>
                          <p:cTn id="55" fill="hold">
                            <p:stCondLst>
                              <p:cond delay="6000"/>
                            </p:stCondLst>
                            <p:childTnLst>
                              <p:par>
                                <p:cTn id="56" presetID="2" presetClass="entr" presetSubtype="4" decel="28000" fill="hold" grpId="0" nodeType="afterEffect">
                                  <p:stCondLst>
                                    <p:cond delay="0"/>
                                  </p:stCondLst>
                                  <p:childTnLst>
                                    <p:set>
                                      <p:cBhvr>
                                        <p:cTn id="57" dur="1" fill="hold">
                                          <p:stCondLst>
                                            <p:cond delay="0"/>
                                          </p:stCondLst>
                                        </p:cTn>
                                        <p:tgtEl>
                                          <p:spTgt spid="15"/>
                                        </p:tgtEl>
                                        <p:attrNameLst>
                                          <p:attrName>style.visibility</p:attrName>
                                        </p:attrNameLst>
                                      </p:cBhvr>
                                      <p:to>
                                        <p:strVal val="visible"/>
                                      </p:to>
                                    </p:set>
                                    <p:anim calcmode="lin" valueType="num">
                                      <p:cBhvr additive="base">
                                        <p:cTn id="58" dur="750" fill="hold"/>
                                        <p:tgtEl>
                                          <p:spTgt spid="15"/>
                                        </p:tgtEl>
                                        <p:attrNameLst>
                                          <p:attrName>ppt_x</p:attrName>
                                        </p:attrNameLst>
                                      </p:cBhvr>
                                      <p:tavLst>
                                        <p:tav tm="0">
                                          <p:val>
                                            <p:strVal val="#ppt_x"/>
                                          </p:val>
                                        </p:tav>
                                        <p:tav tm="100000">
                                          <p:val>
                                            <p:strVal val="#ppt_x"/>
                                          </p:val>
                                        </p:tav>
                                      </p:tavLst>
                                    </p:anim>
                                    <p:anim calcmode="lin" valueType="num">
                                      <p:cBhvr additive="base">
                                        <p:cTn id="59" dur="750" fill="hold"/>
                                        <p:tgtEl>
                                          <p:spTgt spid="15"/>
                                        </p:tgtEl>
                                        <p:attrNameLst>
                                          <p:attrName>ppt_y</p:attrName>
                                        </p:attrNameLst>
                                      </p:cBhvr>
                                      <p:tavLst>
                                        <p:tav tm="0">
                                          <p:val>
                                            <p:strVal val="1+#ppt_h/2"/>
                                          </p:val>
                                        </p:tav>
                                        <p:tav tm="100000">
                                          <p:val>
                                            <p:strVal val="#ppt_y"/>
                                          </p:val>
                                        </p:tav>
                                      </p:tavLst>
                                    </p:anim>
                                  </p:childTnLst>
                                </p:cTn>
                              </p:par>
                              <p:par>
                                <p:cTn id="60" presetID="2" presetClass="entr" presetSubtype="1" decel="28000" fill="hold" grpId="0" nodeType="withEffect">
                                  <p:stCondLst>
                                    <p:cond delay="0"/>
                                  </p:stCondLst>
                                  <p:childTnLst>
                                    <p:set>
                                      <p:cBhvr>
                                        <p:cTn id="61" dur="1" fill="hold">
                                          <p:stCondLst>
                                            <p:cond delay="0"/>
                                          </p:stCondLst>
                                        </p:cTn>
                                        <p:tgtEl>
                                          <p:spTgt spid="16"/>
                                        </p:tgtEl>
                                        <p:attrNameLst>
                                          <p:attrName>style.visibility</p:attrName>
                                        </p:attrNameLst>
                                      </p:cBhvr>
                                      <p:to>
                                        <p:strVal val="visible"/>
                                      </p:to>
                                    </p:set>
                                    <p:anim calcmode="lin" valueType="num">
                                      <p:cBhvr additive="base">
                                        <p:cTn id="62" dur="750" fill="hold"/>
                                        <p:tgtEl>
                                          <p:spTgt spid="16"/>
                                        </p:tgtEl>
                                        <p:attrNameLst>
                                          <p:attrName>ppt_x</p:attrName>
                                        </p:attrNameLst>
                                      </p:cBhvr>
                                      <p:tavLst>
                                        <p:tav tm="0">
                                          <p:val>
                                            <p:strVal val="#ppt_x"/>
                                          </p:val>
                                        </p:tav>
                                        <p:tav tm="100000">
                                          <p:val>
                                            <p:strVal val="#ppt_x"/>
                                          </p:val>
                                        </p:tav>
                                      </p:tavLst>
                                    </p:anim>
                                    <p:anim calcmode="lin" valueType="num">
                                      <p:cBhvr additive="base">
                                        <p:cTn id="63" dur="750" fill="hold"/>
                                        <p:tgtEl>
                                          <p:spTgt spid="16"/>
                                        </p:tgtEl>
                                        <p:attrNameLst>
                                          <p:attrName>ppt_y</p:attrName>
                                        </p:attrNameLst>
                                      </p:cBhvr>
                                      <p:tavLst>
                                        <p:tav tm="0">
                                          <p:val>
                                            <p:strVal val="0-#ppt_h/2"/>
                                          </p:val>
                                        </p:tav>
                                        <p:tav tm="100000">
                                          <p:val>
                                            <p:strVal val="#ppt_y"/>
                                          </p:val>
                                        </p:tav>
                                      </p:tavLst>
                                    </p:anim>
                                  </p:childTnLst>
                                </p:cTn>
                              </p:par>
                            </p:childTnLst>
                          </p:cTn>
                        </p:par>
                        <p:par>
                          <p:cTn id="64" fill="hold">
                            <p:stCondLst>
                              <p:cond delay="7000"/>
                            </p:stCondLst>
                            <p:childTnLst>
                              <p:par>
                                <p:cTn id="65" presetID="16" presetClass="entr" presetSubtype="37" fill="hold" nodeType="afterEffect">
                                  <p:stCondLst>
                                    <p:cond delay="0"/>
                                  </p:stCondLst>
                                  <p:childTnLst>
                                    <p:set>
                                      <p:cBhvr>
                                        <p:cTn id="66" dur="1" fill="hold">
                                          <p:stCondLst>
                                            <p:cond delay="0"/>
                                          </p:stCondLst>
                                        </p:cTn>
                                        <p:tgtEl>
                                          <p:spTgt spid="31"/>
                                        </p:tgtEl>
                                        <p:attrNameLst>
                                          <p:attrName>style.visibility</p:attrName>
                                        </p:attrNameLst>
                                      </p:cBhvr>
                                      <p:to>
                                        <p:strVal val="visible"/>
                                      </p:to>
                                    </p:set>
                                    <p:animEffect transition="in" filter="barn(outVertical)">
                                      <p:cBhvr>
                                        <p:cTn id="67" dur="500"/>
                                        <p:tgtEl>
                                          <p:spTgt spid="31"/>
                                        </p:tgtEl>
                                      </p:cBhvr>
                                    </p:animEffect>
                                  </p:childTnLst>
                                </p:cTn>
                              </p:par>
                            </p:childTnLst>
                          </p:cTn>
                        </p:par>
                        <p:par>
                          <p:cTn id="68" fill="hold">
                            <p:stCondLst>
                              <p:cond delay="7500"/>
                            </p:stCondLst>
                            <p:childTnLst>
                              <p:par>
                                <p:cTn id="69" presetID="22" presetClass="entr" presetSubtype="1" fill="hold" grpId="0" nodeType="afterEffect">
                                  <p:stCondLst>
                                    <p:cond delay="0"/>
                                  </p:stCondLst>
                                  <p:childTnLst>
                                    <p:set>
                                      <p:cBhvr>
                                        <p:cTn id="70" dur="1" fill="hold">
                                          <p:stCondLst>
                                            <p:cond delay="0"/>
                                          </p:stCondLst>
                                        </p:cTn>
                                        <p:tgtEl>
                                          <p:spTgt spid="34"/>
                                        </p:tgtEl>
                                        <p:attrNameLst>
                                          <p:attrName>style.visibility</p:attrName>
                                        </p:attrNameLst>
                                      </p:cBhvr>
                                      <p:to>
                                        <p:strVal val="visible"/>
                                      </p:to>
                                    </p:set>
                                    <p:animEffect transition="in" filter="wipe(up)">
                                      <p:cBhvr>
                                        <p:cTn id="71"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2" grpId="0" animBg="1"/>
      <p:bldP spid="13" grpId="0" animBg="1"/>
      <p:bldP spid="14" grpId="0" animBg="1"/>
      <p:bldP spid="15" grpId="0" animBg="1"/>
      <p:bldP spid="16" grpId="0" animBg="1"/>
      <p:bldP spid="22" grpId="0"/>
      <p:bldP spid="26" grpId="0"/>
      <p:bldP spid="30" grpId="0"/>
      <p:bldP spid="3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a:extLst>
              <a:ext uri="{28A0092B-C50C-407E-A947-70E740481C1C}">
                <a14:useLocalDpi xmlns:a14="http://schemas.microsoft.com/office/drawing/2010/main" val="0"/>
              </a:ext>
            </a:extLst>
          </a:blip>
          <a:srcRect b="79586"/>
          <a:stretch>
            <a:fillRect/>
          </a:stretch>
        </p:blipFill>
        <p:spPr>
          <a:xfrm flipV="1">
            <a:off x="0" y="0"/>
            <a:ext cx="12234118" cy="1369302"/>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6897" y="0"/>
            <a:ext cx="1715115" cy="987906"/>
          </a:xfrm>
          <a:prstGeom prst="rect">
            <a:avLst/>
          </a:prstGeom>
        </p:spPr>
      </p:pic>
      <p:pic>
        <p:nvPicPr>
          <p:cNvPr id="11" name="图片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85233" y="-26350"/>
            <a:ext cx="2672936" cy="711001"/>
          </a:xfrm>
          <a:prstGeom prst="rect">
            <a:avLst/>
          </a:prstGeom>
        </p:spPr>
      </p:pic>
      <p:sp>
        <p:nvSpPr>
          <p:cNvPr id="19" name="文本框 18"/>
          <p:cNvSpPr txBox="1"/>
          <p:nvPr/>
        </p:nvSpPr>
        <p:spPr>
          <a:xfrm>
            <a:off x="2553916" y="78454"/>
            <a:ext cx="2659702" cy="830997"/>
          </a:xfrm>
          <a:prstGeom prst="rect">
            <a:avLst/>
          </a:prstGeom>
          <a:noFill/>
        </p:spPr>
        <p:txBody>
          <a:bodyPr wrap="none" rtlCol="0">
            <a:spAutoFit/>
          </a:bodyPr>
          <a:lstStyle/>
          <a:p>
            <a:r>
              <a:rPr lang="zh-CN" altLang="en-US" sz="4800" b="1" dirty="0" smtClean="0">
                <a:solidFill>
                  <a:srgbClr val="FDFDFD"/>
                </a:solidFill>
                <a:latin typeface="幼圆" panose="02010509060101010101" pitchFamily="49" charset="-122"/>
                <a:ea typeface="幼圆" panose="02010509060101010101" pitchFamily="49" charset="-122"/>
              </a:rPr>
              <a:t>添加标题</a:t>
            </a:r>
            <a:endParaRPr lang="zh-CN" altLang="en-US" sz="4800" b="1" dirty="0">
              <a:solidFill>
                <a:srgbClr val="FDFDFD"/>
              </a:solidFill>
              <a:latin typeface="幼圆" panose="02010509060101010101" pitchFamily="49" charset="-122"/>
              <a:ea typeface="幼圆" panose="02010509060101010101" pitchFamily="49" charset="-122"/>
            </a:endParaRPr>
          </a:p>
        </p:txBody>
      </p:sp>
      <p:pic>
        <p:nvPicPr>
          <p:cNvPr id="21" name="图片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55554" y="256275"/>
            <a:ext cx="4178564" cy="909452"/>
          </a:xfrm>
          <a:prstGeom prst="rect">
            <a:avLst/>
          </a:prstGeom>
        </p:spPr>
      </p:pic>
      <p:sp>
        <p:nvSpPr>
          <p:cNvPr id="7" name="椭圆 6"/>
          <p:cNvSpPr/>
          <p:nvPr/>
        </p:nvSpPr>
        <p:spPr>
          <a:xfrm>
            <a:off x="1003854" y="2128801"/>
            <a:ext cx="2960446" cy="2960446"/>
          </a:xfrm>
          <a:prstGeom prst="ellipse">
            <a:avLst/>
          </a:prstGeom>
          <a:blipFill>
            <a:blip r:embed="rId6"/>
            <a:stretch>
              <a:fillRect/>
            </a:stretch>
          </a:blip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2997064" y="3712215"/>
            <a:ext cx="2332798" cy="2332798"/>
          </a:xfrm>
          <a:prstGeom prst="ellipse">
            <a:avLst/>
          </a:prstGeom>
          <a:blipFill>
            <a:blip r:embed="rId7"/>
            <a:stretch>
              <a:fillRect/>
            </a:stretch>
          </a:blip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7146388" y="2000107"/>
            <a:ext cx="5045612" cy="1016386"/>
            <a:chOff x="7146388" y="2000107"/>
            <a:chExt cx="5045612" cy="1016386"/>
          </a:xfrm>
        </p:grpSpPr>
        <p:sp>
          <p:nvSpPr>
            <p:cNvPr id="12" name="任意多边形 11"/>
            <p:cNvSpPr/>
            <p:nvPr/>
          </p:nvSpPr>
          <p:spPr>
            <a:xfrm>
              <a:off x="7146388" y="2000107"/>
              <a:ext cx="5045612" cy="1016386"/>
            </a:xfrm>
            <a:custGeom>
              <a:avLst/>
              <a:gdLst>
                <a:gd name="connsiteX0" fmla="*/ 566002 w 5345723"/>
                <a:gd name="connsiteY0" fmla="*/ 106419 h 1076840"/>
                <a:gd name="connsiteX1" fmla="*/ 134002 w 5345723"/>
                <a:gd name="connsiteY1" fmla="*/ 538419 h 1076840"/>
                <a:gd name="connsiteX2" fmla="*/ 566002 w 5345723"/>
                <a:gd name="connsiteY2" fmla="*/ 970419 h 1076840"/>
                <a:gd name="connsiteX3" fmla="*/ 998002 w 5345723"/>
                <a:gd name="connsiteY3" fmla="*/ 538419 h 1076840"/>
                <a:gd name="connsiteX4" fmla="*/ 566002 w 5345723"/>
                <a:gd name="connsiteY4" fmla="*/ 106419 h 1076840"/>
                <a:gd name="connsiteX5" fmla="*/ 538420 w 5345723"/>
                <a:gd name="connsiteY5" fmla="*/ 0 h 1076840"/>
                <a:gd name="connsiteX6" fmla="*/ 5290295 w 5345723"/>
                <a:gd name="connsiteY6" fmla="*/ 0 h 1076840"/>
                <a:gd name="connsiteX7" fmla="*/ 5345723 w 5345723"/>
                <a:gd name="connsiteY7" fmla="*/ 5588 h 1076840"/>
                <a:gd name="connsiteX8" fmla="*/ 5345723 w 5345723"/>
                <a:gd name="connsiteY8" fmla="*/ 1071252 h 1076840"/>
                <a:gd name="connsiteX9" fmla="*/ 5290294 w 5345723"/>
                <a:gd name="connsiteY9" fmla="*/ 1076840 h 1076840"/>
                <a:gd name="connsiteX10" fmla="*/ 538420 w 5345723"/>
                <a:gd name="connsiteY10" fmla="*/ 1076839 h 1076840"/>
                <a:gd name="connsiteX11" fmla="*/ 10939 w 5345723"/>
                <a:gd name="connsiteY11" fmla="*/ 646929 h 1076840"/>
                <a:gd name="connsiteX12" fmla="*/ 0 w 5345723"/>
                <a:gd name="connsiteY12" fmla="*/ 538420 h 1076840"/>
                <a:gd name="connsiteX13" fmla="*/ 10939 w 5345723"/>
                <a:gd name="connsiteY13" fmla="*/ 429910 h 1076840"/>
                <a:gd name="connsiteX14" fmla="*/ 538420 w 5345723"/>
                <a:gd name="connsiteY14" fmla="*/ 0 h 1076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345723" h="1076840">
                  <a:moveTo>
                    <a:pt x="566002" y="106419"/>
                  </a:moveTo>
                  <a:cubicBezTo>
                    <a:pt x="327415" y="106419"/>
                    <a:pt x="134002" y="299832"/>
                    <a:pt x="134002" y="538419"/>
                  </a:cubicBezTo>
                  <a:cubicBezTo>
                    <a:pt x="134002" y="777006"/>
                    <a:pt x="327415" y="970419"/>
                    <a:pt x="566002" y="970419"/>
                  </a:cubicBezTo>
                  <a:cubicBezTo>
                    <a:pt x="804589" y="970419"/>
                    <a:pt x="998002" y="777006"/>
                    <a:pt x="998002" y="538419"/>
                  </a:cubicBezTo>
                  <a:cubicBezTo>
                    <a:pt x="998002" y="299832"/>
                    <a:pt x="804589" y="106419"/>
                    <a:pt x="566002" y="106419"/>
                  </a:cubicBezTo>
                  <a:close/>
                  <a:moveTo>
                    <a:pt x="538420" y="0"/>
                  </a:moveTo>
                  <a:lnTo>
                    <a:pt x="5290295" y="0"/>
                  </a:lnTo>
                  <a:lnTo>
                    <a:pt x="5345723" y="5588"/>
                  </a:lnTo>
                  <a:lnTo>
                    <a:pt x="5345723" y="1071252"/>
                  </a:lnTo>
                  <a:lnTo>
                    <a:pt x="5290294" y="1076840"/>
                  </a:lnTo>
                  <a:lnTo>
                    <a:pt x="538420" y="1076839"/>
                  </a:lnTo>
                  <a:cubicBezTo>
                    <a:pt x="278229" y="1076839"/>
                    <a:pt x="61145" y="892278"/>
                    <a:pt x="10939" y="646929"/>
                  </a:cubicBezTo>
                  <a:lnTo>
                    <a:pt x="0" y="538420"/>
                  </a:lnTo>
                  <a:lnTo>
                    <a:pt x="10939" y="429910"/>
                  </a:lnTo>
                  <a:cubicBezTo>
                    <a:pt x="61145" y="184561"/>
                    <a:pt x="278229" y="0"/>
                    <a:pt x="538420" y="0"/>
                  </a:cubicBezTo>
                  <a:close/>
                </a:path>
              </a:pathLst>
            </a:custGeom>
            <a:blipFill>
              <a:blip r:embed="rId8"/>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Freeform 48"/>
            <p:cNvSpPr>
              <a:spLocks noEditPoints="1"/>
            </p:cNvSpPr>
            <p:nvPr/>
          </p:nvSpPr>
          <p:spPr bwMode="auto">
            <a:xfrm>
              <a:off x="7455120" y="2270724"/>
              <a:ext cx="450099" cy="430834"/>
            </a:xfrm>
            <a:custGeom>
              <a:avLst/>
              <a:gdLst>
                <a:gd name="T0" fmla="*/ 419 w 628"/>
                <a:gd name="T1" fmla="*/ 232 h 600"/>
                <a:gd name="T2" fmla="*/ 411 w 628"/>
                <a:gd name="T3" fmla="*/ 249 h 600"/>
                <a:gd name="T4" fmla="*/ 408 w 628"/>
                <a:gd name="T5" fmla="*/ 261 h 600"/>
                <a:gd name="T6" fmla="*/ 409 w 628"/>
                <a:gd name="T7" fmla="*/ 283 h 600"/>
                <a:gd name="T8" fmla="*/ 417 w 628"/>
                <a:gd name="T9" fmla="*/ 304 h 600"/>
                <a:gd name="T10" fmla="*/ 424 w 628"/>
                <a:gd name="T11" fmla="*/ 315 h 600"/>
                <a:gd name="T12" fmla="*/ 441 w 628"/>
                <a:gd name="T13" fmla="*/ 330 h 600"/>
                <a:gd name="T14" fmla="*/ 453 w 628"/>
                <a:gd name="T15" fmla="*/ 335 h 600"/>
                <a:gd name="T16" fmla="*/ 478 w 628"/>
                <a:gd name="T17" fmla="*/ 200 h 600"/>
                <a:gd name="T18" fmla="*/ 449 w 628"/>
                <a:gd name="T19" fmla="*/ 206 h 600"/>
                <a:gd name="T20" fmla="*/ 433 w 628"/>
                <a:gd name="T21" fmla="*/ 216 h 600"/>
                <a:gd name="T22" fmla="*/ 425 w 628"/>
                <a:gd name="T23" fmla="*/ 224 h 600"/>
                <a:gd name="T24" fmla="*/ 384 w 628"/>
                <a:gd name="T25" fmla="*/ 70 h 600"/>
                <a:gd name="T26" fmla="*/ 314 w 628"/>
                <a:gd name="T27" fmla="*/ 140 h 600"/>
                <a:gd name="T28" fmla="*/ 379 w 628"/>
                <a:gd name="T29" fmla="*/ 283 h 600"/>
                <a:gd name="T30" fmla="*/ 379 w 628"/>
                <a:gd name="T31" fmla="*/ 254 h 600"/>
                <a:gd name="T32" fmla="*/ 359 w 628"/>
                <a:gd name="T33" fmla="*/ 154 h 600"/>
                <a:gd name="T34" fmla="*/ 250 w 628"/>
                <a:gd name="T35" fmla="*/ 270 h 600"/>
                <a:gd name="T36" fmla="*/ 314 w 628"/>
                <a:gd name="T37" fmla="*/ 396 h 600"/>
                <a:gd name="T38" fmla="*/ 282 w 628"/>
                <a:gd name="T39" fmla="*/ 400 h 600"/>
                <a:gd name="T40" fmla="*/ 267 w 628"/>
                <a:gd name="T41" fmla="*/ 382 h 600"/>
                <a:gd name="T42" fmla="*/ 257 w 628"/>
                <a:gd name="T43" fmla="*/ 374 h 600"/>
                <a:gd name="T44" fmla="*/ 214 w 628"/>
                <a:gd name="T45" fmla="*/ 356 h 600"/>
                <a:gd name="T46" fmla="*/ 195 w 628"/>
                <a:gd name="T47" fmla="*/ 354 h 600"/>
                <a:gd name="T48" fmla="*/ 0 w 628"/>
                <a:gd name="T49" fmla="*/ 600 h 600"/>
                <a:gd name="T50" fmla="*/ 83 w 628"/>
                <a:gd name="T51" fmla="*/ 454 h 600"/>
                <a:gd name="T52" fmla="*/ 216 w 628"/>
                <a:gd name="T53" fmla="*/ 454 h 600"/>
                <a:gd name="T54" fmla="*/ 301 w 628"/>
                <a:gd name="T55" fmla="*/ 600 h 600"/>
                <a:gd name="T56" fmla="*/ 282 w 628"/>
                <a:gd name="T57" fmla="*/ 400 h 600"/>
                <a:gd name="T58" fmla="*/ 433 w 628"/>
                <a:gd name="T59" fmla="*/ 354 h 600"/>
                <a:gd name="T60" fmla="*/ 413 w 628"/>
                <a:gd name="T61" fmla="*/ 356 h 600"/>
                <a:gd name="T62" fmla="*/ 361 w 628"/>
                <a:gd name="T63" fmla="*/ 382 h 600"/>
                <a:gd name="T64" fmla="*/ 353 w 628"/>
                <a:gd name="T65" fmla="*/ 391 h 600"/>
                <a:gd name="T66" fmla="*/ 389 w 628"/>
                <a:gd name="T67" fmla="*/ 600 h 600"/>
                <a:gd name="T68" fmla="*/ 410 w 628"/>
                <a:gd name="T69" fmla="*/ 600 h 600"/>
                <a:gd name="T70" fmla="*/ 564 w 628"/>
                <a:gd name="T71" fmla="*/ 454 h 600"/>
                <a:gd name="T72" fmla="*/ 628 w 628"/>
                <a:gd name="T73" fmla="*/ 460 h 600"/>
                <a:gd name="T74" fmla="*/ 151 w 628"/>
                <a:gd name="T75" fmla="*/ 340 h 600"/>
                <a:gd name="T76" fmla="*/ 186 w 628"/>
                <a:gd name="T77" fmla="*/ 330 h 600"/>
                <a:gd name="T78" fmla="*/ 196 w 628"/>
                <a:gd name="T79" fmla="*/ 323 h 600"/>
                <a:gd name="T80" fmla="*/ 216 w 628"/>
                <a:gd name="T81" fmla="*/ 295 h 600"/>
                <a:gd name="T82" fmla="*/ 219 w 628"/>
                <a:gd name="T83" fmla="*/ 281 h 600"/>
                <a:gd name="T84" fmla="*/ 219 w 628"/>
                <a:gd name="T85" fmla="*/ 258 h 600"/>
                <a:gd name="T86" fmla="*/ 214 w 628"/>
                <a:gd name="T87" fmla="*/ 241 h 600"/>
                <a:gd name="T88" fmla="*/ 208 w 628"/>
                <a:gd name="T89" fmla="*/ 231 h 600"/>
                <a:gd name="T90" fmla="*/ 195 w 628"/>
                <a:gd name="T91" fmla="*/ 217 h 600"/>
                <a:gd name="T92" fmla="*/ 186 w 628"/>
                <a:gd name="T93" fmla="*/ 210 h 600"/>
                <a:gd name="T94" fmla="*/ 151 w 628"/>
                <a:gd name="T95" fmla="*/ 200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28" h="600">
                  <a:moveTo>
                    <a:pt x="425" y="224"/>
                  </a:moveTo>
                  <a:cubicBezTo>
                    <a:pt x="423" y="226"/>
                    <a:pt x="421" y="229"/>
                    <a:pt x="420" y="231"/>
                  </a:cubicBezTo>
                  <a:cubicBezTo>
                    <a:pt x="419" y="231"/>
                    <a:pt x="419" y="232"/>
                    <a:pt x="419" y="232"/>
                  </a:cubicBezTo>
                  <a:cubicBezTo>
                    <a:pt x="418" y="234"/>
                    <a:pt x="416" y="236"/>
                    <a:pt x="415" y="239"/>
                  </a:cubicBezTo>
                  <a:cubicBezTo>
                    <a:pt x="415" y="240"/>
                    <a:pt x="414" y="240"/>
                    <a:pt x="414" y="241"/>
                  </a:cubicBezTo>
                  <a:cubicBezTo>
                    <a:pt x="413" y="244"/>
                    <a:pt x="412" y="246"/>
                    <a:pt x="411" y="249"/>
                  </a:cubicBezTo>
                  <a:cubicBezTo>
                    <a:pt x="411" y="249"/>
                    <a:pt x="411" y="250"/>
                    <a:pt x="411" y="250"/>
                  </a:cubicBezTo>
                  <a:cubicBezTo>
                    <a:pt x="410" y="253"/>
                    <a:pt x="409" y="255"/>
                    <a:pt x="409" y="258"/>
                  </a:cubicBezTo>
                  <a:cubicBezTo>
                    <a:pt x="409" y="259"/>
                    <a:pt x="409" y="260"/>
                    <a:pt x="408" y="261"/>
                  </a:cubicBezTo>
                  <a:cubicBezTo>
                    <a:pt x="408" y="264"/>
                    <a:pt x="408" y="267"/>
                    <a:pt x="408" y="270"/>
                  </a:cubicBezTo>
                  <a:cubicBezTo>
                    <a:pt x="408" y="274"/>
                    <a:pt x="408" y="278"/>
                    <a:pt x="409" y="281"/>
                  </a:cubicBezTo>
                  <a:cubicBezTo>
                    <a:pt x="409" y="282"/>
                    <a:pt x="409" y="283"/>
                    <a:pt x="409" y="283"/>
                  </a:cubicBezTo>
                  <a:cubicBezTo>
                    <a:pt x="410" y="287"/>
                    <a:pt x="411" y="290"/>
                    <a:pt x="412" y="293"/>
                  </a:cubicBezTo>
                  <a:cubicBezTo>
                    <a:pt x="412" y="294"/>
                    <a:pt x="412" y="294"/>
                    <a:pt x="412" y="295"/>
                  </a:cubicBezTo>
                  <a:cubicBezTo>
                    <a:pt x="414" y="298"/>
                    <a:pt x="415" y="301"/>
                    <a:pt x="417" y="304"/>
                  </a:cubicBezTo>
                  <a:cubicBezTo>
                    <a:pt x="417" y="305"/>
                    <a:pt x="417" y="305"/>
                    <a:pt x="418" y="306"/>
                  </a:cubicBezTo>
                  <a:cubicBezTo>
                    <a:pt x="420" y="309"/>
                    <a:pt x="422" y="312"/>
                    <a:pt x="424" y="315"/>
                  </a:cubicBezTo>
                  <a:cubicBezTo>
                    <a:pt x="424" y="315"/>
                    <a:pt x="424" y="315"/>
                    <a:pt x="424" y="315"/>
                  </a:cubicBezTo>
                  <a:cubicBezTo>
                    <a:pt x="427" y="318"/>
                    <a:pt x="429" y="320"/>
                    <a:pt x="432" y="323"/>
                  </a:cubicBezTo>
                  <a:cubicBezTo>
                    <a:pt x="432" y="323"/>
                    <a:pt x="432" y="323"/>
                    <a:pt x="432" y="323"/>
                  </a:cubicBezTo>
                  <a:cubicBezTo>
                    <a:pt x="435" y="326"/>
                    <a:pt x="438" y="328"/>
                    <a:pt x="441" y="330"/>
                  </a:cubicBezTo>
                  <a:cubicBezTo>
                    <a:pt x="442" y="330"/>
                    <a:pt x="442" y="330"/>
                    <a:pt x="442" y="330"/>
                  </a:cubicBezTo>
                  <a:cubicBezTo>
                    <a:pt x="446" y="332"/>
                    <a:pt x="449" y="334"/>
                    <a:pt x="452" y="335"/>
                  </a:cubicBezTo>
                  <a:cubicBezTo>
                    <a:pt x="453" y="335"/>
                    <a:pt x="453" y="335"/>
                    <a:pt x="453" y="335"/>
                  </a:cubicBezTo>
                  <a:cubicBezTo>
                    <a:pt x="461" y="338"/>
                    <a:pt x="469" y="340"/>
                    <a:pt x="478" y="340"/>
                  </a:cubicBezTo>
                  <a:cubicBezTo>
                    <a:pt x="516" y="340"/>
                    <a:pt x="547" y="309"/>
                    <a:pt x="547" y="270"/>
                  </a:cubicBezTo>
                  <a:cubicBezTo>
                    <a:pt x="547" y="231"/>
                    <a:pt x="516" y="200"/>
                    <a:pt x="478" y="200"/>
                  </a:cubicBezTo>
                  <a:cubicBezTo>
                    <a:pt x="468" y="200"/>
                    <a:pt x="458" y="202"/>
                    <a:pt x="450" y="206"/>
                  </a:cubicBezTo>
                  <a:cubicBezTo>
                    <a:pt x="450" y="206"/>
                    <a:pt x="450" y="206"/>
                    <a:pt x="450" y="206"/>
                  </a:cubicBezTo>
                  <a:cubicBezTo>
                    <a:pt x="449" y="206"/>
                    <a:pt x="449" y="206"/>
                    <a:pt x="449" y="206"/>
                  </a:cubicBezTo>
                  <a:cubicBezTo>
                    <a:pt x="446" y="208"/>
                    <a:pt x="444" y="209"/>
                    <a:pt x="442" y="210"/>
                  </a:cubicBezTo>
                  <a:cubicBezTo>
                    <a:pt x="441" y="210"/>
                    <a:pt x="441" y="211"/>
                    <a:pt x="440" y="211"/>
                  </a:cubicBezTo>
                  <a:cubicBezTo>
                    <a:pt x="438" y="213"/>
                    <a:pt x="435" y="215"/>
                    <a:pt x="433" y="216"/>
                  </a:cubicBezTo>
                  <a:cubicBezTo>
                    <a:pt x="433" y="217"/>
                    <a:pt x="432" y="217"/>
                    <a:pt x="432" y="217"/>
                  </a:cubicBezTo>
                  <a:cubicBezTo>
                    <a:pt x="430" y="219"/>
                    <a:pt x="428" y="221"/>
                    <a:pt x="426" y="223"/>
                  </a:cubicBezTo>
                  <a:cubicBezTo>
                    <a:pt x="426" y="223"/>
                    <a:pt x="425" y="224"/>
                    <a:pt x="425" y="224"/>
                  </a:cubicBezTo>
                  <a:close/>
                  <a:moveTo>
                    <a:pt x="314" y="140"/>
                  </a:moveTo>
                  <a:lnTo>
                    <a:pt x="314" y="140"/>
                  </a:lnTo>
                  <a:cubicBezTo>
                    <a:pt x="353" y="140"/>
                    <a:pt x="384" y="108"/>
                    <a:pt x="384" y="70"/>
                  </a:cubicBezTo>
                  <a:cubicBezTo>
                    <a:pt x="384" y="31"/>
                    <a:pt x="353" y="0"/>
                    <a:pt x="314" y="0"/>
                  </a:cubicBezTo>
                  <a:cubicBezTo>
                    <a:pt x="275" y="0"/>
                    <a:pt x="244" y="31"/>
                    <a:pt x="244" y="70"/>
                  </a:cubicBezTo>
                  <a:cubicBezTo>
                    <a:pt x="244" y="108"/>
                    <a:pt x="275" y="140"/>
                    <a:pt x="314" y="140"/>
                  </a:cubicBezTo>
                  <a:close/>
                  <a:moveTo>
                    <a:pt x="379" y="336"/>
                  </a:moveTo>
                  <a:lnTo>
                    <a:pt x="379" y="336"/>
                  </a:lnTo>
                  <a:lnTo>
                    <a:pt x="379" y="283"/>
                  </a:lnTo>
                  <a:cubicBezTo>
                    <a:pt x="379" y="279"/>
                    <a:pt x="378" y="274"/>
                    <a:pt x="378" y="270"/>
                  </a:cubicBezTo>
                  <a:cubicBezTo>
                    <a:pt x="378" y="266"/>
                    <a:pt x="379" y="262"/>
                    <a:pt x="379" y="257"/>
                  </a:cubicBezTo>
                  <a:lnTo>
                    <a:pt x="379" y="254"/>
                  </a:lnTo>
                  <a:lnTo>
                    <a:pt x="380" y="254"/>
                  </a:lnTo>
                  <a:cubicBezTo>
                    <a:pt x="385" y="223"/>
                    <a:pt x="404" y="197"/>
                    <a:pt x="431" y="183"/>
                  </a:cubicBezTo>
                  <a:cubicBezTo>
                    <a:pt x="412" y="165"/>
                    <a:pt x="387" y="154"/>
                    <a:pt x="359" y="154"/>
                  </a:cubicBezTo>
                  <a:lnTo>
                    <a:pt x="269" y="154"/>
                  </a:lnTo>
                  <a:cubicBezTo>
                    <a:pt x="241" y="154"/>
                    <a:pt x="216" y="165"/>
                    <a:pt x="197" y="183"/>
                  </a:cubicBezTo>
                  <a:cubicBezTo>
                    <a:pt x="228" y="199"/>
                    <a:pt x="250" y="232"/>
                    <a:pt x="250" y="270"/>
                  </a:cubicBezTo>
                  <a:cubicBezTo>
                    <a:pt x="250" y="278"/>
                    <a:pt x="249" y="285"/>
                    <a:pt x="247" y="293"/>
                  </a:cubicBezTo>
                  <a:lnTo>
                    <a:pt x="247" y="335"/>
                  </a:lnTo>
                  <a:cubicBezTo>
                    <a:pt x="276" y="347"/>
                    <a:pt x="299" y="369"/>
                    <a:pt x="314" y="396"/>
                  </a:cubicBezTo>
                  <a:cubicBezTo>
                    <a:pt x="328" y="369"/>
                    <a:pt x="352" y="348"/>
                    <a:pt x="379" y="336"/>
                  </a:cubicBezTo>
                  <a:close/>
                  <a:moveTo>
                    <a:pt x="282" y="400"/>
                  </a:moveTo>
                  <a:lnTo>
                    <a:pt x="282" y="400"/>
                  </a:lnTo>
                  <a:cubicBezTo>
                    <a:pt x="280" y="397"/>
                    <a:pt x="278" y="394"/>
                    <a:pt x="275" y="391"/>
                  </a:cubicBezTo>
                  <a:cubicBezTo>
                    <a:pt x="275" y="390"/>
                    <a:pt x="274" y="390"/>
                    <a:pt x="274" y="390"/>
                  </a:cubicBezTo>
                  <a:cubicBezTo>
                    <a:pt x="272" y="387"/>
                    <a:pt x="270" y="385"/>
                    <a:pt x="267" y="382"/>
                  </a:cubicBezTo>
                  <a:cubicBezTo>
                    <a:pt x="267" y="382"/>
                    <a:pt x="266" y="382"/>
                    <a:pt x="266" y="381"/>
                  </a:cubicBezTo>
                  <a:cubicBezTo>
                    <a:pt x="263" y="379"/>
                    <a:pt x="261" y="377"/>
                    <a:pt x="258" y="375"/>
                  </a:cubicBezTo>
                  <a:cubicBezTo>
                    <a:pt x="257" y="374"/>
                    <a:pt x="257" y="374"/>
                    <a:pt x="257" y="374"/>
                  </a:cubicBezTo>
                  <a:cubicBezTo>
                    <a:pt x="247" y="367"/>
                    <a:pt x="237" y="362"/>
                    <a:pt x="225" y="359"/>
                  </a:cubicBezTo>
                  <a:cubicBezTo>
                    <a:pt x="223" y="358"/>
                    <a:pt x="220" y="357"/>
                    <a:pt x="218" y="357"/>
                  </a:cubicBezTo>
                  <a:cubicBezTo>
                    <a:pt x="217" y="356"/>
                    <a:pt x="215" y="356"/>
                    <a:pt x="214" y="356"/>
                  </a:cubicBezTo>
                  <a:cubicBezTo>
                    <a:pt x="212" y="356"/>
                    <a:pt x="210" y="355"/>
                    <a:pt x="208" y="355"/>
                  </a:cubicBezTo>
                  <a:cubicBezTo>
                    <a:pt x="207" y="355"/>
                    <a:pt x="206" y="355"/>
                    <a:pt x="205" y="355"/>
                  </a:cubicBezTo>
                  <a:cubicBezTo>
                    <a:pt x="202" y="354"/>
                    <a:pt x="199" y="354"/>
                    <a:pt x="195" y="354"/>
                  </a:cubicBezTo>
                  <a:lnTo>
                    <a:pt x="105" y="354"/>
                  </a:lnTo>
                  <a:cubicBezTo>
                    <a:pt x="47" y="354"/>
                    <a:pt x="0" y="401"/>
                    <a:pt x="0" y="460"/>
                  </a:cubicBezTo>
                  <a:lnTo>
                    <a:pt x="0" y="600"/>
                  </a:lnTo>
                  <a:lnTo>
                    <a:pt x="62" y="600"/>
                  </a:lnTo>
                  <a:lnTo>
                    <a:pt x="62" y="454"/>
                  </a:lnTo>
                  <a:lnTo>
                    <a:pt x="83" y="454"/>
                  </a:lnTo>
                  <a:lnTo>
                    <a:pt x="83" y="600"/>
                  </a:lnTo>
                  <a:lnTo>
                    <a:pt x="216" y="600"/>
                  </a:lnTo>
                  <a:lnTo>
                    <a:pt x="216" y="454"/>
                  </a:lnTo>
                  <a:lnTo>
                    <a:pt x="237" y="454"/>
                  </a:lnTo>
                  <a:lnTo>
                    <a:pt x="237" y="600"/>
                  </a:lnTo>
                  <a:lnTo>
                    <a:pt x="301" y="600"/>
                  </a:lnTo>
                  <a:lnTo>
                    <a:pt x="301" y="460"/>
                  </a:lnTo>
                  <a:cubicBezTo>
                    <a:pt x="301" y="437"/>
                    <a:pt x="294" y="417"/>
                    <a:pt x="282" y="400"/>
                  </a:cubicBezTo>
                  <a:cubicBezTo>
                    <a:pt x="282" y="400"/>
                    <a:pt x="282" y="400"/>
                    <a:pt x="282" y="400"/>
                  </a:cubicBezTo>
                  <a:close/>
                  <a:moveTo>
                    <a:pt x="523" y="354"/>
                  </a:moveTo>
                  <a:lnTo>
                    <a:pt x="523" y="354"/>
                  </a:lnTo>
                  <a:lnTo>
                    <a:pt x="433" y="354"/>
                  </a:lnTo>
                  <a:cubicBezTo>
                    <a:pt x="429" y="354"/>
                    <a:pt x="426" y="354"/>
                    <a:pt x="423" y="355"/>
                  </a:cubicBezTo>
                  <a:cubicBezTo>
                    <a:pt x="422" y="355"/>
                    <a:pt x="421" y="355"/>
                    <a:pt x="420" y="355"/>
                  </a:cubicBezTo>
                  <a:cubicBezTo>
                    <a:pt x="418" y="355"/>
                    <a:pt x="415" y="356"/>
                    <a:pt x="413" y="356"/>
                  </a:cubicBezTo>
                  <a:cubicBezTo>
                    <a:pt x="412" y="356"/>
                    <a:pt x="411" y="356"/>
                    <a:pt x="410" y="357"/>
                  </a:cubicBezTo>
                  <a:cubicBezTo>
                    <a:pt x="408" y="357"/>
                    <a:pt x="405" y="358"/>
                    <a:pt x="403" y="358"/>
                  </a:cubicBezTo>
                  <a:cubicBezTo>
                    <a:pt x="387" y="363"/>
                    <a:pt x="373" y="371"/>
                    <a:pt x="361" y="382"/>
                  </a:cubicBezTo>
                  <a:cubicBezTo>
                    <a:pt x="361" y="382"/>
                    <a:pt x="361" y="382"/>
                    <a:pt x="361" y="383"/>
                  </a:cubicBezTo>
                  <a:cubicBezTo>
                    <a:pt x="358" y="385"/>
                    <a:pt x="356" y="388"/>
                    <a:pt x="353" y="390"/>
                  </a:cubicBezTo>
                  <a:cubicBezTo>
                    <a:pt x="353" y="390"/>
                    <a:pt x="353" y="391"/>
                    <a:pt x="353" y="391"/>
                  </a:cubicBezTo>
                  <a:cubicBezTo>
                    <a:pt x="337" y="409"/>
                    <a:pt x="327" y="433"/>
                    <a:pt x="327" y="460"/>
                  </a:cubicBezTo>
                  <a:lnTo>
                    <a:pt x="327" y="600"/>
                  </a:lnTo>
                  <a:lnTo>
                    <a:pt x="389" y="600"/>
                  </a:lnTo>
                  <a:lnTo>
                    <a:pt x="389" y="454"/>
                  </a:lnTo>
                  <a:lnTo>
                    <a:pt x="410" y="454"/>
                  </a:lnTo>
                  <a:lnTo>
                    <a:pt x="410" y="600"/>
                  </a:lnTo>
                  <a:lnTo>
                    <a:pt x="543" y="600"/>
                  </a:lnTo>
                  <a:lnTo>
                    <a:pt x="543" y="454"/>
                  </a:lnTo>
                  <a:lnTo>
                    <a:pt x="564" y="454"/>
                  </a:lnTo>
                  <a:lnTo>
                    <a:pt x="564" y="600"/>
                  </a:lnTo>
                  <a:lnTo>
                    <a:pt x="628" y="600"/>
                  </a:lnTo>
                  <a:lnTo>
                    <a:pt x="628" y="460"/>
                  </a:lnTo>
                  <a:cubicBezTo>
                    <a:pt x="628" y="401"/>
                    <a:pt x="581" y="354"/>
                    <a:pt x="523" y="354"/>
                  </a:cubicBezTo>
                  <a:close/>
                  <a:moveTo>
                    <a:pt x="151" y="340"/>
                  </a:moveTo>
                  <a:lnTo>
                    <a:pt x="151" y="340"/>
                  </a:lnTo>
                  <a:cubicBezTo>
                    <a:pt x="159" y="340"/>
                    <a:pt x="167" y="338"/>
                    <a:pt x="175" y="335"/>
                  </a:cubicBezTo>
                  <a:cubicBezTo>
                    <a:pt x="175" y="335"/>
                    <a:pt x="175" y="335"/>
                    <a:pt x="176" y="335"/>
                  </a:cubicBezTo>
                  <a:cubicBezTo>
                    <a:pt x="179" y="334"/>
                    <a:pt x="183" y="332"/>
                    <a:pt x="186" y="330"/>
                  </a:cubicBezTo>
                  <a:cubicBezTo>
                    <a:pt x="186" y="330"/>
                    <a:pt x="186" y="330"/>
                    <a:pt x="186" y="330"/>
                  </a:cubicBezTo>
                  <a:cubicBezTo>
                    <a:pt x="190" y="328"/>
                    <a:pt x="193" y="326"/>
                    <a:pt x="196" y="323"/>
                  </a:cubicBezTo>
                  <a:cubicBezTo>
                    <a:pt x="196" y="323"/>
                    <a:pt x="196" y="323"/>
                    <a:pt x="196" y="323"/>
                  </a:cubicBezTo>
                  <a:cubicBezTo>
                    <a:pt x="202" y="318"/>
                    <a:pt x="206" y="312"/>
                    <a:pt x="210" y="306"/>
                  </a:cubicBezTo>
                  <a:cubicBezTo>
                    <a:pt x="211" y="305"/>
                    <a:pt x="211" y="305"/>
                    <a:pt x="211" y="304"/>
                  </a:cubicBezTo>
                  <a:cubicBezTo>
                    <a:pt x="213" y="301"/>
                    <a:pt x="214" y="298"/>
                    <a:pt x="216" y="295"/>
                  </a:cubicBezTo>
                  <a:cubicBezTo>
                    <a:pt x="216" y="294"/>
                    <a:pt x="216" y="294"/>
                    <a:pt x="216" y="293"/>
                  </a:cubicBezTo>
                  <a:cubicBezTo>
                    <a:pt x="217" y="290"/>
                    <a:pt x="218" y="287"/>
                    <a:pt x="219" y="283"/>
                  </a:cubicBezTo>
                  <a:cubicBezTo>
                    <a:pt x="219" y="282"/>
                    <a:pt x="219" y="282"/>
                    <a:pt x="219" y="281"/>
                  </a:cubicBezTo>
                  <a:cubicBezTo>
                    <a:pt x="220" y="278"/>
                    <a:pt x="220" y="274"/>
                    <a:pt x="220" y="270"/>
                  </a:cubicBezTo>
                  <a:cubicBezTo>
                    <a:pt x="220" y="267"/>
                    <a:pt x="220" y="264"/>
                    <a:pt x="220" y="261"/>
                  </a:cubicBezTo>
                  <a:cubicBezTo>
                    <a:pt x="219" y="260"/>
                    <a:pt x="219" y="259"/>
                    <a:pt x="219" y="258"/>
                  </a:cubicBezTo>
                  <a:cubicBezTo>
                    <a:pt x="219" y="255"/>
                    <a:pt x="218" y="252"/>
                    <a:pt x="217" y="250"/>
                  </a:cubicBezTo>
                  <a:cubicBezTo>
                    <a:pt x="217" y="249"/>
                    <a:pt x="217" y="249"/>
                    <a:pt x="217" y="249"/>
                  </a:cubicBezTo>
                  <a:cubicBezTo>
                    <a:pt x="216" y="246"/>
                    <a:pt x="215" y="244"/>
                    <a:pt x="214" y="241"/>
                  </a:cubicBezTo>
                  <a:cubicBezTo>
                    <a:pt x="214" y="240"/>
                    <a:pt x="213" y="240"/>
                    <a:pt x="213" y="239"/>
                  </a:cubicBezTo>
                  <a:cubicBezTo>
                    <a:pt x="212" y="236"/>
                    <a:pt x="210" y="234"/>
                    <a:pt x="209" y="231"/>
                  </a:cubicBezTo>
                  <a:lnTo>
                    <a:pt x="208" y="231"/>
                  </a:lnTo>
                  <a:cubicBezTo>
                    <a:pt x="207" y="229"/>
                    <a:pt x="205" y="226"/>
                    <a:pt x="203" y="224"/>
                  </a:cubicBezTo>
                  <a:cubicBezTo>
                    <a:pt x="203" y="224"/>
                    <a:pt x="202" y="223"/>
                    <a:pt x="202" y="223"/>
                  </a:cubicBezTo>
                  <a:cubicBezTo>
                    <a:pt x="200" y="221"/>
                    <a:pt x="198" y="219"/>
                    <a:pt x="195" y="217"/>
                  </a:cubicBezTo>
                  <a:cubicBezTo>
                    <a:pt x="195" y="217"/>
                    <a:pt x="195" y="217"/>
                    <a:pt x="195" y="216"/>
                  </a:cubicBezTo>
                  <a:cubicBezTo>
                    <a:pt x="193" y="215"/>
                    <a:pt x="190" y="213"/>
                    <a:pt x="188" y="211"/>
                  </a:cubicBezTo>
                  <a:cubicBezTo>
                    <a:pt x="187" y="211"/>
                    <a:pt x="187" y="210"/>
                    <a:pt x="186" y="210"/>
                  </a:cubicBezTo>
                  <a:cubicBezTo>
                    <a:pt x="184" y="209"/>
                    <a:pt x="181" y="207"/>
                    <a:pt x="179" y="206"/>
                  </a:cubicBezTo>
                  <a:cubicBezTo>
                    <a:pt x="179" y="206"/>
                    <a:pt x="178" y="206"/>
                    <a:pt x="178" y="206"/>
                  </a:cubicBezTo>
                  <a:cubicBezTo>
                    <a:pt x="170" y="202"/>
                    <a:pt x="160" y="200"/>
                    <a:pt x="151" y="200"/>
                  </a:cubicBezTo>
                  <a:cubicBezTo>
                    <a:pt x="112" y="200"/>
                    <a:pt x="81" y="231"/>
                    <a:pt x="81" y="270"/>
                  </a:cubicBezTo>
                  <a:cubicBezTo>
                    <a:pt x="81" y="309"/>
                    <a:pt x="112" y="340"/>
                    <a:pt x="151" y="340"/>
                  </a:cubicBezTo>
                  <a:close/>
                </a:path>
              </a:pathLst>
            </a:custGeom>
            <a:blipFill>
              <a:blip r:embed="rId8"/>
              <a:stretch>
                <a:fillRect/>
              </a:stretch>
            </a:blipFill>
            <a:ln>
              <a:noFill/>
            </a:ln>
          </p:spPr>
          <p:txBody>
            <a:bodyPr vert="horz" wrap="square" lIns="91440" tIns="45720" rIns="91440" bIns="45720" numCol="1" anchor="t" anchorCtr="0" compatLnSpc="1"/>
            <a:lstStyle/>
            <a:p>
              <a:endParaRPr lang="zh-CN" altLang="en-US">
                <a:solidFill>
                  <a:schemeClr val="accent2"/>
                </a:solidFill>
              </a:endParaRPr>
            </a:p>
          </p:txBody>
        </p:sp>
        <p:sp>
          <p:nvSpPr>
            <p:cNvPr id="14" name="TextBox 12"/>
            <p:cNvSpPr txBox="1"/>
            <p:nvPr/>
          </p:nvSpPr>
          <p:spPr>
            <a:xfrm>
              <a:off x="8334661" y="2092801"/>
              <a:ext cx="3783598" cy="830997"/>
            </a:xfrm>
            <a:prstGeom prst="rect">
              <a:avLst/>
            </a:prstGeom>
            <a:noFill/>
          </p:spPr>
          <p:txBody>
            <a:bodyPr wrap="square" rtlCol="0">
              <a:spAutoFit/>
            </a:bodyPr>
            <a:lstStyle/>
            <a:p>
              <a:pPr>
                <a:lnSpc>
                  <a:spcPct val="150000"/>
                </a:lnSpc>
              </a:pPr>
              <a:r>
                <a:rPr lang="zh-CN" altLang="en-US" sz="1600" dirty="0" smtClean="0">
                  <a:solidFill>
                    <a:srgbClr val="FFFFFF"/>
                  </a:solidFill>
                  <a:latin typeface="微软雅黑" panose="020B0503020204020204" pitchFamily="34" charset="-122"/>
                  <a:ea typeface="微软雅黑" panose="020B0503020204020204" pitchFamily="34" charset="-122"/>
                </a:rPr>
                <a:t>这里输入简单的文字概述里</a:t>
              </a:r>
              <a:r>
                <a:rPr lang="zh-CN" altLang="en-US" sz="1600" dirty="0">
                  <a:solidFill>
                    <a:srgbClr val="FFFFFF"/>
                  </a:solidFill>
                  <a:latin typeface="微软雅黑" panose="020B0503020204020204" pitchFamily="34" charset="-122"/>
                  <a:ea typeface="微软雅黑" panose="020B0503020204020204" pitchFamily="34" charset="-122"/>
                </a:rPr>
                <a:t>输入</a:t>
              </a:r>
              <a:r>
                <a:rPr lang="zh-CN" altLang="en-US" sz="1600" dirty="0" smtClean="0">
                  <a:solidFill>
                    <a:srgbClr val="FFFFFF"/>
                  </a:solidFill>
                  <a:latin typeface="微软雅黑" panose="020B0503020204020204" pitchFamily="34" charset="-122"/>
                  <a:ea typeface="微软雅黑" panose="020B0503020204020204" pitchFamily="34" charset="-122"/>
                </a:rPr>
                <a:t>简单文字概述这里</a:t>
              </a:r>
              <a:r>
                <a:rPr lang="zh-CN" altLang="en-US" sz="1600" dirty="0">
                  <a:solidFill>
                    <a:srgbClr val="FFFFFF"/>
                  </a:solidFill>
                  <a:latin typeface="微软雅黑" panose="020B0503020204020204" pitchFamily="34" charset="-122"/>
                  <a:ea typeface="微软雅黑" panose="020B0503020204020204" pitchFamily="34" charset="-122"/>
                </a:rPr>
                <a:t>简单输入简单</a:t>
              </a:r>
              <a:r>
                <a:rPr lang="zh-CN" altLang="en-US" sz="1600" dirty="0" smtClean="0">
                  <a:solidFill>
                    <a:srgbClr val="FFFFFF"/>
                  </a:solidFill>
                  <a:latin typeface="微软雅黑" panose="020B0503020204020204" pitchFamily="34" charset="-122"/>
                  <a:ea typeface="微软雅黑" panose="020B0503020204020204" pitchFamily="34" charset="-122"/>
                </a:rPr>
                <a:t>文字</a:t>
              </a:r>
              <a:endParaRPr lang="en-US" altLang="zh-CN" sz="1600" dirty="0" smtClean="0">
                <a:solidFill>
                  <a:srgbClr val="FFFFFF"/>
                </a:solidFill>
                <a:latin typeface="微软雅黑" panose="020B0503020204020204" pitchFamily="34" charset="-122"/>
                <a:ea typeface="微软雅黑" panose="020B0503020204020204" pitchFamily="34" charset="-122"/>
              </a:endParaRPr>
            </a:p>
          </p:txBody>
        </p:sp>
      </p:grpSp>
      <p:grpSp>
        <p:nvGrpSpPr>
          <p:cNvPr id="15" name="组合 14"/>
          <p:cNvGrpSpPr/>
          <p:nvPr/>
        </p:nvGrpSpPr>
        <p:grpSpPr>
          <a:xfrm>
            <a:off x="7146388" y="3094465"/>
            <a:ext cx="5045612" cy="1016386"/>
            <a:chOff x="7146388" y="3094465"/>
            <a:chExt cx="5045612" cy="1016386"/>
          </a:xfrm>
        </p:grpSpPr>
        <p:sp>
          <p:nvSpPr>
            <p:cNvPr id="16" name="任意多边形 15"/>
            <p:cNvSpPr/>
            <p:nvPr/>
          </p:nvSpPr>
          <p:spPr>
            <a:xfrm>
              <a:off x="7146388" y="3094465"/>
              <a:ext cx="5045612" cy="1016386"/>
            </a:xfrm>
            <a:custGeom>
              <a:avLst/>
              <a:gdLst>
                <a:gd name="connsiteX0" fmla="*/ 566002 w 5345723"/>
                <a:gd name="connsiteY0" fmla="*/ 106419 h 1076840"/>
                <a:gd name="connsiteX1" fmla="*/ 134002 w 5345723"/>
                <a:gd name="connsiteY1" fmla="*/ 538419 h 1076840"/>
                <a:gd name="connsiteX2" fmla="*/ 566002 w 5345723"/>
                <a:gd name="connsiteY2" fmla="*/ 970419 h 1076840"/>
                <a:gd name="connsiteX3" fmla="*/ 998002 w 5345723"/>
                <a:gd name="connsiteY3" fmla="*/ 538419 h 1076840"/>
                <a:gd name="connsiteX4" fmla="*/ 566002 w 5345723"/>
                <a:gd name="connsiteY4" fmla="*/ 106419 h 1076840"/>
                <a:gd name="connsiteX5" fmla="*/ 538420 w 5345723"/>
                <a:gd name="connsiteY5" fmla="*/ 0 h 1076840"/>
                <a:gd name="connsiteX6" fmla="*/ 5290295 w 5345723"/>
                <a:gd name="connsiteY6" fmla="*/ 0 h 1076840"/>
                <a:gd name="connsiteX7" fmla="*/ 5345723 w 5345723"/>
                <a:gd name="connsiteY7" fmla="*/ 5588 h 1076840"/>
                <a:gd name="connsiteX8" fmla="*/ 5345723 w 5345723"/>
                <a:gd name="connsiteY8" fmla="*/ 1071252 h 1076840"/>
                <a:gd name="connsiteX9" fmla="*/ 5290294 w 5345723"/>
                <a:gd name="connsiteY9" fmla="*/ 1076840 h 1076840"/>
                <a:gd name="connsiteX10" fmla="*/ 538420 w 5345723"/>
                <a:gd name="connsiteY10" fmla="*/ 1076839 h 1076840"/>
                <a:gd name="connsiteX11" fmla="*/ 10939 w 5345723"/>
                <a:gd name="connsiteY11" fmla="*/ 646929 h 1076840"/>
                <a:gd name="connsiteX12" fmla="*/ 0 w 5345723"/>
                <a:gd name="connsiteY12" fmla="*/ 538420 h 1076840"/>
                <a:gd name="connsiteX13" fmla="*/ 10939 w 5345723"/>
                <a:gd name="connsiteY13" fmla="*/ 429910 h 1076840"/>
                <a:gd name="connsiteX14" fmla="*/ 538420 w 5345723"/>
                <a:gd name="connsiteY14" fmla="*/ 0 h 1076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345723" h="1076840">
                  <a:moveTo>
                    <a:pt x="566002" y="106419"/>
                  </a:moveTo>
                  <a:cubicBezTo>
                    <a:pt x="327415" y="106419"/>
                    <a:pt x="134002" y="299832"/>
                    <a:pt x="134002" y="538419"/>
                  </a:cubicBezTo>
                  <a:cubicBezTo>
                    <a:pt x="134002" y="777006"/>
                    <a:pt x="327415" y="970419"/>
                    <a:pt x="566002" y="970419"/>
                  </a:cubicBezTo>
                  <a:cubicBezTo>
                    <a:pt x="804589" y="970419"/>
                    <a:pt x="998002" y="777006"/>
                    <a:pt x="998002" y="538419"/>
                  </a:cubicBezTo>
                  <a:cubicBezTo>
                    <a:pt x="998002" y="299832"/>
                    <a:pt x="804589" y="106419"/>
                    <a:pt x="566002" y="106419"/>
                  </a:cubicBezTo>
                  <a:close/>
                  <a:moveTo>
                    <a:pt x="538420" y="0"/>
                  </a:moveTo>
                  <a:lnTo>
                    <a:pt x="5290295" y="0"/>
                  </a:lnTo>
                  <a:lnTo>
                    <a:pt x="5345723" y="5588"/>
                  </a:lnTo>
                  <a:lnTo>
                    <a:pt x="5345723" y="1071252"/>
                  </a:lnTo>
                  <a:lnTo>
                    <a:pt x="5290294" y="1076840"/>
                  </a:lnTo>
                  <a:lnTo>
                    <a:pt x="538420" y="1076839"/>
                  </a:lnTo>
                  <a:cubicBezTo>
                    <a:pt x="278229" y="1076839"/>
                    <a:pt x="61145" y="892278"/>
                    <a:pt x="10939" y="646929"/>
                  </a:cubicBezTo>
                  <a:lnTo>
                    <a:pt x="0" y="538420"/>
                  </a:lnTo>
                  <a:lnTo>
                    <a:pt x="10939" y="429910"/>
                  </a:lnTo>
                  <a:cubicBezTo>
                    <a:pt x="61145" y="184561"/>
                    <a:pt x="278229" y="0"/>
                    <a:pt x="538420" y="0"/>
                  </a:cubicBezTo>
                  <a:close/>
                </a:path>
              </a:pathLst>
            </a:custGeom>
            <a:blipFill>
              <a:blip r:embed="rId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Freeform 26"/>
            <p:cNvSpPr>
              <a:spLocks noEditPoints="1"/>
            </p:cNvSpPr>
            <p:nvPr/>
          </p:nvSpPr>
          <p:spPr bwMode="auto">
            <a:xfrm>
              <a:off x="7490872" y="3404387"/>
              <a:ext cx="377431" cy="396542"/>
            </a:xfrm>
            <a:custGeom>
              <a:avLst/>
              <a:gdLst>
                <a:gd name="T0" fmla="*/ 139 w 577"/>
                <a:gd name="T1" fmla="*/ 87 h 609"/>
                <a:gd name="T2" fmla="*/ 27 w 577"/>
                <a:gd name="T3" fmla="*/ 87 h 609"/>
                <a:gd name="T4" fmla="*/ 27 w 577"/>
                <a:gd name="T5" fmla="*/ 48 h 609"/>
                <a:gd name="T6" fmla="*/ 139 w 577"/>
                <a:gd name="T7" fmla="*/ 48 h 609"/>
                <a:gd name="T8" fmla="*/ 139 w 577"/>
                <a:gd name="T9" fmla="*/ 87 h 609"/>
                <a:gd name="T10" fmla="*/ 139 w 577"/>
                <a:gd name="T11" fmla="*/ 179 h 609"/>
                <a:gd name="T12" fmla="*/ 27 w 577"/>
                <a:gd name="T13" fmla="*/ 179 h 609"/>
                <a:gd name="T14" fmla="*/ 27 w 577"/>
                <a:gd name="T15" fmla="*/ 140 h 609"/>
                <a:gd name="T16" fmla="*/ 139 w 577"/>
                <a:gd name="T17" fmla="*/ 140 h 609"/>
                <a:gd name="T18" fmla="*/ 139 w 577"/>
                <a:gd name="T19" fmla="*/ 179 h 609"/>
                <a:gd name="T20" fmla="*/ 139 w 577"/>
                <a:gd name="T21" fmla="*/ 271 h 609"/>
                <a:gd name="T22" fmla="*/ 27 w 577"/>
                <a:gd name="T23" fmla="*/ 271 h 609"/>
                <a:gd name="T24" fmla="*/ 27 w 577"/>
                <a:gd name="T25" fmla="*/ 232 h 609"/>
                <a:gd name="T26" fmla="*/ 139 w 577"/>
                <a:gd name="T27" fmla="*/ 232 h 609"/>
                <a:gd name="T28" fmla="*/ 139 w 577"/>
                <a:gd name="T29" fmla="*/ 271 h 609"/>
                <a:gd name="T30" fmla="*/ 0 w 577"/>
                <a:gd name="T31" fmla="*/ 609 h 609"/>
                <a:gd name="T32" fmla="*/ 166 w 577"/>
                <a:gd name="T33" fmla="*/ 609 h 609"/>
                <a:gd name="T34" fmla="*/ 166 w 577"/>
                <a:gd name="T35" fmla="*/ 0 h 609"/>
                <a:gd name="T36" fmla="*/ 0 w 577"/>
                <a:gd name="T37" fmla="*/ 0 h 609"/>
                <a:gd name="T38" fmla="*/ 0 w 577"/>
                <a:gd name="T39" fmla="*/ 609 h 609"/>
                <a:gd name="T40" fmla="*/ 344 w 577"/>
                <a:gd name="T41" fmla="*/ 87 h 609"/>
                <a:gd name="T42" fmla="*/ 232 w 577"/>
                <a:gd name="T43" fmla="*/ 87 h 609"/>
                <a:gd name="T44" fmla="*/ 232 w 577"/>
                <a:gd name="T45" fmla="*/ 48 h 609"/>
                <a:gd name="T46" fmla="*/ 344 w 577"/>
                <a:gd name="T47" fmla="*/ 48 h 609"/>
                <a:gd name="T48" fmla="*/ 344 w 577"/>
                <a:gd name="T49" fmla="*/ 87 h 609"/>
                <a:gd name="T50" fmla="*/ 344 w 577"/>
                <a:gd name="T51" fmla="*/ 179 h 609"/>
                <a:gd name="T52" fmla="*/ 232 w 577"/>
                <a:gd name="T53" fmla="*/ 179 h 609"/>
                <a:gd name="T54" fmla="*/ 232 w 577"/>
                <a:gd name="T55" fmla="*/ 140 h 609"/>
                <a:gd name="T56" fmla="*/ 344 w 577"/>
                <a:gd name="T57" fmla="*/ 140 h 609"/>
                <a:gd name="T58" fmla="*/ 344 w 577"/>
                <a:gd name="T59" fmla="*/ 179 h 609"/>
                <a:gd name="T60" fmla="*/ 344 w 577"/>
                <a:gd name="T61" fmla="*/ 271 h 609"/>
                <a:gd name="T62" fmla="*/ 232 w 577"/>
                <a:gd name="T63" fmla="*/ 271 h 609"/>
                <a:gd name="T64" fmla="*/ 232 w 577"/>
                <a:gd name="T65" fmla="*/ 232 h 609"/>
                <a:gd name="T66" fmla="*/ 344 w 577"/>
                <a:gd name="T67" fmla="*/ 232 h 609"/>
                <a:gd name="T68" fmla="*/ 344 w 577"/>
                <a:gd name="T69" fmla="*/ 271 h 609"/>
                <a:gd name="T70" fmla="*/ 205 w 577"/>
                <a:gd name="T71" fmla="*/ 609 h 609"/>
                <a:gd name="T72" fmla="*/ 371 w 577"/>
                <a:gd name="T73" fmla="*/ 609 h 609"/>
                <a:gd name="T74" fmla="*/ 371 w 577"/>
                <a:gd name="T75" fmla="*/ 0 h 609"/>
                <a:gd name="T76" fmla="*/ 205 w 577"/>
                <a:gd name="T77" fmla="*/ 0 h 609"/>
                <a:gd name="T78" fmla="*/ 205 w 577"/>
                <a:gd name="T79" fmla="*/ 609 h 609"/>
                <a:gd name="T80" fmla="*/ 549 w 577"/>
                <a:gd name="T81" fmla="*/ 87 h 609"/>
                <a:gd name="T82" fmla="*/ 437 w 577"/>
                <a:gd name="T83" fmla="*/ 87 h 609"/>
                <a:gd name="T84" fmla="*/ 437 w 577"/>
                <a:gd name="T85" fmla="*/ 48 h 609"/>
                <a:gd name="T86" fmla="*/ 549 w 577"/>
                <a:gd name="T87" fmla="*/ 48 h 609"/>
                <a:gd name="T88" fmla="*/ 549 w 577"/>
                <a:gd name="T89" fmla="*/ 87 h 609"/>
                <a:gd name="T90" fmla="*/ 549 w 577"/>
                <a:gd name="T91" fmla="*/ 179 h 609"/>
                <a:gd name="T92" fmla="*/ 437 w 577"/>
                <a:gd name="T93" fmla="*/ 179 h 609"/>
                <a:gd name="T94" fmla="*/ 437 w 577"/>
                <a:gd name="T95" fmla="*/ 140 h 609"/>
                <a:gd name="T96" fmla="*/ 549 w 577"/>
                <a:gd name="T97" fmla="*/ 140 h 609"/>
                <a:gd name="T98" fmla="*/ 549 w 577"/>
                <a:gd name="T99" fmla="*/ 179 h 609"/>
                <a:gd name="T100" fmla="*/ 549 w 577"/>
                <a:gd name="T101" fmla="*/ 271 h 609"/>
                <a:gd name="T102" fmla="*/ 437 w 577"/>
                <a:gd name="T103" fmla="*/ 271 h 609"/>
                <a:gd name="T104" fmla="*/ 437 w 577"/>
                <a:gd name="T105" fmla="*/ 232 h 609"/>
                <a:gd name="T106" fmla="*/ 549 w 577"/>
                <a:gd name="T107" fmla="*/ 232 h 609"/>
                <a:gd name="T108" fmla="*/ 549 w 577"/>
                <a:gd name="T109" fmla="*/ 271 h 609"/>
                <a:gd name="T110" fmla="*/ 410 w 577"/>
                <a:gd name="T111" fmla="*/ 609 h 609"/>
                <a:gd name="T112" fmla="*/ 577 w 577"/>
                <a:gd name="T113" fmla="*/ 609 h 609"/>
                <a:gd name="T114" fmla="*/ 577 w 577"/>
                <a:gd name="T115" fmla="*/ 0 h 609"/>
                <a:gd name="T116" fmla="*/ 410 w 577"/>
                <a:gd name="T117" fmla="*/ 0 h 609"/>
                <a:gd name="T118" fmla="*/ 410 w 577"/>
                <a:gd name="T119" fmla="*/ 609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77" h="609">
                  <a:moveTo>
                    <a:pt x="139" y="87"/>
                  </a:moveTo>
                  <a:lnTo>
                    <a:pt x="27" y="87"/>
                  </a:lnTo>
                  <a:lnTo>
                    <a:pt x="27" y="48"/>
                  </a:lnTo>
                  <a:lnTo>
                    <a:pt x="139" y="48"/>
                  </a:lnTo>
                  <a:lnTo>
                    <a:pt x="139" y="87"/>
                  </a:lnTo>
                  <a:close/>
                  <a:moveTo>
                    <a:pt x="139" y="179"/>
                  </a:moveTo>
                  <a:lnTo>
                    <a:pt x="27" y="179"/>
                  </a:lnTo>
                  <a:lnTo>
                    <a:pt x="27" y="140"/>
                  </a:lnTo>
                  <a:lnTo>
                    <a:pt x="139" y="140"/>
                  </a:lnTo>
                  <a:lnTo>
                    <a:pt x="139" y="179"/>
                  </a:lnTo>
                  <a:close/>
                  <a:moveTo>
                    <a:pt x="139" y="271"/>
                  </a:moveTo>
                  <a:lnTo>
                    <a:pt x="27" y="271"/>
                  </a:lnTo>
                  <a:lnTo>
                    <a:pt x="27" y="232"/>
                  </a:lnTo>
                  <a:lnTo>
                    <a:pt x="139" y="232"/>
                  </a:lnTo>
                  <a:lnTo>
                    <a:pt x="139" y="271"/>
                  </a:lnTo>
                  <a:close/>
                  <a:moveTo>
                    <a:pt x="0" y="609"/>
                  </a:moveTo>
                  <a:lnTo>
                    <a:pt x="166" y="609"/>
                  </a:lnTo>
                  <a:lnTo>
                    <a:pt x="166" y="0"/>
                  </a:lnTo>
                  <a:lnTo>
                    <a:pt x="0" y="0"/>
                  </a:lnTo>
                  <a:lnTo>
                    <a:pt x="0" y="609"/>
                  </a:lnTo>
                  <a:close/>
                  <a:moveTo>
                    <a:pt x="344" y="87"/>
                  </a:moveTo>
                  <a:lnTo>
                    <a:pt x="232" y="87"/>
                  </a:lnTo>
                  <a:lnTo>
                    <a:pt x="232" y="48"/>
                  </a:lnTo>
                  <a:lnTo>
                    <a:pt x="344" y="48"/>
                  </a:lnTo>
                  <a:lnTo>
                    <a:pt x="344" y="87"/>
                  </a:lnTo>
                  <a:close/>
                  <a:moveTo>
                    <a:pt x="344" y="179"/>
                  </a:moveTo>
                  <a:lnTo>
                    <a:pt x="232" y="179"/>
                  </a:lnTo>
                  <a:lnTo>
                    <a:pt x="232" y="140"/>
                  </a:lnTo>
                  <a:lnTo>
                    <a:pt x="344" y="140"/>
                  </a:lnTo>
                  <a:lnTo>
                    <a:pt x="344" y="179"/>
                  </a:lnTo>
                  <a:close/>
                  <a:moveTo>
                    <a:pt x="344" y="271"/>
                  </a:moveTo>
                  <a:lnTo>
                    <a:pt x="232" y="271"/>
                  </a:lnTo>
                  <a:lnTo>
                    <a:pt x="232" y="232"/>
                  </a:lnTo>
                  <a:lnTo>
                    <a:pt x="344" y="232"/>
                  </a:lnTo>
                  <a:lnTo>
                    <a:pt x="344" y="271"/>
                  </a:lnTo>
                  <a:close/>
                  <a:moveTo>
                    <a:pt x="205" y="609"/>
                  </a:moveTo>
                  <a:lnTo>
                    <a:pt x="371" y="609"/>
                  </a:lnTo>
                  <a:lnTo>
                    <a:pt x="371" y="0"/>
                  </a:lnTo>
                  <a:lnTo>
                    <a:pt x="205" y="0"/>
                  </a:lnTo>
                  <a:lnTo>
                    <a:pt x="205" y="609"/>
                  </a:lnTo>
                  <a:close/>
                  <a:moveTo>
                    <a:pt x="549" y="87"/>
                  </a:moveTo>
                  <a:lnTo>
                    <a:pt x="437" y="87"/>
                  </a:lnTo>
                  <a:lnTo>
                    <a:pt x="437" y="48"/>
                  </a:lnTo>
                  <a:lnTo>
                    <a:pt x="549" y="48"/>
                  </a:lnTo>
                  <a:lnTo>
                    <a:pt x="549" y="87"/>
                  </a:lnTo>
                  <a:close/>
                  <a:moveTo>
                    <a:pt x="549" y="179"/>
                  </a:moveTo>
                  <a:lnTo>
                    <a:pt x="437" y="179"/>
                  </a:lnTo>
                  <a:lnTo>
                    <a:pt x="437" y="140"/>
                  </a:lnTo>
                  <a:lnTo>
                    <a:pt x="549" y="140"/>
                  </a:lnTo>
                  <a:lnTo>
                    <a:pt x="549" y="179"/>
                  </a:lnTo>
                  <a:close/>
                  <a:moveTo>
                    <a:pt x="549" y="271"/>
                  </a:moveTo>
                  <a:lnTo>
                    <a:pt x="437" y="271"/>
                  </a:lnTo>
                  <a:lnTo>
                    <a:pt x="437" y="232"/>
                  </a:lnTo>
                  <a:lnTo>
                    <a:pt x="549" y="232"/>
                  </a:lnTo>
                  <a:lnTo>
                    <a:pt x="549" y="271"/>
                  </a:lnTo>
                  <a:close/>
                  <a:moveTo>
                    <a:pt x="410" y="609"/>
                  </a:moveTo>
                  <a:lnTo>
                    <a:pt x="577" y="609"/>
                  </a:lnTo>
                  <a:lnTo>
                    <a:pt x="577" y="0"/>
                  </a:lnTo>
                  <a:lnTo>
                    <a:pt x="410" y="0"/>
                  </a:lnTo>
                  <a:lnTo>
                    <a:pt x="410" y="609"/>
                  </a:lnTo>
                  <a:close/>
                </a:path>
              </a:pathLst>
            </a:custGeom>
            <a:blipFill>
              <a:blip r:embed="rId9"/>
              <a:stretch>
                <a:fillRect/>
              </a:stretch>
            </a:blipFill>
            <a:ln>
              <a:noFill/>
            </a:ln>
          </p:spPr>
          <p:txBody>
            <a:bodyPr vert="horz" wrap="square" lIns="91440" tIns="45720" rIns="91440" bIns="45720" numCol="1" anchor="t" anchorCtr="0" compatLnSpc="1"/>
            <a:lstStyle/>
            <a:p>
              <a:endParaRPr lang="zh-CN" altLang="en-US">
                <a:solidFill>
                  <a:schemeClr val="accent2"/>
                </a:solidFill>
              </a:endParaRPr>
            </a:p>
          </p:txBody>
        </p:sp>
        <p:sp>
          <p:nvSpPr>
            <p:cNvPr id="18" name="TextBox 12"/>
            <p:cNvSpPr txBox="1"/>
            <p:nvPr/>
          </p:nvSpPr>
          <p:spPr>
            <a:xfrm>
              <a:off x="8334661" y="3187159"/>
              <a:ext cx="3783598" cy="830997"/>
            </a:xfrm>
            <a:prstGeom prst="rect">
              <a:avLst/>
            </a:prstGeom>
            <a:noFill/>
          </p:spPr>
          <p:txBody>
            <a:bodyPr wrap="square" rtlCol="0">
              <a:spAutoFit/>
            </a:bodyPr>
            <a:lstStyle/>
            <a:p>
              <a:pPr>
                <a:lnSpc>
                  <a:spcPct val="150000"/>
                </a:lnSpc>
              </a:pPr>
              <a:r>
                <a:rPr lang="zh-CN" altLang="en-US" sz="1600" dirty="0" smtClean="0">
                  <a:solidFill>
                    <a:srgbClr val="FFFFFF"/>
                  </a:solidFill>
                  <a:latin typeface="微软雅黑" panose="020B0503020204020204" pitchFamily="34" charset="-122"/>
                  <a:ea typeface="微软雅黑" panose="020B0503020204020204" pitchFamily="34" charset="-122"/>
                </a:rPr>
                <a:t>这里输入简单的文字概述里</a:t>
              </a:r>
              <a:r>
                <a:rPr lang="zh-CN" altLang="en-US" sz="1600" dirty="0">
                  <a:solidFill>
                    <a:srgbClr val="FFFFFF"/>
                  </a:solidFill>
                  <a:latin typeface="微软雅黑" panose="020B0503020204020204" pitchFamily="34" charset="-122"/>
                  <a:ea typeface="微软雅黑" panose="020B0503020204020204" pitchFamily="34" charset="-122"/>
                </a:rPr>
                <a:t>输入</a:t>
              </a:r>
              <a:r>
                <a:rPr lang="zh-CN" altLang="en-US" sz="1600" dirty="0" smtClean="0">
                  <a:solidFill>
                    <a:srgbClr val="FFFFFF"/>
                  </a:solidFill>
                  <a:latin typeface="微软雅黑" panose="020B0503020204020204" pitchFamily="34" charset="-122"/>
                  <a:ea typeface="微软雅黑" panose="020B0503020204020204" pitchFamily="34" charset="-122"/>
                </a:rPr>
                <a:t>简单文字概述这里</a:t>
              </a:r>
              <a:r>
                <a:rPr lang="zh-CN" altLang="en-US" sz="1600" dirty="0">
                  <a:solidFill>
                    <a:srgbClr val="FFFFFF"/>
                  </a:solidFill>
                  <a:latin typeface="微软雅黑" panose="020B0503020204020204" pitchFamily="34" charset="-122"/>
                  <a:ea typeface="微软雅黑" panose="020B0503020204020204" pitchFamily="34" charset="-122"/>
                </a:rPr>
                <a:t>简单输入简单</a:t>
              </a:r>
              <a:r>
                <a:rPr lang="zh-CN" altLang="en-US" sz="1600" dirty="0" smtClean="0">
                  <a:solidFill>
                    <a:srgbClr val="FFFFFF"/>
                  </a:solidFill>
                  <a:latin typeface="微软雅黑" panose="020B0503020204020204" pitchFamily="34" charset="-122"/>
                  <a:ea typeface="微软雅黑" panose="020B0503020204020204" pitchFamily="34" charset="-122"/>
                </a:rPr>
                <a:t>文字</a:t>
              </a:r>
              <a:endParaRPr lang="en-US" altLang="zh-CN" sz="1600" dirty="0" smtClean="0">
                <a:solidFill>
                  <a:srgbClr val="FFFFFF"/>
                </a:solidFill>
                <a:latin typeface="微软雅黑" panose="020B0503020204020204" pitchFamily="34" charset="-122"/>
                <a:ea typeface="微软雅黑" panose="020B0503020204020204" pitchFamily="34" charset="-122"/>
              </a:endParaRPr>
            </a:p>
          </p:txBody>
        </p:sp>
      </p:grpSp>
      <p:grpSp>
        <p:nvGrpSpPr>
          <p:cNvPr id="20" name="组合 19"/>
          <p:cNvGrpSpPr/>
          <p:nvPr/>
        </p:nvGrpSpPr>
        <p:grpSpPr>
          <a:xfrm>
            <a:off x="7146388" y="4188823"/>
            <a:ext cx="5045612" cy="1016386"/>
            <a:chOff x="7146388" y="4188823"/>
            <a:chExt cx="5045612" cy="1016386"/>
          </a:xfrm>
        </p:grpSpPr>
        <p:sp>
          <p:nvSpPr>
            <p:cNvPr id="22" name="任意多边形 21"/>
            <p:cNvSpPr/>
            <p:nvPr/>
          </p:nvSpPr>
          <p:spPr>
            <a:xfrm>
              <a:off x="7146388" y="4188823"/>
              <a:ext cx="5045612" cy="1016386"/>
            </a:xfrm>
            <a:custGeom>
              <a:avLst/>
              <a:gdLst>
                <a:gd name="connsiteX0" fmla="*/ 566002 w 5345723"/>
                <a:gd name="connsiteY0" fmla="*/ 106419 h 1076840"/>
                <a:gd name="connsiteX1" fmla="*/ 134002 w 5345723"/>
                <a:gd name="connsiteY1" fmla="*/ 538419 h 1076840"/>
                <a:gd name="connsiteX2" fmla="*/ 566002 w 5345723"/>
                <a:gd name="connsiteY2" fmla="*/ 970419 h 1076840"/>
                <a:gd name="connsiteX3" fmla="*/ 998002 w 5345723"/>
                <a:gd name="connsiteY3" fmla="*/ 538419 h 1076840"/>
                <a:gd name="connsiteX4" fmla="*/ 566002 w 5345723"/>
                <a:gd name="connsiteY4" fmla="*/ 106419 h 1076840"/>
                <a:gd name="connsiteX5" fmla="*/ 538420 w 5345723"/>
                <a:gd name="connsiteY5" fmla="*/ 0 h 1076840"/>
                <a:gd name="connsiteX6" fmla="*/ 5290295 w 5345723"/>
                <a:gd name="connsiteY6" fmla="*/ 0 h 1076840"/>
                <a:gd name="connsiteX7" fmla="*/ 5345723 w 5345723"/>
                <a:gd name="connsiteY7" fmla="*/ 5588 h 1076840"/>
                <a:gd name="connsiteX8" fmla="*/ 5345723 w 5345723"/>
                <a:gd name="connsiteY8" fmla="*/ 1071252 h 1076840"/>
                <a:gd name="connsiteX9" fmla="*/ 5290294 w 5345723"/>
                <a:gd name="connsiteY9" fmla="*/ 1076840 h 1076840"/>
                <a:gd name="connsiteX10" fmla="*/ 538420 w 5345723"/>
                <a:gd name="connsiteY10" fmla="*/ 1076839 h 1076840"/>
                <a:gd name="connsiteX11" fmla="*/ 10939 w 5345723"/>
                <a:gd name="connsiteY11" fmla="*/ 646929 h 1076840"/>
                <a:gd name="connsiteX12" fmla="*/ 0 w 5345723"/>
                <a:gd name="connsiteY12" fmla="*/ 538420 h 1076840"/>
                <a:gd name="connsiteX13" fmla="*/ 10939 w 5345723"/>
                <a:gd name="connsiteY13" fmla="*/ 429910 h 1076840"/>
                <a:gd name="connsiteX14" fmla="*/ 538420 w 5345723"/>
                <a:gd name="connsiteY14" fmla="*/ 0 h 1076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345723" h="1076840">
                  <a:moveTo>
                    <a:pt x="566002" y="106419"/>
                  </a:moveTo>
                  <a:cubicBezTo>
                    <a:pt x="327415" y="106419"/>
                    <a:pt x="134002" y="299832"/>
                    <a:pt x="134002" y="538419"/>
                  </a:cubicBezTo>
                  <a:cubicBezTo>
                    <a:pt x="134002" y="777006"/>
                    <a:pt x="327415" y="970419"/>
                    <a:pt x="566002" y="970419"/>
                  </a:cubicBezTo>
                  <a:cubicBezTo>
                    <a:pt x="804589" y="970419"/>
                    <a:pt x="998002" y="777006"/>
                    <a:pt x="998002" y="538419"/>
                  </a:cubicBezTo>
                  <a:cubicBezTo>
                    <a:pt x="998002" y="299832"/>
                    <a:pt x="804589" y="106419"/>
                    <a:pt x="566002" y="106419"/>
                  </a:cubicBezTo>
                  <a:close/>
                  <a:moveTo>
                    <a:pt x="538420" y="0"/>
                  </a:moveTo>
                  <a:lnTo>
                    <a:pt x="5290295" y="0"/>
                  </a:lnTo>
                  <a:lnTo>
                    <a:pt x="5345723" y="5588"/>
                  </a:lnTo>
                  <a:lnTo>
                    <a:pt x="5345723" y="1071252"/>
                  </a:lnTo>
                  <a:lnTo>
                    <a:pt x="5290294" y="1076840"/>
                  </a:lnTo>
                  <a:lnTo>
                    <a:pt x="538420" y="1076839"/>
                  </a:lnTo>
                  <a:cubicBezTo>
                    <a:pt x="278229" y="1076839"/>
                    <a:pt x="61145" y="892278"/>
                    <a:pt x="10939" y="646929"/>
                  </a:cubicBezTo>
                  <a:lnTo>
                    <a:pt x="0" y="538420"/>
                  </a:lnTo>
                  <a:lnTo>
                    <a:pt x="10939" y="429910"/>
                  </a:lnTo>
                  <a:cubicBezTo>
                    <a:pt x="61145" y="184561"/>
                    <a:pt x="278229" y="0"/>
                    <a:pt x="538420" y="0"/>
                  </a:cubicBezTo>
                  <a:close/>
                </a:path>
              </a:pathLst>
            </a:custGeom>
            <a:blipFill>
              <a:blip r:embed="rId8"/>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Freeform 31"/>
            <p:cNvSpPr>
              <a:spLocks noEditPoints="1"/>
            </p:cNvSpPr>
            <p:nvPr/>
          </p:nvSpPr>
          <p:spPr bwMode="auto">
            <a:xfrm>
              <a:off x="7521534" y="4481030"/>
              <a:ext cx="346769" cy="436089"/>
            </a:xfrm>
            <a:custGeom>
              <a:avLst/>
              <a:gdLst>
                <a:gd name="T0" fmla="*/ 82 w 484"/>
                <a:gd name="T1" fmla="*/ 166 h 606"/>
                <a:gd name="T2" fmla="*/ 82 w 484"/>
                <a:gd name="T3" fmla="*/ 186 h 606"/>
                <a:gd name="T4" fmla="*/ 331 w 484"/>
                <a:gd name="T5" fmla="*/ 193 h 606"/>
                <a:gd name="T6" fmla="*/ 331 w 484"/>
                <a:gd name="T7" fmla="*/ 173 h 606"/>
                <a:gd name="T8" fmla="*/ 387 w 484"/>
                <a:gd name="T9" fmla="*/ 556 h 606"/>
                <a:gd name="T10" fmla="*/ 388 w 484"/>
                <a:gd name="T11" fmla="*/ 564 h 606"/>
                <a:gd name="T12" fmla="*/ 418 w 484"/>
                <a:gd name="T13" fmla="*/ 594 h 606"/>
                <a:gd name="T14" fmla="*/ 474 w 484"/>
                <a:gd name="T15" fmla="*/ 581 h 606"/>
                <a:gd name="T16" fmla="*/ 474 w 484"/>
                <a:gd name="T17" fmla="*/ 531 h 606"/>
                <a:gd name="T18" fmla="*/ 444 w 484"/>
                <a:gd name="T19" fmla="*/ 501 h 606"/>
                <a:gd name="T20" fmla="*/ 418 w 484"/>
                <a:gd name="T21" fmla="*/ 519 h 606"/>
                <a:gd name="T22" fmla="*/ 384 w 484"/>
                <a:gd name="T23" fmla="*/ 553 h 606"/>
                <a:gd name="T24" fmla="*/ 218 w 484"/>
                <a:gd name="T25" fmla="*/ 354 h 606"/>
                <a:gd name="T26" fmla="*/ 229 w 484"/>
                <a:gd name="T27" fmla="*/ 336 h 606"/>
                <a:gd name="T28" fmla="*/ 207 w 484"/>
                <a:gd name="T29" fmla="*/ 320 h 606"/>
                <a:gd name="T30" fmla="*/ 207 w 484"/>
                <a:gd name="T31" fmla="*/ 327 h 606"/>
                <a:gd name="T32" fmla="*/ 246 w 484"/>
                <a:gd name="T33" fmla="*/ 422 h 606"/>
                <a:gd name="T34" fmla="*/ 297 w 484"/>
                <a:gd name="T35" fmla="*/ 364 h 606"/>
                <a:gd name="T36" fmla="*/ 296 w 484"/>
                <a:gd name="T37" fmla="*/ 357 h 606"/>
                <a:gd name="T38" fmla="*/ 224 w 484"/>
                <a:gd name="T39" fmla="*/ 362 h 606"/>
                <a:gd name="T40" fmla="*/ 224 w 484"/>
                <a:gd name="T41" fmla="*/ 368 h 606"/>
                <a:gd name="T42" fmla="*/ 246 w 484"/>
                <a:gd name="T43" fmla="*/ 422 h 606"/>
                <a:gd name="T44" fmla="*/ 429 w 484"/>
                <a:gd name="T45" fmla="*/ 493 h 606"/>
                <a:gd name="T46" fmla="*/ 429 w 484"/>
                <a:gd name="T47" fmla="*/ 487 h 606"/>
                <a:gd name="T48" fmla="*/ 394 w 484"/>
                <a:gd name="T49" fmla="*/ 451 h 606"/>
                <a:gd name="T50" fmla="*/ 256 w 484"/>
                <a:gd name="T51" fmla="*/ 425 h 606"/>
                <a:gd name="T52" fmla="*/ 256 w 484"/>
                <a:gd name="T53" fmla="*/ 432 h 606"/>
                <a:gd name="T54" fmla="*/ 354 w 484"/>
                <a:gd name="T55" fmla="*/ 530 h 606"/>
                <a:gd name="T56" fmla="*/ 395 w 484"/>
                <a:gd name="T57" fmla="*/ 528 h 606"/>
                <a:gd name="T58" fmla="*/ 20 w 484"/>
                <a:gd name="T59" fmla="*/ 150 h 606"/>
                <a:gd name="T60" fmla="*/ 89 w 484"/>
                <a:gd name="T61" fmla="*/ 152 h 606"/>
                <a:gd name="T62" fmla="*/ 141 w 484"/>
                <a:gd name="T63" fmla="*/ 100 h 606"/>
                <a:gd name="T64" fmla="*/ 141 w 484"/>
                <a:gd name="T65" fmla="*/ 93 h 606"/>
                <a:gd name="T66" fmla="*/ 383 w 484"/>
                <a:gd name="T67" fmla="*/ 27 h 606"/>
                <a:gd name="T68" fmla="*/ 394 w 484"/>
                <a:gd name="T69" fmla="*/ 422 h 606"/>
                <a:gd name="T70" fmla="*/ 414 w 484"/>
                <a:gd name="T71" fmla="*/ 449 h 606"/>
                <a:gd name="T72" fmla="*/ 414 w 484"/>
                <a:gd name="T73" fmla="*/ 39 h 606"/>
                <a:gd name="T74" fmla="*/ 383 w 484"/>
                <a:gd name="T75" fmla="*/ 0 h 606"/>
                <a:gd name="T76" fmla="*/ 121 w 484"/>
                <a:gd name="T77" fmla="*/ 2 h 606"/>
                <a:gd name="T78" fmla="*/ 0 w 484"/>
                <a:gd name="T79" fmla="*/ 123 h 606"/>
                <a:gd name="T80" fmla="*/ 0 w 484"/>
                <a:gd name="T81" fmla="*/ 492 h 606"/>
                <a:gd name="T82" fmla="*/ 32 w 484"/>
                <a:gd name="T83" fmla="*/ 530 h 606"/>
                <a:gd name="T84" fmla="*/ 319 w 484"/>
                <a:gd name="T85" fmla="*/ 524 h 606"/>
                <a:gd name="T86" fmla="*/ 305 w 484"/>
                <a:gd name="T87" fmla="*/ 503 h 606"/>
                <a:gd name="T88" fmla="*/ 20 w 484"/>
                <a:gd name="T89" fmla="*/ 492 h 606"/>
                <a:gd name="T90" fmla="*/ 20 w 484"/>
                <a:gd name="T91" fmla="*/ 150 h 606"/>
                <a:gd name="T92" fmla="*/ 156 w 484"/>
                <a:gd name="T93" fmla="*/ 321 h 606"/>
                <a:gd name="T94" fmla="*/ 156 w 484"/>
                <a:gd name="T95" fmla="*/ 301 h 606"/>
                <a:gd name="T96" fmla="*/ 82 w 484"/>
                <a:gd name="T97" fmla="*/ 294 h 606"/>
                <a:gd name="T98" fmla="*/ 82 w 484"/>
                <a:gd name="T99" fmla="*/ 315 h 606"/>
                <a:gd name="T100" fmla="*/ 82 w 484"/>
                <a:gd name="T101" fmla="*/ 272 h 606"/>
                <a:gd name="T102" fmla="*/ 331 w 484"/>
                <a:gd name="T103" fmla="*/ 279 h 606"/>
                <a:gd name="T104" fmla="*/ 331 w 484"/>
                <a:gd name="T105" fmla="*/ 258 h 606"/>
                <a:gd name="T106" fmla="*/ 82 w 484"/>
                <a:gd name="T107" fmla="*/ 252 h 606"/>
                <a:gd name="T108" fmla="*/ 82 w 484"/>
                <a:gd name="T109" fmla="*/ 272 h 606"/>
                <a:gd name="T110" fmla="*/ 82 w 484"/>
                <a:gd name="T111" fmla="*/ 236 h 606"/>
                <a:gd name="T112" fmla="*/ 331 w 484"/>
                <a:gd name="T113" fmla="*/ 229 h 606"/>
                <a:gd name="T114" fmla="*/ 331 w 484"/>
                <a:gd name="T115" fmla="*/ 209 h 606"/>
                <a:gd name="T116" fmla="*/ 82 w 484"/>
                <a:gd name="T117" fmla="*/ 216 h 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84" h="606">
                  <a:moveTo>
                    <a:pt x="331" y="166"/>
                  </a:moveTo>
                  <a:lnTo>
                    <a:pt x="82" y="166"/>
                  </a:lnTo>
                  <a:lnTo>
                    <a:pt x="82" y="173"/>
                  </a:lnTo>
                  <a:lnTo>
                    <a:pt x="82" y="186"/>
                  </a:lnTo>
                  <a:lnTo>
                    <a:pt x="82" y="193"/>
                  </a:lnTo>
                  <a:lnTo>
                    <a:pt x="331" y="193"/>
                  </a:lnTo>
                  <a:lnTo>
                    <a:pt x="331" y="186"/>
                  </a:lnTo>
                  <a:lnTo>
                    <a:pt x="331" y="173"/>
                  </a:lnTo>
                  <a:lnTo>
                    <a:pt x="331" y="166"/>
                  </a:lnTo>
                  <a:close/>
                  <a:moveTo>
                    <a:pt x="387" y="556"/>
                  </a:moveTo>
                  <a:lnTo>
                    <a:pt x="384" y="560"/>
                  </a:lnTo>
                  <a:lnTo>
                    <a:pt x="388" y="564"/>
                  </a:lnTo>
                  <a:lnTo>
                    <a:pt x="408" y="583"/>
                  </a:lnTo>
                  <a:lnTo>
                    <a:pt x="418" y="594"/>
                  </a:lnTo>
                  <a:cubicBezTo>
                    <a:pt x="430" y="606"/>
                    <a:pt x="450" y="606"/>
                    <a:pt x="462" y="594"/>
                  </a:cubicBezTo>
                  <a:lnTo>
                    <a:pt x="474" y="581"/>
                  </a:lnTo>
                  <a:cubicBezTo>
                    <a:pt x="481" y="575"/>
                    <a:pt x="484" y="565"/>
                    <a:pt x="483" y="556"/>
                  </a:cubicBezTo>
                  <a:cubicBezTo>
                    <a:pt x="484" y="547"/>
                    <a:pt x="481" y="538"/>
                    <a:pt x="474" y="531"/>
                  </a:cubicBezTo>
                  <a:lnTo>
                    <a:pt x="462" y="519"/>
                  </a:lnTo>
                  <a:lnTo>
                    <a:pt x="444" y="501"/>
                  </a:lnTo>
                  <a:lnTo>
                    <a:pt x="440" y="497"/>
                  </a:lnTo>
                  <a:lnTo>
                    <a:pt x="418" y="519"/>
                  </a:lnTo>
                  <a:lnTo>
                    <a:pt x="412" y="525"/>
                  </a:lnTo>
                  <a:lnTo>
                    <a:pt x="384" y="553"/>
                  </a:lnTo>
                  <a:lnTo>
                    <a:pt x="387" y="556"/>
                  </a:lnTo>
                  <a:close/>
                  <a:moveTo>
                    <a:pt x="218" y="354"/>
                  </a:moveTo>
                  <a:lnTo>
                    <a:pt x="234" y="338"/>
                  </a:lnTo>
                  <a:lnTo>
                    <a:pt x="229" y="336"/>
                  </a:lnTo>
                  <a:lnTo>
                    <a:pt x="234" y="331"/>
                  </a:lnTo>
                  <a:lnTo>
                    <a:pt x="207" y="320"/>
                  </a:lnTo>
                  <a:lnTo>
                    <a:pt x="211" y="328"/>
                  </a:lnTo>
                  <a:lnTo>
                    <a:pt x="207" y="327"/>
                  </a:lnTo>
                  <a:lnTo>
                    <a:pt x="218" y="354"/>
                  </a:lnTo>
                  <a:close/>
                  <a:moveTo>
                    <a:pt x="246" y="422"/>
                  </a:moveTo>
                  <a:lnTo>
                    <a:pt x="302" y="366"/>
                  </a:lnTo>
                  <a:lnTo>
                    <a:pt x="297" y="364"/>
                  </a:lnTo>
                  <a:lnTo>
                    <a:pt x="302" y="359"/>
                  </a:lnTo>
                  <a:lnTo>
                    <a:pt x="296" y="357"/>
                  </a:lnTo>
                  <a:lnTo>
                    <a:pt x="249" y="337"/>
                  </a:lnTo>
                  <a:lnTo>
                    <a:pt x="224" y="362"/>
                  </a:lnTo>
                  <a:lnTo>
                    <a:pt x="226" y="366"/>
                  </a:lnTo>
                  <a:lnTo>
                    <a:pt x="224" y="368"/>
                  </a:lnTo>
                  <a:lnTo>
                    <a:pt x="243" y="416"/>
                  </a:lnTo>
                  <a:lnTo>
                    <a:pt x="246" y="422"/>
                  </a:lnTo>
                  <a:close/>
                  <a:moveTo>
                    <a:pt x="412" y="511"/>
                  </a:moveTo>
                  <a:lnTo>
                    <a:pt x="429" y="493"/>
                  </a:lnTo>
                  <a:lnTo>
                    <a:pt x="426" y="490"/>
                  </a:lnTo>
                  <a:lnTo>
                    <a:pt x="429" y="487"/>
                  </a:lnTo>
                  <a:lnTo>
                    <a:pt x="414" y="472"/>
                  </a:lnTo>
                  <a:lnTo>
                    <a:pt x="394" y="451"/>
                  </a:lnTo>
                  <a:lnTo>
                    <a:pt x="312" y="369"/>
                  </a:lnTo>
                  <a:lnTo>
                    <a:pt x="256" y="425"/>
                  </a:lnTo>
                  <a:lnTo>
                    <a:pt x="260" y="429"/>
                  </a:lnTo>
                  <a:lnTo>
                    <a:pt x="256" y="432"/>
                  </a:lnTo>
                  <a:lnTo>
                    <a:pt x="334" y="510"/>
                  </a:lnTo>
                  <a:lnTo>
                    <a:pt x="354" y="530"/>
                  </a:lnTo>
                  <a:lnTo>
                    <a:pt x="374" y="549"/>
                  </a:lnTo>
                  <a:lnTo>
                    <a:pt x="395" y="528"/>
                  </a:lnTo>
                  <a:lnTo>
                    <a:pt x="412" y="511"/>
                  </a:lnTo>
                  <a:close/>
                  <a:moveTo>
                    <a:pt x="20" y="150"/>
                  </a:moveTo>
                  <a:lnTo>
                    <a:pt x="89" y="152"/>
                  </a:lnTo>
                  <a:lnTo>
                    <a:pt x="89" y="152"/>
                  </a:lnTo>
                  <a:lnTo>
                    <a:pt x="89" y="152"/>
                  </a:lnTo>
                  <a:cubicBezTo>
                    <a:pt x="118" y="152"/>
                    <a:pt x="141" y="129"/>
                    <a:pt x="141" y="100"/>
                  </a:cubicBezTo>
                  <a:lnTo>
                    <a:pt x="141" y="94"/>
                  </a:lnTo>
                  <a:lnTo>
                    <a:pt x="141" y="93"/>
                  </a:lnTo>
                  <a:lnTo>
                    <a:pt x="141" y="27"/>
                  </a:lnTo>
                  <a:lnTo>
                    <a:pt x="383" y="27"/>
                  </a:lnTo>
                  <a:cubicBezTo>
                    <a:pt x="389" y="27"/>
                    <a:pt x="394" y="32"/>
                    <a:pt x="394" y="38"/>
                  </a:cubicBezTo>
                  <a:lnTo>
                    <a:pt x="394" y="422"/>
                  </a:lnTo>
                  <a:lnTo>
                    <a:pt x="394" y="429"/>
                  </a:lnTo>
                  <a:lnTo>
                    <a:pt x="414" y="449"/>
                  </a:lnTo>
                  <a:lnTo>
                    <a:pt x="414" y="443"/>
                  </a:lnTo>
                  <a:lnTo>
                    <a:pt x="414" y="39"/>
                  </a:lnTo>
                  <a:lnTo>
                    <a:pt x="414" y="32"/>
                  </a:lnTo>
                  <a:cubicBezTo>
                    <a:pt x="414" y="14"/>
                    <a:pt x="400" y="0"/>
                    <a:pt x="383" y="0"/>
                  </a:cubicBezTo>
                  <a:lnTo>
                    <a:pt x="123" y="0"/>
                  </a:lnTo>
                  <a:lnTo>
                    <a:pt x="121" y="2"/>
                  </a:lnTo>
                  <a:lnTo>
                    <a:pt x="1" y="122"/>
                  </a:lnTo>
                  <a:lnTo>
                    <a:pt x="0" y="123"/>
                  </a:lnTo>
                  <a:lnTo>
                    <a:pt x="0" y="130"/>
                  </a:lnTo>
                  <a:lnTo>
                    <a:pt x="0" y="492"/>
                  </a:lnTo>
                  <a:lnTo>
                    <a:pt x="0" y="499"/>
                  </a:lnTo>
                  <a:cubicBezTo>
                    <a:pt x="0" y="516"/>
                    <a:pt x="14" y="530"/>
                    <a:pt x="32" y="530"/>
                  </a:cubicBezTo>
                  <a:lnTo>
                    <a:pt x="326" y="530"/>
                  </a:lnTo>
                  <a:lnTo>
                    <a:pt x="319" y="524"/>
                  </a:lnTo>
                  <a:lnTo>
                    <a:pt x="326" y="524"/>
                  </a:lnTo>
                  <a:lnTo>
                    <a:pt x="305" y="503"/>
                  </a:lnTo>
                  <a:lnTo>
                    <a:pt x="32" y="503"/>
                  </a:lnTo>
                  <a:cubicBezTo>
                    <a:pt x="25" y="503"/>
                    <a:pt x="21" y="498"/>
                    <a:pt x="20" y="492"/>
                  </a:cubicBezTo>
                  <a:lnTo>
                    <a:pt x="20" y="492"/>
                  </a:lnTo>
                  <a:lnTo>
                    <a:pt x="20" y="150"/>
                  </a:lnTo>
                  <a:close/>
                  <a:moveTo>
                    <a:pt x="82" y="321"/>
                  </a:moveTo>
                  <a:lnTo>
                    <a:pt x="156" y="321"/>
                  </a:lnTo>
                  <a:lnTo>
                    <a:pt x="156" y="315"/>
                  </a:lnTo>
                  <a:lnTo>
                    <a:pt x="156" y="301"/>
                  </a:lnTo>
                  <a:lnTo>
                    <a:pt x="156" y="294"/>
                  </a:lnTo>
                  <a:lnTo>
                    <a:pt x="82" y="294"/>
                  </a:lnTo>
                  <a:lnTo>
                    <a:pt x="82" y="301"/>
                  </a:lnTo>
                  <a:lnTo>
                    <a:pt x="82" y="315"/>
                  </a:lnTo>
                  <a:lnTo>
                    <a:pt x="82" y="321"/>
                  </a:lnTo>
                  <a:close/>
                  <a:moveTo>
                    <a:pt x="82" y="272"/>
                  </a:moveTo>
                  <a:lnTo>
                    <a:pt x="82" y="279"/>
                  </a:lnTo>
                  <a:lnTo>
                    <a:pt x="331" y="279"/>
                  </a:lnTo>
                  <a:lnTo>
                    <a:pt x="331" y="272"/>
                  </a:lnTo>
                  <a:lnTo>
                    <a:pt x="331" y="258"/>
                  </a:lnTo>
                  <a:lnTo>
                    <a:pt x="331" y="252"/>
                  </a:lnTo>
                  <a:lnTo>
                    <a:pt x="82" y="252"/>
                  </a:lnTo>
                  <a:lnTo>
                    <a:pt x="82" y="258"/>
                  </a:lnTo>
                  <a:lnTo>
                    <a:pt x="82" y="272"/>
                  </a:lnTo>
                  <a:close/>
                  <a:moveTo>
                    <a:pt x="82" y="229"/>
                  </a:moveTo>
                  <a:lnTo>
                    <a:pt x="82" y="236"/>
                  </a:lnTo>
                  <a:lnTo>
                    <a:pt x="331" y="236"/>
                  </a:lnTo>
                  <a:lnTo>
                    <a:pt x="331" y="229"/>
                  </a:lnTo>
                  <a:lnTo>
                    <a:pt x="331" y="216"/>
                  </a:lnTo>
                  <a:lnTo>
                    <a:pt x="331" y="209"/>
                  </a:lnTo>
                  <a:lnTo>
                    <a:pt x="82" y="209"/>
                  </a:lnTo>
                  <a:lnTo>
                    <a:pt x="82" y="216"/>
                  </a:lnTo>
                  <a:lnTo>
                    <a:pt x="82" y="229"/>
                  </a:lnTo>
                  <a:close/>
                </a:path>
              </a:pathLst>
            </a:custGeom>
            <a:blipFill>
              <a:blip r:embed="rId8"/>
              <a:stretch>
                <a:fillRect/>
              </a:stretch>
            </a:blipFill>
            <a:ln>
              <a:noFill/>
            </a:ln>
          </p:spPr>
          <p:txBody>
            <a:bodyPr vert="horz" wrap="square" lIns="91440" tIns="45720" rIns="91440" bIns="45720" numCol="1" anchor="t" anchorCtr="0" compatLnSpc="1"/>
            <a:lstStyle/>
            <a:p>
              <a:endParaRPr lang="zh-CN" altLang="en-US">
                <a:solidFill>
                  <a:schemeClr val="accent2"/>
                </a:solidFill>
              </a:endParaRPr>
            </a:p>
          </p:txBody>
        </p:sp>
        <p:sp>
          <p:nvSpPr>
            <p:cNvPr id="24" name="TextBox 12"/>
            <p:cNvSpPr txBox="1"/>
            <p:nvPr/>
          </p:nvSpPr>
          <p:spPr>
            <a:xfrm>
              <a:off x="8334661" y="4224803"/>
              <a:ext cx="3783598" cy="830997"/>
            </a:xfrm>
            <a:prstGeom prst="rect">
              <a:avLst/>
            </a:prstGeom>
            <a:noFill/>
          </p:spPr>
          <p:txBody>
            <a:bodyPr wrap="square" rtlCol="0">
              <a:spAutoFit/>
            </a:bodyPr>
            <a:lstStyle/>
            <a:p>
              <a:pPr>
                <a:lnSpc>
                  <a:spcPct val="150000"/>
                </a:lnSpc>
              </a:pPr>
              <a:r>
                <a:rPr lang="zh-CN" altLang="en-US" sz="1600" dirty="0" smtClean="0">
                  <a:solidFill>
                    <a:srgbClr val="FFFFFF"/>
                  </a:solidFill>
                  <a:latin typeface="微软雅黑" panose="020B0503020204020204" pitchFamily="34" charset="-122"/>
                  <a:ea typeface="微软雅黑" panose="020B0503020204020204" pitchFamily="34" charset="-122"/>
                </a:rPr>
                <a:t>这里输入简单的文字概述里</a:t>
              </a:r>
              <a:r>
                <a:rPr lang="zh-CN" altLang="en-US" sz="1600" dirty="0">
                  <a:solidFill>
                    <a:srgbClr val="FFFFFF"/>
                  </a:solidFill>
                  <a:latin typeface="微软雅黑" panose="020B0503020204020204" pitchFamily="34" charset="-122"/>
                  <a:ea typeface="微软雅黑" panose="020B0503020204020204" pitchFamily="34" charset="-122"/>
                </a:rPr>
                <a:t>输入</a:t>
              </a:r>
              <a:r>
                <a:rPr lang="zh-CN" altLang="en-US" sz="1600" dirty="0" smtClean="0">
                  <a:solidFill>
                    <a:srgbClr val="FFFFFF"/>
                  </a:solidFill>
                  <a:latin typeface="微软雅黑" panose="020B0503020204020204" pitchFamily="34" charset="-122"/>
                  <a:ea typeface="微软雅黑" panose="020B0503020204020204" pitchFamily="34" charset="-122"/>
                </a:rPr>
                <a:t>简单文字概述这里</a:t>
              </a:r>
              <a:r>
                <a:rPr lang="zh-CN" altLang="en-US" sz="1600" dirty="0">
                  <a:solidFill>
                    <a:srgbClr val="FFFFFF"/>
                  </a:solidFill>
                  <a:latin typeface="微软雅黑" panose="020B0503020204020204" pitchFamily="34" charset="-122"/>
                  <a:ea typeface="微软雅黑" panose="020B0503020204020204" pitchFamily="34" charset="-122"/>
                </a:rPr>
                <a:t>简单输入简单</a:t>
              </a:r>
              <a:r>
                <a:rPr lang="zh-CN" altLang="en-US" sz="1600" dirty="0" smtClean="0">
                  <a:solidFill>
                    <a:srgbClr val="FFFFFF"/>
                  </a:solidFill>
                  <a:latin typeface="微软雅黑" panose="020B0503020204020204" pitchFamily="34" charset="-122"/>
                  <a:ea typeface="微软雅黑" panose="020B0503020204020204" pitchFamily="34" charset="-122"/>
                </a:rPr>
                <a:t>文字</a:t>
              </a:r>
              <a:endParaRPr lang="en-US" altLang="zh-CN" sz="1600" dirty="0" smtClean="0">
                <a:solidFill>
                  <a:srgbClr val="FFFFFF"/>
                </a:solidFill>
                <a:latin typeface="微软雅黑" panose="020B0503020204020204" pitchFamily="34" charset="-122"/>
                <a:ea typeface="微软雅黑" panose="020B0503020204020204" pitchFamily="34" charset="-122"/>
              </a:endParaRPr>
            </a:p>
          </p:txBody>
        </p:sp>
      </p:grpSp>
      <p:grpSp>
        <p:nvGrpSpPr>
          <p:cNvPr id="25" name="组合 24"/>
          <p:cNvGrpSpPr/>
          <p:nvPr/>
        </p:nvGrpSpPr>
        <p:grpSpPr>
          <a:xfrm>
            <a:off x="7146388" y="5283181"/>
            <a:ext cx="5045612" cy="1016386"/>
            <a:chOff x="7146388" y="5283181"/>
            <a:chExt cx="5045612" cy="1016386"/>
          </a:xfrm>
        </p:grpSpPr>
        <p:sp>
          <p:nvSpPr>
            <p:cNvPr id="26" name="任意多边形 25"/>
            <p:cNvSpPr/>
            <p:nvPr/>
          </p:nvSpPr>
          <p:spPr>
            <a:xfrm>
              <a:off x="7146388" y="5283181"/>
              <a:ext cx="5045612" cy="1016386"/>
            </a:xfrm>
            <a:custGeom>
              <a:avLst/>
              <a:gdLst>
                <a:gd name="connsiteX0" fmla="*/ 566002 w 5345723"/>
                <a:gd name="connsiteY0" fmla="*/ 106419 h 1076840"/>
                <a:gd name="connsiteX1" fmla="*/ 134002 w 5345723"/>
                <a:gd name="connsiteY1" fmla="*/ 538419 h 1076840"/>
                <a:gd name="connsiteX2" fmla="*/ 566002 w 5345723"/>
                <a:gd name="connsiteY2" fmla="*/ 970419 h 1076840"/>
                <a:gd name="connsiteX3" fmla="*/ 998002 w 5345723"/>
                <a:gd name="connsiteY3" fmla="*/ 538419 h 1076840"/>
                <a:gd name="connsiteX4" fmla="*/ 566002 w 5345723"/>
                <a:gd name="connsiteY4" fmla="*/ 106419 h 1076840"/>
                <a:gd name="connsiteX5" fmla="*/ 538420 w 5345723"/>
                <a:gd name="connsiteY5" fmla="*/ 0 h 1076840"/>
                <a:gd name="connsiteX6" fmla="*/ 5290295 w 5345723"/>
                <a:gd name="connsiteY6" fmla="*/ 0 h 1076840"/>
                <a:gd name="connsiteX7" fmla="*/ 5345723 w 5345723"/>
                <a:gd name="connsiteY7" fmla="*/ 5588 h 1076840"/>
                <a:gd name="connsiteX8" fmla="*/ 5345723 w 5345723"/>
                <a:gd name="connsiteY8" fmla="*/ 1071252 h 1076840"/>
                <a:gd name="connsiteX9" fmla="*/ 5290294 w 5345723"/>
                <a:gd name="connsiteY9" fmla="*/ 1076840 h 1076840"/>
                <a:gd name="connsiteX10" fmla="*/ 538420 w 5345723"/>
                <a:gd name="connsiteY10" fmla="*/ 1076839 h 1076840"/>
                <a:gd name="connsiteX11" fmla="*/ 10939 w 5345723"/>
                <a:gd name="connsiteY11" fmla="*/ 646929 h 1076840"/>
                <a:gd name="connsiteX12" fmla="*/ 0 w 5345723"/>
                <a:gd name="connsiteY12" fmla="*/ 538420 h 1076840"/>
                <a:gd name="connsiteX13" fmla="*/ 10939 w 5345723"/>
                <a:gd name="connsiteY13" fmla="*/ 429910 h 1076840"/>
                <a:gd name="connsiteX14" fmla="*/ 538420 w 5345723"/>
                <a:gd name="connsiteY14" fmla="*/ 0 h 1076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345723" h="1076840">
                  <a:moveTo>
                    <a:pt x="566002" y="106419"/>
                  </a:moveTo>
                  <a:cubicBezTo>
                    <a:pt x="327415" y="106419"/>
                    <a:pt x="134002" y="299832"/>
                    <a:pt x="134002" y="538419"/>
                  </a:cubicBezTo>
                  <a:cubicBezTo>
                    <a:pt x="134002" y="777006"/>
                    <a:pt x="327415" y="970419"/>
                    <a:pt x="566002" y="970419"/>
                  </a:cubicBezTo>
                  <a:cubicBezTo>
                    <a:pt x="804589" y="970419"/>
                    <a:pt x="998002" y="777006"/>
                    <a:pt x="998002" y="538419"/>
                  </a:cubicBezTo>
                  <a:cubicBezTo>
                    <a:pt x="998002" y="299832"/>
                    <a:pt x="804589" y="106419"/>
                    <a:pt x="566002" y="106419"/>
                  </a:cubicBezTo>
                  <a:close/>
                  <a:moveTo>
                    <a:pt x="538420" y="0"/>
                  </a:moveTo>
                  <a:lnTo>
                    <a:pt x="5290295" y="0"/>
                  </a:lnTo>
                  <a:lnTo>
                    <a:pt x="5345723" y="5588"/>
                  </a:lnTo>
                  <a:lnTo>
                    <a:pt x="5345723" y="1071252"/>
                  </a:lnTo>
                  <a:lnTo>
                    <a:pt x="5290294" y="1076840"/>
                  </a:lnTo>
                  <a:lnTo>
                    <a:pt x="538420" y="1076839"/>
                  </a:lnTo>
                  <a:cubicBezTo>
                    <a:pt x="278229" y="1076839"/>
                    <a:pt x="61145" y="892278"/>
                    <a:pt x="10939" y="646929"/>
                  </a:cubicBezTo>
                  <a:lnTo>
                    <a:pt x="0" y="538420"/>
                  </a:lnTo>
                  <a:lnTo>
                    <a:pt x="10939" y="429910"/>
                  </a:lnTo>
                  <a:cubicBezTo>
                    <a:pt x="61145" y="184561"/>
                    <a:pt x="278229" y="0"/>
                    <a:pt x="538420" y="0"/>
                  </a:cubicBezTo>
                  <a:close/>
                </a:path>
              </a:pathLst>
            </a:custGeom>
            <a:blipFill>
              <a:blip r:embed="rId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Freeform 16"/>
            <p:cNvSpPr>
              <a:spLocks noEditPoints="1"/>
            </p:cNvSpPr>
            <p:nvPr/>
          </p:nvSpPr>
          <p:spPr bwMode="auto">
            <a:xfrm>
              <a:off x="7439829" y="5608665"/>
              <a:ext cx="510180" cy="406852"/>
            </a:xfrm>
            <a:custGeom>
              <a:avLst/>
              <a:gdLst>
                <a:gd name="T0" fmla="*/ 1238 w 1238"/>
                <a:gd name="T1" fmla="*/ 579 h 986"/>
                <a:gd name="T2" fmla="*/ 424 w 1238"/>
                <a:gd name="T3" fmla="*/ 579 h 986"/>
                <a:gd name="T4" fmla="*/ 443 w 1238"/>
                <a:gd name="T5" fmla="*/ 209 h 986"/>
                <a:gd name="T6" fmla="*/ 357 w 1238"/>
                <a:gd name="T7" fmla="*/ 223 h 986"/>
                <a:gd name="T8" fmla="*/ 329 w 1238"/>
                <a:gd name="T9" fmla="*/ 254 h 986"/>
                <a:gd name="T10" fmla="*/ 441 w 1238"/>
                <a:gd name="T11" fmla="*/ 316 h 986"/>
                <a:gd name="T12" fmla="*/ 311 w 1238"/>
                <a:gd name="T13" fmla="*/ 0 h 986"/>
                <a:gd name="T14" fmla="*/ 311 w 1238"/>
                <a:gd name="T15" fmla="*/ 620 h 986"/>
                <a:gd name="T16" fmla="*/ 367 w 1238"/>
                <a:gd name="T17" fmla="*/ 550 h 986"/>
                <a:gd name="T18" fmla="*/ 329 w 1238"/>
                <a:gd name="T19" fmla="*/ 473 h 986"/>
                <a:gd name="T20" fmla="*/ 295 w 1238"/>
                <a:gd name="T21" fmla="*/ 516 h 986"/>
                <a:gd name="T22" fmla="*/ 168 w 1238"/>
                <a:gd name="T23" fmla="*/ 370 h 986"/>
                <a:gd name="T24" fmla="*/ 295 w 1238"/>
                <a:gd name="T25" fmla="*/ 410 h 986"/>
                <a:gd name="T26" fmla="*/ 229 w 1238"/>
                <a:gd name="T27" fmla="*/ 307 h 986"/>
                <a:gd name="T28" fmla="*/ 295 w 1238"/>
                <a:gd name="T29" fmla="*/ 127 h 986"/>
                <a:gd name="T30" fmla="*/ 329 w 1238"/>
                <a:gd name="T31" fmla="*/ 104 h 986"/>
                <a:gd name="T32" fmla="*/ 443 w 1238"/>
                <a:gd name="T33" fmla="*/ 209 h 986"/>
                <a:gd name="T34" fmla="*/ 295 w 1238"/>
                <a:gd name="T35" fmla="*/ 186 h 986"/>
                <a:gd name="T36" fmla="*/ 295 w 1238"/>
                <a:gd name="T37" fmla="*/ 245 h 986"/>
                <a:gd name="T38" fmla="*/ 329 w 1238"/>
                <a:gd name="T39" fmla="*/ 413 h 986"/>
                <a:gd name="T40" fmla="*/ 357 w 1238"/>
                <a:gd name="T41" fmla="*/ 398 h 986"/>
                <a:gd name="T42" fmla="*/ 359 w 1238"/>
                <a:gd name="T43" fmla="*/ 356 h 986"/>
                <a:gd name="T44" fmla="*/ 329 w 1238"/>
                <a:gd name="T45" fmla="*/ 413 h 986"/>
                <a:gd name="T46" fmla="*/ 854 w 1238"/>
                <a:gd name="T47" fmla="*/ 713 h 986"/>
                <a:gd name="T48" fmla="*/ 904 w 1238"/>
                <a:gd name="T49" fmla="*/ 665 h 986"/>
                <a:gd name="T50" fmla="*/ 854 w 1238"/>
                <a:gd name="T51" fmla="*/ 617 h 986"/>
                <a:gd name="T52" fmla="*/ 810 w 1238"/>
                <a:gd name="T53" fmla="*/ 416 h 986"/>
                <a:gd name="T54" fmla="*/ 784 w 1238"/>
                <a:gd name="T55" fmla="*/ 477 h 986"/>
                <a:gd name="T56" fmla="*/ 810 w 1238"/>
                <a:gd name="T57" fmla="*/ 416 h 986"/>
                <a:gd name="T58" fmla="*/ 1004 w 1238"/>
                <a:gd name="T59" fmla="*/ 447 h 986"/>
                <a:gd name="T60" fmla="*/ 854 w 1238"/>
                <a:gd name="T61" fmla="*/ 418 h 986"/>
                <a:gd name="T62" fmla="*/ 977 w 1238"/>
                <a:gd name="T63" fmla="*/ 557 h 986"/>
                <a:gd name="T64" fmla="*/ 854 w 1238"/>
                <a:gd name="T65" fmla="*/ 792 h 986"/>
                <a:gd name="T66" fmla="*/ 810 w 1238"/>
                <a:gd name="T67" fmla="*/ 849 h 986"/>
                <a:gd name="T68" fmla="*/ 643 w 1238"/>
                <a:gd name="T69" fmla="*/ 658 h 986"/>
                <a:gd name="T70" fmla="*/ 810 w 1238"/>
                <a:gd name="T71" fmla="*/ 710 h 986"/>
                <a:gd name="T72" fmla="*/ 724 w 1238"/>
                <a:gd name="T73" fmla="*/ 575 h 986"/>
                <a:gd name="T74" fmla="*/ 810 w 1238"/>
                <a:gd name="T75" fmla="*/ 339 h 986"/>
                <a:gd name="T76" fmla="*/ 854 w 1238"/>
                <a:gd name="T77" fmla="*/ 309 h 986"/>
                <a:gd name="T78" fmla="*/ 1004 w 1238"/>
                <a:gd name="T79" fmla="*/ 447 h 9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38" h="986">
                  <a:moveTo>
                    <a:pt x="831" y="172"/>
                  </a:moveTo>
                  <a:cubicBezTo>
                    <a:pt x="1055" y="172"/>
                    <a:pt x="1238" y="354"/>
                    <a:pt x="1238" y="579"/>
                  </a:cubicBezTo>
                  <a:cubicBezTo>
                    <a:pt x="1238" y="804"/>
                    <a:pt x="1055" y="986"/>
                    <a:pt x="831" y="986"/>
                  </a:cubicBezTo>
                  <a:cubicBezTo>
                    <a:pt x="606" y="986"/>
                    <a:pt x="424" y="804"/>
                    <a:pt x="424" y="579"/>
                  </a:cubicBezTo>
                  <a:cubicBezTo>
                    <a:pt x="424" y="354"/>
                    <a:pt x="606" y="172"/>
                    <a:pt x="831" y="172"/>
                  </a:cubicBezTo>
                  <a:close/>
                  <a:moveTo>
                    <a:pt x="443" y="209"/>
                  </a:moveTo>
                  <a:lnTo>
                    <a:pt x="443" y="209"/>
                  </a:lnTo>
                  <a:lnTo>
                    <a:pt x="357" y="223"/>
                  </a:lnTo>
                  <a:cubicBezTo>
                    <a:pt x="350" y="204"/>
                    <a:pt x="346" y="197"/>
                    <a:pt x="329" y="187"/>
                  </a:cubicBezTo>
                  <a:lnTo>
                    <a:pt x="329" y="254"/>
                  </a:lnTo>
                  <a:cubicBezTo>
                    <a:pt x="375" y="266"/>
                    <a:pt x="406" y="279"/>
                    <a:pt x="422" y="293"/>
                  </a:cubicBezTo>
                  <a:cubicBezTo>
                    <a:pt x="430" y="300"/>
                    <a:pt x="436" y="308"/>
                    <a:pt x="441" y="316"/>
                  </a:cubicBezTo>
                  <a:cubicBezTo>
                    <a:pt x="480" y="260"/>
                    <a:pt x="533" y="215"/>
                    <a:pt x="594" y="185"/>
                  </a:cubicBezTo>
                  <a:cubicBezTo>
                    <a:pt x="546" y="76"/>
                    <a:pt x="437" y="0"/>
                    <a:pt x="311" y="0"/>
                  </a:cubicBezTo>
                  <a:cubicBezTo>
                    <a:pt x="139" y="0"/>
                    <a:pt x="0" y="139"/>
                    <a:pt x="0" y="310"/>
                  </a:cubicBezTo>
                  <a:cubicBezTo>
                    <a:pt x="0" y="481"/>
                    <a:pt x="139" y="620"/>
                    <a:pt x="311" y="620"/>
                  </a:cubicBezTo>
                  <a:cubicBezTo>
                    <a:pt x="331" y="620"/>
                    <a:pt x="352" y="618"/>
                    <a:pt x="372" y="614"/>
                  </a:cubicBezTo>
                  <a:cubicBezTo>
                    <a:pt x="368" y="593"/>
                    <a:pt x="367" y="572"/>
                    <a:pt x="367" y="550"/>
                  </a:cubicBezTo>
                  <a:cubicBezTo>
                    <a:pt x="367" y="521"/>
                    <a:pt x="370" y="493"/>
                    <a:pt x="376" y="465"/>
                  </a:cubicBezTo>
                  <a:cubicBezTo>
                    <a:pt x="361" y="470"/>
                    <a:pt x="345" y="472"/>
                    <a:pt x="329" y="473"/>
                  </a:cubicBezTo>
                  <a:lnTo>
                    <a:pt x="329" y="516"/>
                  </a:lnTo>
                  <a:lnTo>
                    <a:pt x="295" y="516"/>
                  </a:lnTo>
                  <a:lnTo>
                    <a:pt x="295" y="473"/>
                  </a:lnTo>
                  <a:cubicBezTo>
                    <a:pt x="226" y="467"/>
                    <a:pt x="180" y="440"/>
                    <a:pt x="168" y="370"/>
                  </a:cubicBezTo>
                  <a:lnTo>
                    <a:pt x="261" y="359"/>
                  </a:lnTo>
                  <a:cubicBezTo>
                    <a:pt x="265" y="385"/>
                    <a:pt x="271" y="398"/>
                    <a:pt x="295" y="410"/>
                  </a:cubicBezTo>
                  <a:lnTo>
                    <a:pt x="295" y="329"/>
                  </a:lnTo>
                  <a:cubicBezTo>
                    <a:pt x="264" y="320"/>
                    <a:pt x="242" y="313"/>
                    <a:pt x="229" y="307"/>
                  </a:cubicBezTo>
                  <a:cubicBezTo>
                    <a:pt x="173" y="279"/>
                    <a:pt x="166" y="200"/>
                    <a:pt x="210" y="157"/>
                  </a:cubicBezTo>
                  <a:cubicBezTo>
                    <a:pt x="229" y="139"/>
                    <a:pt x="257" y="129"/>
                    <a:pt x="295" y="127"/>
                  </a:cubicBezTo>
                  <a:lnTo>
                    <a:pt x="295" y="104"/>
                  </a:lnTo>
                  <a:lnTo>
                    <a:pt x="329" y="104"/>
                  </a:lnTo>
                  <a:lnTo>
                    <a:pt x="329" y="127"/>
                  </a:lnTo>
                  <a:cubicBezTo>
                    <a:pt x="384" y="130"/>
                    <a:pt x="430" y="151"/>
                    <a:pt x="443" y="209"/>
                  </a:cubicBezTo>
                  <a:close/>
                  <a:moveTo>
                    <a:pt x="295" y="186"/>
                  </a:moveTo>
                  <a:lnTo>
                    <a:pt x="295" y="186"/>
                  </a:lnTo>
                  <a:cubicBezTo>
                    <a:pt x="274" y="193"/>
                    <a:pt x="259" y="212"/>
                    <a:pt x="275" y="233"/>
                  </a:cubicBezTo>
                  <a:cubicBezTo>
                    <a:pt x="279" y="238"/>
                    <a:pt x="285" y="242"/>
                    <a:pt x="295" y="245"/>
                  </a:cubicBezTo>
                  <a:lnTo>
                    <a:pt x="295" y="186"/>
                  </a:lnTo>
                  <a:close/>
                  <a:moveTo>
                    <a:pt x="329" y="413"/>
                  </a:moveTo>
                  <a:lnTo>
                    <a:pt x="329" y="413"/>
                  </a:lnTo>
                  <a:cubicBezTo>
                    <a:pt x="342" y="410"/>
                    <a:pt x="351" y="405"/>
                    <a:pt x="357" y="398"/>
                  </a:cubicBezTo>
                  <a:cubicBezTo>
                    <a:pt x="363" y="392"/>
                    <a:pt x="366" y="384"/>
                    <a:pt x="366" y="376"/>
                  </a:cubicBezTo>
                  <a:cubicBezTo>
                    <a:pt x="366" y="368"/>
                    <a:pt x="364" y="362"/>
                    <a:pt x="359" y="356"/>
                  </a:cubicBezTo>
                  <a:cubicBezTo>
                    <a:pt x="354" y="350"/>
                    <a:pt x="344" y="344"/>
                    <a:pt x="329" y="339"/>
                  </a:cubicBezTo>
                  <a:lnTo>
                    <a:pt x="329" y="413"/>
                  </a:lnTo>
                  <a:close/>
                  <a:moveTo>
                    <a:pt x="854" y="713"/>
                  </a:moveTo>
                  <a:lnTo>
                    <a:pt x="854" y="713"/>
                  </a:lnTo>
                  <a:cubicBezTo>
                    <a:pt x="871" y="710"/>
                    <a:pt x="884" y="703"/>
                    <a:pt x="892" y="695"/>
                  </a:cubicBezTo>
                  <a:cubicBezTo>
                    <a:pt x="900" y="686"/>
                    <a:pt x="904" y="676"/>
                    <a:pt x="904" y="665"/>
                  </a:cubicBezTo>
                  <a:cubicBezTo>
                    <a:pt x="904" y="656"/>
                    <a:pt x="901" y="647"/>
                    <a:pt x="894" y="639"/>
                  </a:cubicBezTo>
                  <a:cubicBezTo>
                    <a:pt x="887" y="631"/>
                    <a:pt x="874" y="624"/>
                    <a:pt x="854" y="617"/>
                  </a:cubicBezTo>
                  <a:lnTo>
                    <a:pt x="854" y="713"/>
                  </a:lnTo>
                  <a:close/>
                  <a:moveTo>
                    <a:pt x="810" y="416"/>
                  </a:moveTo>
                  <a:lnTo>
                    <a:pt x="810" y="416"/>
                  </a:lnTo>
                  <a:cubicBezTo>
                    <a:pt x="783" y="426"/>
                    <a:pt x="763" y="451"/>
                    <a:pt x="784" y="477"/>
                  </a:cubicBezTo>
                  <a:cubicBezTo>
                    <a:pt x="789" y="484"/>
                    <a:pt x="798" y="489"/>
                    <a:pt x="810" y="494"/>
                  </a:cubicBezTo>
                  <a:lnTo>
                    <a:pt x="810" y="416"/>
                  </a:lnTo>
                  <a:close/>
                  <a:moveTo>
                    <a:pt x="1004" y="447"/>
                  </a:moveTo>
                  <a:lnTo>
                    <a:pt x="1004" y="447"/>
                  </a:lnTo>
                  <a:lnTo>
                    <a:pt x="892" y="464"/>
                  </a:lnTo>
                  <a:cubicBezTo>
                    <a:pt x="883" y="440"/>
                    <a:pt x="877" y="430"/>
                    <a:pt x="854" y="418"/>
                  </a:cubicBezTo>
                  <a:lnTo>
                    <a:pt x="854" y="505"/>
                  </a:lnTo>
                  <a:cubicBezTo>
                    <a:pt x="916" y="521"/>
                    <a:pt x="956" y="539"/>
                    <a:pt x="977" y="557"/>
                  </a:cubicBezTo>
                  <a:cubicBezTo>
                    <a:pt x="1043" y="616"/>
                    <a:pt x="1024" y="719"/>
                    <a:pt x="953" y="765"/>
                  </a:cubicBezTo>
                  <a:cubicBezTo>
                    <a:pt x="925" y="783"/>
                    <a:pt x="892" y="791"/>
                    <a:pt x="854" y="792"/>
                  </a:cubicBezTo>
                  <a:lnTo>
                    <a:pt x="854" y="849"/>
                  </a:lnTo>
                  <a:lnTo>
                    <a:pt x="810" y="849"/>
                  </a:lnTo>
                  <a:lnTo>
                    <a:pt x="810" y="792"/>
                  </a:lnTo>
                  <a:cubicBezTo>
                    <a:pt x="720" y="784"/>
                    <a:pt x="660" y="750"/>
                    <a:pt x="643" y="658"/>
                  </a:cubicBezTo>
                  <a:lnTo>
                    <a:pt x="765" y="644"/>
                  </a:lnTo>
                  <a:cubicBezTo>
                    <a:pt x="772" y="677"/>
                    <a:pt x="779" y="695"/>
                    <a:pt x="810" y="710"/>
                  </a:cubicBezTo>
                  <a:lnTo>
                    <a:pt x="810" y="604"/>
                  </a:lnTo>
                  <a:cubicBezTo>
                    <a:pt x="770" y="593"/>
                    <a:pt x="741" y="583"/>
                    <a:pt x="724" y="575"/>
                  </a:cubicBezTo>
                  <a:cubicBezTo>
                    <a:pt x="650" y="539"/>
                    <a:pt x="641" y="434"/>
                    <a:pt x="699" y="379"/>
                  </a:cubicBezTo>
                  <a:cubicBezTo>
                    <a:pt x="724" y="355"/>
                    <a:pt x="761" y="341"/>
                    <a:pt x="810" y="339"/>
                  </a:cubicBezTo>
                  <a:lnTo>
                    <a:pt x="810" y="309"/>
                  </a:lnTo>
                  <a:lnTo>
                    <a:pt x="854" y="309"/>
                  </a:lnTo>
                  <a:lnTo>
                    <a:pt x="854" y="339"/>
                  </a:lnTo>
                  <a:cubicBezTo>
                    <a:pt x="927" y="343"/>
                    <a:pt x="987" y="370"/>
                    <a:pt x="1004" y="447"/>
                  </a:cubicBezTo>
                  <a:close/>
                </a:path>
              </a:pathLst>
            </a:custGeom>
            <a:blipFill>
              <a:blip r:embed="rId9"/>
              <a:stretch>
                <a:fillRect/>
              </a:stretch>
            </a:blipFill>
            <a:ln>
              <a:noFill/>
            </a:ln>
          </p:spPr>
          <p:txBody>
            <a:bodyPr vert="horz" wrap="square" lIns="91440" tIns="45720" rIns="91440" bIns="45720" numCol="1" anchor="t" anchorCtr="0" compatLnSpc="1"/>
            <a:lstStyle/>
            <a:p>
              <a:endParaRPr lang="zh-CN" altLang="en-US">
                <a:solidFill>
                  <a:schemeClr val="accent2"/>
                </a:solidFill>
              </a:endParaRPr>
            </a:p>
          </p:txBody>
        </p:sp>
        <p:sp>
          <p:nvSpPr>
            <p:cNvPr id="28" name="TextBox 12"/>
            <p:cNvSpPr txBox="1"/>
            <p:nvPr/>
          </p:nvSpPr>
          <p:spPr>
            <a:xfrm>
              <a:off x="8334661" y="5375875"/>
              <a:ext cx="3783598" cy="830997"/>
            </a:xfrm>
            <a:prstGeom prst="rect">
              <a:avLst/>
            </a:prstGeom>
            <a:noFill/>
          </p:spPr>
          <p:txBody>
            <a:bodyPr wrap="square" rtlCol="0">
              <a:spAutoFit/>
            </a:bodyPr>
            <a:lstStyle/>
            <a:p>
              <a:pPr>
                <a:lnSpc>
                  <a:spcPct val="150000"/>
                </a:lnSpc>
              </a:pPr>
              <a:r>
                <a:rPr lang="zh-CN" altLang="en-US" sz="1600" dirty="0" smtClean="0">
                  <a:solidFill>
                    <a:srgbClr val="FFFFFF"/>
                  </a:solidFill>
                  <a:latin typeface="微软雅黑" panose="020B0503020204020204" pitchFamily="34" charset="-122"/>
                  <a:ea typeface="微软雅黑" panose="020B0503020204020204" pitchFamily="34" charset="-122"/>
                </a:rPr>
                <a:t>这里输入简单的文字概述里</a:t>
              </a:r>
              <a:r>
                <a:rPr lang="zh-CN" altLang="en-US" sz="1600" dirty="0">
                  <a:solidFill>
                    <a:srgbClr val="FFFFFF"/>
                  </a:solidFill>
                  <a:latin typeface="微软雅黑" panose="020B0503020204020204" pitchFamily="34" charset="-122"/>
                  <a:ea typeface="微软雅黑" panose="020B0503020204020204" pitchFamily="34" charset="-122"/>
                </a:rPr>
                <a:t>输入</a:t>
              </a:r>
              <a:r>
                <a:rPr lang="zh-CN" altLang="en-US" sz="1600" dirty="0" smtClean="0">
                  <a:solidFill>
                    <a:srgbClr val="FFFFFF"/>
                  </a:solidFill>
                  <a:latin typeface="微软雅黑" panose="020B0503020204020204" pitchFamily="34" charset="-122"/>
                  <a:ea typeface="微软雅黑" panose="020B0503020204020204" pitchFamily="34" charset="-122"/>
                </a:rPr>
                <a:t>简单文字概述这里</a:t>
              </a:r>
              <a:r>
                <a:rPr lang="zh-CN" altLang="en-US" sz="1600" dirty="0">
                  <a:solidFill>
                    <a:srgbClr val="FFFFFF"/>
                  </a:solidFill>
                  <a:latin typeface="微软雅黑" panose="020B0503020204020204" pitchFamily="34" charset="-122"/>
                  <a:ea typeface="微软雅黑" panose="020B0503020204020204" pitchFamily="34" charset="-122"/>
                </a:rPr>
                <a:t>简单输入简单</a:t>
              </a:r>
              <a:r>
                <a:rPr lang="zh-CN" altLang="en-US" sz="1600" dirty="0" smtClean="0">
                  <a:solidFill>
                    <a:srgbClr val="FFFFFF"/>
                  </a:solidFill>
                  <a:latin typeface="微软雅黑" panose="020B0503020204020204" pitchFamily="34" charset="-122"/>
                  <a:ea typeface="微软雅黑" panose="020B0503020204020204" pitchFamily="34" charset="-122"/>
                </a:rPr>
                <a:t>文字</a:t>
              </a:r>
              <a:endParaRPr lang="en-US" altLang="zh-CN" sz="1600" dirty="0" smtClean="0">
                <a:solidFill>
                  <a:srgbClr val="FFFFFF"/>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36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ppt_x"/>
                                          </p:val>
                                        </p:tav>
                                        <p:tav tm="100000">
                                          <p:val>
                                            <p:strVal val="#ppt_x"/>
                                          </p:val>
                                        </p:tav>
                                      </p:tavLst>
                                    </p:anim>
                                    <p:anim calcmode="lin" valueType="num">
                                      <p:cBhvr additive="base">
                                        <p:cTn id="8" dur="75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decel="36000" fill="hold" grpId="0" nodeType="withEffect">
                                  <p:stCondLst>
                                    <p:cond delay="50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750" fill="hold"/>
                                        <p:tgtEl>
                                          <p:spTgt spid="8"/>
                                        </p:tgtEl>
                                        <p:attrNameLst>
                                          <p:attrName>ppt_x</p:attrName>
                                        </p:attrNameLst>
                                      </p:cBhvr>
                                      <p:tavLst>
                                        <p:tav tm="0">
                                          <p:val>
                                            <p:strVal val="#ppt_x"/>
                                          </p:val>
                                        </p:tav>
                                        <p:tav tm="100000">
                                          <p:val>
                                            <p:strVal val="#ppt_x"/>
                                          </p:val>
                                        </p:tav>
                                      </p:tavLst>
                                    </p:anim>
                                    <p:anim calcmode="lin" valueType="num">
                                      <p:cBhvr additive="base">
                                        <p:cTn id="12" dur="750" fill="hold"/>
                                        <p:tgtEl>
                                          <p:spTgt spid="8"/>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2" presetClass="entr" presetSubtype="2"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right)">
                                      <p:cBhvr>
                                        <p:cTn id="16" dur="750"/>
                                        <p:tgtEl>
                                          <p:spTgt spid="9"/>
                                        </p:tgtEl>
                                      </p:cBhvr>
                                    </p:animEffect>
                                  </p:childTnLst>
                                </p:cTn>
                              </p:par>
                            </p:childTnLst>
                          </p:cTn>
                        </p:par>
                        <p:par>
                          <p:cTn id="17" fill="hold">
                            <p:stCondLst>
                              <p:cond delay="2000"/>
                            </p:stCondLst>
                            <p:childTnLst>
                              <p:par>
                                <p:cTn id="18" presetID="22" presetClass="entr" presetSubtype="2" fill="hold"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right)">
                                      <p:cBhvr>
                                        <p:cTn id="20" dur="750"/>
                                        <p:tgtEl>
                                          <p:spTgt spid="15"/>
                                        </p:tgtEl>
                                      </p:cBhvr>
                                    </p:animEffect>
                                  </p:childTnLst>
                                </p:cTn>
                              </p:par>
                            </p:childTnLst>
                          </p:cTn>
                        </p:par>
                        <p:par>
                          <p:cTn id="21" fill="hold">
                            <p:stCondLst>
                              <p:cond delay="3000"/>
                            </p:stCondLst>
                            <p:childTnLst>
                              <p:par>
                                <p:cTn id="22" presetID="22" presetClass="entr" presetSubtype="2" fill="hold" nodeType="after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right)">
                                      <p:cBhvr>
                                        <p:cTn id="24" dur="750"/>
                                        <p:tgtEl>
                                          <p:spTgt spid="20"/>
                                        </p:tgtEl>
                                      </p:cBhvr>
                                    </p:animEffect>
                                  </p:childTnLst>
                                </p:cTn>
                              </p:par>
                            </p:childTnLst>
                          </p:cTn>
                        </p:par>
                        <p:par>
                          <p:cTn id="25" fill="hold">
                            <p:stCondLst>
                              <p:cond delay="4000"/>
                            </p:stCondLst>
                            <p:childTnLst>
                              <p:par>
                                <p:cTn id="26" presetID="22" presetClass="entr" presetSubtype="2" fill="hold" nodeType="after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wipe(right)">
                                      <p:cBhvr>
                                        <p:cTn id="28" dur="7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a:extLst>
              <a:ext uri="{28A0092B-C50C-407E-A947-70E740481C1C}">
                <a14:useLocalDpi xmlns:a14="http://schemas.microsoft.com/office/drawing/2010/main" val="0"/>
              </a:ext>
            </a:extLst>
          </a:blip>
          <a:srcRect b="79586"/>
          <a:stretch>
            <a:fillRect/>
          </a:stretch>
        </p:blipFill>
        <p:spPr>
          <a:xfrm flipV="1">
            <a:off x="0" y="0"/>
            <a:ext cx="12234118" cy="1369302"/>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6897" y="0"/>
            <a:ext cx="1715115" cy="987906"/>
          </a:xfrm>
          <a:prstGeom prst="rect">
            <a:avLst/>
          </a:prstGeom>
        </p:spPr>
      </p:pic>
      <p:pic>
        <p:nvPicPr>
          <p:cNvPr id="11" name="图片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85233" y="-26350"/>
            <a:ext cx="2672936" cy="711001"/>
          </a:xfrm>
          <a:prstGeom prst="rect">
            <a:avLst/>
          </a:prstGeom>
        </p:spPr>
      </p:pic>
      <p:sp>
        <p:nvSpPr>
          <p:cNvPr id="19" name="文本框 18"/>
          <p:cNvSpPr txBox="1"/>
          <p:nvPr/>
        </p:nvSpPr>
        <p:spPr>
          <a:xfrm>
            <a:off x="2553916" y="78454"/>
            <a:ext cx="2659702" cy="830997"/>
          </a:xfrm>
          <a:prstGeom prst="rect">
            <a:avLst/>
          </a:prstGeom>
          <a:noFill/>
        </p:spPr>
        <p:txBody>
          <a:bodyPr wrap="none" rtlCol="0">
            <a:spAutoFit/>
          </a:bodyPr>
          <a:lstStyle/>
          <a:p>
            <a:r>
              <a:rPr lang="zh-CN" altLang="en-US" sz="4800" b="1" dirty="0" smtClean="0">
                <a:solidFill>
                  <a:srgbClr val="FDFDFD"/>
                </a:solidFill>
                <a:latin typeface="幼圆" panose="02010509060101010101" pitchFamily="49" charset="-122"/>
                <a:ea typeface="幼圆" panose="02010509060101010101" pitchFamily="49" charset="-122"/>
              </a:rPr>
              <a:t>添加标题</a:t>
            </a:r>
            <a:endParaRPr lang="zh-CN" altLang="en-US" sz="4800" b="1" dirty="0">
              <a:solidFill>
                <a:srgbClr val="FDFDFD"/>
              </a:solidFill>
              <a:latin typeface="幼圆" panose="02010509060101010101" pitchFamily="49" charset="-122"/>
              <a:ea typeface="幼圆" panose="02010509060101010101" pitchFamily="49" charset="-122"/>
            </a:endParaRPr>
          </a:p>
        </p:txBody>
      </p:sp>
      <p:pic>
        <p:nvPicPr>
          <p:cNvPr id="21" name="图片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55554" y="256275"/>
            <a:ext cx="4178564" cy="909452"/>
          </a:xfrm>
          <a:prstGeom prst="rect">
            <a:avLst/>
          </a:prstGeom>
        </p:spPr>
      </p:pic>
      <p:sp>
        <p:nvSpPr>
          <p:cNvPr id="7" name="任意多边形 6"/>
          <p:cNvSpPr/>
          <p:nvPr/>
        </p:nvSpPr>
        <p:spPr>
          <a:xfrm>
            <a:off x="3150606" y="1511929"/>
            <a:ext cx="6092982" cy="5350598"/>
          </a:xfrm>
          <a:custGeom>
            <a:avLst/>
            <a:gdLst>
              <a:gd name="connsiteX0" fmla="*/ 0 w 6092982"/>
              <a:gd name="connsiteY0" fmla="*/ 5350598 h 5350598"/>
              <a:gd name="connsiteX1" fmla="*/ 6092982 w 6092982"/>
              <a:gd name="connsiteY1" fmla="*/ 5350598 h 5350598"/>
              <a:gd name="connsiteX2" fmla="*/ 3250194 w 6092982"/>
              <a:gd name="connsiteY2" fmla="*/ 4345663 h 5350598"/>
              <a:gd name="connsiteX3" fmla="*/ 3250194 w 6092982"/>
              <a:gd name="connsiteY3" fmla="*/ 353085 h 5350598"/>
              <a:gd name="connsiteX4" fmla="*/ 3032911 w 6092982"/>
              <a:gd name="connsiteY4" fmla="*/ 0 h 5350598"/>
              <a:gd name="connsiteX5" fmla="*/ 2833735 w 6092982"/>
              <a:gd name="connsiteY5" fmla="*/ 334978 h 5350598"/>
              <a:gd name="connsiteX6" fmla="*/ 2833735 w 6092982"/>
              <a:gd name="connsiteY6" fmla="*/ 4363770 h 5350598"/>
              <a:gd name="connsiteX7" fmla="*/ 0 w 6092982"/>
              <a:gd name="connsiteY7" fmla="*/ 5350598 h 5350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2982" h="5350598">
                <a:moveTo>
                  <a:pt x="0" y="5350598"/>
                </a:moveTo>
                <a:lnTo>
                  <a:pt x="6092982" y="5350598"/>
                </a:lnTo>
                <a:lnTo>
                  <a:pt x="3250194" y="4345663"/>
                </a:lnTo>
                <a:lnTo>
                  <a:pt x="3250194" y="353085"/>
                </a:lnTo>
                <a:lnTo>
                  <a:pt x="3032911" y="0"/>
                </a:lnTo>
                <a:lnTo>
                  <a:pt x="2833735" y="334978"/>
                </a:lnTo>
                <a:lnTo>
                  <a:pt x="2833735" y="4363770"/>
                </a:lnTo>
                <a:lnTo>
                  <a:pt x="0" y="5350598"/>
                </a:lnTo>
                <a:close/>
              </a:path>
            </a:pathLst>
          </a:custGeom>
          <a:solidFill>
            <a:srgbClr val="BFE2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8" name="组合 7"/>
          <p:cNvGrpSpPr/>
          <p:nvPr/>
        </p:nvGrpSpPr>
        <p:grpSpPr>
          <a:xfrm>
            <a:off x="3622907" y="2154725"/>
            <a:ext cx="2922749" cy="715226"/>
            <a:chOff x="3622907" y="2154725"/>
            <a:chExt cx="2922749" cy="715226"/>
          </a:xfrm>
        </p:grpSpPr>
        <p:grpSp>
          <p:nvGrpSpPr>
            <p:cNvPr id="9" name="组合 8"/>
            <p:cNvGrpSpPr/>
            <p:nvPr/>
          </p:nvGrpSpPr>
          <p:grpSpPr>
            <a:xfrm>
              <a:off x="3622907" y="2154725"/>
              <a:ext cx="2922749" cy="715226"/>
              <a:chOff x="3622907" y="2154725"/>
              <a:chExt cx="2922749" cy="715226"/>
            </a:xfrm>
          </p:grpSpPr>
          <p:sp>
            <p:nvSpPr>
              <p:cNvPr id="14" name="任意多边形 13"/>
              <p:cNvSpPr/>
              <p:nvPr/>
            </p:nvSpPr>
            <p:spPr>
              <a:xfrm rot="5400000">
                <a:off x="4726669" y="1050963"/>
                <a:ext cx="715226" cy="2922749"/>
              </a:xfrm>
              <a:custGeom>
                <a:avLst/>
                <a:gdLst>
                  <a:gd name="connsiteX0" fmla="*/ 0 w 715226"/>
                  <a:gd name="connsiteY0" fmla="*/ 2922748 h 2922749"/>
                  <a:gd name="connsiteX1" fmla="*/ 0 w 715226"/>
                  <a:gd name="connsiteY1" fmla="*/ 357613 h 2922749"/>
                  <a:gd name="connsiteX2" fmla="*/ 357613 w 715226"/>
                  <a:gd name="connsiteY2" fmla="*/ 0 h 2922749"/>
                  <a:gd name="connsiteX3" fmla="*/ 357613 w 715226"/>
                  <a:gd name="connsiteY3" fmla="*/ 1 h 2922749"/>
                  <a:gd name="connsiteX4" fmla="*/ 715226 w 715226"/>
                  <a:gd name="connsiteY4" fmla="*/ 357614 h 2922749"/>
                  <a:gd name="connsiteX5" fmla="*/ 715225 w 715226"/>
                  <a:gd name="connsiteY5" fmla="*/ 2922749 h 2922749"/>
                  <a:gd name="connsiteX6" fmla="*/ 357612 w 715226"/>
                  <a:gd name="connsiteY6" fmla="*/ 2657194 h 2922749"/>
                  <a:gd name="connsiteX7" fmla="*/ 0 w 715226"/>
                  <a:gd name="connsiteY7" fmla="*/ 2922748 h 2922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5226" h="2922749">
                    <a:moveTo>
                      <a:pt x="0" y="2922748"/>
                    </a:moveTo>
                    <a:lnTo>
                      <a:pt x="0" y="357613"/>
                    </a:lnTo>
                    <a:cubicBezTo>
                      <a:pt x="0" y="160109"/>
                      <a:pt x="160109" y="0"/>
                      <a:pt x="357613" y="0"/>
                    </a:cubicBezTo>
                    <a:lnTo>
                      <a:pt x="357613" y="1"/>
                    </a:lnTo>
                    <a:cubicBezTo>
                      <a:pt x="555117" y="1"/>
                      <a:pt x="715226" y="160110"/>
                      <a:pt x="715226" y="357614"/>
                    </a:cubicBezTo>
                    <a:lnTo>
                      <a:pt x="715225" y="2922749"/>
                    </a:lnTo>
                    <a:lnTo>
                      <a:pt x="357612" y="2657194"/>
                    </a:lnTo>
                    <a:lnTo>
                      <a:pt x="0" y="2922748"/>
                    </a:lnTo>
                    <a:close/>
                  </a:path>
                </a:pathLst>
              </a:cu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5" name="椭圆 14"/>
              <p:cNvSpPr/>
              <p:nvPr/>
            </p:nvSpPr>
            <p:spPr>
              <a:xfrm>
                <a:off x="5884751" y="2223319"/>
                <a:ext cx="589826" cy="589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2" name="Freeform 48"/>
            <p:cNvSpPr>
              <a:spLocks noEditPoints="1"/>
            </p:cNvSpPr>
            <p:nvPr/>
          </p:nvSpPr>
          <p:spPr bwMode="auto">
            <a:xfrm>
              <a:off x="5995498" y="2309217"/>
              <a:ext cx="364982" cy="349360"/>
            </a:xfrm>
            <a:custGeom>
              <a:avLst/>
              <a:gdLst>
                <a:gd name="T0" fmla="*/ 419 w 628"/>
                <a:gd name="T1" fmla="*/ 232 h 600"/>
                <a:gd name="T2" fmla="*/ 411 w 628"/>
                <a:gd name="T3" fmla="*/ 249 h 600"/>
                <a:gd name="T4" fmla="*/ 408 w 628"/>
                <a:gd name="T5" fmla="*/ 261 h 600"/>
                <a:gd name="T6" fmla="*/ 409 w 628"/>
                <a:gd name="T7" fmla="*/ 283 h 600"/>
                <a:gd name="T8" fmla="*/ 417 w 628"/>
                <a:gd name="T9" fmla="*/ 304 h 600"/>
                <a:gd name="T10" fmla="*/ 424 w 628"/>
                <a:gd name="T11" fmla="*/ 315 h 600"/>
                <a:gd name="T12" fmla="*/ 441 w 628"/>
                <a:gd name="T13" fmla="*/ 330 h 600"/>
                <a:gd name="T14" fmla="*/ 453 w 628"/>
                <a:gd name="T15" fmla="*/ 335 h 600"/>
                <a:gd name="T16" fmla="*/ 478 w 628"/>
                <a:gd name="T17" fmla="*/ 200 h 600"/>
                <a:gd name="T18" fmla="*/ 449 w 628"/>
                <a:gd name="T19" fmla="*/ 206 h 600"/>
                <a:gd name="T20" fmla="*/ 433 w 628"/>
                <a:gd name="T21" fmla="*/ 216 h 600"/>
                <a:gd name="T22" fmla="*/ 425 w 628"/>
                <a:gd name="T23" fmla="*/ 224 h 600"/>
                <a:gd name="T24" fmla="*/ 384 w 628"/>
                <a:gd name="T25" fmla="*/ 70 h 600"/>
                <a:gd name="T26" fmla="*/ 314 w 628"/>
                <a:gd name="T27" fmla="*/ 140 h 600"/>
                <a:gd name="T28" fmla="*/ 379 w 628"/>
                <a:gd name="T29" fmla="*/ 283 h 600"/>
                <a:gd name="T30" fmla="*/ 379 w 628"/>
                <a:gd name="T31" fmla="*/ 254 h 600"/>
                <a:gd name="T32" fmla="*/ 359 w 628"/>
                <a:gd name="T33" fmla="*/ 154 h 600"/>
                <a:gd name="T34" fmla="*/ 250 w 628"/>
                <a:gd name="T35" fmla="*/ 270 h 600"/>
                <a:gd name="T36" fmla="*/ 314 w 628"/>
                <a:gd name="T37" fmla="*/ 396 h 600"/>
                <a:gd name="T38" fmla="*/ 282 w 628"/>
                <a:gd name="T39" fmla="*/ 400 h 600"/>
                <a:gd name="T40" fmla="*/ 267 w 628"/>
                <a:gd name="T41" fmla="*/ 382 h 600"/>
                <a:gd name="T42" fmla="*/ 257 w 628"/>
                <a:gd name="T43" fmla="*/ 374 h 600"/>
                <a:gd name="T44" fmla="*/ 214 w 628"/>
                <a:gd name="T45" fmla="*/ 356 h 600"/>
                <a:gd name="T46" fmla="*/ 195 w 628"/>
                <a:gd name="T47" fmla="*/ 354 h 600"/>
                <a:gd name="T48" fmla="*/ 0 w 628"/>
                <a:gd name="T49" fmla="*/ 600 h 600"/>
                <a:gd name="T50" fmla="*/ 83 w 628"/>
                <a:gd name="T51" fmla="*/ 454 h 600"/>
                <a:gd name="T52" fmla="*/ 216 w 628"/>
                <a:gd name="T53" fmla="*/ 454 h 600"/>
                <a:gd name="T54" fmla="*/ 301 w 628"/>
                <a:gd name="T55" fmla="*/ 600 h 600"/>
                <a:gd name="T56" fmla="*/ 282 w 628"/>
                <a:gd name="T57" fmla="*/ 400 h 600"/>
                <a:gd name="T58" fmla="*/ 433 w 628"/>
                <a:gd name="T59" fmla="*/ 354 h 600"/>
                <a:gd name="T60" fmla="*/ 413 w 628"/>
                <a:gd name="T61" fmla="*/ 356 h 600"/>
                <a:gd name="T62" fmla="*/ 361 w 628"/>
                <a:gd name="T63" fmla="*/ 382 h 600"/>
                <a:gd name="T64" fmla="*/ 353 w 628"/>
                <a:gd name="T65" fmla="*/ 391 h 600"/>
                <a:gd name="T66" fmla="*/ 389 w 628"/>
                <a:gd name="T67" fmla="*/ 600 h 600"/>
                <a:gd name="T68" fmla="*/ 410 w 628"/>
                <a:gd name="T69" fmla="*/ 600 h 600"/>
                <a:gd name="T70" fmla="*/ 564 w 628"/>
                <a:gd name="T71" fmla="*/ 454 h 600"/>
                <a:gd name="T72" fmla="*/ 628 w 628"/>
                <a:gd name="T73" fmla="*/ 460 h 600"/>
                <a:gd name="T74" fmla="*/ 151 w 628"/>
                <a:gd name="T75" fmla="*/ 340 h 600"/>
                <a:gd name="T76" fmla="*/ 186 w 628"/>
                <a:gd name="T77" fmla="*/ 330 h 600"/>
                <a:gd name="T78" fmla="*/ 196 w 628"/>
                <a:gd name="T79" fmla="*/ 323 h 600"/>
                <a:gd name="T80" fmla="*/ 216 w 628"/>
                <a:gd name="T81" fmla="*/ 295 h 600"/>
                <a:gd name="T82" fmla="*/ 219 w 628"/>
                <a:gd name="T83" fmla="*/ 281 h 600"/>
                <a:gd name="T84" fmla="*/ 219 w 628"/>
                <a:gd name="T85" fmla="*/ 258 h 600"/>
                <a:gd name="T86" fmla="*/ 214 w 628"/>
                <a:gd name="T87" fmla="*/ 241 h 600"/>
                <a:gd name="T88" fmla="*/ 208 w 628"/>
                <a:gd name="T89" fmla="*/ 231 h 600"/>
                <a:gd name="T90" fmla="*/ 195 w 628"/>
                <a:gd name="T91" fmla="*/ 217 h 600"/>
                <a:gd name="T92" fmla="*/ 186 w 628"/>
                <a:gd name="T93" fmla="*/ 210 h 600"/>
                <a:gd name="T94" fmla="*/ 151 w 628"/>
                <a:gd name="T95" fmla="*/ 200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28" h="600">
                  <a:moveTo>
                    <a:pt x="425" y="224"/>
                  </a:moveTo>
                  <a:cubicBezTo>
                    <a:pt x="423" y="226"/>
                    <a:pt x="421" y="229"/>
                    <a:pt x="420" y="231"/>
                  </a:cubicBezTo>
                  <a:cubicBezTo>
                    <a:pt x="419" y="231"/>
                    <a:pt x="419" y="232"/>
                    <a:pt x="419" y="232"/>
                  </a:cubicBezTo>
                  <a:cubicBezTo>
                    <a:pt x="418" y="234"/>
                    <a:pt x="416" y="236"/>
                    <a:pt x="415" y="239"/>
                  </a:cubicBezTo>
                  <a:cubicBezTo>
                    <a:pt x="415" y="240"/>
                    <a:pt x="414" y="240"/>
                    <a:pt x="414" y="241"/>
                  </a:cubicBezTo>
                  <a:cubicBezTo>
                    <a:pt x="413" y="244"/>
                    <a:pt x="412" y="246"/>
                    <a:pt x="411" y="249"/>
                  </a:cubicBezTo>
                  <a:cubicBezTo>
                    <a:pt x="411" y="249"/>
                    <a:pt x="411" y="250"/>
                    <a:pt x="411" y="250"/>
                  </a:cubicBezTo>
                  <a:cubicBezTo>
                    <a:pt x="410" y="253"/>
                    <a:pt x="409" y="255"/>
                    <a:pt x="409" y="258"/>
                  </a:cubicBezTo>
                  <a:cubicBezTo>
                    <a:pt x="409" y="259"/>
                    <a:pt x="409" y="260"/>
                    <a:pt x="408" y="261"/>
                  </a:cubicBezTo>
                  <a:cubicBezTo>
                    <a:pt x="408" y="264"/>
                    <a:pt x="408" y="267"/>
                    <a:pt x="408" y="270"/>
                  </a:cubicBezTo>
                  <a:cubicBezTo>
                    <a:pt x="408" y="274"/>
                    <a:pt x="408" y="278"/>
                    <a:pt x="409" y="281"/>
                  </a:cubicBezTo>
                  <a:cubicBezTo>
                    <a:pt x="409" y="282"/>
                    <a:pt x="409" y="283"/>
                    <a:pt x="409" y="283"/>
                  </a:cubicBezTo>
                  <a:cubicBezTo>
                    <a:pt x="410" y="287"/>
                    <a:pt x="411" y="290"/>
                    <a:pt x="412" y="293"/>
                  </a:cubicBezTo>
                  <a:cubicBezTo>
                    <a:pt x="412" y="294"/>
                    <a:pt x="412" y="294"/>
                    <a:pt x="412" y="295"/>
                  </a:cubicBezTo>
                  <a:cubicBezTo>
                    <a:pt x="414" y="298"/>
                    <a:pt x="415" y="301"/>
                    <a:pt x="417" y="304"/>
                  </a:cubicBezTo>
                  <a:cubicBezTo>
                    <a:pt x="417" y="305"/>
                    <a:pt x="417" y="305"/>
                    <a:pt x="418" y="306"/>
                  </a:cubicBezTo>
                  <a:cubicBezTo>
                    <a:pt x="420" y="309"/>
                    <a:pt x="422" y="312"/>
                    <a:pt x="424" y="315"/>
                  </a:cubicBezTo>
                  <a:cubicBezTo>
                    <a:pt x="424" y="315"/>
                    <a:pt x="424" y="315"/>
                    <a:pt x="424" y="315"/>
                  </a:cubicBezTo>
                  <a:cubicBezTo>
                    <a:pt x="427" y="318"/>
                    <a:pt x="429" y="320"/>
                    <a:pt x="432" y="323"/>
                  </a:cubicBezTo>
                  <a:cubicBezTo>
                    <a:pt x="432" y="323"/>
                    <a:pt x="432" y="323"/>
                    <a:pt x="432" y="323"/>
                  </a:cubicBezTo>
                  <a:cubicBezTo>
                    <a:pt x="435" y="326"/>
                    <a:pt x="438" y="328"/>
                    <a:pt x="441" y="330"/>
                  </a:cubicBezTo>
                  <a:cubicBezTo>
                    <a:pt x="442" y="330"/>
                    <a:pt x="442" y="330"/>
                    <a:pt x="442" y="330"/>
                  </a:cubicBezTo>
                  <a:cubicBezTo>
                    <a:pt x="446" y="332"/>
                    <a:pt x="449" y="334"/>
                    <a:pt x="452" y="335"/>
                  </a:cubicBezTo>
                  <a:cubicBezTo>
                    <a:pt x="453" y="335"/>
                    <a:pt x="453" y="335"/>
                    <a:pt x="453" y="335"/>
                  </a:cubicBezTo>
                  <a:cubicBezTo>
                    <a:pt x="461" y="338"/>
                    <a:pt x="469" y="340"/>
                    <a:pt x="478" y="340"/>
                  </a:cubicBezTo>
                  <a:cubicBezTo>
                    <a:pt x="516" y="340"/>
                    <a:pt x="547" y="309"/>
                    <a:pt x="547" y="270"/>
                  </a:cubicBezTo>
                  <a:cubicBezTo>
                    <a:pt x="547" y="231"/>
                    <a:pt x="516" y="200"/>
                    <a:pt x="478" y="200"/>
                  </a:cubicBezTo>
                  <a:cubicBezTo>
                    <a:pt x="468" y="200"/>
                    <a:pt x="458" y="202"/>
                    <a:pt x="450" y="206"/>
                  </a:cubicBezTo>
                  <a:cubicBezTo>
                    <a:pt x="450" y="206"/>
                    <a:pt x="450" y="206"/>
                    <a:pt x="450" y="206"/>
                  </a:cubicBezTo>
                  <a:cubicBezTo>
                    <a:pt x="449" y="206"/>
                    <a:pt x="449" y="206"/>
                    <a:pt x="449" y="206"/>
                  </a:cubicBezTo>
                  <a:cubicBezTo>
                    <a:pt x="446" y="208"/>
                    <a:pt x="444" y="209"/>
                    <a:pt x="442" y="210"/>
                  </a:cubicBezTo>
                  <a:cubicBezTo>
                    <a:pt x="441" y="210"/>
                    <a:pt x="441" y="211"/>
                    <a:pt x="440" y="211"/>
                  </a:cubicBezTo>
                  <a:cubicBezTo>
                    <a:pt x="438" y="213"/>
                    <a:pt x="435" y="215"/>
                    <a:pt x="433" y="216"/>
                  </a:cubicBezTo>
                  <a:cubicBezTo>
                    <a:pt x="433" y="217"/>
                    <a:pt x="432" y="217"/>
                    <a:pt x="432" y="217"/>
                  </a:cubicBezTo>
                  <a:cubicBezTo>
                    <a:pt x="430" y="219"/>
                    <a:pt x="428" y="221"/>
                    <a:pt x="426" y="223"/>
                  </a:cubicBezTo>
                  <a:cubicBezTo>
                    <a:pt x="426" y="223"/>
                    <a:pt x="425" y="224"/>
                    <a:pt x="425" y="224"/>
                  </a:cubicBezTo>
                  <a:close/>
                  <a:moveTo>
                    <a:pt x="314" y="140"/>
                  </a:moveTo>
                  <a:lnTo>
                    <a:pt x="314" y="140"/>
                  </a:lnTo>
                  <a:cubicBezTo>
                    <a:pt x="353" y="140"/>
                    <a:pt x="384" y="108"/>
                    <a:pt x="384" y="70"/>
                  </a:cubicBezTo>
                  <a:cubicBezTo>
                    <a:pt x="384" y="31"/>
                    <a:pt x="353" y="0"/>
                    <a:pt x="314" y="0"/>
                  </a:cubicBezTo>
                  <a:cubicBezTo>
                    <a:pt x="275" y="0"/>
                    <a:pt x="244" y="31"/>
                    <a:pt x="244" y="70"/>
                  </a:cubicBezTo>
                  <a:cubicBezTo>
                    <a:pt x="244" y="108"/>
                    <a:pt x="275" y="140"/>
                    <a:pt x="314" y="140"/>
                  </a:cubicBezTo>
                  <a:close/>
                  <a:moveTo>
                    <a:pt x="379" y="336"/>
                  </a:moveTo>
                  <a:lnTo>
                    <a:pt x="379" y="336"/>
                  </a:lnTo>
                  <a:lnTo>
                    <a:pt x="379" y="283"/>
                  </a:lnTo>
                  <a:cubicBezTo>
                    <a:pt x="379" y="279"/>
                    <a:pt x="378" y="274"/>
                    <a:pt x="378" y="270"/>
                  </a:cubicBezTo>
                  <a:cubicBezTo>
                    <a:pt x="378" y="266"/>
                    <a:pt x="379" y="262"/>
                    <a:pt x="379" y="257"/>
                  </a:cubicBezTo>
                  <a:lnTo>
                    <a:pt x="379" y="254"/>
                  </a:lnTo>
                  <a:lnTo>
                    <a:pt x="380" y="254"/>
                  </a:lnTo>
                  <a:cubicBezTo>
                    <a:pt x="385" y="223"/>
                    <a:pt x="404" y="197"/>
                    <a:pt x="431" y="183"/>
                  </a:cubicBezTo>
                  <a:cubicBezTo>
                    <a:pt x="412" y="165"/>
                    <a:pt x="387" y="154"/>
                    <a:pt x="359" y="154"/>
                  </a:cubicBezTo>
                  <a:lnTo>
                    <a:pt x="269" y="154"/>
                  </a:lnTo>
                  <a:cubicBezTo>
                    <a:pt x="241" y="154"/>
                    <a:pt x="216" y="165"/>
                    <a:pt x="197" y="183"/>
                  </a:cubicBezTo>
                  <a:cubicBezTo>
                    <a:pt x="228" y="199"/>
                    <a:pt x="250" y="232"/>
                    <a:pt x="250" y="270"/>
                  </a:cubicBezTo>
                  <a:cubicBezTo>
                    <a:pt x="250" y="278"/>
                    <a:pt x="249" y="285"/>
                    <a:pt x="247" y="293"/>
                  </a:cubicBezTo>
                  <a:lnTo>
                    <a:pt x="247" y="335"/>
                  </a:lnTo>
                  <a:cubicBezTo>
                    <a:pt x="276" y="347"/>
                    <a:pt x="299" y="369"/>
                    <a:pt x="314" y="396"/>
                  </a:cubicBezTo>
                  <a:cubicBezTo>
                    <a:pt x="328" y="369"/>
                    <a:pt x="352" y="348"/>
                    <a:pt x="379" y="336"/>
                  </a:cubicBezTo>
                  <a:close/>
                  <a:moveTo>
                    <a:pt x="282" y="400"/>
                  </a:moveTo>
                  <a:lnTo>
                    <a:pt x="282" y="400"/>
                  </a:lnTo>
                  <a:cubicBezTo>
                    <a:pt x="280" y="397"/>
                    <a:pt x="278" y="394"/>
                    <a:pt x="275" y="391"/>
                  </a:cubicBezTo>
                  <a:cubicBezTo>
                    <a:pt x="275" y="390"/>
                    <a:pt x="274" y="390"/>
                    <a:pt x="274" y="390"/>
                  </a:cubicBezTo>
                  <a:cubicBezTo>
                    <a:pt x="272" y="387"/>
                    <a:pt x="270" y="385"/>
                    <a:pt x="267" y="382"/>
                  </a:cubicBezTo>
                  <a:cubicBezTo>
                    <a:pt x="267" y="382"/>
                    <a:pt x="266" y="382"/>
                    <a:pt x="266" y="381"/>
                  </a:cubicBezTo>
                  <a:cubicBezTo>
                    <a:pt x="263" y="379"/>
                    <a:pt x="261" y="377"/>
                    <a:pt x="258" y="375"/>
                  </a:cubicBezTo>
                  <a:cubicBezTo>
                    <a:pt x="257" y="374"/>
                    <a:pt x="257" y="374"/>
                    <a:pt x="257" y="374"/>
                  </a:cubicBezTo>
                  <a:cubicBezTo>
                    <a:pt x="247" y="367"/>
                    <a:pt x="237" y="362"/>
                    <a:pt x="225" y="359"/>
                  </a:cubicBezTo>
                  <a:cubicBezTo>
                    <a:pt x="223" y="358"/>
                    <a:pt x="220" y="357"/>
                    <a:pt x="218" y="357"/>
                  </a:cubicBezTo>
                  <a:cubicBezTo>
                    <a:pt x="217" y="356"/>
                    <a:pt x="215" y="356"/>
                    <a:pt x="214" y="356"/>
                  </a:cubicBezTo>
                  <a:cubicBezTo>
                    <a:pt x="212" y="356"/>
                    <a:pt x="210" y="355"/>
                    <a:pt x="208" y="355"/>
                  </a:cubicBezTo>
                  <a:cubicBezTo>
                    <a:pt x="207" y="355"/>
                    <a:pt x="206" y="355"/>
                    <a:pt x="205" y="355"/>
                  </a:cubicBezTo>
                  <a:cubicBezTo>
                    <a:pt x="202" y="354"/>
                    <a:pt x="199" y="354"/>
                    <a:pt x="195" y="354"/>
                  </a:cubicBezTo>
                  <a:lnTo>
                    <a:pt x="105" y="354"/>
                  </a:lnTo>
                  <a:cubicBezTo>
                    <a:pt x="47" y="354"/>
                    <a:pt x="0" y="401"/>
                    <a:pt x="0" y="460"/>
                  </a:cubicBezTo>
                  <a:lnTo>
                    <a:pt x="0" y="600"/>
                  </a:lnTo>
                  <a:lnTo>
                    <a:pt x="62" y="600"/>
                  </a:lnTo>
                  <a:lnTo>
                    <a:pt x="62" y="454"/>
                  </a:lnTo>
                  <a:lnTo>
                    <a:pt x="83" y="454"/>
                  </a:lnTo>
                  <a:lnTo>
                    <a:pt x="83" y="600"/>
                  </a:lnTo>
                  <a:lnTo>
                    <a:pt x="216" y="600"/>
                  </a:lnTo>
                  <a:lnTo>
                    <a:pt x="216" y="454"/>
                  </a:lnTo>
                  <a:lnTo>
                    <a:pt x="237" y="454"/>
                  </a:lnTo>
                  <a:lnTo>
                    <a:pt x="237" y="600"/>
                  </a:lnTo>
                  <a:lnTo>
                    <a:pt x="301" y="600"/>
                  </a:lnTo>
                  <a:lnTo>
                    <a:pt x="301" y="460"/>
                  </a:lnTo>
                  <a:cubicBezTo>
                    <a:pt x="301" y="437"/>
                    <a:pt x="294" y="417"/>
                    <a:pt x="282" y="400"/>
                  </a:cubicBezTo>
                  <a:cubicBezTo>
                    <a:pt x="282" y="400"/>
                    <a:pt x="282" y="400"/>
                    <a:pt x="282" y="400"/>
                  </a:cubicBezTo>
                  <a:close/>
                  <a:moveTo>
                    <a:pt x="523" y="354"/>
                  </a:moveTo>
                  <a:lnTo>
                    <a:pt x="523" y="354"/>
                  </a:lnTo>
                  <a:lnTo>
                    <a:pt x="433" y="354"/>
                  </a:lnTo>
                  <a:cubicBezTo>
                    <a:pt x="429" y="354"/>
                    <a:pt x="426" y="354"/>
                    <a:pt x="423" y="355"/>
                  </a:cubicBezTo>
                  <a:cubicBezTo>
                    <a:pt x="422" y="355"/>
                    <a:pt x="421" y="355"/>
                    <a:pt x="420" y="355"/>
                  </a:cubicBezTo>
                  <a:cubicBezTo>
                    <a:pt x="418" y="355"/>
                    <a:pt x="415" y="356"/>
                    <a:pt x="413" y="356"/>
                  </a:cubicBezTo>
                  <a:cubicBezTo>
                    <a:pt x="412" y="356"/>
                    <a:pt x="411" y="356"/>
                    <a:pt x="410" y="357"/>
                  </a:cubicBezTo>
                  <a:cubicBezTo>
                    <a:pt x="408" y="357"/>
                    <a:pt x="405" y="358"/>
                    <a:pt x="403" y="358"/>
                  </a:cubicBezTo>
                  <a:cubicBezTo>
                    <a:pt x="387" y="363"/>
                    <a:pt x="373" y="371"/>
                    <a:pt x="361" y="382"/>
                  </a:cubicBezTo>
                  <a:cubicBezTo>
                    <a:pt x="361" y="382"/>
                    <a:pt x="361" y="382"/>
                    <a:pt x="361" y="383"/>
                  </a:cubicBezTo>
                  <a:cubicBezTo>
                    <a:pt x="358" y="385"/>
                    <a:pt x="356" y="388"/>
                    <a:pt x="353" y="390"/>
                  </a:cubicBezTo>
                  <a:cubicBezTo>
                    <a:pt x="353" y="390"/>
                    <a:pt x="353" y="391"/>
                    <a:pt x="353" y="391"/>
                  </a:cubicBezTo>
                  <a:cubicBezTo>
                    <a:pt x="337" y="409"/>
                    <a:pt x="327" y="433"/>
                    <a:pt x="327" y="460"/>
                  </a:cubicBezTo>
                  <a:lnTo>
                    <a:pt x="327" y="600"/>
                  </a:lnTo>
                  <a:lnTo>
                    <a:pt x="389" y="600"/>
                  </a:lnTo>
                  <a:lnTo>
                    <a:pt x="389" y="454"/>
                  </a:lnTo>
                  <a:lnTo>
                    <a:pt x="410" y="454"/>
                  </a:lnTo>
                  <a:lnTo>
                    <a:pt x="410" y="600"/>
                  </a:lnTo>
                  <a:lnTo>
                    <a:pt x="543" y="600"/>
                  </a:lnTo>
                  <a:lnTo>
                    <a:pt x="543" y="454"/>
                  </a:lnTo>
                  <a:lnTo>
                    <a:pt x="564" y="454"/>
                  </a:lnTo>
                  <a:lnTo>
                    <a:pt x="564" y="600"/>
                  </a:lnTo>
                  <a:lnTo>
                    <a:pt x="628" y="600"/>
                  </a:lnTo>
                  <a:lnTo>
                    <a:pt x="628" y="460"/>
                  </a:lnTo>
                  <a:cubicBezTo>
                    <a:pt x="628" y="401"/>
                    <a:pt x="581" y="354"/>
                    <a:pt x="523" y="354"/>
                  </a:cubicBezTo>
                  <a:close/>
                  <a:moveTo>
                    <a:pt x="151" y="340"/>
                  </a:moveTo>
                  <a:lnTo>
                    <a:pt x="151" y="340"/>
                  </a:lnTo>
                  <a:cubicBezTo>
                    <a:pt x="159" y="340"/>
                    <a:pt x="167" y="338"/>
                    <a:pt x="175" y="335"/>
                  </a:cubicBezTo>
                  <a:cubicBezTo>
                    <a:pt x="175" y="335"/>
                    <a:pt x="175" y="335"/>
                    <a:pt x="176" y="335"/>
                  </a:cubicBezTo>
                  <a:cubicBezTo>
                    <a:pt x="179" y="334"/>
                    <a:pt x="183" y="332"/>
                    <a:pt x="186" y="330"/>
                  </a:cubicBezTo>
                  <a:cubicBezTo>
                    <a:pt x="186" y="330"/>
                    <a:pt x="186" y="330"/>
                    <a:pt x="186" y="330"/>
                  </a:cubicBezTo>
                  <a:cubicBezTo>
                    <a:pt x="190" y="328"/>
                    <a:pt x="193" y="326"/>
                    <a:pt x="196" y="323"/>
                  </a:cubicBezTo>
                  <a:cubicBezTo>
                    <a:pt x="196" y="323"/>
                    <a:pt x="196" y="323"/>
                    <a:pt x="196" y="323"/>
                  </a:cubicBezTo>
                  <a:cubicBezTo>
                    <a:pt x="202" y="318"/>
                    <a:pt x="206" y="312"/>
                    <a:pt x="210" y="306"/>
                  </a:cubicBezTo>
                  <a:cubicBezTo>
                    <a:pt x="211" y="305"/>
                    <a:pt x="211" y="305"/>
                    <a:pt x="211" y="304"/>
                  </a:cubicBezTo>
                  <a:cubicBezTo>
                    <a:pt x="213" y="301"/>
                    <a:pt x="214" y="298"/>
                    <a:pt x="216" y="295"/>
                  </a:cubicBezTo>
                  <a:cubicBezTo>
                    <a:pt x="216" y="294"/>
                    <a:pt x="216" y="294"/>
                    <a:pt x="216" y="293"/>
                  </a:cubicBezTo>
                  <a:cubicBezTo>
                    <a:pt x="217" y="290"/>
                    <a:pt x="218" y="287"/>
                    <a:pt x="219" y="283"/>
                  </a:cubicBezTo>
                  <a:cubicBezTo>
                    <a:pt x="219" y="282"/>
                    <a:pt x="219" y="282"/>
                    <a:pt x="219" y="281"/>
                  </a:cubicBezTo>
                  <a:cubicBezTo>
                    <a:pt x="220" y="278"/>
                    <a:pt x="220" y="274"/>
                    <a:pt x="220" y="270"/>
                  </a:cubicBezTo>
                  <a:cubicBezTo>
                    <a:pt x="220" y="267"/>
                    <a:pt x="220" y="264"/>
                    <a:pt x="220" y="261"/>
                  </a:cubicBezTo>
                  <a:cubicBezTo>
                    <a:pt x="219" y="260"/>
                    <a:pt x="219" y="259"/>
                    <a:pt x="219" y="258"/>
                  </a:cubicBezTo>
                  <a:cubicBezTo>
                    <a:pt x="219" y="255"/>
                    <a:pt x="218" y="252"/>
                    <a:pt x="217" y="250"/>
                  </a:cubicBezTo>
                  <a:cubicBezTo>
                    <a:pt x="217" y="249"/>
                    <a:pt x="217" y="249"/>
                    <a:pt x="217" y="249"/>
                  </a:cubicBezTo>
                  <a:cubicBezTo>
                    <a:pt x="216" y="246"/>
                    <a:pt x="215" y="244"/>
                    <a:pt x="214" y="241"/>
                  </a:cubicBezTo>
                  <a:cubicBezTo>
                    <a:pt x="214" y="240"/>
                    <a:pt x="213" y="240"/>
                    <a:pt x="213" y="239"/>
                  </a:cubicBezTo>
                  <a:cubicBezTo>
                    <a:pt x="212" y="236"/>
                    <a:pt x="210" y="234"/>
                    <a:pt x="209" y="231"/>
                  </a:cubicBezTo>
                  <a:lnTo>
                    <a:pt x="208" y="231"/>
                  </a:lnTo>
                  <a:cubicBezTo>
                    <a:pt x="207" y="229"/>
                    <a:pt x="205" y="226"/>
                    <a:pt x="203" y="224"/>
                  </a:cubicBezTo>
                  <a:cubicBezTo>
                    <a:pt x="203" y="224"/>
                    <a:pt x="202" y="223"/>
                    <a:pt x="202" y="223"/>
                  </a:cubicBezTo>
                  <a:cubicBezTo>
                    <a:pt x="200" y="221"/>
                    <a:pt x="198" y="219"/>
                    <a:pt x="195" y="217"/>
                  </a:cubicBezTo>
                  <a:cubicBezTo>
                    <a:pt x="195" y="217"/>
                    <a:pt x="195" y="217"/>
                    <a:pt x="195" y="216"/>
                  </a:cubicBezTo>
                  <a:cubicBezTo>
                    <a:pt x="193" y="215"/>
                    <a:pt x="190" y="213"/>
                    <a:pt x="188" y="211"/>
                  </a:cubicBezTo>
                  <a:cubicBezTo>
                    <a:pt x="187" y="211"/>
                    <a:pt x="187" y="210"/>
                    <a:pt x="186" y="210"/>
                  </a:cubicBezTo>
                  <a:cubicBezTo>
                    <a:pt x="184" y="209"/>
                    <a:pt x="181" y="207"/>
                    <a:pt x="179" y="206"/>
                  </a:cubicBezTo>
                  <a:cubicBezTo>
                    <a:pt x="179" y="206"/>
                    <a:pt x="178" y="206"/>
                    <a:pt x="178" y="206"/>
                  </a:cubicBezTo>
                  <a:cubicBezTo>
                    <a:pt x="170" y="202"/>
                    <a:pt x="160" y="200"/>
                    <a:pt x="151" y="200"/>
                  </a:cubicBezTo>
                  <a:cubicBezTo>
                    <a:pt x="112" y="200"/>
                    <a:pt x="81" y="231"/>
                    <a:pt x="81" y="270"/>
                  </a:cubicBezTo>
                  <a:cubicBezTo>
                    <a:pt x="81" y="309"/>
                    <a:pt x="112" y="340"/>
                    <a:pt x="151" y="340"/>
                  </a:cubicBezTo>
                  <a:close/>
                </a:path>
              </a:pathLst>
            </a:custGeom>
            <a:blipFill>
              <a:blip r:embed="rId6"/>
              <a:stretch>
                <a:fillRect/>
              </a:stretch>
            </a:blipFill>
            <a:ln>
              <a:noFill/>
            </a:ln>
          </p:spPr>
          <p:txBody>
            <a:bodyPr vert="horz" wrap="square" lIns="91440" tIns="45720" rIns="91440" bIns="45720" numCol="1" anchor="t" anchorCtr="0" compatLnSpc="1"/>
            <a:lstStyle/>
            <a:p>
              <a:endParaRPr lang="zh-CN" altLang="en-US">
                <a:solidFill>
                  <a:schemeClr val="accent2"/>
                </a:solidFill>
              </a:endParaRPr>
            </a:p>
          </p:txBody>
        </p:sp>
        <p:sp>
          <p:nvSpPr>
            <p:cNvPr id="13" name="文本框 12"/>
            <p:cNvSpPr txBox="1"/>
            <p:nvPr/>
          </p:nvSpPr>
          <p:spPr>
            <a:xfrm>
              <a:off x="3981118" y="2161490"/>
              <a:ext cx="1832553" cy="584775"/>
            </a:xfrm>
            <a:prstGeom prst="rect">
              <a:avLst/>
            </a:prstGeom>
            <a:noFill/>
            <a:effectLst/>
          </p:spPr>
          <p:txBody>
            <a:bodyPr wrap="none" rtlCol="0">
              <a:spAutoFit/>
            </a:bodyPr>
            <a:lstStyle/>
            <a:p>
              <a:r>
                <a:rPr lang="zh-CN" altLang="en-US" sz="3200" b="1" dirty="0" smtClean="0">
                  <a:solidFill>
                    <a:srgbClr val="FCFCFC"/>
                  </a:solidFill>
                  <a:latin typeface="幼圆" panose="02010509060101010101" pitchFamily="49" charset="-122"/>
                  <a:ea typeface="幼圆" panose="02010509060101010101" pitchFamily="49" charset="-122"/>
                </a:rPr>
                <a:t>添加标题</a:t>
              </a:r>
              <a:endParaRPr lang="zh-CN" altLang="en-US" sz="3200" b="1" dirty="0">
                <a:solidFill>
                  <a:srgbClr val="FCFCFC"/>
                </a:solidFill>
                <a:latin typeface="幼圆" panose="02010509060101010101" pitchFamily="49" charset="-122"/>
                <a:ea typeface="幼圆" panose="02010509060101010101" pitchFamily="49" charset="-122"/>
              </a:endParaRPr>
            </a:p>
          </p:txBody>
        </p:sp>
      </p:grpSp>
      <p:grpSp>
        <p:nvGrpSpPr>
          <p:cNvPr id="16" name="组合 15"/>
          <p:cNvGrpSpPr/>
          <p:nvPr/>
        </p:nvGrpSpPr>
        <p:grpSpPr>
          <a:xfrm>
            <a:off x="5816316" y="3060076"/>
            <a:ext cx="2922749" cy="715226"/>
            <a:chOff x="5816316" y="3060076"/>
            <a:chExt cx="2922749" cy="715226"/>
          </a:xfrm>
        </p:grpSpPr>
        <p:grpSp>
          <p:nvGrpSpPr>
            <p:cNvPr id="17" name="组合 16"/>
            <p:cNvGrpSpPr/>
            <p:nvPr/>
          </p:nvGrpSpPr>
          <p:grpSpPr>
            <a:xfrm>
              <a:off x="5816316" y="3060076"/>
              <a:ext cx="2922749" cy="715226"/>
              <a:chOff x="5816316" y="3060076"/>
              <a:chExt cx="2922749" cy="715226"/>
            </a:xfrm>
          </p:grpSpPr>
          <p:sp>
            <p:nvSpPr>
              <p:cNvPr id="22" name="任意多边形 21"/>
              <p:cNvSpPr/>
              <p:nvPr/>
            </p:nvSpPr>
            <p:spPr>
              <a:xfrm rot="16200000" flipH="1">
                <a:off x="6920078" y="1956314"/>
                <a:ext cx="715226" cy="2922749"/>
              </a:xfrm>
              <a:custGeom>
                <a:avLst/>
                <a:gdLst>
                  <a:gd name="connsiteX0" fmla="*/ 0 w 715226"/>
                  <a:gd name="connsiteY0" fmla="*/ 2922748 h 2922749"/>
                  <a:gd name="connsiteX1" fmla="*/ 0 w 715226"/>
                  <a:gd name="connsiteY1" fmla="*/ 357613 h 2922749"/>
                  <a:gd name="connsiteX2" fmla="*/ 357613 w 715226"/>
                  <a:gd name="connsiteY2" fmla="*/ 0 h 2922749"/>
                  <a:gd name="connsiteX3" fmla="*/ 357613 w 715226"/>
                  <a:gd name="connsiteY3" fmla="*/ 1 h 2922749"/>
                  <a:gd name="connsiteX4" fmla="*/ 715226 w 715226"/>
                  <a:gd name="connsiteY4" fmla="*/ 357614 h 2922749"/>
                  <a:gd name="connsiteX5" fmla="*/ 715225 w 715226"/>
                  <a:gd name="connsiteY5" fmla="*/ 2922749 h 2922749"/>
                  <a:gd name="connsiteX6" fmla="*/ 357612 w 715226"/>
                  <a:gd name="connsiteY6" fmla="*/ 2657194 h 2922749"/>
                  <a:gd name="connsiteX7" fmla="*/ 0 w 715226"/>
                  <a:gd name="connsiteY7" fmla="*/ 2922748 h 2922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5226" h="2922749">
                    <a:moveTo>
                      <a:pt x="0" y="2922748"/>
                    </a:moveTo>
                    <a:lnTo>
                      <a:pt x="0" y="357613"/>
                    </a:lnTo>
                    <a:cubicBezTo>
                      <a:pt x="0" y="160109"/>
                      <a:pt x="160109" y="0"/>
                      <a:pt x="357613" y="0"/>
                    </a:cubicBezTo>
                    <a:lnTo>
                      <a:pt x="357613" y="1"/>
                    </a:lnTo>
                    <a:cubicBezTo>
                      <a:pt x="555117" y="1"/>
                      <a:pt x="715226" y="160110"/>
                      <a:pt x="715226" y="357614"/>
                    </a:cubicBezTo>
                    <a:lnTo>
                      <a:pt x="715225" y="2922749"/>
                    </a:lnTo>
                    <a:lnTo>
                      <a:pt x="357612" y="2657194"/>
                    </a:lnTo>
                    <a:lnTo>
                      <a:pt x="0" y="2922748"/>
                    </a:lnTo>
                    <a:close/>
                  </a:path>
                </a:pathLst>
              </a:cu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3" name="椭圆 22"/>
              <p:cNvSpPr/>
              <p:nvPr/>
            </p:nvSpPr>
            <p:spPr>
              <a:xfrm>
                <a:off x="5891497" y="3120588"/>
                <a:ext cx="589826" cy="589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8" name="Freeform 22"/>
            <p:cNvSpPr>
              <a:spLocks noEditPoints="1"/>
            </p:cNvSpPr>
            <p:nvPr/>
          </p:nvSpPr>
          <p:spPr bwMode="auto">
            <a:xfrm>
              <a:off x="6039003" y="3237510"/>
              <a:ext cx="294813" cy="346212"/>
            </a:xfrm>
            <a:custGeom>
              <a:avLst/>
              <a:gdLst>
                <a:gd name="T0" fmla="*/ 90 w 641"/>
                <a:gd name="T1" fmla="*/ 424 h 748"/>
                <a:gd name="T2" fmla="*/ 158 w 641"/>
                <a:gd name="T3" fmla="*/ 424 h 748"/>
                <a:gd name="T4" fmla="*/ 205 w 641"/>
                <a:gd name="T5" fmla="*/ 408 h 748"/>
                <a:gd name="T6" fmla="*/ 291 w 641"/>
                <a:gd name="T7" fmla="*/ 588 h 748"/>
                <a:gd name="T8" fmla="*/ 312 w 641"/>
                <a:gd name="T9" fmla="*/ 475 h 748"/>
                <a:gd name="T10" fmla="*/ 297 w 641"/>
                <a:gd name="T11" fmla="*/ 468 h 748"/>
                <a:gd name="T12" fmla="*/ 298 w 641"/>
                <a:gd name="T13" fmla="*/ 452 h 748"/>
                <a:gd name="T14" fmla="*/ 360 w 641"/>
                <a:gd name="T15" fmla="*/ 452 h 748"/>
                <a:gd name="T16" fmla="*/ 360 w 641"/>
                <a:gd name="T17" fmla="*/ 468 h 748"/>
                <a:gd name="T18" fmla="*/ 346 w 641"/>
                <a:gd name="T19" fmla="*/ 475 h 748"/>
                <a:gd name="T20" fmla="*/ 365 w 641"/>
                <a:gd name="T21" fmla="*/ 583 h 748"/>
                <a:gd name="T22" fmla="*/ 439 w 641"/>
                <a:gd name="T23" fmla="*/ 415 h 748"/>
                <a:gd name="T24" fmla="*/ 482 w 641"/>
                <a:gd name="T25" fmla="*/ 420 h 748"/>
                <a:gd name="T26" fmla="*/ 545 w 641"/>
                <a:gd name="T27" fmla="*/ 420 h 748"/>
                <a:gd name="T28" fmla="*/ 632 w 641"/>
                <a:gd name="T29" fmla="*/ 691 h 748"/>
                <a:gd name="T30" fmla="*/ 544 w 641"/>
                <a:gd name="T31" fmla="*/ 722 h 748"/>
                <a:gd name="T32" fmla="*/ 532 w 641"/>
                <a:gd name="T33" fmla="*/ 681 h 748"/>
                <a:gd name="T34" fmla="*/ 504 w 641"/>
                <a:gd name="T35" fmla="*/ 729 h 748"/>
                <a:gd name="T36" fmla="*/ 123 w 641"/>
                <a:gd name="T37" fmla="*/ 731 h 748"/>
                <a:gd name="T38" fmla="*/ 94 w 641"/>
                <a:gd name="T39" fmla="*/ 681 h 748"/>
                <a:gd name="T40" fmla="*/ 81 w 641"/>
                <a:gd name="T41" fmla="*/ 724 h 748"/>
                <a:gd name="T42" fmla="*/ 0 w 641"/>
                <a:gd name="T43" fmla="*/ 691 h 748"/>
                <a:gd name="T44" fmla="*/ 90 w 641"/>
                <a:gd name="T45" fmla="*/ 424 h 748"/>
                <a:gd name="T46" fmla="*/ 185 w 641"/>
                <a:gd name="T47" fmla="*/ 289 h 748"/>
                <a:gd name="T48" fmla="*/ 185 w 641"/>
                <a:gd name="T49" fmla="*/ 289 h 748"/>
                <a:gd name="T50" fmla="*/ 163 w 641"/>
                <a:gd name="T51" fmla="*/ 264 h 748"/>
                <a:gd name="T52" fmla="*/ 155 w 641"/>
                <a:gd name="T53" fmla="*/ 214 h 748"/>
                <a:gd name="T54" fmla="*/ 155 w 641"/>
                <a:gd name="T55" fmla="*/ 207 h 748"/>
                <a:gd name="T56" fmla="*/ 160 w 641"/>
                <a:gd name="T57" fmla="*/ 204 h 748"/>
                <a:gd name="T58" fmla="*/ 164 w 641"/>
                <a:gd name="T59" fmla="*/ 202 h 748"/>
                <a:gd name="T60" fmla="*/ 199 w 641"/>
                <a:gd name="T61" fmla="*/ 47 h 748"/>
                <a:gd name="T62" fmla="*/ 423 w 641"/>
                <a:gd name="T63" fmla="*/ 43 h 748"/>
                <a:gd name="T64" fmla="*/ 466 w 641"/>
                <a:gd name="T65" fmla="*/ 200 h 748"/>
                <a:gd name="T66" fmla="*/ 472 w 641"/>
                <a:gd name="T67" fmla="*/ 204 h 748"/>
                <a:gd name="T68" fmla="*/ 478 w 641"/>
                <a:gd name="T69" fmla="*/ 207 h 748"/>
                <a:gd name="T70" fmla="*/ 478 w 641"/>
                <a:gd name="T71" fmla="*/ 214 h 748"/>
                <a:gd name="T72" fmla="*/ 471 w 641"/>
                <a:gd name="T73" fmla="*/ 263 h 748"/>
                <a:gd name="T74" fmla="*/ 449 w 641"/>
                <a:gd name="T75" fmla="*/ 288 h 748"/>
                <a:gd name="T76" fmla="*/ 328 w 641"/>
                <a:gd name="T77" fmla="*/ 397 h 748"/>
                <a:gd name="T78" fmla="*/ 299 w 641"/>
                <a:gd name="T79" fmla="*/ 395 h 748"/>
                <a:gd name="T80" fmla="*/ 185 w 641"/>
                <a:gd name="T81" fmla="*/ 289 h 7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41" h="748">
                  <a:moveTo>
                    <a:pt x="90" y="424"/>
                  </a:moveTo>
                  <a:cubicBezTo>
                    <a:pt x="114" y="424"/>
                    <a:pt x="137" y="424"/>
                    <a:pt x="158" y="424"/>
                  </a:cubicBezTo>
                  <a:cubicBezTo>
                    <a:pt x="178" y="425"/>
                    <a:pt x="194" y="421"/>
                    <a:pt x="205" y="408"/>
                  </a:cubicBezTo>
                  <a:lnTo>
                    <a:pt x="291" y="588"/>
                  </a:lnTo>
                  <a:lnTo>
                    <a:pt x="312" y="475"/>
                  </a:lnTo>
                  <a:lnTo>
                    <a:pt x="297" y="468"/>
                  </a:lnTo>
                  <a:lnTo>
                    <a:pt x="298" y="452"/>
                  </a:lnTo>
                  <a:lnTo>
                    <a:pt x="360" y="452"/>
                  </a:lnTo>
                  <a:lnTo>
                    <a:pt x="360" y="468"/>
                  </a:lnTo>
                  <a:lnTo>
                    <a:pt x="346" y="475"/>
                  </a:lnTo>
                  <a:lnTo>
                    <a:pt x="365" y="583"/>
                  </a:lnTo>
                  <a:lnTo>
                    <a:pt x="439" y="415"/>
                  </a:lnTo>
                  <a:cubicBezTo>
                    <a:pt x="450" y="420"/>
                    <a:pt x="464" y="422"/>
                    <a:pt x="482" y="420"/>
                  </a:cubicBezTo>
                  <a:cubicBezTo>
                    <a:pt x="502" y="420"/>
                    <a:pt x="523" y="420"/>
                    <a:pt x="545" y="420"/>
                  </a:cubicBezTo>
                  <a:cubicBezTo>
                    <a:pt x="604" y="475"/>
                    <a:pt x="641" y="606"/>
                    <a:pt x="632" y="691"/>
                  </a:cubicBezTo>
                  <a:cubicBezTo>
                    <a:pt x="614" y="704"/>
                    <a:pt x="583" y="714"/>
                    <a:pt x="544" y="722"/>
                  </a:cubicBezTo>
                  <a:lnTo>
                    <a:pt x="532" y="681"/>
                  </a:lnTo>
                  <a:lnTo>
                    <a:pt x="504" y="729"/>
                  </a:lnTo>
                  <a:cubicBezTo>
                    <a:pt x="390" y="746"/>
                    <a:pt x="233" y="748"/>
                    <a:pt x="123" y="731"/>
                  </a:cubicBezTo>
                  <a:lnTo>
                    <a:pt x="94" y="681"/>
                  </a:lnTo>
                  <a:lnTo>
                    <a:pt x="81" y="724"/>
                  </a:lnTo>
                  <a:cubicBezTo>
                    <a:pt x="43" y="716"/>
                    <a:pt x="14" y="705"/>
                    <a:pt x="0" y="691"/>
                  </a:cubicBezTo>
                  <a:cubicBezTo>
                    <a:pt x="1" y="616"/>
                    <a:pt x="15" y="489"/>
                    <a:pt x="90" y="424"/>
                  </a:cubicBezTo>
                  <a:close/>
                  <a:moveTo>
                    <a:pt x="185" y="289"/>
                  </a:moveTo>
                  <a:lnTo>
                    <a:pt x="185" y="289"/>
                  </a:lnTo>
                  <a:cubicBezTo>
                    <a:pt x="175" y="284"/>
                    <a:pt x="168" y="275"/>
                    <a:pt x="163" y="264"/>
                  </a:cubicBezTo>
                  <a:cubicBezTo>
                    <a:pt x="157" y="251"/>
                    <a:pt x="155" y="234"/>
                    <a:pt x="155" y="214"/>
                  </a:cubicBezTo>
                  <a:lnTo>
                    <a:pt x="155" y="207"/>
                  </a:lnTo>
                  <a:lnTo>
                    <a:pt x="160" y="204"/>
                  </a:lnTo>
                  <a:cubicBezTo>
                    <a:pt x="162" y="203"/>
                    <a:pt x="163" y="202"/>
                    <a:pt x="164" y="202"/>
                  </a:cubicBezTo>
                  <a:cubicBezTo>
                    <a:pt x="152" y="117"/>
                    <a:pt x="162" y="78"/>
                    <a:pt x="199" y="47"/>
                  </a:cubicBezTo>
                  <a:cubicBezTo>
                    <a:pt x="256" y="0"/>
                    <a:pt x="365" y="0"/>
                    <a:pt x="423" y="43"/>
                  </a:cubicBezTo>
                  <a:cubicBezTo>
                    <a:pt x="463" y="72"/>
                    <a:pt x="477" y="123"/>
                    <a:pt x="466" y="200"/>
                  </a:cubicBezTo>
                  <a:cubicBezTo>
                    <a:pt x="468" y="201"/>
                    <a:pt x="470" y="202"/>
                    <a:pt x="472" y="204"/>
                  </a:cubicBezTo>
                  <a:lnTo>
                    <a:pt x="478" y="207"/>
                  </a:lnTo>
                  <a:lnTo>
                    <a:pt x="478" y="214"/>
                  </a:lnTo>
                  <a:cubicBezTo>
                    <a:pt x="478" y="233"/>
                    <a:pt x="476" y="250"/>
                    <a:pt x="471" y="263"/>
                  </a:cubicBezTo>
                  <a:cubicBezTo>
                    <a:pt x="466" y="275"/>
                    <a:pt x="459" y="283"/>
                    <a:pt x="449" y="288"/>
                  </a:cubicBezTo>
                  <a:cubicBezTo>
                    <a:pt x="434" y="338"/>
                    <a:pt x="381" y="392"/>
                    <a:pt x="328" y="397"/>
                  </a:cubicBezTo>
                  <a:cubicBezTo>
                    <a:pt x="319" y="398"/>
                    <a:pt x="308" y="398"/>
                    <a:pt x="299" y="395"/>
                  </a:cubicBezTo>
                  <a:cubicBezTo>
                    <a:pt x="241" y="374"/>
                    <a:pt x="203" y="350"/>
                    <a:pt x="185" y="289"/>
                  </a:cubicBezTo>
                  <a:close/>
                </a:path>
              </a:pathLst>
            </a:custGeom>
            <a:blipFill>
              <a:blip r:embed="rId7"/>
              <a:stretch>
                <a:fillRect/>
              </a:stretch>
            </a:blipFill>
            <a:ln>
              <a:noFill/>
            </a:ln>
          </p:spPr>
          <p:txBody>
            <a:bodyPr vert="horz" wrap="square" lIns="91440" tIns="45720" rIns="91440" bIns="45720" numCol="1" anchor="t" anchorCtr="0" compatLnSpc="1"/>
            <a:lstStyle/>
            <a:p>
              <a:endParaRPr lang="zh-CN" altLang="en-US"/>
            </a:p>
          </p:txBody>
        </p:sp>
        <p:sp>
          <p:nvSpPr>
            <p:cNvPr id="20" name="文本框 19"/>
            <p:cNvSpPr txBox="1"/>
            <p:nvPr/>
          </p:nvSpPr>
          <p:spPr>
            <a:xfrm>
              <a:off x="6568512" y="3069845"/>
              <a:ext cx="1832553" cy="584775"/>
            </a:xfrm>
            <a:prstGeom prst="rect">
              <a:avLst/>
            </a:prstGeom>
            <a:noFill/>
            <a:effectLst/>
          </p:spPr>
          <p:txBody>
            <a:bodyPr wrap="none" rtlCol="0">
              <a:spAutoFit/>
            </a:bodyPr>
            <a:lstStyle/>
            <a:p>
              <a:r>
                <a:rPr lang="zh-CN" altLang="en-US" sz="3200" b="1" dirty="0" smtClean="0">
                  <a:solidFill>
                    <a:srgbClr val="FCFCFC"/>
                  </a:solidFill>
                  <a:latin typeface="幼圆" panose="02010509060101010101" pitchFamily="49" charset="-122"/>
                  <a:ea typeface="幼圆" panose="02010509060101010101" pitchFamily="49" charset="-122"/>
                </a:rPr>
                <a:t>添加标题</a:t>
              </a:r>
              <a:endParaRPr lang="zh-CN" altLang="en-US" sz="3200" b="1" dirty="0">
                <a:solidFill>
                  <a:srgbClr val="FCFCFC"/>
                </a:solidFill>
                <a:latin typeface="幼圆" panose="02010509060101010101" pitchFamily="49" charset="-122"/>
                <a:ea typeface="幼圆" panose="02010509060101010101" pitchFamily="49" charset="-122"/>
              </a:endParaRPr>
            </a:p>
          </p:txBody>
        </p:sp>
      </p:grpSp>
      <p:grpSp>
        <p:nvGrpSpPr>
          <p:cNvPr id="24" name="组合 23"/>
          <p:cNvGrpSpPr/>
          <p:nvPr/>
        </p:nvGrpSpPr>
        <p:grpSpPr>
          <a:xfrm>
            <a:off x="3622906" y="3980602"/>
            <a:ext cx="2922749" cy="715226"/>
            <a:chOff x="3622906" y="3980602"/>
            <a:chExt cx="2922749" cy="715226"/>
          </a:xfrm>
        </p:grpSpPr>
        <p:grpSp>
          <p:nvGrpSpPr>
            <p:cNvPr id="25" name="组合 24"/>
            <p:cNvGrpSpPr/>
            <p:nvPr/>
          </p:nvGrpSpPr>
          <p:grpSpPr>
            <a:xfrm>
              <a:off x="3622906" y="3980602"/>
              <a:ext cx="2922749" cy="715226"/>
              <a:chOff x="3622906" y="3980602"/>
              <a:chExt cx="2922749" cy="715226"/>
            </a:xfrm>
          </p:grpSpPr>
          <p:sp>
            <p:nvSpPr>
              <p:cNvPr id="28" name="任意多边形 27"/>
              <p:cNvSpPr/>
              <p:nvPr/>
            </p:nvSpPr>
            <p:spPr>
              <a:xfrm rot="5400000">
                <a:off x="4726668" y="2876840"/>
                <a:ext cx="715226" cy="2922749"/>
              </a:xfrm>
              <a:custGeom>
                <a:avLst/>
                <a:gdLst>
                  <a:gd name="connsiteX0" fmla="*/ 0 w 715226"/>
                  <a:gd name="connsiteY0" fmla="*/ 2922748 h 2922749"/>
                  <a:gd name="connsiteX1" fmla="*/ 0 w 715226"/>
                  <a:gd name="connsiteY1" fmla="*/ 357613 h 2922749"/>
                  <a:gd name="connsiteX2" fmla="*/ 357613 w 715226"/>
                  <a:gd name="connsiteY2" fmla="*/ 0 h 2922749"/>
                  <a:gd name="connsiteX3" fmla="*/ 357613 w 715226"/>
                  <a:gd name="connsiteY3" fmla="*/ 1 h 2922749"/>
                  <a:gd name="connsiteX4" fmla="*/ 715226 w 715226"/>
                  <a:gd name="connsiteY4" fmla="*/ 357614 h 2922749"/>
                  <a:gd name="connsiteX5" fmla="*/ 715225 w 715226"/>
                  <a:gd name="connsiteY5" fmla="*/ 2922749 h 2922749"/>
                  <a:gd name="connsiteX6" fmla="*/ 357612 w 715226"/>
                  <a:gd name="connsiteY6" fmla="*/ 2657194 h 2922749"/>
                  <a:gd name="connsiteX7" fmla="*/ 0 w 715226"/>
                  <a:gd name="connsiteY7" fmla="*/ 2922748 h 2922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5226" h="2922749">
                    <a:moveTo>
                      <a:pt x="0" y="2922748"/>
                    </a:moveTo>
                    <a:lnTo>
                      <a:pt x="0" y="357613"/>
                    </a:lnTo>
                    <a:cubicBezTo>
                      <a:pt x="0" y="160109"/>
                      <a:pt x="160109" y="0"/>
                      <a:pt x="357613" y="0"/>
                    </a:cubicBezTo>
                    <a:lnTo>
                      <a:pt x="357613" y="1"/>
                    </a:lnTo>
                    <a:cubicBezTo>
                      <a:pt x="555117" y="1"/>
                      <a:pt x="715226" y="160110"/>
                      <a:pt x="715226" y="357614"/>
                    </a:cubicBezTo>
                    <a:lnTo>
                      <a:pt x="715225" y="2922749"/>
                    </a:lnTo>
                    <a:lnTo>
                      <a:pt x="357612" y="2657194"/>
                    </a:lnTo>
                    <a:lnTo>
                      <a:pt x="0" y="2922748"/>
                    </a:lnTo>
                    <a:close/>
                  </a:path>
                </a:pathLst>
              </a:cu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9" name="椭圆 28"/>
              <p:cNvSpPr/>
              <p:nvPr/>
            </p:nvSpPr>
            <p:spPr>
              <a:xfrm>
                <a:off x="5876331" y="4054873"/>
                <a:ext cx="589826" cy="589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26" name="Freeform 26"/>
            <p:cNvSpPr>
              <a:spLocks noEditPoints="1"/>
            </p:cNvSpPr>
            <p:nvPr/>
          </p:nvSpPr>
          <p:spPr bwMode="auto">
            <a:xfrm>
              <a:off x="6027760" y="4187228"/>
              <a:ext cx="306056" cy="321552"/>
            </a:xfrm>
            <a:custGeom>
              <a:avLst/>
              <a:gdLst>
                <a:gd name="T0" fmla="*/ 139 w 577"/>
                <a:gd name="T1" fmla="*/ 87 h 609"/>
                <a:gd name="T2" fmla="*/ 27 w 577"/>
                <a:gd name="T3" fmla="*/ 87 h 609"/>
                <a:gd name="T4" fmla="*/ 27 w 577"/>
                <a:gd name="T5" fmla="*/ 48 h 609"/>
                <a:gd name="T6" fmla="*/ 139 w 577"/>
                <a:gd name="T7" fmla="*/ 48 h 609"/>
                <a:gd name="T8" fmla="*/ 139 w 577"/>
                <a:gd name="T9" fmla="*/ 87 h 609"/>
                <a:gd name="T10" fmla="*/ 139 w 577"/>
                <a:gd name="T11" fmla="*/ 179 h 609"/>
                <a:gd name="T12" fmla="*/ 27 w 577"/>
                <a:gd name="T13" fmla="*/ 179 h 609"/>
                <a:gd name="T14" fmla="*/ 27 w 577"/>
                <a:gd name="T15" fmla="*/ 140 h 609"/>
                <a:gd name="T16" fmla="*/ 139 w 577"/>
                <a:gd name="T17" fmla="*/ 140 h 609"/>
                <a:gd name="T18" fmla="*/ 139 w 577"/>
                <a:gd name="T19" fmla="*/ 179 h 609"/>
                <a:gd name="T20" fmla="*/ 139 w 577"/>
                <a:gd name="T21" fmla="*/ 271 h 609"/>
                <a:gd name="T22" fmla="*/ 27 w 577"/>
                <a:gd name="T23" fmla="*/ 271 h 609"/>
                <a:gd name="T24" fmla="*/ 27 w 577"/>
                <a:gd name="T25" fmla="*/ 232 h 609"/>
                <a:gd name="T26" fmla="*/ 139 w 577"/>
                <a:gd name="T27" fmla="*/ 232 h 609"/>
                <a:gd name="T28" fmla="*/ 139 w 577"/>
                <a:gd name="T29" fmla="*/ 271 h 609"/>
                <a:gd name="T30" fmla="*/ 0 w 577"/>
                <a:gd name="T31" fmla="*/ 609 h 609"/>
                <a:gd name="T32" fmla="*/ 166 w 577"/>
                <a:gd name="T33" fmla="*/ 609 h 609"/>
                <a:gd name="T34" fmla="*/ 166 w 577"/>
                <a:gd name="T35" fmla="*/ 0 h 609"/>
                <a:gd name="T36" fmla="*/ 0 w 577"/>
                <a:gd name="T37" fmla="*/ 0 h 609"/>
                <a:gd name="T38" fmla="*/ 0 w 577"/>
                <a:gd name="T39" fmla="*/ 609 h 609"/>
                <a:gd name="T40" fmla="*/ 344 w 577"/>
                <a:gd name="T41" fmla="*/ 87 h 609"/>
                <a:gd name="T42" fmla="*/ 232 w 577"/>
                <a:gd name="T43" fmla="*/ 87 h 609"/>
                <a:gd name="T44" fmla="*/ 232 w 577"/>
                <a:gd name="T45" fmla="*/ 48 h 609"/>
                <a:gd name="T46" fmla="*/ 344 w 577"/>
                <a:gd name="T47" fmla="*/ 48 h 609"/>
                <a:gd name="T48" fmla="*/ 344 w 577"/>
                <a:gd name="T49" fmla="*/ 87 h 609"/>
                <a:gd name="T50" fmla="*/ 344 w 577"/>
                <a:gd name="T51" fmla="*/ 179 h 609"/>
                <a:gd name="T52" fmla="*/ 232 w 577"/>
                <a:gd name="T53" fmla="*/ 179 h 609"/>
                <a:gd name="T54" fmla="*/ 232 w 577"/>
                <a:gd name="T55" fmla="*/ 140 h 609"/>
                <a:gd name="T56" fmla="*/ 344 w 577"/>
                <a:gd name="T57" fmla="*/ 140 h 609"/>
                <a:gd name="T58" fmla="*/ 344 w 577"/>
                <a:gd name="T59" fmla="*/ 179 h 609"/>
                <a:gd name="T60" fmla="*/ 344 w 577"/>
                <a:gd name="T61" fmla="*/ 271 h 609"/>
                <a:gd name="T62" fmla="*/ 232 w 577"/>
                <a:gd name="T63" fmla="*/ 271 h 609"/>
                <a:gd name="T64" fmla="*/ 232 w 577"/>
                <a:gd name="T65" fmla="*/ 232 h 609"/>
                <a:gd name="T66" fmla="*/ 344 w 577"/>
                <a:gd name="T67" fmla="*/ 232 h 609"/>
                <a:gd name="T68" fmla="*/ 344 w 577"/>
                <a:gd name="T69" fmla="*/ 271 h 609"/>
                <a:gd name="T70" fmla="*/ 205 w 577"/>
                <a:gd name="T71" fmla="*/ 609 h 609"/>
                <a:gd name="T72" fmla="*/ 371 w 577"/>
                <a:gd name="T73" fmla="*/ 609 h 609"/>
                <a:gd name="T74" fmla="*/ 371 w 577"/>
                <a:gd name="T75" fmla="*/ 0 h 609"/>
                <a:gd name="T76" fmla="*/ 205 w 577"/>
                <a:gd name="T77" fmla="*/ 0 h 609"/>
                <a:gd name="T78" fmla="*/ 205 w 577"/>
                <a:gd name="T79" fmla="*/ 609 h 609"/>
                <a:gd name="T80" fmla="*/ 549 w 577"/>
                <a:gd name="T81" fmla="*/ 87 h 609"/>
                <a:gd name="T82" fmla="*/ 437 w 577"/>
                <a:gd name="T83" fmla="*/ 87 h 609"/>
                <a:gd name="T84" fmla="*/ 437 w 577"/>
                <a:gd name="T85" fmla="*/ 48 h 609"/>
                <a:gd name="T86" fmla="*/ 549 w 577"/>
                <a:gd name="T87" fmla="*/ 48 h 609"/>
                <a:gd name="T88" fmla="*/ 549 w 577"/>
                <a:gd name="T89" fmla="*/ 87 h 609"/>
                <a:gd name="T90" fmla="*/ 549 w 577"/>
                <a:gd name="T91" fmla="*/ 179 h 609"/>
                <a:gd name="T92" fmla="*/ 437 w 577"/>
                <a:gd name="T93" fmla="*/ 179 h 609"/>
                <a:gd name="T94" fmla="*/ 437 w 577"/>
                <a:gd name="T95" fmla="*/ 140 h 609"/>
                <a:gd name="T96" fmla="*/ 549 w 577"/>
                <a:gd name="T97" fmla="*/ 140 h 609"/>
                <a:gd name="T98" fmla="*/ 549 w 577"/>
                <a:gd name="T99" fmla="*/ 179 h 609"/>
                <a:gd name="T100" fmla="*/ 549 w 577"/>
                <a:gd name="T101" fmla="*/ 271 h 609"/>
                <a:gd name="T102" fmla="*/ 437 w 577"/>
                <a:gd name="T103" fmla="*/ 271 h 609"/>
                <a:gd name="T104" fmla="*/ 437 w 577"/>
                <a:gd name="T105" fmla="*/ 232 h 609"/>
                <a:gd name="T106" fmla="*/ 549 w 577"/>
                <a:gd name="T107" fmla="*/ 232 h 609"/>
                <a:gd name="T108" fmla="*/ 549 w 577"/>
                <a:gd name="T109" fmla="*/ 271 h 609"/>
                <a:gd name="T110" fmla="*/ 410 w 577"/>
                <a:gd name="T111" fmla="*/ 609 h 609"/>
                <a:gd name="T112" fmla="*/ 577 w 577"/>
                <a:gd name="T113" fmla="*/ 609 h 609"/>
                <a:gd name="T114" fmla="*/ 577 w 577"/>
                <a:gd name="T115" fmla="*/ 0 h 609"/>
                <a:gd name="T116" fmla="*/ 410 w 577"/>
                <a:gd name="T117" fmla="*/ 0 h 609"/>
                <a:gd name="T118" fmla="*/ 410 w 577"/>
                <a:gd name="T119" fmla="*/ 609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77" h="609">
                  <a:moveTo>
                    <a:pt x="139" y="87"/>
                  </a:moveTo>
                  <a:lnTo>
                    <a:pt x="27" y="87"/>
                  </a:lnTo>
                  <a:lnTo>
                    <a:pt x="27" y="48"/>
                  </a:lnTo>
                  <a:lnTo>
                    <a:pt x="139" y="48"/>
                  </a:lnTo>
                  <a:lnTo>
                    <a:pt x="139" y="87"/>
                  </a:lnTo>
                  <a:close/>
                  <a:moveTo>
                    <a:pt x="139" y="179"/>
                  </a:moveTo>
                  <a:lnTo>
                    <a:pt x="27" y="179"/>
                  </a:lnTo>
                  <a:lnTo>
                    <a:pt x="27" y="140"/>
                  </a:lnTo>
                  <a:lnTo>
                    <a:pt x="139" y="140"/>
                  </a:lnTo>
                  <a:lnTo>
                    <a:pt x="139" y="179"/>
                  </a:lnTo>
                  <a:close/>
                  <a:moveTo>
                    <a:pt x="139" y="271"/>
                  </a:moveTo>
                  <a:lnTo>
                    <a:pt x="27" y="271"/>
                  </a:lnTo>
                  <a:lnTo>
                    <a:pt x="27" y="232"/>
                  </a:lnTo>
                  <a:lnTo>
                    <a:pt x="139" y="232"/>
                  </a:lnTo>
                  <a:lnTo>
                    <a:pt x="139" y="271"/>
                  </a:lnTo>
                  <a:close/>
                  <a:moveTo>
                    <a:pt x="0" y="609"/>
                  </a:moveTo>
                  <a:lnTo>
                    <a:pt x="166" y="609"/>
                  </a:lnTo>
                  <a:lnTo>
                    <a:pt x="166" y="0"/>
                  </a:lnTo>
                  <a:lnTo>
                    <a:pt x="0" y="0"/>
                  </a:lnTo>
                  <a:lnTo>
                    <a:pt x="0" y="609"/>
                  </a:lnTo>
                  <a:close/>
                  <a:moveTo>
                    <a:pt x="344" y="87"/>
                  </a:moveTo>
                  <a:lnTo>
                    <a:pt x="232" y="87"/>
                  </a:lnTo>
                  <a:lnTo>
                    <a:pt x="232" y="48"/>
                  </a:lnTo>
                  <a:lnTo>
                    <a:pt x="344" y="48"/>
                  </a:lnTo>
                  <a:lnTo>
                    <a:pt x="344" y="87"/>
                  </a:lnTo>
                  <a:close/>
                  <a:moveTo>
                    <a:pt x="344" y="179"/>
                  </a:moveTo>
                  <a:lnTo>
                    <a:pt x="232" y="179"/>
                  </a:lnTo>
                  <a:lnTo>
                    <a:pt x="232" y="140"/>
                  </a:lnTo>
                  <a:lnTo>
                    <a:pt x="344" y="140"/>
                  </a:lnTo>
                  <a:lnTo>
                    <a:pt x="344" y="179"/>
                  </a:lnTo>
                  <a:close/>
                  <a:moveTo>
                    <a:pt x="344" y="271"/>
                  </a:moveTo>
                  <a:lnTo>
                    <a:pt x="232" y="271"/>
                  </a:lnTo>
                  <a:lnTo>
                    <a:pt x="232" y="232"/>
                  </a:lnTo>
                  <a:lnTo>
                    <a:pt x="344" y="232"/>
                  </a:lnTo>
                  <a:lnTo>
                    <a:pt x="344" y="271"/>
                  </a:lnTo>
                  <a:close/>
                  <a:moveTo>
                    <a:pt x="205" y="609"/>
                  </a:moveTo>
                  <a:lnTo>
                    <a:pt x="371" y="609"/>
                  </a:lnTo>
                  <a:lnTo>
                    <a:pt x="371" y="0"/>
                  </a:lnTo>
                  <a:lnTo>
                    <a:pt x="205" y="0"/>
                  </a:lnTo>
                  <a:lnTo>
                    <a:pt x="205" y="609"/>
                  </a:lnTo>
                  <a:close/>
                  <a:moveTo>
                    <a:pt x="549" y="87"/>
                  </a:moveTo>
                  <a:lnTo>
                    <a:pt x="437" y="87"/>
                  </a:lnTo>
                  <a:lnTo>
                    <a:pt x="437" y="48"/>
                  </a:lnTo>
                  <a:lnTo>
                    <a:pt x="549" y="48"/>
                  </a:lnTo>
                  <a:lnTo>
                    <a:pt x="549" y="87"/>
                  </a:lnTo>
                  <a:close/>
                  <a:moveTo>
                    <a:pt x="549" y="179"/>
                  </a:moveTo>
                  <a:lnTo>
                    <a:pt x="437" y="179"/>
                  </a:lnTo>
                  <a:lnTo>
                    <a:pt x="437" y="140"/>
                  </a:lnTo>
                  <a:lnTo>
                    <a:pt x="549" y="140"/>
                  </a:lnTo>
                  <a:lnTo>
                    <a:pt x="549" y="179"/>
                  </a:lnTo>
                  <a:close/>
                  <a:moveTo>
                    <a:pt x="549" y="271"/>
                  </a:moveTo>
                  <a:lnTo>
                    <a:pt x="437" y="271"/>
                  </a:lnTo>
                  <a:lnTo>
                    <a:pt x="437" y="232"/>
                  </a:lnTo>
                  <a:lnTo>
                    <a:pt x="549" y="232"/>
                  </a:lnTo>
                  <a:lnTo>
                    <a:pt x="549" y="271"/>
                  </a:lnTo>
                  <a:close/>
                  <a:moveTo>
                    <a:pt x="410" y="609"/>
                  </a:moveTo>
                  <a:lnTo>
                    <a:pt x="577" y="609"/>
                  </a:lnTo>
                  <a:lnTo>
                    <a:pt x="577" y="0"/>
                  </a:lnTo>
                  <a:lnTo>
                    <a:pt x="410" y="0"/>
                  </a:lnTo>
                  <a:lnTo>
                    <a:pt x="410" y="609"/>
                  </a:lnTo>
                  <a:close/>
                </a:path>
              </a:pathLst>
            </a:custGeom>
            <a:blipFill>
              <a:blip r:embed="rId6"/>
              <a:stretch>
                <a:fillRect/>
              </a:stretch>
            </a:blipFill>
            <a:ln>
              <a:noFill/>
            </a:ln>
          </p:spPr>
          <p:txBody>
            <a:bodyPr vert="horz" wrap="square" lIns="91440" tIns="45720" rIns="91440" bIns="45720" numCol="1" anchor="t" anchorCtr="0" compatLnSpc="1"/>
            <a:lstStyle/>
            <a:p>
              <a:endParaRPr lang="zh-CN" altLang="en-US">
                <a:solidFill>
                  <a:schemeClr val="accent2"/>
                </a:solidFill>
              </a:endParaRPr>
            </a:p>
          </p:txBody>
        </p:sp>
        <p:sp>
          <p:nvSpPr>
            <p:cNvPr id="27" name="文本框 26"/>
            <p:cNvSpPr txBox="1"/>
            <p:nvPr/>
          </p:nvSpPr>
          <p:spPr>
            <a:xfrm>
              <a:off x="3981118" y="4002023"/>
              <a:ext cx="1832553" cy="584775"/>
            </a:xfrm>
            <a:prstGeom prst="rect">
              <a:avLst/>
            </a:prstGeom>
            <a:noFill/>
            <a:effectLst/>
          </p:spPr>
          <p:txBody>
            <a:bodyPr wrap="none" rtlCol="0">
              <a:spAutoFit/>
            </a:bodyPr>
            <a:lstStyle/>
            <a:p>
              <a:r>
                <a:rPr lang="zh-CN" altLang="en-US" sz="3200" b="1" dirty="0" smtClean="0">
                  <a:solidFill>
                    <a:srgbClr val="FCFCFC"/>
                  </a:solidFill>
                  <a:latin typeface="幼圆" panose="02010509060101010101" pitchFamily="49" charset="-122"/>
                  <a:ea typeface="幼圆" panose="02010509060101010101" pitchFamily="49" charset="-122"/>
                </a:rPr>
                <a:t>添加标题</a:t>
              </a:r>
              <a:endParaRPr lang="zh-CN" altLang="en-US" sz="3200" b="1" dirty="0">
                <a:solidFill>
                  <a:srgbClr val="FCFCFC"/>
                </a:solidFill>
                <a:latin typeface="幼圆" panose="02010509060101010101" pitchFamily="49" charset="-122"/>
                <a:ea typeface="幼圆" panose="02010509060101010101" pitchFamily="49" charset="-122"/>
              </a:endParaRPr>
            </a:p>
          </p:txBody>
        </p:sp>
      </p:grpSp>
      <p:grpSp>
        <p:nvGrpSpPr>
          <p:cNvPr id="30" name="组合 29"/>
          <p:cNvGrpSpPr/>
          <p:nvPr/>
        </p:nvGrpSpPr>
        <p:grpSpPr>
          <a:xfrm>
            <a:off x="5816315" y="4885953"/>
            <a:ext cx="2922749" cy="715226"/>
            <a:chOff x="5816315" y="4885953"/>
            <a:chExt cx="2922749" cy="715226"/>
          </a:xfrm>
        </p:grpSpPr>
        <p:grpSp>
          <p:nvGrpSpPr>
            <p:cNvPr id="31" name="组合 30"/>
            <p:cNvGrpSpPr/>
            <p:nvPr/>
          </p:nvGrpSpPr>
          <p:grpSpPr>
            <a:xfrm>
              <a:off x="5816315" y="4885953"/>
              <a:ext cx="2922749" cy="715226"/>
              <a:chOff x="5816315" y="4885953"/>
              <a:chExt cx="2922749" cy="715226"/>
            </a:xfrm>
          </p:grpSpPr>
          <p:sp>
            <p:nvSpPr>
              <p:cNvPr id="34" name="任意多边形 33"/>
              <p:cNvSpPr/>
              <p:nvPr/>
            </p:nvSpPr>
            <p:spPr>
              <a:xfrm rot="16200000" flipH="1">
                <a:off x="6920077" y="3782191"/>
                <a:ext cx="715226" cy="2922749"/>
              </a:xfrm>
              <a:custGeom>
                <a:avLst/>
                <a:gdLst>
                  <a:gd name="connsiteX0" fmla="*/ 0 w 715226"/>
                  <a:gd name="connsiteY0" fmla="*/ 2922748 h 2922749"/>
                  <a:gd name="connsiteX1" fmla="*/ 0 w 715226"/>
                  <a:gd name="connsiteY1" fmla="*/ 357613 h 2922749"/>
                  <a:gd name="connsiteX2" fmla="*/ 357613 w 715226"/>
                  <a:gd name="connsiteY2" fmla="*/ 0 h 2922749"/>
                  <a:gd name="connsiteX3" fmla="*/ 357613 w 715226"/>
                  <a:gd name="connsiteY3" fmla="*/ 1 h 2922749"/>
                  <a:gd name="connsiteX4" fmla="*/ 715226 w 715226"/>
                  <a:gd name="connsiteY4" fmla="*/ 357614 h 2922749"/>
                  <a:gd name="connsiteX5" fmla="*/ 715225 w 715226"/>
                  <a:gd name="connsiteY5" fmla="*/ 2922749 h 2922749"/>
                  <a:gd name="connsiteX6" fmla="*/ 357612 w 715226"/>
                  <a:gd name="connsiteY6" fmla="*/ 2657194 h 2922749"/>
                  <a:gd name="connsiteX7" fmla="*/ 0 w 715226"/>
                  <a:gd name="connsiteY7" fmla="*/ 2922748 h 2922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5226" h="2922749">
                    <a:moveTo>
                      <a:pt x="0" y="2922748"/>
                    </a:moveTo>
                    <a:lnTo>
                      <a:pt x="0" y="357613"/>
                    </a:lnTo>
                    <a:cubicBezTo>
                      <a:pt x="0" y="160109"/>
                      <a:pt x="160109" y="0"/>
                      <a:pt x="357613" y="0"/>
                    </a:cubicBezTo>
                    <a:lnTo>
                      <a:pt x="357613" y="1"/>
                    </a:lnTo>
                    <a:cubicBezTo>
                      <a:pt x="555117" y="1"/>
                      <a:pt x="715226" y="160110"/>
                      <a:pt x="715226" y="357614"/>
                    </a:cubicBezTo>
                    <a:lnTo>
                      <a:pt x="715225" y="2922749"/>
                    </a:lnTo>
                    <a:lnTo>
                      <a:pt x="357612" y="2657194"/>
                    </a:lnTo>
                    <a:lnTo>
                      <a:pt x="0" y="2922748"/>
                    </a:lnTo>
                    <a:close/>
                  </a:path>
                </a:pathLst>
              </a:cu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5" name="椭圆 34"/>
              <p:cNvSpPr/>
              <p:nvPr/>
            </p:nvSpPr>
            <p:spPr>
              <a:xfrm>
                <a:off x="5883076" y="4952143"/>
                <a:ext cx="589826" cy="589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32" name="Freeform 16"/>
            <p:cNvSpPr>
              <a:spLocks noEditPoints="1"/>
            </p:cNvSpPr>
            <p:nvPr/>
          </p:nvSpPr>
          <p:spPr bwMode="auto">
            <a:xfrm>
              <a:off x="5962018" y="5085303"/>
              <a:ext cx="413702" cy="329914"/>
            </a:xfrm>
            <a:custGeom>
              <a:avLst/>
              <a:gdLst>
                <a:gd name="T0" fmla="*/ 1238 w 1238"/>
                <a:gd name="T1" fmla="*/ 579 h 986"/>
                <a:gd name="T2" fmla="*/ 424 w 1238"/>
                <a:gd name="T3" fmla="*/ 579 h 986"/>
                <a:gd name="T4" fmla="*/ 443 w 1238"/>
                <a:gd name="T5" fmla="*/ 209 h 986"/>
                <a:gd name="T6" fmla="*/ 357 w 1238"/>
                <a:gd name="T7" fmla="*/ 223 h 986"/>
                <a:gd name="T8" fmla="*/ 329 w 1238"/>
                <a:gd name="T9" fmla="*/ 254 h 986"/>
                <a:gd name="T10" fmla="*/ 441 w 1238"/>
                <a:gd name="T11" fmla="*/ 316 h 986"/>
                <a:gd name="T12" fmla="*/ 311 w 1238"/>
                <a:gd name="T13" fmla="*/ 0 h 986"/>
                <a:gd name="T14" fmla="*/ 311 w 1238"/>
                <a:gd name="T15" fmla="*/ 620 h 986"/>
                <a:gd name="T16" fmla="*/ 367 w 1238"/>
                <a:gd name="T17" fmla="*/ 550 h 986"/>
                <a:gd name="T18" fmla="*/ 329 w 1238"/>
                <a:gd name="T19" fmla="*/ 473 h 986"/>
                <a:gd name="T20" fmla="*/ 295 w 1238"/>
                <a:gd name="T21" fmla="*/ 516 h 986"/>
                <a:gd name="T22" fmla="*/ 168 w 1238"/>
                <a:gd name="T23" fmla="*/ 370 h 986"/>
                <a:gd name="T24" fmla="*/ 295 w 1238"/>
                <a:gd name="T25" fmla="*/ 410 h 986"/>
                <a:gd name="T26" fmla="*/ 229 w 1238"/>
                <a:gd name="T27" fmla="*/ 307 h 986"/>
                <a:gd name="T28" fmla="*/ 295 w 1238"/>
                <a:gd name="T29" fmla="*/ 127 h 986"/>
                <a:gd name="T30" fmla="*/ 329 w 1238"/>
                <a:gd name="T31" fmla="*/ 104 h 986"/>
                <a:gd name="T32" fmla="*/ 443 w 1238"/>
                <a:gd name="T33" fmla="*/ 209 h 986"/>
                <a:gd name="T34" fmla="*/ 295 w 1238"/>
                <a:gd name="T35" fmla="*/ 186 h 986"/>
                <a:gd name="T36" fmla="*/ 295 w 1238"/>
                <a:gd name="T37" fmla="*/ 245 h 986"/>
                <a:gd name="T38" fmla="*/ 329 w 1238"/>
                <a:gd name="T39" fmla="*/ 413 h 986"/>
                <a:gd name="T40" fmla="*/ 357 w 1238"/>
                <a:gd name="T41" fmla="*/ 398 h 986"/>
                <a:gd name="T42" fmla="*/ 359 w 1238"/>
                <a:gd name="T43" fmla="*/ 356 h 986"/>
                <a:gd name="T44" fmla="*/ 329 w 1238"/>
                <a:gd name="T45" fmla="*/ 413 h 986"/>
                <a:gd name="T46" fmla="*/ 854 w 1238"/>
                <a:gd name="T47" fmla="*/ 713 h 986"/>
                <a:gd name="T48" fmla="*/ 904 w 1238"/>
                <a:gd name="T49" fmla="*/ 665 h 986"/>
                <a:gd name="T50" fmla="*/ 854 w 1238"/>
                <a:gd name="T51" fmla="*/ 617 h 986"/>
                <a:gd name="T52" fmla="*/ 810 w 1238"/>
                <a:gd name="T53" fmla="*/ 416 h 986"/>
                <a:gd name="T54" fmla="*/ 784 w 1238"/>
                <a:gd name="T55" fmla="*/ 477 h 986"/>
                <a:gd name="T56" fmla="*/ 810 w 1238"/>
                <a:gd name="T57" fmla="*/ 416 h 986"/>
                <a:gd name="T58" fmla="*/ 1004 w 1238"/>
                <a:gd name="T59" fmla="*/ 447 h 986"/>
                <a:gd name="T60" fmla="*/ 854 w 1238"/>
                <a:gd name="T61" fmla="*/ 418 h 986"/>
                <a:gd name="T62" fmla="*/ 977 w 1238"/>
                <a:gd name="T63" fmla="*/ 557 h 986"/>
                <a:gd name="T64" fmla="*/ 854 w 1238"/>
                <a:gd name="T65" fmla="*/ 792 h 986"/>
                <a:gd name="T66" fmla="*/ 810 w 1238"/>
                <a:gd name="T67" fmla="*/ 849 h 986"/>
                <a:gd name="T68" fmla="*/ 643 w 1238"/>
                <a:gd name="T69" fmla="*/ 658 h 986"/>
                <a:gd name="T70" fmla="*/ 810 w 1238"/>
                <a:gd name="T71" fmla="*/ 710 h 986"/>
                <a:gd name="T72" fmla="*/ 724 w 1238"/>
                <a:gd name="T73" fmla="*/ 575 h 986"/>
                <a:gd name="T74" fmla="*/ 810 w 1238"/>
                <a:gd name="T75" fmla="*/ 339 h 986"/>
                <a:gd name="T76" fmla="*/ 854 w 1238"/>
                <a:gd name="T77" fmla="*/ 309 h 986"/>
                <a:gd name="T78" fmla="*/ 1004 w 1238"/>
                <a:gd name="T79" fmla="*/ 447 h 9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38" h="986">
                  <a:moveTo>
                    <a:pt x="831" y="172"/>
                  </a:moveTo>
                  <a:cubicBezTo>
                    <a:pt x="1055" y="172"/>
                    <a:pt x="1238" y="354"/>
                    <a:pt x="1238" y="579"/>
                  </a:cubicBezTo>
                  <a:cubicBezTo>
                    <a:pt x="1238" y="804"/>
                    <a:pt x="1055" y="986"/>
                    <a:pt x="831" y="986"/>
                  </a:cubicBezTo>
                  <a:cubicBezTo>
                    <a:pt x="606" y="986"/>
                    <a:pt x="424" y="804"/>
                    <a:pt x="424" y="579"/>
                  </a:cubicBezTo>
                  <a:cubicBezTo>
                    <a:pt x="424" y="354"/>
                    <a:pt x="606" y="172"/>
                    <a:pt x="831" y="172"/>
                  </a:cubicBezTo>
                  <a:close/>
                  <a:moveTo>
                    <a:pt x="443" y="209"/>
                  </a:moveTo>
                  <a:lnTo>
                    <a:pt x="443" y="209"/>
                  </a:lnTo>
                  <a:lnTo>
                    <a:pt x="357" y="223"/>
                  </a:lnTo>
                  <a:cubicBezTo>
                    <a:pt x="350" y="204"/>
                    <a:pt x="346" y="197"/>
                    <a:pt x="329" y="187"/>
                  </a:cubicBezTo>
                  <a:lnTo>
                    <a:pt x="329" y="254"/>
                  </a:lnTo>
                  <a:cubicBezTo>
                    <a:pt x="375" y="266"/>
                    <a:pt x="406" y="279"/>
                    <a:pt x="422" y="293"/>
                  </a:cubicBezTo>
                  <a:cubicBezTo>
                    <a:pt x="430" y="300"/>
                    <a:pt x="436" y="308"/>
                    <a:pt x="441" y="316"/>
                  </a:cubicBezTo>
                  <a:cubicBezTo>
                    <a:pt x="480" y="260"/>
                    <a:pt x="533" y="215"/>
                    <a:pt x="594" y="185"/>
                  </a:cubicBezTo>
                  <a:cubicBezTo>
                    <a:pt x="546" y="76"/>
                    <a:pt x="437" y="0"/>
                    <a:pt x="311" y="0"/>
                  </a:cubicBezTo>
                  <a:cubicBezTo>
                    <a:pt x="139" y="0"/>
                    <a:pt x="0" y="139"/>
                    <a:pt x="0" y="310"/>
                  </a:cubicBezTo>
                  <a:cubicBezTo>
                    <a:pt x="0" y="481"/>
                    <a:pt x="139" y="620"/>
                    <a:pt x="311" y="620"/>
                  </a:cubicBezTo>
                  <a:cubicBezTo>
                    <a:pt x="331" y="620"/>
                    <a:pt x="352" y="618"/>
                    <a:pt x="372" y="614"/>
                  </a:cubicBezTo>
                  <a:cubicBezTo>
                    <a:pt x="368" y="593"/>
                    <a:pt x="367" y="572"/>
                    <a:pt x="367" y="550"/>
                  </a:cubicBezTo>
                  <a:cubicBezTo>
                    <a:pt x="367" y="521"/>
                    <a:pt x="370" y="493"/>
                    <a:pt x="376" y="465"/>
                  </a:cubicBezTo>
                  <a:cubicBezTo>
                    <a:pt x="361" y="470"/>
                    <a:pt x="345" y="472"/>
                    <a:pt x="329" y="473"/>
                  </a:cubicBezTo>
                  <a:lnTo>
                    <a:pt x="329" y="516"/>
                  </a:lnTo>
                  <a:lnTo>
                    <a:pt x="295" y="516"/>
                  </a:lnTo>
                  <a:lnTo>
                    <a:pt x="295" y="473"/>
                  </a:lnTo>
                  <a:cubicBezTo>
                    <a:pt x="226" y="467"/>
                    <a:pt x="180" y="440"/>
                    <a:pt x="168" y="370"/>
                  </a:cubicBezTo>
                  <a:lnTo>
                    <a:pt x="261" y="359"/>
                  </a:lnTo>
                  <a:cubicBezTo>
                    <a:pt x="265" y="385"/>
                    <a:pt x="271" y="398"/>
                    <a:pt x="295" y="410"/>
                  </a:cubicBezTo>
                  <a:lnTo>
                    <a:pt x="295" y="329"/>
                  </a:lnTo>
                  <a:cubicBezTo>
                    <a:pt x="264" y="320"/>
                    <a:pt x="242" y="313"/>
                    <a:pt x="229" y="307"/>
                  </a:cubicBezTo>
                  <a:cubicBezTo>
                    <a:pt x="173" y="279"/>
                    <a:pt x="166" y="200"/>
                    <a:pt x="210" y="157"/>
                  </a:cubicBezTo>
                  <a:cubicBezTo>
                    <a:pt x="229" y="139"/>
                    <a:pt x="257" y="129"/>
                    <a:pt x="295" y="127"/>
                  </a:cubicBezTo>
                  <a:lnTo>
                    <a:pt x="295" y="104"/>
                  </a:lnTo>
                  <a:lnTo>
                    <a:pt x="329" y="104"/>
                  </a:lnTo>
                  <a:lnTo>
                    <a:pt x="329" y="127"/>
                  </a:lnTo>
                  <a:cubicBezTo>
                    <a:pt x="384" y="130"/>
                    <a:pt x="430" y="151"/>
                    <a:pt x="443" y="209"/>
                  </a:cubicBezTo>
                  <a:close/>
                  <a:moveTo>
                    <a:pt x="295" y="186"/>
                  </a:moveTo>
                  <a:lnTo>
                    <a:pt x="295" y="186"/>
                  </a:lnTo>
                  <a:cubicBezTo>
                    <a:pt x="274" y="193"/>
                    <a:pt x="259" y="212"/>
                    <a:pt x="275" y="233"/>
                  </a:cubicBezTo>
                  <a:cubicBezTo>
                    <a:pt x="279" y="238"/>
                    <a:pt x="285" y="242"/>
                    <a:pt x="295" y="245"/>
                  </a:cubicBezTo>
                  <a:lnTo>
                    <a:pt x="295" y="186"/>
                  </a:lnTo>
                  <a:close/>
                  <a:moveTo>
                    <a:pt x="329" y="413"/>
                  </a:moveTo>
                  <a:lnTo>
                    <a:pt x="329" y="413"/>
                  </a:lnTo>
                  <a:cubicBezTo>
                    <a:pt x="342" y="410"/>
                    <a:pt x="351" y="405"/>
                    <a:pt x="357" y="398"/>
                  </a:cubicBezTo>
                  <a:cubicBezTo>
                    <a:pt x="363" y="392"/>
                    <a:pt x="366" y="384"/>
                    <a:pt x="366" y="376"/>
                  </a:cubicBezTo>
                  <a:cubicBezTo>
                    <a:pt x="366" y="368"/>
                    <a:pt x="364" y="362"/>
                    <a:pt x="359" y="356"/>
                  </a:cubicBezTo>
                  <a:cubicBezTo>
                    <a:pt x="354" y="350"/>
                    <a:pt x="344" y="344"/>
                    <a:pt x="329" y="339"/>
                  </a:cubicBezTo>
                  <a:lnTo>
                    <a:pt x="329" y="413"/>
                  </a:lnTo>
                  <a:close/>
                  <a:moveTo>
                    <a:pt x="854" y="713"/>
                  </a:moveTo>
                  <a:lnTo>
                    <a:pt x="854" y="713"/>
                  </a:lnTo>
                  <a:cubicBezTo>
                    <a:pt x="871" y="710"/>
                    <a:pt x="884" y="703"/>
                    <a:pt x="892" y="695"/>
                  </a:cubicBezTo>
                  <a:cubicBezTo>
                    <a:pt x="900" y="686"/>
                    <a:pt x="904" y="676"/>
                    <a:pt x="904" y="665"/>
                  </a:cubicBezTo>
                  <a:cubicBezTo>
                    <a:pt x="904" y="656"/>
                    <a:pt x="901" y="647"/>
                    <a:pt x="894" y="639"/>
                  </a:cubicBezTo>
                  <a:cubicBezTo>
                    <a:pt x="887" y="631"/>
                    <a:pt x="874" y="624"/>
                    <a:pt x="854" y="617"/>
                  </a:cubicBezTo>
                  <a:lnTo>
                    <a:pt x="854" y="713"/>
                  </a:lnTo>
                  <a:close/>
                  <a:moveTo>
                    <a:pt x="810" y="416"/>
                  </a:moveTo>
                  <a:lnTo>
                    <a:pt x="810" y="416"/>
                  </a:lnTo>
                  <a:cubicBezTo>
                    <a:pt x="783" y="426"/>
                    <a:pt x="763" y="451"/>
                    <a:pt x="784" y="477"/>
                  </a:cubicBezTo>
                  <a:cubicBezTo>
                    <a:pt x="789" y="484"/>
                    <a:pt x="798" y="489"/>
                    <a:pt x="810" y="494"/>
                  </a:cubicBezTo>
                  <a:lnTo>
                    <a:pt x="810" y="416"/>
                  </a:lnTo>
                  <a:close/>
                  <a:moveTo>
                    <a:pt x="1004" y="447"/>
                  </a:moveTo>
                  <a:lnTo>
                    <a:pt x="1004" y="447"/>
                  </a:lnTo>
                  <a:lnTo>
                    <a:pt x="892" y="464"/>
                  </a:lnTo>
                  <a:cubicBezTo>
                    <a:pt x="883" y="440"/>
                    <a:pt x="877" y="430"/>
                    <a:pt x="854" y="418"/>
                  </a:cubicBezTo>
                  <a:lnTo>
                    <a:pt x="854" y="505"/>
                  </a:lnTo>
                  <a:cubicBezTo>
                    <a:pt x="916" y="521"/>
                    <a:pt x="956" y="539"/>
                    <a:pt x="977" y="557"/>
                  </a:cubicBezTo>
                  <a:cubicBezTo>
                    <a:pt x="1043" y="616"/>
                    <a:pt x="1024" y="719"/>
                    <a:pt x="953" y="765"/>
                  </a:cubicBezTo>
                  <a:cubicBezTo>
                    <a:pt x="925" y="783"/>
                    <a:pt x="892" y="791"/>
                    <a:pt x="854" y="792"/>
                  </a:cubicBezTo>
                  <a:lnTo>
                    <a:pt x="854" y="849"/>
                  </a:lnTo>
                  <a:lnTo>
                    <a:pt x="810" y="849"/>
                  </a:lnTo>
                  <a:lnTo>
                    <a:pt x="810" y="792"/>
                  </a:lnTo>
                  <a:cubicBezTo>
                    <a:pt x="720" y="784"/>
                    <a:pt x="660" y="750"/>
                    <a:pt x="643" y="658"/>
                  </a:cubicBezTo>
                  <a:lnTo>
                    <a:pt x="765" y="644"/>
                  </a:lnTo>
                  <a:cubicBezTo>
                    <a:pt x="772" y="677"/>
                    <a:pt x="779" y="695"/>
                    <a:pt x="810" y="710"/>
                  </a:cubicBezTo>
                  <a:lnTo>
                    <a:pt x="810" y="604"/>
                  </a:lnTo>
                  <a:cubicBezTo>
                    <a:pt x="770" y="593"/>
                    <a:pt x="741" y="583"/>
                    <a:pt x="724" y="575"/>
                  </a:cubicBezTo>
                  <a:cubicBezTo>
                    <a:pt x="650" y="539"/>
                    <a:pt x="641" y="434"/>
                    <a:pt x="699" y="379"/>
                  </a:cubicBezTo>
                  <a:cubicBezTo>
                    <a:pt x="724" y="355"/>
                    <a:pt x="761" y="341"/>
                    <a:pt x="810" y="339"/>
                  </a:cubicBezTo>
                  <a:lnTo>
                    <a:pt x="810" y="309"/>
                  </a:lnTo>
                  <a:lnTo>
                    <a:pt x="854" y="309"/>
                  </a:lnTo>
                  <a:lnTo>
                    <a:pt x="854" y="339"/>
                  </a:lnTo>
                  <a:cubicBezTo>
                    <a:pt x="927" y="343"/>
                    <a:pt x="987" y="370"/>
                    <a:pt x="1004" y="447"/>
                  </a:cubicBezTo>
                  <a:close/>
                </a:path>
              </a:pathLst>
            </a:custGeom>
            <a:blipFill>
              <a:blip r:embed="rId7"/>
              <a:stretch>
                <a:fillRect/>
              </a:stretch>
            </a:blipFill>
            <a:ln>
              <a:noFill/>
            </a:ln>
          </p:spPr>
          <p:txBody>
            <a:bodyPr vert="horz" wrap="square" lIns="91440" tIns="45720" rIns="91440" bIns="45720" numCol="1" anchor="t" anchorCtr="0" compatLnSpc="1"/>
            <a:lstStyle/>
            <a:p>
              <a:endParaRPr lang="zh-CN" altLang="en-US">
                <a:solidFill>
                  <a:schemeClr val="accent2"/>
                </a:solidFill>
              </a:endParaRPr>
            </a:p>
          </p:txBody>
        </p:sp>
        <p:sp>
          <p:nvSpPr>
            <p:cNvPr id="33" name="文本框 32"/>
            <p:cNvSpPr txBox="1"/>
            <p:nvPr/>
          </p:nvSpPr>
          <p:spPr>
            <a:xfrm>
              <a:off x="6568511" y="4915272"/>
              <a:ext cx="1832553" cy="584775"/>
            </a:xfrm>
            <a:prstGeom prst="rect">
              <a:avLst/>
            </a:prstGeom>
            <a:noFill/>
            <a:effectLst/>
          </p:spPr>
          <p:txBody>
            <a:bodyPr wrap="none" rtlCol="0">
              <a:spAutoFit/>
            </a:bodyPr>
            <a:lstStyle/>
            <a:p>
              <a:r>
                <a:rPr lang="zh-CN" altLang="en-US" sz="3200" b="1" dirty="0" smtClean="0">
                  <a:solidFill>
                    <a:srgbClr val="FCFCFC"/>
                  </a:solidFill>
                  <a:latin typeface="幼圆" panose="02010509060101010101" pitchFamily="49" charset="-122"/>
                  <a:ea typeface="幼圆" panose="02010509060101010101" pitchFamily="49" charset="-122"/>
                </a:rPr>
                <a:t>添加标题</a:t>
              </a:r>
              <a:endParaRPr lang="zh-CN" altLang="en-US" sz="3200" b="1" dirty="0">
                <a:solidFill>
                  <a:srgbClr val="FCFCFC"/>
                </a:solidFill>
                <a:latin typeface="幼圆" panose="02010509060101010101" pitchFamily="49" charset="-122"/>
                <a:ea typeface="幼圆" panose="02010509060101010101" pitchFamily="49" charset="-122"/>
              </a:endParaRPr>
            </a:p>
          </p:txBody>
        </p:sp>
      </p:grpSp>
      <p:sp>
        <p:nvSpPr>
          <p:cNvPr id="36" name="文本框 35"/>
          <p:cNvSpPr txBox="1"/>
          <p:nvPr/>
        </p:nvSpPr>
        <p:spPr>
          <a:xfrm>
            <a:off x="979804" y="4013757"/>
            <a:ext cx="2339102" cy="1261884"/>
          </a:xfrm>
          <a:prstGeom prst="rect">
            <a:avLst/>
          </a:prstGeom>
          <a:noFill/>
          <a:effectLst/>
        </p:spPr>
        <p:txBody>
          <a:bodyPr wrap="none" rtlCol="0">
            <a:spAutoFit/>
          </a:bodyPr>
          <a:lstStyle/>
          <a:p>
            <a:r>
              <a:rPr lang="zh-CN" altLang="en-US" dirty="0" smtClean="0">
                <a:solidFill>
                  <a:srgbClr val="004C80"/>
                </a:solidFill>
                <a:latin typeface="微软雅黑" panose="020B0503020204020204" pitchFamily="34" charset="-122"/>
                <a:ea typeface="微软雅黑" panose="020B0503020204020204" pitchFamily="34" charset="-122"/>
              </a:rPr>
              <a:t> </a:t>
            </a:r>
            <a:r>
              <a:rPr lang="zh-CN" altLang="en-US" sz="2000" dirty="0" smtClean="0">
                <a:solidFill>
                  <a:srgbClr val="2F7BC7"/>
                </a:solidFill>
                <a:latin typeface="微软雅黑" panose="020B0503020204020204" pitchFamily="34" charset="-122"/>
                <a:ea typeface="微软雅黑" panose="020B0503020204020204" pitchFamily="34" charset="-122"/>
              </a:rPr>
              <a:t>单击</a:t>
            </a:r>
            <a:r>
              <a:rPr lang="zh-CN" altLang="en-US" sz="2000" dirty="0">
                <a:solidFill>
                  <a:srgbClr val="2F7BC7"/>
                </a:solidFill>
                <a:latin typeface="微软雅黑" panose="020B0503020204020204" pitchFamily="34" charset="-122"/>
                <a:ea typeface="微软雅黑" panose="020B0503020204020204" pitchFamily="34" charset="-122"/>
              </a:rPr>
              <a:t>此处输入标题</a:t>
            </a:r>
            <a:endParaRPr lang="en-US" altLang="zh-CN" sz="2000" dirty="0">
              <a:solidFill>
                <a:srgbClr val="2F7BC7"/>
              </a:solidFill>
              <a:latin typeface="微软雅黑" panose="020B0503020204020204" pitchFamily="34" charset="-122"/>
              <a:ea typeface="微软雅黑" panose="020B0503020204020204" pitchFamily="34" charset="-122"/>
            </a:endParaRPr>
          </a:p>
          <a:p>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a:p>
            <a:endParaRPr lang="en-US" altLang="zh-CN" sz="32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37" name="文本框 36"/>
          <p:cNvSpPr txBox="1"/>
          <p:nvPr/>
        </p:nvSpPr>
        <p:spPr>
          <a:xfrm>
            <a:off x="948937" y="2115323"/>
            <a:ext cx="2339102" cy="1261884"/>
          </a:xfrm>
          <a:prstGeom prst="rect">
            <a:avLst/>
          </a:prstGeom>
          <a:noFill/>
          <a:effectLst/>
        </p:spPr>
        <p:txBody>
          <a:bodyPr wrap="none" rtlCol="0">
            <a:spAutoFit/>
          </a:bodyPr>
          <a:lstStyle/>
          <a:p>
            <a:r>
              <a:rPr lang="zh-CN" altLang="en-US" dirty="0" smtClean="0">
                <a:solidFill>
                  <a:srgbClr val="004C80"/>
                </a:solidFill>
                <a:latin typeface="微软雅黑" panose="020B0503020204020204" pitchFamily="34" charset="-122"/>
                <a:ea typeface="微软雅黑" panose="020B0503020204020204" pitchFamily="34" charset="-122"/>
              </a:rPr>
              <a:t> </a:t>
            </a:r>
            <a:r>
              <a:rPr lang="zh-CN" altLang="en-US" sz="2000" dirty="0" smtClean="0">
                <a:solidFill>
                  <a:srgbClr val="2F7BC7"/>
                </a:solidFill>
                <a:latin typeface="微软雅黑" panose="020B0503020204020204" pitchFamily="34" charset="-122"/>
                <a:ea typeface="微软雅黑" panose="020B0503020204020204" pitchFamily="34" charset="-122"/>
              </a:rPr>
              <a:t>单击</a:t>
            </a:r>
            <a:r>
              <a:rPr lang="zh-CN" altLang="en-US" sz="2000" dirty="0">
                <a:solidFill>
                  <a:srgbClr val="2F7BC7"/>
                </a:solidFill>
                <a:latin typeface="微软雅黑" panose="020B0503020204020204" pitchFamily="34" charset="-122"/>
                <a:ea typeface="微软雅黑" panose="020B0503020204020204" pitchFamily="34" charset="-122"/>
              </a:rPr>
              <a:t>此处输入标题</a:t>
            </a:r>
            <a:endParaRPr lang="en-US" altLang="zh-CN" sz="2000" dirty="0">
              <a:solidFill>
                <a:srgbClr val="2F7BC7"/>
              </a:solidFill>
              <a:latin typeface="微软雅黑" panose="020B0503020204020204" pitchFamily="34" charset="-122"/>
              <a:ea typeface="微软雅黑" panose="020B0503020204020204" pitchFamily="34" charset="-122"/>
            </a:endParaRPr>
          </a:p>
          <a:p>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a:p>
            <a:endParaRPr lang="en-US" altLang="zh-CN" sz="32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38" name="文本框 37"/>
          <p:cNvSpPr txBox="1"/>
          <p:nvPr/>
        </p:nvSpPr>
        <p:spPr>
          <a:xfrm>
            <a:off x="8940651" y="4838327"/>
            <a:ext cx="2339102" cy="1323439"/>
          </a:xfrm>
          <a:prstGeom prst="rect">
            <a:avLst/>
          </a:prstGeom>
          <a:noFill/>
          <a:effectLst/>
        </p:spPr>
        <p:txBody>
          <a:bodyPr wrap="none" rtlCol="0">
            <a:spAutoFit/>
          </a:bodyPr>
          <a:lstStyle/>
          <a:p>
            <a:r>
              <a:rPr lang="zh-CN" altLang="en-US" sz="1600" dirty="0" smtClean="0">
                <a:solidFill>
                  <a:srgbClr val="004C80"/>
                </a:solidFill>
                <a:latin typeface="微软雅黑" panose="020B0503020204020204" pitchFamily="34" charset="-122"/>
                <a:ea typeface="微软雅黑" panose="020B0503020204020204" pitchFamily="34" charset="-122"/>
              </a:rPr>
              <a:t> </a:t>
            </a:r>
            <a:r>
              <a:rPr lang="zh-CN" altLang="en-US" sz="2000" dirty="0" smtClean="0">
                <a:solidFill>
                  <a:srgbClr val="59C127"/>
                </a:solidFill>
                <a:latin typeface="微软雅黑" panose="020B0503020204020204" pitchFamily="34" charset="-122"/>
                <a:ea typeface="微软雅黑" panose="020B0503020204020204" pitchFamily="34" charset="-122"/>
              </a:rPr>
              <a:t>单击</a:t>
            </a:r>
            <a:r>
              <a:rPr lang="zh-CN" altLang="en-US" sz="2000" dirty="0">
                <a:solidFill>
                  <a:srgbClr val="59C127"/>
                </a:solidFill>
                <a:latin typeface="微软雅黑" panose="020B0503020204020204" pitchFamily="34" charset="-122"/>
                <a:ea typeface="微软雅黑" panose="020B0503020204020204" pitchFamily="34" charset="-122"/>
              </a:rPr>
              <a:t>此处输入标题</a:t>
            </a:r>
            <a:endParaRPr lang="en-US" altLang="zh-CN" sz="2000" dirty="0">
              <a:solidFill>
                <a:srgbClr val="59C127"/>
              </a:solidFill>
              <a:latin typeface="微软雅黑" panose="020B0503020204020204" pitchFamily="34" charset="-122"/>
              <a:ea typeface="微软雅黑" panose="020B0503020204020204" pitchFamily="34" charset="-122"/>
            </a:endParaRPr>
          </a:p>
          <a:p>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a:p>
            <a:endParaRPr lang="en-US" altLang="zh-CN" sz="36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39" name="文本框 38"/>
          <p:cNvSpPr txBox="1"/>
          <p:nvPr/>
        </p:nvSpPr>
        <p:spPr>
          <a:xfrm>
            <a:off x="8886572" y="3023678"/>
            <a:ext cx="2339102" cy="1261884"/>
          </a:xfrm>
          <a:prstGeom prst="rect">
            <a:avLst/>
          </a:prstGeom>
          <a:noFill/>
          <a:effectLst/>
        </p:spPr>
        <p:txBody>
          <a:bodyPr wrap="none" rtlCol="0">
            <a:spAutoFit/>
          </a:bodyPr>
          <a:lstStyle/>
          <a:p>
            <a:r>
              <a:rPr lang="zh-CN" altLang="en-US" dirty="0" smtClean="0">
                <a:solidFill>
                  <a:srgbClr val="004C80"/>
                </a:solidFill>
                <a:latin typeface="微软雅黑" panose="020B0503020204020204" pitchFamily="34" charset="-122"/>
                <a:ea typeface="微软雅黑" panose="020B0503020204020204" pitchFamily="34" charset="-122"/>
              </a:rPr>
              <a:t> </a:t>
            </a:r>
            <a:r>
              <a:rPr lang="zh-CN" altLang="en-US" sz="2000" dirty="0" smtClean="0">
                <a:solidFill>
                  <a:srgbClr val="59C127"/>
                </a:solidFill>
                <a:latin typeface="微软雅黑" panose="020B0503020204020204" pitchFamily="34" charset="-122"/>
                <a:ea typeface="微软雅黑" panose="020B0503020204020204" pitchFamily="34" charset="-122"/>
              </a:rPr>
              <a:t>单击</a:t>
            </a:r>
            <a:r>
              <a:rPr lang="zh-CN" altLang="en-US" sz="2000" dirty="0">
                <a:solidFill>
                  <a:srgbClr val="59C127"/>
                </a:solidFill>
                <a:latin typeface="微软雅黑" panose="020B0503020204020204" pitchFamily="34" charset="-122"/>
                <a:ea typeface="微软雅黑" panose="020B0503020204020204" pitchFamily="34" charset="-122"/>
              </a:rPr>
              <a:t>此处输入标题</a:t>
            </a:r>
            <a:endParaRPr lang="en-US" altLang="zh-CN" sz="2000" dirty="0">
              <a:solidFill>
                <a:srgbClr val="59C127"/>
              </a:solidFill>
              <a:latin typeface="微软雅黑" panose="020B0503020204020204" pitchFamily="34" charset="-122"/>
              <a:ea typeface="微软雅黑" panose="020B0503020204020204" pitchFamily="34" charset="-122"/>
            </a:endParaRPr>
          </a:p>
          <a:p>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a:p>
            <a:endParaRPr lang="en-US" altLang="zh-CN" sz="32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253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ppt_x"/>
                                          </p:val>
                                        </p:tav>
                                        <p:tav tm="100000">
                                          <p:val>
                                            <p:strVal val="#ppt_x"/>
                                          </p:val>
                                        </p:tav>
                                      </p:tavLst>
                                    </p:anim>
                                    <p:anim calcmode="lin" valueType="num">
                                      <p:cBhvr additive="base">
                                        <p:cTn id="8" dur="75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8" decel="25300"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750" fill="hold"/>
                                        <p:tgtEl>
                                          <p:spTgt spid="8"/>
                                        </p:tgtEl>
                                        <p:attrNameLst>
                                          <p:attrName>ppt_x</p:attrName>
                                        </p:attrNameLst>
                                      </p:cBhvr>
                                      <p:tavLst>
                                        <p:tav tm="0">
                                          <p:val>
                                            <p:strVal val="0-#ppt_w/2"/>
                                          </p:val>
                                        </p:tav>
                                        <p:tav tm="100000">
                                          <p:val>
                                            <p:strVal val="#ppt_x"/>
                                          </p:val>
                                        </p:tav>
                                      </p:tavLst>
                                    </p:anim>
                                    <p:anim calcmode="lin" valueType="num">
                                      <p:cBhvr additive="base">
                                        <p:cTn id="13" dur="750" fill="hold"/>
                                        <p:tgtEl>
                                          <p:spTgt spid="8"/>
                                        </p:tgtEl>
                                        <p:attrNameLst>
                                          <p:attrName>ppt_y</p:attrName>
                                        </p:attrNameLst>
                                      </p:cBhvr>
                                      <p:tavLst>
                                        <p:tav tm="0">
                                          <p:val>
                                            <p:strVal val="#ppt_y"/>
                                          </p:val>
                                        </p:tav>
                                        <p:tav tm="100000">
                                          <p:val>
                                            <p:strVal val="#ppt_y"/>
                                          </p:val>
                                        </p:tav>
                                      </p:tavLst>
                                    </p:anim>
                                  </p:childTnLst>
                                </p:cTn>
                              </p:par>
                              <p:par>
                                <p:cTn id="14" presetID="2" presetClass="entr" presetSubtype="2" decel="25300" fill="hold" nodeType="withEffect">
                                  <p:stCondLst>
                                    <p:cond delay="250"/>
                                  </p:stCondLst>
                                  <p:childTnLst>
                                    <p:set>
                                      <p:cBhvr>
                                        <p:cTn id="15" dur="1" fill="hold">
                                          <p:stCondLst>
                                            <p:cond delay="0"/>
                                          </p:stCondLst>
                                        </p:cTn>
                                        <p:tgtEl>
                                          <p:spTgt spid="16"/>
                                        </p:tgtEl>
                                        <p:attrNameLst>
                                          <p:attrName>style.visibility</p:attrName>
                                        </p:attrNameLst>
                                      </p:cBhvr>
                                      <p:to>
                                        <p:strVal val="visible"/>
                                      </p:to>
                                    </p:set>
                                    <p:anim calcmode="lin" valueType="num">
                                      <p:cBhvr additive="base">
                                        <p:cTn id="16" dur="750" fill="hold"/>
                                        <p:tgtEl>
                                          <p:spTgt spid="16"/>
                                        </p:tgtEl>
                                        <p:attrNameLst>
                                          <p:attrName>ppt_x</p:attrName>
                                        </p:attrNameLst>
                                      </p:cBhvr>
                                      <p:tavLst>
                                        <p:tav tm="0">
                                          <p:val>
                                            <p:strVal val="1+#ppt_w/2"/>
                                          </p:val>
                                        </p:tav>
                                        <p:tav tm="100000">
                                          <p:val>
                                            <p:strVal val="#ppt_x"/>
                                          </p:val>
                                        </p:tav>
                                      </p:tavLst>
                                    </p:anim>
                                    <p:anim calcmode="lin" valueType="num">
                                      <p:cBhvr additive="base">
                                        <p:cTn id="17" dur="750" fill="hold"/>
                                        <p:tgtEl>
                                          <p:spTgt spid="16"/>
                                        </p:tgtEl>
                                        <p:attrNameLst>
                                          <p:attrName>ppt_y</p:attrName>
                                        </p:attrNameLst>
                                      </p:cBhvr>
                                      <p:tavLst>
                                        <p:tav tm="0">
                                          <p:val>
                                            <p:strVal val="#ppt_y"/>
                                          </p:val>
                                        </p:tav>
                                        <p:tav tm="100000">
                                          <p:val>
                                            <p:strVal val="#ppt_y"/>
                                          </p:val>
                                        </p:tav>
                                      </p:tavLst>
                                    </p:anim>
                                  </p:childTnLst>
                                </p:cTn>
                              </p:par>
                              <p:par>
                                <p:cTn id="18" presetID="2" presetClass="entr" presetSubtype="8" decel="25300" fill="hold" nodeType="withEffect">
                                  <p:stCondLst>
                                    <p:cond delay="500"/>
                                  </p:stCondLst>
                                  <p:childTnLst>
                                    <p:set>
                                      <p:cBhvr>
                                        <p:cTn id="19" dur="1" fill="hold">
                                          <p:stCondLst>
                                            <p:cond delay="0"/>
                                          </p:stCondLst>
                                        </p:cTn>
                                        <p:tgtEl>
                                          <p:spTgt spid="24"/>
                                        </p:tgtEl>
                                        <p:attrNameLst>
                                          <p:attrName>style.visibility</p:attrName>
                                        </p:attrNameLst>
                                      </p:cBhvr>
                                      <p:to>
                                        <p:strVal val="visible"/>
                                      </p:to>
                                    </p:set>
                                    <p:anim calcmode="lin" valueType="num">
                                      <p:cBhvr additive="base">
                                        <p:cTn id="20" dur="750" fill="hold"/>
                                        <p:tgtEl>
                                          <p:spTgt spid="24"/>
                                        </p:tgtEl>
                                        <p:attrNameLst>
                                          <p:attrName>ppt_x</p:attrName>
                                        </p:attrNameLst>
                                      </p:cBhvr>
                                      <p:tavLst>
                                        <p:tav tm="0">
                                          <p:val>
                                            <p:strVal val="0-#ppt_w/2"/>
                                          </p:val>
                                        </p:tav>
                                        <p:tav tm="100000">
                                          <p:val>
                                            <p:strVal val="#ppt_x"/>
                                          </p:val>
                                        </p:tav>
                                      </p:tavLst>
                                    </p:anim>
                                    <p:anim calcmode="lin" valueType="num">
                                      <p:cBhvr additive="base">
                                        <p:cTn id="21" dur="750" fill="hold"/>
                                        <p:tgtEl>
                                          <p:spTgt spid="24"/>
                                        </p:tgtEl>
                                        <p:attrNameLst>
                                          <p:attrName>ppt_y</p:attrName>
                                        </p:attrNameLst>
                                      </p:cBhvr>
                                      <p:tavLst>
                                        <p:tav tm="0">
                                          <p:val>
                                            <p:strVal val="#ppt_y"/>
                                          </p:val>
                                        </p:tav>
                                        <p:tav tm="100000">
                                          <p:val>
                                            <p:strVal val="#ppt_y"/>
                                          </p:val>
                                        </p:tav>
                                      </p:tavLst>
                                    </p:anim>
                                  </p:childTnLst>
                                </p:cTn>
                              </p:par>
                              <p:par>
                                <p:cTn id="22" presetID="2" presetClass="entr" presetSubtype="2" decel="25300" fill="hold" nodeType="withEffect">
                                  <p:stCondLst>
                                    <p:cond delay="750"/>
                                  </p:stCondLst>
                                  <p:childTnLst>
                                    <p:set>
                                      <p:cBhvr>
                                        <p:cTn id="23" dur="1" fill="hold">
                                          <p:stCondLst>
                                            <p:cond delay="0"/>
                                          </p:stCondLst>
                                        </p:cTn>
                                        <p:tgtEl>
                                          <p:spTgt spid="30"/>
                                        </p:tgtEl>
                                        <p:attrNameLst>
                                          <p:attrName>style.visibility</p:attrName>
                                        </p:attrNameLst>
                                      </p:cBhvr>
                                      <p:to>
                                        <p:strVal val="visible"/>
                                      </p:to>
                                    </p:set>
                                    <p:anim calcmode="lin" valueType="num">
                                      <p:cBhvr additive="base">
                                        <p:cTn id="24" dur="750" fill="hold"/>
                                        <p:tgtEl>
                                          <p:spTgt spid="30"/>
                                        </p:tgtEl>
                                        <p:attrNameLst>
                                          <p:attrName>ppt_x</p:attrName>
                                        </p:attrNameLst>
                                      </p:cBhvr>
                                      <p:tavLst>
                                        <p:tav tm="0">
                                          <p:val>
                                            <p:strVal val="1+#ppt_w/2"/>
                                          </p:val>
                                        </p:tav>
                                        <p:tav tm="100000">
                                          <p:val>
                                            <p:strVal val="#ppt_x"/>
                                          </p:val>
                                        </p:tav>
                                      </p:tavLst>
                                    </p:anim>
                                    <p:anim calcmode="lin" valueType="num">
                                      <p:cBhvr additive="base">
                                        <p:cTn id="25" dur="750" fill="hold"/>
                                        <p:tgtEl>
                                          <p:spTgt spid="30"/>
                                        </p:tgtEl>
                                        <p:attrNameLst>
                                          <p:attrName>ppt_y</p:attrName>
                                        </p:attrNameLst>
                                      </p:cBhvr>
                                      <p:tavLst>
                                        <p:tav tm="0">
                                          <p:val>
                                            <p:strVal val="#ppt_y"/>
                                          </p:val>
                                        </p:tav>
                                        <p:tav tm="100000">
                                          <p:val>
                                            <p:strVal val="#ppt_y"/>
                                          </p:val>
                                        </p:tav>
                                      </p:tavLst>
                                    </p:anim>
                                  </p:childTnLst>
                                </p:cTn>
                              </p:par>
                            </p:childTnLst>
                          </p:cTn>
                        </p:par>
                        <p:par>
                          <p:cTn id="26" fill="hold">
                            <p:stCondLst>
                              <p:cond delay="2000"/>
                            </p:stCondLst>
                            <p:childTnLst>
                              <p:par>
                                <p:cTn id="27" presetID="10" presetClass="entr" presetSubtype="0" fill="hold" grpId="0" nodeType="after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fade">
                                      <p:cBhvr>
                                        <p:cTn id="29" dur="500"/>
                                        <p:tgtEl>
                                          <p:spTgt spid="37"/>
                                        </p:tgtEl>
                                      </p:cBhvr>
                                    </p:animEffect>
                                  </p:childTnLst>
                                </p:cTn>
                              </p:par>
                              <p:par>
                                <p:cTn id="30" presetID="10" presetClass="entr" presetSubtype="0" fill="hold" grpId="0" nodeType="withEffect">
                                  <p:stCondLst>
                                    <p:cond delay="250"/>
                                  </p:stCondLst>
                                  <p:childTnLst>
                                    <p:set>
                                      <p:cBhvr>
                                        <p:cTn id="31" dur="1" fill="hold">
                                          <p:stCondLst>
                                            <p:cond delay="0"/>
                                          </p:stCondLst>
                                        </p:cTn>
                                        <p:tgtEl>
                                          <p:spTgt spid="36"/>
                                        </p:tgtEl>
                                        <p:attrNameLst>
                                          <p:attrName>style.visibility</p:attrName>
                                        </p:attrNameLst>
                                      </p:cBhvr>
                                      <p:to>
                                        <p:strVal val="visible"/>
                                      </p:to>
                                    </p:set>
                                    <p:animEffect transition="in" filter="fade">
                                      <p:cBhvr>
                                        <p:cTn id="32" dur="500"/>
                                        <p:tgtEl>
                                          <p:spTgt spid="36"/>
                                        </p:tgtEl>
                                      </p:cBhvr>
                                    </p:animEffect>
                                  </p:childTnLst>
                                </p:cTn>
                              </p:par>
                              <p:par>
                                <p:cTn id="33" presetID="10" presetClass="entr" presetSubtype="0" fill="hold" grpId="0" nodeType="withEffect">
                                  <p:stCondLst>
                                    <p:cond delay="500"/>
                                  </p:stCondLst>
                                  <p:childTnLst>
                                    <p:set>
                                      <p:cBhvr>
                                        <p:cTn id="34" dur="1" fill="hold">
                                          <p:stCondLst>
                                            <p:cond delay="0"/>
                                          </p:stCondLst>
                                        </p:cTn>
                                        <p:tgtEl>
                                          <p:spTgt spid="39"/>
                                        </p:tgtEl>
                                        <p:attrNameLst>
                                          <p:attrName>style.visibility</p:attrName>
                                        </p:attrNameLst>
                                      </p:cBhvr>
                                      <p:to>
                                        <p:strVal val="visible"/>
                                      </p:to>
                                    </p:set>
                                    <p:animEffect transition="in" filter="fade">
                                      <p:cBhvr>
                                        <p:cTn id="35" dur="500"/>
                                        <p:tgtEl>
                                          <p:spTgt spid="39"/>
                                        </p:tgtEl>
                                      </p:cBhvr>
                                    </p:animEffect>
                                  </p:childTnLst>
                                </p:cTn>
                              </p:par>
                              <p:par>
                                <p:cTn id="36" presetID="10" presetClass="entr" presetSubtype="0" fill="hold" grpId="0" nodeType="withEffect">
                                  <p:stCondLst>
                                    <p:cond delay="750"/>
                                  </p:stCondLst>
                                  <p:childTnLst>
                                    <p:set>
                                      <p:cBhvr>
                                        <p:cTn id="37" dur="1" fill="hold">
                                          <p:stCondLst>
                                            <p:cond delay="0"/>
                                          </p:stCondLst>
                                        </p:cTn>
                                        <p:tgtEl>
                                          <p:spTgt spid="38"/>
                                        </p:tgtEl>
                                        <p:attrNameLst>
                                          <p:attrName>style.visibility</p:attrName>
                                        </p:attrNameLst>
                                      </p:cBhvr>
                                      <p:to>
                                        <p:strVal val="visible"/>
                                      </p:to>
                                    </p:set>
                                    <p:animEffect transition="in" filter="fade">
                                      <p:cBhvr>
                                        <p:cTn id="38"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6" grpId="0"/>
      <p:bldP spid="37" grpId="0"/>
      <p:bldP spid="38" grpId="0"/>
      <p:bldP spid="3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640"/>
            <a:ext cx="12234118" cy="6102666"/>
          </a:xfrm>
          <a:prstGeom prst="rect">
            <a:avLst/>
          </a:prstGeom>
        </p:spPr>
      </p:pic>
      <p:pic>
        <p:nvPicPr>
          <p:cNvPr id="9" name="图片 8"/>
          <p:cNvPicPr>
            <a:picLocks noChangeAspect="1"/>
          </p:cNvPicPr>
          <p:nvPr/>
        </p:nvPicPr>
        <p:blipFill rotWithShape="1">
          <a:blip r:embed="rId3">
            <a:extLst>
              <a:ext uri="{28A0092B-C50C-407E-A947-70E740481C1C}">
                <a14:useLocalDpi xmlns:a14="http://schemas.microsoft.com/office/drawing/2010/main" val="0"/>
              </a:ext>
            </a:extLst>
          </a:blip>
          <a:srcRect t="19240" r="86092"/>
          <a:stretch>
            <a:fillRect/>
          </a:stretch>
        </p:blipFill>
        <p:spPr>
          <a:xfrm>
            <a:off x="2173932" y="2767674"/>
            <a:ext cx="1247813" cy="2855616"/>
          </a:xfrm>
          <a:prstGeom prst="rect">
            <a:avLst/>
          </a:prstGeom>
        </p:spPr>
      </p:pic>
      <p:pic>
        <p:nvPicPr>
          <p:cNvPr id="15" name="图片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52167" y="603185"/>
            <a:ext cx="4311900" cy="2483654"/>
          </a:xfrm>
          <a:prstGeom prst="rect">
            <a:avLst/>
          </a:prstGeom>
        </p:spPr>
      </p:pic>
      <p:pic>
        <p:nvPicPr>
          <p:cNvPr id="7"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4195482"/>
            <a:ext cx="12349503" cy="2687833"/>
          </a:xfrm>
          <a:prstGeom prst="rect">
            <a:avLst/>
          </a:prstGeom>
        </p:spPr>
      </p:pic>
      <p:sp>
        <p:nvSpPr>
          <p:cNvPr id="17" name="矩形 16"/>
          <p:cNvSpPr/>
          <p:nvPr/>
        </p:nvSpPr>
        <p:spPr>
          <a:xfrm>
            <a:off x="5970489" y="3179819"/>
            <a:ext cx="3275256" cy="1015663"/>
          </a:xfrm>
          <a:prstGeom prst="rect">
            <a:avLst/>
          </a:prstGeom>
        </p:spPr>
        <p:txBody>
          <a:bodyPr wrap="none">
            <a:spAutoFit/>
          </a:bodyPr>
          <a:lstStyle/>
          <a:p>
            <a:r>
              <a:rPr lang="zh-CN" altLang="en-US" sz="6000" b="1" dirty="0" smtClean="0">
                <a:solidFill>
                  <a:srgbClr val="175DB6"/>
                </a:solidFill>
                <a:latin typeface="幼圆" panose="02010509060101010101" pitchFamily="49" charset="-122"/>
                <a:ea typeface="幼圆" panose="02010509060101010101" pitchFamily="49" charset="-122"/>
              </a:rPr>
              <a:t>教学反思</a:t>
            </a:r>
            <a:endParaRPr lang="en-US" altLang="zh-CN" sz="6000" b="1" dirty="0">
              <a:solidFill>
                <a:srgbClr val="175DB6"/>
              </a:solidFill>
              <a:latin typeface="幼圆" panose="02010509060101010101" pitchFamily="49" charset="-122"/>
              <a:ea typeface="幼圆" panose="02010509060101010101" pitchFamily="49" charset="-122"/>
            </a:endParaRPr>
          </a:p>
        </p:txBody>
      </p:sp>
      <p:pic>
        <p:nvPicPr>
          <p:cNvPr id="32" name="图片 3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50883" y="380172"/>
            <a:ext cx="2672936" cy="711001"/>
          </a:xfrm>
          <a:prstGeom prst="rect">
            <a:avLst/>
          </a:prstGeom>
        </p:spPr>
      </p:pic>
      <p:grpSp>
        <p:nvGrpSpPr>
          <p:cNvPr id="3" name="组合 2"/>
          <p:cNvGrpSpPr/>
          <p:nvPr/>
        </p:nvGrpSpPr>
        <p:grpSpPr>
          <a:xfrm>
            <a:off x="1448427" y="735672"/>
            <a:ext cx="2988529" cy="2552202"/>
            <a:chOff x="2946616" y="2987196"/>
            <a:chExt cx="2988529" cy="2552202"/>
          </a:xfrm>
        </p:grpSpPr>
        <p:pic>
          <p:nvPicPr>
            <p:cNvPr id="12" name="图片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46616" y="2987196"/>
              <a:ext cx="2988529" cy="2552202"/>
            </a:xfrm>
            <a:prstGeom prst="rect">
              <a:avLst/>
            </a:prstGeom>
          </p:spPr>
        </p:pic>
        <p:sp>
          <p:nvSpPr>
            <p:cNvPr id="16" name="TextBox 50"/>
            <p:cNvSpPr txBox="1"/>
            <p:nvPr/>
          </p:nvSpPr>
          <p:spPr>
            <a:xfrm flipH="1">
              <a:off x="3714519" y="3876317"/>
              <a:ext cx="1543863" cy="1077218"/>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pitchFamily="34" charset="-122"/>
                </a:defRPr>
              </a:lvl1pPr>
            </a:lstStyle>
            <a:p>
              <a:pPr algn="ctr">
                <a:defRPr/>
              </a:pPr>
              <a:r>
                <a:rPr lang="en-US" altLang="zh-CN" sz="8000" dirty="0" smtClean="0">
                  <a:solidFill>
                    <a:schemeClr val="bg1"/>
                  </a:solidFill>
                  <a:latin typeface="Arial Rounded MT Bold" panose="020F0704030504030204" pitchFamily="34" charset="0"/>
                  <a:cs typeface="Times New Roman" panose="02020603050405020304" pitchFamily="18" charset="0"/>
                </a:rPr>
                <a:t>04</a:t>
              </a:r>
              <a:endParaRPr lang="zh-CN" altLang="en-US" sz="8000" dirty="0">
                <a:solidFill>
                  <a:schemeClr val="bg1"/>
                </a:solidFill>
                <a:latin typeface="Arial Rounded MT Bold" panose="020F0704030504030204" pitchFamily="34" charset="0"/>
                <a:cs typeface="Times New Roman" panose="02020603050405020304" pitchFamily="18" charset="0"/>
              </a:endParaRPr>
            </a:p>
          </p:txBody>
        </p:sp>
      </p:grpSp>
    </p:spTree>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outVertical)">
                                      <p:cBhvr>
                                        <p:cTn id="11" dur="750"/>
                                        <p:tgtEl>
                                          <p:spTgt spid="7"/>
                                        </p:tgtEl>
                                      </p:cBhvr>
                                    </p:animEffect>
                                  </p:childTnLst>
                                </p:cTn>
                              </p:par>
                            </p:childTnLst>
                          </p:cTn>
                        </p:par>
                        <p:par>
                          <p:cTn id="12" fill="hold">
                            <p:stCondLst>
                              <p:cond delay="1500"/>
                            </p:stCondLst>
                            <p:childTnLst>
                              <p:par>
                                <p:cTn id="13" presetID="22" presetClass="entr" presetSubtype="4"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par>
                          <p:cTn id="16" fill="hold">
                            <p:stCondLst>
                              <p:cond delay="2000"/>
                            </p:stCondLst>
                            <p:childTnLst>
                              <p:par>
                                <p:cTn id="17" presetID="23" presetClass="entr" presetSubtype="32"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750" fill="hold"/>
                                        <p:tgtEl>
                                          <p:spTgt spid="3"/>
                                        </p:tgtEl>
                                        <p:attrNameLst>
                                          <p:attrName>ppt_w</p:attrName>
                                        </p:attrNameLst>
                                      </p:cBhvr>
                                      <p:tavLst>
                                        <p:tav tm="0">
                                          <p:val>
                                            <p:strVal val="4*#ppt_w"/>
                                          </p:val>
                                        </p:tav>
                                        <p:tav tm="100000">
                                          <p:val>
                                            <p:strVal val="#ppt_w"/>
                                          </p:val>
                                        </p:tav>
                                      </p:tavLst>
                                    </p:anim>
                                    <p:anim calcmode="lin" valueType="num">
                                      <p:cBhvr>
                                        <p:cTn id="20" dur="750" fill="hold"/>
                                        <p:tgtEl>
                                          <p:spTgt spid="3"/>
                                        </p:tgtEl>
                                        <p:attrNameLst>
                                          <p:attrName>ppt_h</p:attrName>
                                        </p:attrNameLst>
                                      </p:cBhvr>
                                      <p:tavLst>
                                        <p:tav tm="0">
                                          <p:val>
                                            <p:strVal val="4*#ppt_h"/>
                                          </p:val>
                                        </p:tav>
                                        <p:tav tm="100000">
                                          <p:val>
                                            <p:strVal val="#ppt_h"/>
                                          </p:val>
                                        </p:tav>
                                      </p:tavLst>
                                    </p:anim>
                                  </p:childTnLst>
                                </p:cTn>
                              </p:par>
                            </p:childTnLst>
                          </p:cTn>
                        </p:par>
                        <p:par>
                          <p:cTn id="21" fill="hold">
                            <p:stCondLst>
                              <p:cond delay="3000"/>
                            </p:stCondLst>
                            <p:childTnLst>
                              <p:par>
                                <p:cTn id="22" presetID="26" presetClass="emph" presetSubtype="0" fill="hold" nodeType="afterEffect">
                                  <p:stCondLst>
                                    <p:cond delay="0"/>
                                  </p:stCondLst>
                                  <p:childTnLst>
                                    <p:animEffect transition="out" filter="fade">
                                      <p:cBhvr>
                                        <p:cTn id="23" dur="500" tmFilter="0, 0; .2, .5; .8, .5; 1, 0"/>
                                        <p:tgtEl>
                                          <p:spTgt spid="3"/>
                                        </p:tgtEl>
                                      </p:cBhvr>
                                    </p:animEffect>
                                    <p:animScale>
                                      <p:cBhvr>
                                        <p:cTn id="24" dur="250" autoRev="1" fill="hold"/>
                                        <p:tgtEl>
                                          <p:spTgt spid="3"/>
                                        </p:tgtEl>
                                      </p:cBhvr>
                                      <p:by x="105000" y="105000"/>
                                    </p:animScale>
                                  </p:childTnLst>
                                </p:cTn>
                              </p:par>
                            </p:childTnLst>
                          </p:cTn>
                        </p:par>
                        <p:par>
                          <p:cTn id="25" fill="hold">
                            <p:stCondLst>
                              <p:cond delay="3500"/>
                            </p:stCondLst>
                            <p:childTnLst>
                              <p:par>
                                <p:cTn id="26" presetID="42" presetClass="entr" presetSubtype="0" fill="hold" nodeType="after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fade">
                                      <p:cBhvr>
                                        <p:cTn id="28" dur="1000"/>
                                        <p:tgtEl>
                                          <p:spTgt spid="32"/>
                                        </p:tgtEl>
                                      </p:cBhvr>
                                    </p:animEffect>
                                    <p:anim calcmode="lin" valueType="num">
                                      <p:cBhvr>
                                        <p:cTn id="29" dur="1000" fill="hold"/>
                                        <p:tgtEl>
                                          <p:spTgt spid="32"/>
                                        </p:tgtEl>
                                        <p:attrNameLst>
                                          <p:attrName>ppt_x</p:attrName>
                                        </p:attrNameLst>
                                      </p:cBhvr>
                                      <p:tavLst>
                                        <p:tav tm="0">
                                          <p:val>
                                            <p:strVal val="#ppt_x"/>
                                          </p:val>
                                        </p:tav>
                                        <p:tav tm="100000">
                                          <p:val>
                                            <p:strVal val="#ppt_x"/>
                                          </p:val>
                                        </p:tav>
                                      </p:tavLst>
                                    </p:anim>
                                    <p:anim calcmode="lin" valueType="num">
                                      <p:cBhvr>
                                        <p:cTn id="30" dur="1000" fill="hold"/>
                                        <p:tgtEl>
                                          <p:spTgt spid="32"/>
                                        </p:tgtEl>
                                        <p:attrNameLst>
                                          <p:attrName>ppt_y</p:attrName>
                                        </p:attrNameLst>
                                      </p:cBhvr>
                                      <p:tavLst>
                                        <p:tav tm="0">
                                          <p:val>
                                            <p:strVal val="#ppt_y+.1"/>
                                          </p:val>
                                        </p:tav>
                                        <p:tav tm="100000">
                                          <p:val>
                                            <p:strVal val="#ppt_y"/>
                                          </p:val>
                                        </p:tav>
                                      </p:tavLst>
                                    </p:anim>
                                  </p:childTnLst>
                                </p:cTn>
                              </p:par>
                            </p:childTnLst>
                          </p:cTn>
                        </p:par>
                        <p:par>
                          <p:cTn id="31" fill="hold">
                            <p:stCondLst>
                              <p:cond delay="4500"/>
                            </p:stCondLst>
                            <p:childTnLst>
                              <p:par>
                                <p:cTn id="32" presetID="22" presetClass="entr" presetSubtype="8" fill="hold" nodeType="after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left)">
                                      <p:cBhvr>
                                        <p:cTn id="34" dur="500"/>
                                        <p:tgtEl>
                                          <p:spTgt spid="15"/>
                                        </p:tgtEl>
                                      </p:cBhvr>
                                    </p:animEffect>
                                  </p:childTnLst>
                                </p:cTn>
                              </p:par>
                            </p:childTnLst>
                          </p:cTn>
                        </p:par>
                        <p:par>
                          <p:cTn id="35" fill="hold">
                            <p:stCondLst>
                              <p:cond delay="5000"/>
                            </p:stCondLst>
                            <p:childTnLst>
                              <p:par>
                                <p:cTn id="36" presetID="25" presetClass="entr" presetSubtype="0" fill="hold" grpId="0" nodeType="afterEffect">
                                  <p:stCondLst>
                                    <p:cond delay="0"/>
                                  </p:stCondLst>
                                  <p:childTnLst>
                                    <p:set>
                                      <p:cBhvr>
                                        <p:cTn id="37" dur="1" fill="hold">
                                          <p:stCondLst>
                                            <p:cond delay="0"/>
                                          </p:stCondLst>
                                        </p:cTn>
                                        <p:tgtEl>
                                          <p:spTgt spid="17"/>
                                        </p:tgtEl>
                                        <p:attrNameLst>
                                          <p:attrName>style.visibility</p:attrName>
                                        </p:attrNameLst>
                                      </p:cBhvr>
                                      <p:to>
                                        <p:strVal val="visible"/>
                                      </p:to>
                                    </p:set>
                                    <p:anim calcmode="lin" valueType="num">
                                      <p:cBhvr>
                                        <p:cTn id="38" dur="500" decel="50000" fill="hold">
                                          <p:stCondLst>
                                            <p:cond delay="0"/>
                                          </p:stCondLst>
                                        </p:cTn>
                                        <p:tgtEl>
                                          <p:spTgt spid="17"/>
                                        </p:tgtEl>
                                        <p:attrNameLst>
                                          <p:attrName>style.rotation</p:attrName>
                                        </p:attrNameLst>
                                      </p:cBhvr>
                                      <p:tavLst>
                                        <p:tav tm="0">
                                          <p:val>
                                            <p:fltVal val="-90"/>
                                          </p:val>
                                        </p:tav>
                                        <p:tav tm="100000">
                                          <p:val>
                                            <p:fltVal val="0"/>
                                          </p:val>
                                        </p:tav>
                                      </p:tavLst>
                                    </p:anim>
                                    <p:anim calcmode="lin" valueType="num">
                                      <p:cBhvr>
                                        <p:cTn id="39" dur="500" decel="50000" fill="hold">
                                          <p:stCondLst>
                                            <p:cond delay="0"/>
                                          </p:stCondLst>
                                        </p:cTn>
                                        <p:tgtEl>
                                          <p:spTgt spid="17"/>
                                        </p:tgtEl>
                                        <p:attrNameLst>
                                          <p:attrName>ppt_w</p:attrName>
                                        </p:attrNameLst>
                                      </p:cBhvr>
                                      <p:tavLst>
                                        <p:tav tm="0">
                                          <p:val>
                                            <p:strVal val="#ppt_w"/>
                                          </p:val>
                                        </p:tav>
                                        <p:tav tm="100000">
                                          <p:val>
                                            <p:strVal val="#ppt_w*.05"/>
                                          </p:val>
                                        </p:tav>
                                      </p:tavLst>
                                    </p:anim>
                                    <p:anim calcmode="lin" valueType="num">
                                      <p:cBhvr>
                                        <p:cTn id="40" dur="500" accel="50000" fill="hold">
                                          <p:stCondLst>
                                            <p:cond delay="500"/>
                                          </p:stCondLst>
                                        </p:cTn>
                                        <p:tgtEl>
                                          <p:spTgt spid="17"/>
                                        </p:tgtEl>
                                        <p:attrNameLst>
                                          <p:attrName>ppt_w</p:attrName>
                                        </p:attrNameLst>
                                      </p:cBhvr>
                                      <p:tavLst>
                                        <p:tav tm="0">
                                          <p:val>
                                            <p:strVal val="#ppt_w*.05"/>
                                          </p:val>
                                        </p:tav>
                                        <p:tav tm="100000">
                                          <p:val>
                                            <p:strVal val="#ppt_w"/>
                                          </p:val>
                                        </p:tav>
                                      </p:tavLst>
                                    </p:anim>
                                    <p:anim calcmode="lin" valueType="num">
                                      <p:cBhvr>
                                        <p:cTn id="41" dur="1000" fill="hold"/>
                                        <p:tgtEl>
                                          <p:spTgt spid="17"/>
                                        </p:tgtEl>
                                        <p:attrNameLst>
                                          <p:attrName>ppt_h</p:attrName>
                                        </p:attrNameLst>
                                      </p:cBhvr>
                                      <p:tavLst>
                                        <p:tav tm="0">
                                          <p:val>
                                            <p:strVal val="#ppt_h"/>
                                          </p:val>
                                        </p:tav>
                                        <p:tav tm="100000">
                                          <p:val>
                                            <p:strVal val="#ppt_h"/>
                                          </p:val>
                                        </p:tav>
                                      </p:tavLst>
                                    </p:anim>
                                    <p:anim calcmode="lin" valueType="num">
                                      <p:cBhvr>
                                        <p:cTn id="42" dur="500" decel="50000" fill="hold">
                                          <p:stCondLst>
                                            <p:cond delay="0"/>
                                          </p:stCondLst>
                                        </p:cTn>
                                        <p:tgtEl>
                                          <p:spTgt spid="17"/>
                                        </p:tgtEl>
                                        <p:attrNameLst>
                                          <p:attrName>ppt_x</p:attrName>
                                        </p:attrNameLst>
                                      </p:cBhvr>
                                      <p:tavLst>
                                        <p:tav tm="0">
                                          <p:val>
                                            <p:strVal val="#ppt_x+.4"/>
                                          </p:val>
                                        </p:tav>
                                        <p:tav tm="100000">
                                          <p:val>
                                            <p:strVal val="#ppt_x"/>
                                          </p:val>
                                        </p:tav>
                                      </p:tavLst>
                                    </p:anim>
                                    <p:anim calcmode="lin" valueType="num">
                                      <p:cBhvr>
                                        <p:cTn id="43" dur="500" decel="50000" fill="hold">
                                          <p:stCondLst>
                                            <p:cond delay="0"/>
                                          </p:stCondLst>
                                        </p:cTn>
                                        <p:tgtEl>
                                          <p:spTgt spid="17"/>
                                        </p:tgtEl>
                                        <p:attrNameLst>
                                          <p:attrName>ppt_y</p:attrName>
                                        </p:attrNameLst>
                                      </p:cBhvr>
                                      <p:tavLst>
                                        <p:tav tm="0">
                                          <p:val>
                                            <p:strVal val="#ppt_y-.2"/>
                                          </p:val>
                                        </p:tav>
                                        <p:tav tm="100000">
                                          <p:val>
                                            <p:strVal val="#ppt_y+.1"/>
                                          </p:val>
                                        </p:tav>
                                      </p:tavLst>
                                    </p:anim>
                                    <p:anim calcmode="lin" valueType="num">
                                      <p:cBhvr>
                                        <p:cTn id="44" dur="500" accel="50000" fill="hold">
                                          <p:stCondLst>
                                            <p:cond delay="500"/>
                                          </p:stCondLst>
                                        </p:cTn>
                                        <p:tgtEl>
                                          <p:spTgt spid="17"/>
                                        </p:tgtEl>
                                        <p:attrNameLst>
                                          <p:attrName>ppt_y</p:attrName>
                                        </p:attrNameLst>
                                      </p:cBhvr>
                                      <p:tavLst>
                                        <p:tav tm="0">
                                          <p:val>
                                            <p:strVal val="#ppt_y+.1"/>
                                          </p:val>
                                        </p:tav>
                                        <p:tav tm="100000">
                                          <p:val>
                                            <p:strVal val="#ppt_y"/>
                                          </p:val>
                                        </p:tav>
                                      </p:tavLst>
                                    </p:anim>
                                    <p:animEffect transition="in" filter="fade">
                                      <p:cBhvr>
                                        <p:cTn id="45" dur="1000" decel="50000">
                                          <p:stCondLst>
                                            <p:cond delay="0"/>
                                          </p:stCondLst>
                                        </p:cTn>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a:extLst>
              <a:ext uri="{28A0092B-C50C-407E-A947-70E740481C1C}">
                <a14:useLocalDpi xmlns:a14="http://schemas.microsoft.com/office/drawing/2010/main" val="0"/>
              </a:ext>
            </a:extLst>
          </a:blip>
          <a:srcRect b="79586"/>
          <a:stretch>
            <a:fillRect/>
          </a:stretch>
        </p:blipFill>
        <p:spPr>
          <a:xfrm flipV="1">
            <a:off x="0" y="0"/>
            <a:ext cx="12234118" cy="1369302"/>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6897" y="0"/>
            <a:ext cx="1715115" cy="987906"/>
          </a:xfrm>
          <a:prstGeom prst="rect">
            <a:avLst/>
          </a:prstGeom>
        </p:spPr>
      </p:pic>
      <p:pic>
        <p:nvPicPr>
          <p:cNvPr id="11" name="图片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85233" y="-26350"/>
            <a:ext cx="2672936" cy="711001"/>
          </a:xfrm>
          <a:prstGeom prst="rect">
            <a:avLst/>
          </a:prstGeom>
        </p:spPr>
      </p:pic>
      <p:sp>
        <p:nvSpPr>
          <p:cNvPr id="19" name="文本框 18"/>
          <p:cNvSpPr txBox="1"/>
          <p:nvPr/>
        </p:nvSpPr>
        <p:spPr>
          <a:xfrm>
            <a:off x="2553916" y="78454"/>
            <a:ext cx="2659702" cy="830997"/>
          </a:xfrm>
          <a:prstGeom prst="rect">
            <a:avLst/>
          </a:prstGeom>
          <a:noFill/>
        </p:spPr>
        <p:txBody>
          <a:bodyPr wrap="none" rtlCol="0">
            <a:spAutoFit/>
          </a:bodyPr>
          <a:lstStyle/>
          <a:p>
            <a:r>
              <a:rPr lang="zh-CN" altLang="en-US" sz="4800" b="1" dirty="0" smtClean="0">
                <a:solidFill>
                  <a:srgbClr val="FDFDFD"/>
                </a:solidFill>
                <a:latin typeface="幼圆" panose="02010509060101010101" pitchFamily="49" charset="-122"/>
                <a:ea typeface="幼圆" panose="02010509060101010101" pitchFamily="49" charset="-122"/>
              </a:rPr>
              <a:t>教学效果</a:t>
            </a:r>
            <a:endParaRPr lang="zh-CN" altLang="en-US" sz="4800" b="1" dirty="0">
              <a:solidFill>
                <a:srgbClr val="FDFDFD"/>
              </a:solidFill>
              <a:latin typeface="幼圆" panose="02010509060101010101" pitchFamily="49" charset="-122"/>
              <a:ea typeface="幼圆" panose="02010509060101010101" pitchFamily="49" charset="-122"/>
            </a:endParaRPr>
          </a:p>
        </p:txBody>
      </p:sp>
      <p:pic>
        <p:nvPicPr>
          <p:cNvPr id="21" name="图片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55554" y="256275"/>
            <a:ext cx="4178564" cy="909452"/>
          </a:xfrm>
          <a:prstGeom prst="rect">
            <a:avLst/>
          </a:prstGeom>
        </p:spPr>
      </p:pic>
      <p:grpSp>
        <p:nvGrpSpPr>
          <p:cNvPr id="7" name="组合 6"/>
          <p:cNvGrpSpPr/>
          <p:nvPr/>
        </p:nvGrpSpPr>
        <p:grpSpPr>
          <a:xfrm>
            <a:off x="4403924" y="5057190"/>
            <a:ext cx="3597696" cy="1548677"/>
            <a:chOff x="4403924" y="5057190"/>
            <a:chExt cx="3597696" cy="1548677"/>
          </a:xfrm>
        </p:grpSpPr>
        <p:sp>
          <p:nvSpPr>
            <p:cNvPr id="8" name="椭圆 7"/>
            <p:cNvSpPr/>
            <p:nvPr/>
          </p:nvSpPr>
          <p:spPr>
            <a:xfrm>
              <a:off x="4403924" y="5057190"/>
              <a:ext cx="3597696" cy="1548677"/>
            </a:xfrm>
            <a:prstGeom prst="ellipse">
              <a:avLst/>
            </a:prstGeom>
            <a:solidFill>
              <a:srgbClr val="BFE2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 name="椭圆 8"/>
            <p:cNvSpPr/>
            <p:nvPr/>
          </p:nvSpPr>
          <p:spPr>
            <a:xfrm>
              <a:off x="4868528" y="5219894"/>
              <a:ext cx="2680402" cy="111877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 name="椭圆 11"/>
            <p:cNvSpPr/>
            <p:nvPr/>
          </p:nvSpPr>
          <p:spPr>
            <a:xfrm>
              <a:off x="5178262" y="5348671"/>
              <a:ext cx="2025193" cy="845296"/>
            </a:xfrm>
            <a:prstGeom prst="ellipse">
              <a:avLst/>
            </a:prstGeom>
            <a:solidFill>
              <a:srgbClr val="BFE2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椭圆 12"/>
            <p:cNvSpPr/>
            <p:nvPr/>
          </p:nvSpPr>
          <p:spPr>
            <a:xfrm>
              <a:off x="5604149" y="5503214"/>
              <a:ext cx="1181363" cy="4930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14" name="组合 13"/>
          <p:cNvGrpSpPr/>
          <p:nvPr/>
        </p:nvGrpSpPr>
        <p:grpSpPr>
          <a:xfrm>
            <a:off x="6180624" y="1801120"/>
            <a:ext cx="1797359" cy="3942041"/>
            <a:chOff x="6180624" y="1801120"/>
            <a:chExt cx="1797359" cy="3942041"/>
          </a:xfrm>
        </p:grpSpPr>
        <p:sp>
          <p:nvSpPr>
            <p:cNvPr id="15" name="矩形 14"/>
            <p:cNvSpPr/>
            <p:nvPr/>
          </p:nvSpPr>
          <p:spPr>
            <a:xfrm>
              <a:off x="6242260" y="2793076"/>
              <a:ext cx="88650" cy="295008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6" name="任意多边形 15"/>
            <p:cNvSpPr/>
            <p:nvPr/>
          </p:nvSpPr>
          <p:spPr>
            <a:xfrm rot="21441159" flipH="1">
              <a:off x="6180624" y="1801120"/>
              <a:ext cx="1797359" cy="1189801"/>
            </a:xfrm>
            <a:custGeom>
              <a:avLst/>
              <a:gdLst>
                <a:gd name="connsiteX0" fmla="*/ 0 w 1623060"/>
                <a:gd name="connsiteY0" fmla="*/ 68580 h 1074420"/>
                <a:gd name="connsiteX1" fmla="*/ 1577340 w 1623060"/>
                <a:gd name="connsiteY1" fmla="*/ 0 h 1074420"/>
                <a:gd name="connsiteX2" fmla="*/ 1623060 w 1623060"/>
                <a:gd name="connsiteY2" fmla="*/ 1074420 h 1074420"/>
                <a:gd name="connsiteX3" fmla="*/ 1474470 w 1623060"/>
                <a:gd name="connsiteY3" fmla="*/ 994410 h 1074420"/>
                <a:gd name="connsiteX4" fmla="*/ 194310 w 1623060"/>
                <a:gd name="connsiteY4" fmla="*/ 1062990 h 1074420"/>
                <a:gd name="connsiteX5" fmla="*/ 0 w 1623060"/>
                <a:gd name="connsiteY5" fmla="*/ 68580 h 1074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3060" h="1074420">
                  <a:moveTo>
                    <a:pt x="0" y="68580"/>
                  </a:moveTo>
                  <a:lnTo>
                    <a:pt x="1577340" y="0"/>
                  </a:lnTo>
                  <a:lnTo>
                    <a:pt x="1623060" y="1074420"/>
                  </a:lnTo>
                  <a:lnTo>
                    <a:pt x="1474470" y="994410"/>
                  </a:lnTo>
                  <a:lnTo>
                    <a:pt x="194310" y="1062990"/>
                  </a:lnTo>
                  <a:lnTo>
                    <a:pt x="0" y="68580"/>
                  </a:lnTo>
                  <a:close/>
                </a:path>
              </a:pathLst>
            </a:cu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7" name="TextBox 20"/>
            <p:cNvSpPr txBox="1"/>
            <p:nvPr/>
          </p:nvSpPr>
          <p:spPr>
            <a:xfrm>
              <a:off x="6260075" y="2094513"/>
              <a:ext cx="1620957" cy="523220"/>
            </a:xfrm>
            <a:prstGeom prst="rect">
              <a:avLst/>
            </a:prstGeom>
            <a:noFill/>
          </p:spPr>
          <p:txBody>
            <a:bodyPr wrap="none" rtlCol="0">
              <a:spAutoFit/>
            </a:bodyPr>
            <a:lstStyle/>
            <a:p>
              <a:r>
                <a:rPr lang="zh-CN" altLang="en-US" sz="2800" dirty="0" smtClean="0">
                  <a:solidFill>
                    <a:srgbClr val="FCFCFC"/>
                  </a:solidFill>
                  <a:latin typeface="微软雅黑" panose="020B0503020204020204" pitchFamily="34" charset="-122"/>
                  <a:ea typeface="微软雅黑" panose="020B0503020204020204" pitchFamily="34" charset="-122"/>
                </a:rPr>
                <a:t>专业能力</a:t>
              </a:r>
              <a:endParaRPr lang="en-US" altLang="zh-CN" sz="2800" dirty="0">
                <a:solidFill>
                  <a:srgbClr val="FCFCFC"/>
                </a:solidFill>
                <a:latin typeface="微软雅黑" panose="020B0503020204020204" pitchFamily="34" charset="-122"/>
                <a:ea typeface="微软雅黑" panose="020B0503020204020204" pitchFamily="34" charset="-122"/>
              </a:endParaRPr>
            </a:p>
          </p:txBody>
        </p:sp>
      </p:grpSp>
      <p:grpSp>
        <p:nvGrpSpPr>
          <p:cNvPr id="18" name="组合 17"/>
          <p:cNvGrpSpPr/>
          <p:nvPr/>
        </p:nvGrpSpPr>
        <p:grpSpPr>
          <a:xfrm>
            <a:off x="4276605" y="2122149"/>
            <a:ext cx="1813701" cy="3657216"/>
            <a:chOff x="4276605" y="2122149"/>
            <a:chExt cx="1813701" cy="3657216"/>
          </a:xfrm>
        </p:grpSpPr>
        <p:sp>
          <p:nvSpPr>
            <p:cNvPr id="20" name="矩形 19"/>
            <p:cNvSpPr/>
            <p:nvPr/>
          </p:nvSpPr>
          <p:spPr>
            <a:xfrm rot="21433842">
              <a:off x="6001656" y="2948878"/>
              <a:ext cx="88650" cy="2830487"/>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2" name="任意多边形 21"/>
            <p:cNvSpPr/>
            <p:nvPr/>
          </p:nvSpPr>
          <p:spPr>
            <a:xfrm>
              <a:off x="4276605" y="2122149"/>
              <a:ext cx="1797359" cy="1189801"/>
            </a:xfrm>
            <a:custGeom>
              <a:avLst/>
              <a:gdLst>
                <a:gd name="connsiteX0" fmla="*/ 0 w 1623060"/>
                <a:gd name="connsiteY0" fmla="*/ 68580 h 1074420"/>
                <a:gd name="connsiteX1" fmla="*/ 1577340 w 1623060"/>
                <a:gd name="connsiteY1" fmla="*/ 0 h 1074420"/>
                <a:gd name="connsiteX2" fmla="*/ 1623060 w 1623060"/>
                <a:gd name="connsiteY2" fmla="*/ 1074420 h 1074420"/>
                <a:gd name="connsiteX3" fmla="*/ 1474470 w 1623060"/>
                <a:gd name="connsiteY3" fmla="*/ 994410 h 1074420"/>
                <a:gd name="connsiteX4" fmla="*/ 194310 w 1623060"/>
                <a:gd name="connsiteY4" fmla="*/ 1062990 h 1074420"/>
                <a:gd name="connsiteX5" fmla="*/ 0 w 1623060"/>
                <a:gd name="connsiteY5" fmla="*/ 68580 h 1074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3060" h="1074420">
                  <a:moveTo>
                    <a:pt x="0" y="68580"/>
                  </a:moveTo>
                  <a:lnTo>
                    <a:pt x="1577340" y="0"/>
                  </a:lnTo>
                  <a:lnTo>
                    <a:pt x="1623060" y="1074420"/>
                  </a:lnTo>
                  <a:lnTo>
                    <a:pt x="1474470" y="994410"/>
                  </a:lnTo>
                  <a:lnTo>
                    <a:pt x="194310" y="1062990"/>
                  </a:lnTo>
                  <a:lnTo>
                    <a:pt x="0" y="68580"/>
                  </a:lnTo>
                  <a:close/>
                </a:path>
              </a:pathLst>
            </a:cu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3" name="TextBox 20"/>
            <p:cNvSpPr txBox="1"/>
            <p:nvPr/>
          </p:nvSpPr>
          <p:spPr>
            <a:xfrm>
              <a:off x="4453007" y="2422510"/>
              <a:ext cx="1620957" cy="523220"/>
            </a:xfrm>
            <a:prstGeom prst="rect">
              <a:avLst/>
            </a:prstGeom>
            <a:noFill/>
          </p:spPr>
          <p:txBody>
            <a:bodyPr wrap="none" rtlCol="0">
              <a:spAutoFit/>
            </a:bodyPr>
            <a:lstStyle/>
            <a:p>
              <a:r>
                <a:rPr lang="zh-CN" altLang="en-US" sz="2800" dirty="0" smtClean="0">
                  <a:solidFill>
                    <a:srgbClr val="FCFCFC"/>
                  </a:solidFill>
                  <a:latin typeface="微软雅黑" panose="020B0503020204020204" pitchFamily="34" charset="-122"/>
                  <a:ea typeface="微软雅黑" panose="020B0503020204020204" pitchFamily="34" charset="-122"/>
                </a:rPr>
                <a:t>学习能力</a:t>
              </a:r>
              <a:endParaRPr lang="en-US" altLang="zh-CN" sz="2800" dirty="0">
                <a:solidFill>
                  <a:srgbClr val="FCFCFC"/>
                </a:solidFill>
                <a:latin typeface="微软雅黑" panose="020B0503020204020204" pitchFamily="34" charset="-122"/>
                <a:ea typeface="微软雅黑" panose="020B0503020204020204" pitchFamily="34" charset="-122"/>
              </a:endParaRPr>
            </a:p>
          </p:txBody>
        </p:sp>
      </p:grpSp>
      <p:grpSp>
        <p:nvGrpSpPr>
          <p:cNvPr id="24" name="组合 23"/>
          <p:cNvGrpSpPr/>
          <p:nvPr/>
        </p:nvGrpSpPr>
        <p:grpSpPr>
          <a:xfrm>
            <a:off x="4094157" y="3464473"/>
            <a:ext cx="1840828" cy="2280203"/>
            <a:chOff x="4094157" y="3464473"/>
            <a:chExt cx="1840828" cy="2280203"/>
          </a:xfrm>
        </p:grpSpPr>
        <p:sp>
          <p:nvSpPr>
            <p:cNvPr id="25" name="矩形 24"/>
            <p:cNvSpPr/>
            <p:nvPr/>
          </p:nvSpPr>
          <p:spPr>
            <a:xfrm rot="21227756">
              <a:off x="5846335" y="3591911"/>
              <a:ext cx="88650" cy="215276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6" name="任意多边形 25"/>
            <p:cNvSpPr/>
            <p:nvPr/>
          </p:nvSpPr>
          <p:spPr>
            <a:xfrm rot="21378974">
              <a:off x="4094157" y="3464473"/>
              <a:ext cx="1797359" cy="1189801"/>
            </a:xfrm>
            <a:custGeom>
              <a:avLst/>
              <a:gdLst>
                <a:gd name="connsiteX0" fmla="*/ 0 w 1623060"/>
                <a:gd name="connsiteY0" fmla="*/ 68580 h 1074420"/>
                <a:gd name="connsiteX1" fmla="*/ 1577340 w 1623060"/>
                <a:gd name="connsiteY1" fmla="*/ 0 h 1074420"/>
                <a:gd name="connsiteX2" fmla="*/ 1623060 w 1623060"/>
                <a:gd name="connsiteY2" fmla="*/ 1074420 h 1074420"/>
                <a:gd name="connsiteX3" fmla="*/ 1474470 w 1623060"/>
                <a:gd name="connsiteY3" fmla="*/ 994410 h 1074420"/>
                <a:gd name="connsiteX4" fmla="*/ 194310 w 1623060"/>
                <a:gd name="connsiteY4" fmla="*/ 1062990 h 1074420"/>
                <a:gd name="connsiteX5" fmla="*/ 0 w 1623060"/>
                <a:gd name="connsiteY5" fmla="*/ 68580 h 1074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3060" h="1074420">
                  <a:moveTo>
                    <a:pt x="0" y="68580"/>
                  </a:moveTo>
                  <a:lnTo>
                    <a:pt x="1577340" y="0"/>
                  </a:lnTo>
                  <a:lnTo>
                    <a:pt x="1623060" y="1074420"/>
                  </a:lnTo>
                  <a:lnTo>
                    <a:pt x="1474470" y="994410"/>
                  </a:lnTo>
                  <a:lnTo>
                    <a:pt x="194310" y="1062990"/>
                  </a:lnTo>
                  <a:lnTo>
                    <a:pt x="0" y="68580"/>
                  </a:lnTo>
                  <a:close/>
                </a:path>
              </a:pathLst>
            </a:cu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7" name="TextBox 20"/>
            <p:cNvSpPr txBox="1"/>
            <p:nvPr/>
          </p:nvSpPr>
          <p:spPr>
            <a:xfrm>
              <a:off x="4259883" y="3797763"/>
              <a:ext cx="1620957" cy="523220"/>
            </a:xfrm>
            <a:prstGeom prst="rect">
              <a:avLst/>
            </a:prstGeom>
            <a:noFill/>
          </p:spPr>
          <p:txBody>
            <a:bodyPr wrap="none" rtlCol="0">
              <a:spAutoFit/>
            </a:bodyPr>
            <a:lstStyle/>
            <a:p>
              <a:r>
                <a:rPr lang="zh-CN" altLang="en-US" sz="2800" dirty="0" smtClean="0">
                  <a:solidFill>
                    <a:srgbClr val="FCFCFC"/>
                  </a:solidFill>
                  <a:latin typeface="微软雅黑" panose="020B0503020204020204" pitchFamily="34" charset="-122"/>
                  <a:ea typeface="微软雅黑" panose="020B0503020204020204" pitchFamily="34" charset="-122"/>
                </a:rPr>
                <a:t>个人修养</a:t>
              </a:r>
              <a:endParaRPr lang="en-US" altLang="zh-CN" sz="2800" dirty="0">
                <a:solidFill>
                  <a:srgbClr val="FCFCFC"/>
                </a:solidFill>
                <a:latin typeface="微软雅黑" panose="020B0503020204020204" pitchFamily="34" charset="-122"/>
                <a:ea typeface="微软雅黑" panose="020B0503020204020204" pitchFamily="34" charset="-122"/>
              </a:endParaRPr>
            </a:p>
          </p:txBody>
        </p:sp>
      </p:grpSp>
      <p:grpSp>
        <p:nvGrpSpPr>
          <p:cNvPr id="28" name="组合 27"/>
          <p:cNvGrpSpPr/>
          <p:nvPr/>
        </p:nvGrpSpPr>
        <p:grpSpPr>
          <a:xfrm>
            <a:off x="6387362" y="3159687"/>
            <a:ext cx="1797359" cy="2605899"/>
            <a:chOff x="6387362" y="3159687"/>
            <a:chExt cx="1797359" cy="2605899"/>
          </a:xfrm>
        </p:grpSpPr>
        <p:sp>
          <p:nvSpPr>
            <p:cNvPr id="29" name="矩形 28"/>
            <p:cNvSpPr/>
            <p:nvPr/>
          </p:nvSpPr>
          <p:spPr>
            <a:xfrm>
              <a:off x="6436524" y="3214161"/>
              <a:ext cx="88650" cy="255142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0" name="任意多边形 29"/>
            <p:cNvSpPr/>
            <p:nvPr/>
          </p:nvSpPr>
          <p:spPr>
            <a:xfrm rot="21441159" flipH="1">
              <a:off x="6387362" y="3159687"/>
              <a:ext cx="1797359" cy="1189801"/>
            </a:xfrm>
            <a:custGeom>
              <a:avLst/>
              <a:gdLst>
                <a:gd name="connsiteX0" fmla="*/ 0 w 1623060"/>
                <a:gd name="connsiteY0" fmla="*/ 68580 h 1074420"/>
                <a:gd name="connsiteX1" fmla="*/ 1577340 w 1623060"/>
                <a:gd name="connsiteY1" fmla="*/ 0 h 1074420"/>
                <a:gd name="connsiteX2" fmla="*/ 1623060 w 1623060"/>
                <a:gd name="connsiteY2" fmla="*/ 1074420 h 1074420"/>
                <a:gd name="connsiteX3" fmla="*/ 1474470 w 1623060"/>
                <a:gd name="connsiteY3" fmla="*/ 994410 h 1074420"/>
                <a:gd name="connsiteX4" fmla="*/ 194310 w 1623060"/>
                <a:gd name="connsiteY4" fmla="*/ 1062990 h 1074420"/>
                <a:gd name="connsiteX5" fmla="*/ 0 w 1623060"/>
                <a:gd name="connsiteY5" fmla="*/ 68580 h 1074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3060" h="1074420">
                  <a:moveTo>
                    <a:pt x="0" y="68580"/>
                  </a:moveTo>
                  <a:lnTo>
                    <a:pt x="1577340" y="0"/>
                  </a:lnTo>
                  <a:lnTo>
                    <a:pt x="1623060" y="1074420"/>
                  </a:lnTo>
                  <a:lnTo>
                    <a:pt x="1474470" y="994410"/>
                  </a:lnTo>
                  <a:lnTo>
                    <a:pt x="194310" y="1062990"/>
                  </a:lnTo>
                  <a:lnTo>
                    <a:pt x="0" y="68580"/>
                  </a:lnTo>
                  <a:close/>
                </a:path>
              </a:pathLst>
            </a:cu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1" name="TextBox 20"/>
            <p:cNvSpPr txBox="1"/>
            <p:nvPr/>
          </p:nvSpPr>
          <p:spPr>
            <a:xfrm>
              <a:off x="6643019" y="3521272"/>
              <a:ext cx="1261884" cy="523220"/>
            </a:xfrm>
            <a:prstGeom prst="rect">
              <a:avLst/>
            </a:prstGeom>
            <a:noFill/>
          </p:spPr>
          <p:txBody>
            <a:bodyPr wrap="none" rtlCol="0">
              <a:spAutoFit/>
            </a:bodyPr>
            <a:lstStyle/>
            <a:p>
              <a:r>
                <a:rPr lang="zh-CN" altLang="en-US" sz="2800" dirty="0" smtClean="0">
                  <a:solidFill>
                    <a:srgbClr val="FCFCFC"/>
                  </a:solidFill>
                  <a:latin typeface="微软雅黑" panose="020B0503020204020204" pitchFamily="34" charset="-122"/>
                  <a:ea typeface="微软雅黑" panose="020B0503020204020204" pitchFamily="34" charset="-122"/>
                </a:rPr>
                <a:t>责任心</a:t>
              </a:r>
              <a:endParaRPr lang="en-US" altLang="zh-CN" sz="2800" dirty="0">
                <a:solidFill>
                  <a:srgbClr val="FCFCFC"/>
                </a:solidFill>
                <a:latin typeface="微软雅黑" panose="020B0503020204020204" pitchFamily="34" charset="-122"/>
                <a:ea typeface="微软雅黑" panose="020B0503020204020204" pitchFamily="34" charset="-122"/>
              </a:endParaRPr>
            </a:p>
          </p:txBody>
        </p:sp>
      </p:grpSp>
      <p:sp>
        <p:nvSpPr>
          <p:cNvPr id="32" name="文本框 31"/>
          <p:cNvSpPr txBox="1"/>
          <p:nvPr/>
        </p:nvSpPr>
        <p:spPr>
          <a:xfrm>
            <a:off x="8875276" y="4344608"/>
            <a:ext cx="2339102" cy="1261884"/>
          </a:xfrm>
          <a:prstGeom prst="rect">
            <a:avLst/>
          </a:prstGeom>
          <a:noFill/>
          <a:effectLst/>
        </p:spPr>
        <p:txBody>
          <a:bodyPr wrap="none" rtlCol="0">
            <a:spAutoFit/>
          </a:bodyPr>
          <a:lstStyle/>
          <a:p>
            <a:r>
              <a:rPr lang="zh-CN" altLang="en-US" dirty="0" smtClean="0">
                <a:solidFill>
                  <a:srgbClr val="004C80"/>
                </a:solidFill>
                <a:latin typeface="微软雅黑" panose="020B0503020204020204" pitchFamily="34" charset="-122"/>
                <a:ea typeface="微软雅黑" panose="020B0503020204020204" pitchFamily="34" charset="-122"/>
              </a:rPr>
              <a:t> </a:t>
            </a:r>
            <a:r>
              <a:rPr lang="zh-CN" altLang="en-US" sz="2000" dirty="0" smtClean="0">
                <a:solidFill>
                  <a:srgbClr val="4EB71C"/>
                </a:solidFill>
                <a:latin typeface="微软雅黑" panose="020B0503020204020204" pitchFamily="34" charset="-122"/>
                <a:ea typeface="微软雅黑" panose="020B0503020204020204" pitchFamily="34" charset="-122"/>
              </a:rPr>
              <a:t>单击</a:t>
            </a:r>
            <a:r>
              <a:rPr lang="zh-CN" altLang="en-US" sz="2000" dirty="0">
                <a:solidFill>
                  <a:srgbClr val="4EB71C"/>
                </a:solidFill>
                <a:latin typeface="微软雅黑" panose="020B0503020204020204" pitchFamily="34" charset="-122"/>
                <a:ea typeface="微软雅黑" panose="020B0503020204020204" pitchFamily="34" charset="-122"/>
              </a:rPr>
              <a:t>此处输入标题</a:t>
            </a:r>
            <a:endParaRPr lang="en-US" altLang="zh-CN" sz="2000" dirty="0">
              <a:solidFill>
                <a:srgbClr val="4EB71C"/>
              </a:solidFill>
              <a:latin typeface="微软雅黑" panose="020B0503020204020204" pitchFamily="34" charset="-122"/>
              <a:ea typeface="微软雅黑" panose="020B0503020204020204" pitchFamily="34" charset="-122"/>
            </a:endParaRPr>
          </a:p>
          <a:p>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a:p>
            <a:endParaRPr lang="en-US" altLang="zh-CN" sz="32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33" name="文本框 32"/>
          <p:cNvSpPr txBox="1"/>
          <p:nvPr/>
        </p:nvSpPr>
        <p:spPr>
          <a:xfrm>
            <a:off x="989278" y="2259388"/>
            <a:ext cx="2670090" cy="1631216"/>
          </a:xfrm>
          <a:prstGeom prst="rect">
            <a:avLst/>
          </a:prstGeom>
          <a:noFill/>
          <a:effectLst/>
        </p:spPr>
        <p:txBody>
          <a:bodyPr wrap="none" rtlCol="0">
            <a:spAutoFit/>
          </a:bodyPr>
          <a:lstStyle/>
          <a:p>
            <a:r>
              <a:rPr lang="zh-CN" altLang="en-US" dirty="0" smtClean="0">
                <a:solidFill>
                  <a:srgbClr val="004C80"/>
                </a:solidFill>
                <a:latin typeface="微软雅黑" panose="020B0503020204020204" pitchFamily="34" charset="-122"/>
                <a:ea typeface="微软雅黑" panose="020B0503020204020204" pitchFamily="34" charset="-122"/>
              </a:rPr>
              <a:t> </a:t>
            </a:r>
            <a:r>
              <a:rPr lang="zh-CN" altLang="en-US" sz="2000" dirty="0" smtClean="0">
                <a:solidFill>
                  <a:srgbClr val="4EB71C"/>
                </a:solidFill>
                <a:latin typeface="微软雅黑" panose="020B0503020204020204" pitchFamily="34" charset="-122"/>
                <a:ea typeface="微软雅黑" panose="020B0503020204020204" pitchFamily="34" charset="-122"/>
              </a:rPr>
              <a:t>单击</a:t>
            </a:r>
            <a:r>
              <a:rPr lang="zh-CN" altLang="en-US" sz="2000" dirty="0">
                <a:solidFill>
                  <a:srgbClr val="4EB71C"/>
                </a:solidFill>
                <a:latin typeface="微软雅黑" panose="020B0503020204020204" pitchFamily="34" charset="-122"/>
                <a:ea typeface="微软雅黑" panose="020B0503020204020204" pitchFamily="34" charset="-122"/>
              </a:rPr>
              <a:t>此处输入标题</a:t>
            </a:r>
            <a:endParaRPr lang="en-US" altLang="zh-CN" sz="2000" dirty="0">
              <a:solidFill>
                <a:srgbClr val="4EB71C"/>
              </a:solidFill>
              <a:latin typeface="微软雅黑" panose="020B0503020204020204" pitchFamily="34" charset="-122"/>
              <a:ea typeface="微软雅黑" panose="020B0503020204020204" pitchFamily="34" charset="-122"/>
            </a:endParaRPr>
          </a:p>
          <a:p>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a:t>
            </a:r>
            <a:r>
              <a:rPr lang="zh-CN" altLang="en-US" sz="1200" dirty="0" smtClean="0">
                <a:solidFill>
                  <a:schemeClr val="tx1">
                    <a:lumMod val="85000"/>
                    <a:lumOff val="15000"/>
                  </a:schemeClr>
                </a:solidFill>
                <a:latin typeface="微软雅黑" panose="020B0503020204020204" pitchFamily="34" charset="-122"/>
                <a:ea typeface="微软雅黑" panose="020B0503020204020204" pitchFamily="34" charset="-122"/>
              </a:rPr>
              <a:t>内容</a:t>
            </a:r>
            <a:endParaRPr lang="en-US" altLang="zh-CN" sz="1200" dirty="0" smtClean="0">
              <a:solidFill>
                <a:schemeClr val="tx1">
                  <a:lumMod val="85000"/>
                  <a:lumOff val="15000"/>
                </a:schemeClr>
              </a:solidFill>
              <a:latin typeface="微软雅黑" panose="020B0503020204020204" pitchFamily="34" charset="-122"/>
              <a:ea typeface="微软雅黑" panose="020B0503020204020204" pitchFamily="34" charset="-122"/>
            </a:endParaRPr>
          </a:p>
          <a:p>
            <a:r>
              <a:rPr lang="zh-CN" altLang="en-US" sz="1200" dirty="0" smtClean="0">
                <a:solidFill>
                  <a:schemeClr val="tx1">
                    <a:lumMod val="85000"/>
                    <a:lumOff val="15000"/>
                  </a:schemeClr>
                </a:solidFill>
                <a:latin typeface="微软雅黑" panose="020B0503020204020204" pitchFamily="34" charset="-122"/>
                <a:ea typeface="微软雅黑" panose="020B0503020204020204" pitchFamily="34" charset="-122"/>
              </a:rPr>
              <a:t>更多</a:t>
            </a: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模版：亮亮图文旗舰</a:t>
            </a:r>
            <a:r>
              <a:rPr lang="zh-CN" altLang="en-US" sz="1200" dirty="0" smtClean="0">
                <a:solidFill>
                  <a:schemeClr val="tx1">
                    <a:lumMod val="85000"/>
                    <a:lumOff val="15000"/>
                  </a:schemeClr>
                </a:solidFill>
                <a:latin typeface="微软雅黑" panose="020B0503020204020204" pitchFamily="34" charset="-122"/>
                <a:ea typeface="微软雅黑" panose="020B0503020204020204" pitchFamily="34" charset="-122"/>
              </a:rPr>
              <a:t>店</a:t>
            </a:r>
            <a:endParaRPr lang="en-US" altLang="zh-CN" sz="1200" dirty="0" smtClean="0">
              <a:solidFill>
                <a:schemeClr val="tx1">
                  <a:lumMod val="85000"/>
                  <a:lumOff val="15000"/>
                </a:schemeClr>
              </a:solidFill>
              <a:latin typeface="微软雅黑" panose="020B0503020204020204" pitchFamily="34" charset="-122"/>
              <a:ea typeface="微软雅黑" panose="020B0503020204020204" pitchFamily="34" charset="-122"/>
            </a:endParaRPr>
          </a:p>
          <a:p>
            <a:r>
              <a:rPr lang="en-US" altLang="zh-CN" sz="1200" dirty="0" smtClean="0">
                <a:solidFill>
                  <a:schemeClr val="tx1">
                    <a:lumMod val="85000"/>
                    <a:lumOff val="15000"/>
                  </a:schemeClr>
                </a:solidFill>
                <a:latin typeface="微软雅黑" panose="020B0503020204020204" pitchFamily="34" charset="-122"/>
                <a:ea typeface="微软雅黑" panose="020B0503020204020204" pitchFamily="34" charset="-122"/>
              </a:rPr>
              <a:t>https</a:t>
            </a:r>
            <a:r>
              <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rPr>
              <a:t>://liangliangtuwen.tmall.com</a:t>
            </a:r>
          </a:p>
          <a:p>
            <a:endParaRPr lang="en-US" altLang="zh-CN" sz="32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34" name="文本框 33"/>
          <p:cNvSpPr txBox="1"/>
          <p:nvPr/>
        </p:nvSpPr>
        <p:spPr>
          <a:xfrm>
            <a:off x="989278" y="4283053"/>
            <a:ext cx="2339102" cy="1323439"/>
          </a:xfrm>
          <a:prstGeom prst="rect">
            <a:avLst/>
          </a:prstGeom>
          <a:noFill/>
          <a:effectLst/>
        </p:spPr>
        <p:txBody>
          <a:bodyPr wrap="none" rtlCol="0">
            <a:spAutoFit/>
          </a:bodyPr>
          <a:lstStyle/>
          <a:p>
            <a:r>
              <a:rPr lang="zh-CN" altLang="en-US" sz="1600" dirty="0" smtClean="0">
                <a:solidFill>
                  <a:srgbClr val="004C80"/>
                </a:solidFill>
                <a:latin typeface="微软雅黑" panose="020B0503020204020204" pitchFamily="34" charset="-122"/>
                <a:ea typeface="微软雅黑" panose="020B0503020204020204" pitchFamily="34" charset="-122"/>
              </a:rPr>
              <a:t> </a:t>
            </a:r>
            <a:r>
              <a:rPr lang="zh-CN" altLang="en-US" sz="2000" dirty="0" smtClean="0">
                <a:solidFill>
                  <a:srgbClr val="337FCE"/>
                </a:solidFill>
                <a:latin typeface="微软雅黑" panose="020B0503020204020204" pitchFamily="34" charset="-122"/>
                <a:ea typeface="微软雅黑" panose="020B0503020204020204" pitchFamily="34" charset="-122"/>
              </a:rPr>
              <a:t>单击</a:t>
            </a:r>
            <a:r>
              <a:rPr lang="zh-CN" altLang="en-US" sz="2000" dirty="0">
                <a:solidFill>
                  <a:srgbClr val="337FCE"/>
                </a:solidFill>
                <a:latin typeface="微软雅黑" panose="020B0503020204020204" pitchFamily="34" charset="-122"/>
                <a:ea typeface="微软雅黑" panose="020B0503020204020204" pitchFamily="34" charset="-122"/>
              </a:rPr>
              <a:t>此处输入标题</a:t>
            </a:r>
            <a:endParaRPr lang="en-US" altLang="zh-CN" sz="2000" dirty="0">
              <a:solidFill>
                <a:srgbClr val="337FCE"/>
              </a:solidFill>
              <a:latin typeface="微软雅黑" panose="020B0503020204020204" pitchFamily="34" charset="-122"/>
              <a:ea typeface="微软雅黑" panose="020B0503020204020204" pitchFamily="34" charset="-122"/>
            </a:endParaRPr>
          </a:p>
          <a:p>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a:p>
            <a:endParaRPr lang="en-US" altLang="zh-CN" sz="36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35" name="文本框 34"/>
          <p:cNvSpPr txBox="1"/>
          <p:nvPr/>
        </p:nvSpPr>
        <p:spPr>
          <a:xfrm>
            <a:off x="8837978" y="2258456"/>
            <a:ext cx="2339102" cy="1261884"/>
          </a:xfrm>
          <a:prstGeom prst="rect">
            <a:avLst/>
          </a:prstGeom>
          <a:noFill/>
          <a:effectLst/>
        </p:spPr>
        <p:txBody>
          <a:bodyPr wrap="none" rtlCol="0">
            <a:spAutoFit/>
          </a:bodyPr>
          <a:lstStyle/>
          <a:p>
            <a:r>
              <a:rPr lang="zh-CN" altLang="en-US" dirty="0" smtClean="0">
                <a:solidFill>
                  <a:srgbClr val="004C80"/>
                </a:solidFill>
                <a:latin typeface="微软雅黑" panose="020B0503020204020204" pitchFamily="34" charset="-122"/>
                <a:ea typeface="微软雅黑" panose="020B0503020204020204" pitchFamily="34" charset="-122"/>
              </a:rPr>
              <a:t> </a:t>
            </a:r>
            <a:r>
              <a:rPr lang="zh-CN" altLang="en-US" sz="2000" dirty="0" smtClean="0">
                <a:solidFill>
                  <a:srgbClr val="337FCE"/>
                </a:solidFill>
                <a:latin typeface="微软雅黑" panose="020B0503020204020204" pitchFamily="34" charset="-122"/>
                <a:ea typeface="微软雅黑" panose="020B0503020204020204" pitchFamily="34" charset="-122"/>
              </a:rPr>
              <a:t>单击</a:t>
            </a:r>
            <a:r>
              <a:rPr lang="zh-CN" altLang="en-US" sz="2000" dirty="0">
                <a:solidFill>
                  <a:srgbClr val="337FCE"/>
                </a:solidFill>
                <a:latin typeface="微软雅黑" panose="020B0503020204020204" pitchFamily="34" charset="-122"/>
                <a:ea typeface="微软雅黑" panose="020B0503020204020204" pitchFamily="34" charset="-122"/>
              </a:rPr>
              <a:t>此处输入标题</a:t>
            </a:r>
            <a:endParaRPr lang="en-US" altLang="zh-CN" sz="2000" dirty="0">
              <a:solidFill>
                <a:srgbClr val="337FCE"/>
              </a:solidFill>
              <a:latin typeface="微软雅黑" panose="020B0503020204020204" pitchFamily="34" charset="-122"/>
              <a:ea typeface="微软雅黑" panose="020B0503020204020204" pitchFamily="34" charset="-122"/>
            </a:endParaRPr>
          </a:p>
          <a:p>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a:p>
            <a:endParaRPr lang="en-US" altLang="zh-CN" sz="32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1500"/>
                                        <p:tgtEl>
                                          <p:spTgt spid="7"/>
                                        </p:tgtEl>
                                      </p:cBhvr>
                                    </p:animEffect>
                                  </p:childTnLst>
                                </p:cTn>
                              </p:par>
                            </p:childTnLst>
                          </p:cTn>
                        </p:par>
                        <p:par>
                          <p:cTn id="8" fill="hold">
                            <p:stCondLst>
                              <p:cond delay="1500"/>
                            </p:stCondLst>
                            <p:childTnLst>
                              <p:par>
                                <p:cTn id="9" presetID="2" presetClass="entr" presetSubtype="1" decel="3600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750" fill="hold"/>
                                        <p:tgtEl>
                                          <p:spTgt spid="18"/>
                                        </p:tgtEl>
                                        <p:attrNameLst>
                                          <p:attrName>ppt_x</p:attrName>
                                        </p:attrNameLst>
                                      </p:cBhvr>
                                      <p:tavLst>
                                        <p:tav tm="0">
                                          <p:val>
                                            <p:strVal val="#ppt_x"/>
                                          </p:val>
                                        </p:tav>
                                        <p:tav tm="100000">
                                          <p:val>
                                            <p:strVal val="#ppt_x"/>
                                          </p:val>
                                        </p:tav>
                                      </p:tavLst>
                                    </p:anim>
                                    <p:anim calcmode="lin" valueType="num">
                                      <p:cBhvr additive="base">
                                        <p:cTn id="12" dur="750" fill="hold"/>
                                        <p:tgtEl>
                                          <p:spTgt spid="18"/>
                                        </p:tgtEl>
                                        <p:attrNameLst>
                                          <p:attrName>ppt_y</p:attrName>
                                        </p:attrNameLst>
                                      </p:cBhvr>
                                      <p:tavLst>
                                        <p:tav tm="0">
                                          <p:val>
                                            <p:strVal val="0-#ppt_h/2"/>
                                          </p:val>
                                        </p:tav>
                                        <p:tav tm="100000">
                                          <p:val>
                                            <p:strVal val="#ppt_y"/>
                                          </p:val>
                                        </p:tav>
                                      </p:tavLst>
                                    </p:anim>
                                  </p:childTnLst>
                                </p:cTn>
                              </p:par>
                            </p:childTnLst>
                          </p:cTn>
                        </p:par>
                        <p:par>
                          <p:cTn id="13" fill="hold">
                            <p:stCondLst>
                              <p:cond delay="2500"/>
                            </p:stCondLst>
                            <p:childTnLst>
                              <p:par>
                                <p:cTn id="14" presetID="22" presetClass="entr" presetSubtype="8" fill="hold" grpId="0" nodeType="after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wipe(left)">
                                      <p:cBhvr>
                                        <p:cTn id="16" dur="500"/>
                                        <p:tgtEl>
                                          <p:spTgt spid="33"/>
                                        </p:tgtEl>
                                      </p:cBhvr>
                                    </p:animEffect>
                                  </p:childTnLst>
                                </p:cTn>
                              </p:par>
                            </p:childTnLst>
                          </p:cTn>
                        </p:par>
                        <p:par>
                          <p:cTn id="17" fill="hold">
                            <p:stCondLst>
                              <p:cond delay="3000"/>
                            </p:stCondLst>
                            <p:childTnLst>
                              <p:par>
                                <p:cTn id="18" presetID="2" presetClass="entr" presetSubtype="1" decel="36000" fill="hold" nodeType="afterEffect">
                                  <p:stCondLst>
                                    <p:cond delay="0"/>
                                  </p:stCondLst>
                                  <p:childTnLst>
                                    <p:set>
                                      <p:cBhvr>
                                        <p:cTn id="19" dur="1" fill="hold">
                                          <p:stCondLst>
                                            <p:cond delay="0"/>
                                          </p:stCondLst>
                                        </p:cTn>
                                        <p:tgtEl>
                                          <p:spTgt spid="24"/>
                                        </p:tgtEl>
                                        <p:attrNameLst>
                                          <p:attrName>style.visibility</p:attrName>
                                        </p:attrNameLst>
                                      </p:cBhvr>
                                      <p:to>
                                        <p:strVal val="visible"/>
                                      </p:to>
                                    </p:set>
                                    <p:anim calcmode="lin" valueType="num">
                                      <p:cBhvr additive="base">
                                        <p:cTn id="20" dur="750" fill="hold"/>
                                        <p:tgtEl>
                                          <p:spTgt spid="24"/>
                                        </p:tgtEl>
                                        <p:attrNameLst>
                                          <p:attrName>ppt_x</p:attrName>
                                        </p:attrNameLst>
                                      </p:cBhvr>
                                      <p:tavLst>
                                        <p:tav tm="0">
                                          <p:val>
                                            <p:strVal val="#ppt_x"/>
                                          </p:val>
                                        </p:tav>
                                        <p:tav tm="100000">
                                          <p:val>
                                            <p:strVal val="#ppt_x"/>
                                          </p:val>
                                        </p:tav>
                                      </p:tavLst>
                                    </p:anim>
                                    <p:anim calcmode="lin" valueType="num">
                                      <p:cBhvr additive="base">
                                        <p:cTn id="21" dur="750" fill="hold"/>
                                        <p:tgtEl>
                                          <p:spTgt spid="24"/>
                                        </p:tgtEl>
                                        <p:attrNameLst>
                                          <p:attrName>ppt_y</p:attrName>
                                        </p:attrNameLst>
                                      </p:cBhvr>
                                      <p:tavLst>
                                        <p:tav tm="0">
                                          <p:val>
                                            <p:strVal val="0-#ppt_h/2"/>
                                          </p:val>
                                        </p:tav>
                                        <p:tav tm="100000">
                                          <p:val>
                                            <p:strVal val="#ppt_y"/>
                                          </p:val>
                                        </p:tav>
                                      </p:tavLst>
                                    </p:anim>
                                  </p:childTnLst>
                                </p:cTn>
                              </p:par>
                            </p:childTnLst>
                          </p:cTn>
                        </p:par>
                        <p:par>
                          <p:cTn id="22" fill="hold">
                            <p:stCondLst>
                              <p:cond delay="4000"/>
                            </p:stCondLst>
                            <p:childTnLst>
                              <p:par>
                                <p:cTn id="23" presetID="22" presetClass="entr" presetSubtype="8" fill="hold" grpId="0" nodeType="after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wipe(left)">
                                      <p:cBhvr>
                                        <p:cTn id="25" dur="500"/>
                                        <p:tgtEl>
                                          <p:spTgt spid="34"/>
                                        </p:tgtEl>
                                      </p:cBhvr>
                                    </p:animEffect>
                                  </p:childTnLst>
                                </p:cTn>
                              </p:par>
                            </p:childTnLst>
                          </p:cTn>
                        </p:par>
                        <p:par>
                          <p:cTn id="26" fill="hold">
                            <p:stCondLst>
                              <p:cond delay="4500"/>
                            </p:stCondLst>
                            <p:childTnLst>
                              <p:par>
                                <p:cTn id="27" presetID="2" presetClass="entr" presetSubtype="1" decel="36000" fill="hold" nodeType="after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750" fill="hold"/>
                                        <p:tgtEl>
                                          <p:spTgt spid="14"/>
                                        </p:tgtEl>
                                        <p:attrNameLst>
                                          <p:attrName>ppt_x</p:attrName>
                                        </p:attrNameLst>
                                      </p:cBhvr>
                                      <p:tavLst>
                                        <p:tav tm="0">
                                          <p:val>
                                            <p:strVal val="#ppt_x"/>
                                          </p:val>
                                        </p:tav>
                                        <p:tav tm="100000">
                                          <p:val>
                                            <p:strVal val="#ppt_x"/>
                                          </p:val>
                                        </p:tav>
                                      </p:tavLst>
                                    </p:anim>
                                    <p:anim calcmode="lin" valueType="num">
                                      <p:cBhvr additive="base">
                                        <p:cTn id="30" dur="750" fill="hold"/>
                                        <p:tgtEl>
                                          <p:spTgt spid="14"/>
                                        </p:tgtEl>
                                        <p:attrNameLst>
                                          <p:attrName>ppt_y</p:attrName>
                                        </p:attrNameLst>
                                      </p:cBhvr>
                                      <p:tavLst>
                                        <p:tav tm="0">
                                          <p:val>
                                            <p:strVal val="0-#ppt_h/2"/>
                                          </p:val>
                                        </p:tav>
                                        <p:tav tm="100000">
                                          <p:val>
                                            <p:strVal val="#ppt_y"/>
                                          </p:val>
                                        </p:tav>
                                      </p:tavLst>
                                    </p:anim>
                                  </p:childTnLst>
                                </p:cTn>
                              </p:par>
                            </p:childTnLst>
                          </p:cTn>
                        </p:par>
                        <p:par>
                          <p:cTn id="31" fill="hold">
                            <p:stCondLst>
                              <p:cond delay="5500"/>
                            </p:stCondLst>
                            <p:childTnLst>
                              <p:par>
                                <p:cTn id="32" presetID="22" presetClass="entr" presetSubtype="8" fill="hold" grpId="0" nodeType="after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wipe(left)">
                                      <p:cBhvr>
                                        <p:cTn id="34" dur="500"/>
                                        <p:tgtEl>
                                          <p:spTgt spid="35"/>
                                        </p:tgtEl>
                                      </p:cBhvr>
                                    </p:animEffect>
                                  </p:childTnLst>
                                </p:cTn>
                              </p:par>
                            </p:childTnLst>
                          </p:cTn>
                        </p:par>
                        <p:par>
                          <p:cTn id="35" fill="hold">
                            <p:stCondLst>
                              <p:cond delay="6000"/>
                            </p:stCondLst>
                            <p:childTnLst>
                              <p:par>
                                <p:cTn id="36" presetID="2" presetClass="entr" presetSubtype="1" decel="36000" fill="hold" nodeType="afterEffect">
                                  <p:stCondLst>
                                    <p:cond delay="0"/>
                                  </p:stCondLst>
                                  <p:childTnLst>
                                    <p:set>
                                      <p:cBhvr>
                                        <p:cTn id="37" dur="1" fill="hold">
                                          <p:stCondLst>
                                            <p:cond delay="0"/>
                                          </p:stCondLst>
                                        </p:cTn>
                                        <p:tgtEl>
                                          <p:spTgt spid="28"/>
                                        </p:tgtEl>
                                        <p:attrNameLst>
                                          <p:attrName>style.visibility</p:attrName>
                                        </p:attrNameLst>
                                      </p:cBhvr>
                                      <p:to>
                                        <p:strVal val="visible"/>
                                      </p:to>
                                    </p:set>
                                    <p:anim calcmode="lin" valueType="num">
                                      <p:cBhvr additive="base">
                                        <p:cTn id="38" dur="750" fill="hold"/>
                                        <p:tgtEl>
                                          <p:spTgt spid="28"/>
                                        </p:tgtEl>
                                        <p:attrNameLst>
                                          <p:attrName>ppt_x</p:attrName>
                                        </p:attrNameLst>
                                      </p:cBhvr>
                                      <p:tavLst>
                                        <p:tav tm="0">
                                          <p:val>
                                            <p:strVal val="#ppt_x"/>
                                          </p:val>
                                        </p:tav>
                                        <p:tav tm="100000">
                                          <p:val>
                                            <p:strVal val="#ppt_x"/>
                                          </p:val>
                                        </p:tav>
                                      </p:tavLst>
                                    </p:anim>
                                    <p:anim calcmode="lin" valueType="num">
                                      <p:cBhvr additive="base">
                                        <p:cTn id="39" dur="750" fill="hold"/>
                                        <p:tgtEl>
                                          <p:spTgt spid="28"/>
                                        </p:tgtEl>
                                        <p:attrNameLst>
                                          <p:attrName>ppt_y</p:attrName>
                                        </p:attrNameLst>
                                      </p:cBhvr>
                                      <p:tavLst>
                                        <p:tav tm="0">
                                          <p:val>
                                            <p:strVal val="0-#ppt_h/2"/>
                                          </p:val>
                                        </p:tav>
                                        <p:tav tm="100000">
                                          <p:val>
                                            <p:strVal val="#ppt_y"/>
                                          </p:val>
                                        </p:tav>
                                      </p:tavLst>
                                    </p:anim>
                                  </p:childTnLst>
                                </p:cTn>
                              </p:par>
                            </p:childTnLst>
                          </p:cTn>
                        </p:par>
                        <p:par>
                          <p:cTn id="40" fill="hold">
                            <p:stCondLst>
                              <p:cond delay="7000"/>
                            </p:stCondLst>
                            <p:childTnLst>
                              <p:par>
                                <p:cTn id="41" presetID="22" presetClass="entr" presetSubtype="8" fill="hold" grpId="0" nodeType="after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wipe(left)">
                                      <p:cBhvr>
                                        <p:cTn id="4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4" grpId="0"/>
      <p:bldP spid="3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a:extLst>
              <a:ext uri="{28A0092B-C50C-407E-A947-70E740481C1C}">
                <a14:useLocalDpi xmlns:a14="http://schemas.microsoft.com/office/drawing/2010/main" val="0"/>
              </a:ext>
            </a:extLst>
          </a:blip>
          <a:srcRect b="79586"/>
          <a:stretch>
            <a:fillRect/>
          </a:stretch>
        </p:blipFill>
        <p:spPr>
          <a:xfrm flipV="1">
            <a:off x="0" y="0"/>
            <a:ext cx="12234118" cy="1369302"/>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6897" y="0"/>
            <a:ext cx="1715115" cy="987906"/>
          </a:xfrm>
          <a:prstGeom prst="rect">
            <a:avLst/>
          </a:prstGeom>
        </p:spPr>
      </p:pic>
      <p:pic>
        <p:nvPicPr>
          <p:cNvPr id="11" name="图片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85233" y="-26350"/>
            <a:ext cx="2672936" cy="711001"/>
          </a:xfrm>
          <a:prstGeom prst="rect">
            <a:avLst/>
          </a:prstGeom>
        </p:spPr>
      </p:pic>
      <p:sp>
        <p:nvSpPr>
          <p:cNvPr id="19" name="文本框 18"/>
          <p:cNvSpPr txBox="1"/>
          <p:nvPr/>
        </p:nvSpPr>
        <p:spPr>
          <a:xfrm>
            <a:off x="2553916" y="78454"/>
            <a:ext cx="2659702" cy="830997"/>
          </a:xfrm>
          <a:prstGeom prst="rect">
            <a:avLst/>
          </a:prstGeom>
          <a:noFill/>
        </p:spPr>
        <p:txBody>
          <a:bodyPr wrap="none" rtlCol="0">
            <a:spAutoFit/>
          </a:bodyPr>
          <a:lstStyle/>
          <a:p>
            <a:r>
              <a:rPr lang="zh-CN" altLang="en-US" sz="4800" b="1" dirty="0" smtClean="0">
                <a:solidFill>
                  <a:srgbClr val="FDFDFD"/>
                </a:solidFill>
                <a:latin typeface="幼圆" panose="02010509060101010101" pitchFamily="49" charset="-122"/>
                <a:ea typeface="幼圆" panose="02010509060101010101" pitchFamily="49" charset="-122"/>
              </a:rPr>
              <a:t>教学效果</a:t>
            </a:r>
            <a:endParaRPr lang="zh-CN" altLang="en-US" sz="4800" b="1" dirty="0">
              <a:solidFill>
                <a:srgbClr val="FDFDFD"/>
              </a:solidFill>
              <a:latin typeface="幼圆" panose="02010509060101010101" pitchFamily="49" charset="-122"/>
              <a:ea typeface="幼圆" panose="02010509060101010101" pitchFamily="49" charset="-122"/>
            </a:endParaRPr>
          </a:p>
        </p:txBody>
      </p:sp>
      <p:pic>
        <p:nvPicPr>
          <p:cNvPr id="21" name="图片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55554" y="256275"/>
            <a:ext cx="4178564" cy="909452"/>
          </a:xfrm>
          <a:prstGeom prst="rect">
            <a:avLst/>
          </a:prstGeom>
        </p:spPr>
      </p:pic>
      <p:sp>
        <p:nvSpPr>
          <p:cNvPr id="7" name="圆角矩形 6"/>
          <p:cNvSpPr/>
          <p:nvPr/>
        </p:nvSpPr>
        <p:spPr>
          <a:xfrm>
            <a:off x="1772529" y="3446585"/>
            <a:ext cx="2167304" cy="2855741"/>
          </a:xfrm>
          <a:prstGeom prst="roundRect">
            <a:avLst>
              <a:gd name="adj" fmla="val 13422"/>
            </a:avLst>
          </a:prstGeom>
          <a:blipFill>
            <a:blip r:embed="rId6"/>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圆角矩形 7"/>
          <p:cNvSpPr/>
          <p:nvPr/>
        </p:nvSpPr>
        <p:spPr>
          <a:xfrm>
            <a:off x="5002113" y="3446584"/>
            <a:ext cx="2167304" cy="2855741"/>
          </a:xfrm>
          <a:prstGeom prst="roundRect">
            <a:avLst>
              <a:gd name="adj" fmla="val 13422"/>
            </a:avLst>
          </a:prstGeom>
          <a:blipFill>
            <a:blip r:embed="rId7"/>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圆角矩形 8"/>
          <p:cNvSpPr/>
          <p:nvPr/>
        </p:nvSpPr>
        <p:spPr>
          <a:xfrm>
            <a:off x="8231697" y="3446583"/>
            <a:ext cx="2167304" cy="2855741"/>
          </a:xfrm>
          <a:prstGeom prst="roundRect">
            <a:avLst>
              <a:gd name="adj" fmla="val 13422"/>
            </a:avLst>
          </a:prstGeom>
          <a:blipFill>
            <a:blip r:embed="rId8"/>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 name="组合 11"/>
          <p:cNvGrpSpPr/>
          <p:nvPr/>
        </p:nvGrpSpPr>
        <p:grpSpPr>
          <a:xfrm>
            <a:off x="1772529" y="1969478"/>
            <a:ext cx="2167304" cy="1125415"/>
            <a:chOff x="1772529" y="1969478"/>
            <a:chExt cx="2167304" cy="1125415"/>
          </a:xfrm>
        </p:grpSpPr>
        <p:sp>
          <p:nvSpPr>
            <p:cNvPr id="13" name="任意多边形 12"/>
            <p:cNvSpPr/>
            <p:nvPr/>
          </p:nvSpPr>
          <p:spPr>
            <a:xfrm>
              <a:off x="1772529" y="1969478"/>
              <a:ext cx="2167304" cy="1125415"/>
            </a:xfrm>
            <a:custGeom>
              <a:avLst/>
              <a:gdLst>
                <a:gd name="connsiteX0" fmla="*/ 152403 w 2167304"/>
                <a:gd name="connsiteY0" fmla="*/ 0 h 1125415"/>
                <a:gd name="connsiteX1" fmla="*/ 2014901 w 2167304"/>
                <a:gd name="connsiteY1" fmla="*/ 0 h 1125415"/>
                <a:gd name="connsiteX2" fmla="*/ 2167304 w 2167304"/>
                <a:gd name="connsiteY2" fmla="*/ 152403 h 1125415"/>
                <a:gd name="connsiteX3" fmla="*/ 2167304 w 2167304"/>
                <a:gd name="connsiteY3" fmla="*/ 761997 h 1125415"/>
                <a:gd name="connsiteX4" fmla="*/ 2014901 w 2167304"/>
                <a:gd name="connsiteY4" fmla="*/ 914400 h 1125415"/>
                <a:gd name="connsiteX5" fmla="*/ 1206041 w 2167304"/>
                <a:gd name="connsiteY5" fmla="*/ 914400 h 1125415"/>
                <a:gd name="connsiteX6" fmla="*/ 1083652 w 2167304"/>
                <a:gd name="connsiteY6" fmla="*/ 1125415 h 1125415"/>
                <a:gd name="connsiteX7" fmla="*/ 961263 w 2167304"/>
                <a:gd name="connsiteY7" fmla="*/ 914400 h 1125415"/>
                <a:gd name="connsiteX8" fmla="*/ 152403 w 2167304"/>
                <a:gd name="connsiteY8" fmla="*/ 914400 h 1125415"/>
                <a:gd name="connsiteX9" fmla="*/ 0 w 2167304"/>
                <a:gd name="connsiteY9" fmla="*/ 761997 h 1125415"/>
                <a:gd name="connsiteX10" fmla="*/ 0 w 2167304"/>
                <a:gd name="connsiteY10" fmla="*/ 152403 h 1125415"/>
                <a:gd name="connsiteX11" fmla="*/ 152403 w 2167304"/>
                <a:gd name="connsiteY11" fmla="*/ 0 h 1125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7304" h="1125415">
                  <a:moveTo>
                    <a:pt x="152403" y="0"/>
                  </a:moveTo>
                  <a:lnTo>
                    <a:pt x="2014901" y="0"/>
                  </a:lnTo>
                  <a:cubicBezTo>
                    <a:pt x="2099071" y="0"/>
                    <a:pt x="2167304" y="68233"/>
                    <a:pt x="2167304" y="152403"/>
                  </a:cubicBezTo>
                  <a:lnTo>
                    <a:pt x="2167304" y="761997"/>
                  </a:lnTo>
                  <a:cubicBezTo>
                    <a:pt x="2167304" y="846167"/>
                    <a:pt x="2099071" y="914400"/>
                    <a:pt x="2014901" y="914400"/>
                  </a:cubicBezTo>
                  <a:lnTo>
                    <a:pt x="1206041" y="914400"/>
                  </a:lnTo>
                  <a:lnTo>
                    <a:pt x="1083652" y="1125415"/>
                  </a:lnTo>
                  <a:lnTo>
                    <a:pt x="961263" y="914400"/>
                  </a:lnTo>
                  <a:lnTo>
                    <a:pt x="152403" y="914400"/>
                  </a:lnTo>
                  <a:cubicBezTo>
                    <a:pt x="68233" y="914400"/>
                    <a:pt x="0" y="846167"/>
                    <a:pt x="0" y="761997"/>
                  </a:cubicBezTo>
                  <a:lnTo>
                    <a:pt x="0" y="152403"/>
                  </a:lnTo>
                  <a:cubicBezTo>
                    <a:pt x="0" y="68233"/>
                    <a:pt x="68233" y="0"/>
                    <a:pt x="152403" y="0"/>
                  </a:cubicBezTo>
                  <a:close/>
                </a:path>
              </a:pathLst>
            </a:custGeom>
            <a:blipFill>
              <a:blip r:embed="rId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 name="文本框 13" descr="e7d195523061f1c0deeec63e560781cfd59afb0ea006f2a87ABB68BF51EA6619813959095094C18C62A12F549504892A4AAA8C1554C6663626E05CA27F281A14E6983772AFC3FB97135759321DEA3D709AACD122C08E6ED192FFACBB1E1BECB2ED91EE5F1ED7B5B4D639FA608C47C1EEEE0A899CA8C6B4A60DCCA6D3BA80ED4161D4A4778988E171"/>
            <p:cNvSpPr txBox="1"/>
            <p:nvPr/>
          </p:nvSpPr>
          <p:spPr>
            <a:xfrm>
              <a:off x="1837313" y="2036409"/>
              <a:ext cx="2037737" cy="646331"/>
            </a:xfrm>
            <a:prstGeom prst="rect">
              <a:avLst/>
            </a:prstGeom>
            <a:noFill/>
            <a:effectLst/>
          </p:spPr>
          <p:txBody>
            <a:bodyPr wrap="none" rtlCol="0">
              <a:spAutoFit/>
            </a:bodyPr>
            <a:lstStyle/>
            <a:p>
              <a:r>
                <a:rPr lang="zh-CN" altLang="en-US" sz="3600" b="1" dirty="0" smtClean="0">
                  <a:solidFill>
                    <a:schemeClr val="bg1"/>
                  </a:solidFill>
                  <a:latin typeface="幼圆" panose="02010509060101010101" pitchFamily="49" charset="-122"/>
                  <a:ea typeface="幼圆" panose="02010509060101010101" pitchFamily="49" charset="-122"/>
                  <a:cs typeface="Kartika" panose="02020503030404060203" pitchFamily="18" charset="0"/>
                </a:rPr>
                <a:t>您的标题</a:t>
              </a:r>
              <a:endParaRPr lang="en-US" altLang="zh-CN" sz="3600" b="1" dirty="0">
                <a:solidFill>
                  <a:schemeClr val="bg1"/>
                </a:solidFill>
                <a:latin typeface="幼圆" panose="02010509060101010101" pitchFamily="49" charset="-122"/>
                <a:ea typeface="幼圆" panose="02010509060101010101" pitchFamily="49" charset="-122"/>
                <a:cs typeface="Kartika" panose="02020503030404060203" pitchFamily="18" charset="0"/>
              </a:endParaRPr>
            </a:p>
          </p:txBody>
        </p:sp>
      </p:grpSp>
      <p:grpSp>
        <p:nvGrpSpPr>
          <p:cNvPr id="15" name="组合 14"/>
          <p:cNvGrpSpPr/>
          <p:nvPr/>
        </p:nvGrpSpPr>
        <p:grpSpPr>
          <a:xfrm>
            <a:off x="5002113" y="1969477"/>
            <a:ext cx="2167304" cy="1125415"/>
            <a:chOff x="5002113" y="1969477"/>
            <a:chExt cx="2167304" cy="1125415"/>
          </a:xfrm>
        </p:grpSpPr>
        <p:sp>
          <p:nvSpPr>
            <p:cNvPr id="16" name="任意多边形 15"/>
            <p:cNvSpPr/>
            <p:nvPr/>
          </p:nvSpPr>
          <p:spPr>
            <a:xfrm>
              <a:off x="5002113" y="1969477"/>
              <a:ext cx="2167304" cy="1125415"/>
            </a:xfrm>
            <a:custGeom>
              <a:avLst/>
              <a:gdLst>
                <a:gd name="connsiteX0" fmla="*/ 152403 w 2167304"/>
                <a:gd name="connsiteY0" fmla="*/ 0 h 1125415"/>
                <a:gd name="connsiteX1" fmla="*/ 2014901 w 2167304"/>
                <a:gd name="connsiteY1" fmla="*/ 0 h 1125415"/>
                <a:gd name="connsiteX2" fmla="*/ 2167304 w 2167304"/>
                <a:gd name="connsiteY2" fmla="*/ 152403 h 1125415"/>
                <a:gd name="connsiteX3" fmla="*/ 2167304 w 2167304"/>
                <a:gd name="connsiteY3" fmla="*/ 761997 h 1125415"/>
                <a:gd name="connsiteX4" fmla="*/ 2014901 w 2167304"/>
                <a:gd name="connsiteY4" fmla="*/ 914400 h 1125415"/>
                <a:gd name="connsiteX5" fmla="*/ 1206041 w 2167304"/>
                <a:gd name="connsiteY5" fmla="*/ 914400 h 1125415"/>
                <a:gd name="connsiteX6" fmla="*/ 1083652 w 2167304"/>
                <a:gd name="connsiteY6" fmla="*/ 1125415 h 1125415"/>
                <a:gd name="connsiteX7" fmla="*/ 961263 w 2167304"/>
                <a:gd name="connsiteY7" fmla="*/ 914400 h 1125415"/>
                <a:gd name="connsiteX8" fmla="*/ 152403 w 2167304"/>
                <a:gd name="connsiteY8" fmla="*/ 914400 h 1125415"/>
                <a:gd name="connsiteX9" fmla="*/ 0 w 2167304"/>
                <a:gd name="connsiteY9" fmla="*/ 761997 h 1125415"/>
                <a:gd name="connsiteX10" fmla="*/ 0 w 2167304"/>
                <a:gd name="connsiteY10" fmla="*/ 152403 h 1125415"/>
                <a:gd name="connsiteX11" fmla="*/ 152403 w 2167304"/>
                <a:gd name="connsiteY11" fmla="*/ 0 h 1125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7304" h="1125415">
                  <a:moveTo>
                    <a:pt x="152403" y="0"/>
                  </a:moveTo>
                  <a:lnTo>
                    <a:pt x="2014901" y="0"/>
                  </a:lnTo>
                  <a:cubicBezTo>
                    <a:pt x="2099071" y="0"/>
                    <a:pt x="2167304" y="68233"/>
                    <a:pt x="2167304" y="152403"/>
                  </a:cubicBezTo>
                  <a:lnTo>
                    <a:pt x="2167304" y="761997"/>
                  </a:lnTo>
                  <a:cubicBezTo>
                    <a:pt x="2167304" y="846167"/>
                    <a:pt x="2099071" y="914400"/>
                    <a:pt x="2014901" y="914400"/>
                  </a:cubicBezTo>
                  <a:lnTo>
                    <a:pt x="1206041" y="914400"/>
                  </a:lnTo>
                  <a:lnTo>
                    <a:pt x="1083652" y="1125415"/>
                  </a:lnTo>
                  <a:lnTo>
                    <a:pt x="961263" y="914400"/>
                  </a:lnTo>
                  <a:lnTo>
                    <a:pt x="152403" y="914400"/>
                  </a:lnTo>
                  <a:cubicBezTo>
                    <a:pt x="68233" y="914400"/>
                    <a:pt x="0" y="846167"/>
                    <a:pt x="0" y="761997"/>
                  </a:cubicBezTo>
                  <a:lnTo>
                    <a:pt x="0" y="152403"/>
                  </a:lnTo>
                  <a:cubicBezTo>
                    <a:pt x="0" y="68233"/>
                    <a:pt x="68233" y="0"/>
                    <a:pt x="152403" y="0"/>
                  </a:cubicBezTo>
                  <a:close/>
                </a:path>
              </a:pathLst>
            </a:custGeom>
            <a:blipFill>
              <a:blip r:embed="rId10"/>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7" name="文本框 16" descr="e7d195523061f1c0deeec63e560781cfd59afb0ea006f2a87ABB68BF51EA6619813959095094C18C62A12F549504892A4AAA8C1554C6663626E05CA27F281A14E6983772AFC3FB97135759321DEA3D709AACD122C08E6ED192FFACBB1E1BECB2ED91EE5F1ED7B5B4D639FA608C47C1EEEE0A899CA8C6B4A60DCCA6D3BA80ED4161D4A4778988E171"/>
            <p:cNvSpPr txBox="1"/>
            <p:nvPr/>
          </p:nvSpPr>
          <p:spPr>
            <a:xfrm>
              <a:off x="5077131" y="2036409"/>
              <a:ext cx="2037737" cy="646331"/>
            </a:xfrm>
            <a:prstGeom prst="rect">
              <a:avLst/>
            </a:prstGeom>
            <a:noFill/>
            <a:effectLst/>
          </p:spPr>
          <p:txBody>
            <a:bodyPr wrap="none" rtlCol="0">
              <a:spAutoFit/>
            </a:bodyPr>
            <a:lstStyle/>
            <a:p>
              <a:r>
                <a:rPr lang="zh-CN" altLang="en-US" sz="3600" b="1" dirty="0" smtClean="0">
                  <a:solidFill>
                    <a:schemeClr val="bg1"/>
                  </a:solidFill>
                  <a:latin typeface="幼圆" panose="02010509060101010101" pitchFamily="49" charset="-122"/>
                  <a:ea typeface="幼圆" panose="02010509060101010101" pitchFamily="49" charset="-122"/>
                  <a:cs typeface="Kartika" panose="02020503030404060203" pitchFamily="18" charset="0"/>
                </a:rPr>
                <a:t>您的标题</a:t>
              </a:r>
              <a:endParaRPr lang="en-US" altLang="zh-CN" sz="3600" b="1" dirty="0">
                <a:solidFill>
                  <a:schemeClr val="bg1"/>
                </a:solidFill>
                <a:latin typeface="幼圆" panose="02010509060101010101" pitchFamily="49" charset="-122"/>
                <a:ea typeface="幼圆" panose="02010509060101010101" pitchFamily="49" charset="-122"/>
                <a:cs typeface="Kartika" panose="02020503030404060203" pitchFamily="18" charset="0"/>
              </a:endParaRPr>
            </a:p>
          </p:txBody>
        </p:sp>
      </p:grpSp>
      <p:grpSp>
        <p:nvGrpSpPr>
          <p:cNvPr id="18" name="组合 17"/>
          <p:cNvGrpSpPr/>
          <p:nvPr/>
        </p:nvGrpSpPr>
        <p:grpSpPr>
          <a:xfrm>
            <a:off x="8231697" y="1969476"/>
            <a:ext cx="2167304" cy="1125415"/>
            <a:chOff x="8231697" y="1969476"/>
            <a:chExt cx="2167304" cy="1125415"/>
          </a:xfrm>
        </p:grpSpPr>
        <p:sp>
          <p:nvSpPr>
            <p:cNvPr id="20" name="任意多边形 19"/>
            <p:cNvSpPr/>
            <p:nvPr/>
          </p:nvSpPr>
          <p:spPr>
            <a:xfrm>
              <a:off x="8231697" y="1969476"/>
              <a:ext cx="2167304" cy="1125415"/>
            </a:xfrm>
            <a:custGeom>
              <a:avLst/>
              <a:gdLst>
                <a:gd name="connsiteX0" fmla="*/ 152403 w 2167304"/>
                <a:gd name="connsiteY0" fmla="*/ 0 h 1125415"/>
                <a:gd name="connsiteX1" fmla="*/ 2014901 w 2167304"/>
                <a:gd name="connsiteY1" fmla="*/ 0 h 1125415"/>
                <a:gd name="connsiteX2" fmla="*/ 2167304 w 2167304"/>
                <a:gd name="connsiteY2" fmla="*/ 152403 h 1125415"/>
                <a:gd name="connsiteX3" fmla="*/ 2167304 w 2167304"/>
                <a:gd name="connsiteY3" fmla="*/ 761997 h 1125415"/>
                <a:gd name="connsiteX4" fmla="*/ 2014901 w 2167304"/>
                <a:gd name="connsiteY4" fmla="*/ 914400 h 1125415"/>
                <a:gd name="connsiteX5" fmla="*/ 1206041 w 2167304"/>
                <a:gd name="connsiteY5" fmla="*/ 914400 h 1125415"/>
                <a:gd name="connsiteX6" fmla="*/ 1083652 w 2167304"/>
                <a:gd name="connsiteY6" fmla="*/ 1125415 h 1125415"/>
                <a:gd name="connsiteX7" fmla="*/ 961263 w 2167304"/>
                <a:gd name="connsiteY7" fmla="*/ 914400 h 1125415"/>
                <a:gd name="connsiteX8" fmla="*/ 152403 w 2167304"/>
                <a:gd name="connsiteY8" fmla="*/ 914400 h 1125415"/>
                <a:gd name="connsiteX9" fmla="*/ 0 w 2167304"/>
                <a:gd name="connsiteY9" fmla="*/ 761997 h 1125415"/>
                <a:gd name="connsiteX10" fmla="*/ 0 w 2167304"/>
                <a:gd name="connsiteY10" fmla="*/ 152403 h 1125415"/>
                <a:gd name="connsiteX11" fmla="*/ 152403 w 2167304"/>
                <a:gd name="connsiteY11" fmla="*/ 0 h 1125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7304" h="1125415">
                  <a:moveTo>
                    <a:pt x="152403" y="0"/>
                  </a:moveTo>
                  <a:lnTo>
                    <a:pt x="2014901" y="0"/>
                  </a:lnTo>
                  <a:cubicBezTo>
                    <a:pt x="2099071" y="0"/>
                    <a:pt x="2167304" y="68233"/>
                    <a:pt x="2167304" y="152403"/>
                  </a:cubicBezTo>
                  <a:lnTo>
                    <a:pt x="2167304" y="761997"/>
                  </a:lnTo>
                  <a:cubicBezTo>
                    <a:pt x="2167304" y="846167"/>
                    <a:pt x="2099071" y="914400"/>
                    <a:pt x="2014901" y="914400"/>
                  </a:cubicBezTo>
                  <a:lnTo>
                    <a:pt x="1206041" y="914400"/>
                  </a:lnTo>
                  <a:lnTo>
                    <a:pt x="1083652" y="1125415"/>
                  </a:lnTo>
                  <a:lnTo>
                    <a:pt x="961263" y="914400"/>
                  </a:lnTo>
                  <a:lnTo>
                    <a:pt x="152403" y="914400"/>
                  </a:lnTo>
                  <a:cubicBezTo>
                    <a:pt x="68233" y="914400"/>
                    <a:pt x="0" y="846167"/>
                    <a:pt x="0" y="761997"/>
                  </a:cubicBezTo>
                  <a:lnTo>
                    <a:pt x="0" y="152403"/>
                  </a:lnTo>
                  <a:cubicBezTo>
                    <a:pt x="0" y="68233"/>
                    <a:pt x="68233" y="0"/>
                    <a:pt x="152403" y="0"/>
                  </a:cubicBezTo>
                  <a:close/>
                </a:path>
              </a:pathLst>
            </a:custGeom>
            <a:blipFill>
              <a:blip r:embed="rId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2" name="文本框 21" descr="e7d195523061f1c0deeec63e560781cfd59afb0ea006f2a87ABB68BF51EA6619813959095094C18C62A12F549504892A4AAA8C1554C6663626E05CA27F281A14E6983772AFC3FB97135759321DEA3D709AACD122C08E6ED192FFACBB1E1BECB2ED91EE5F1ED7B5B4D639FA608C47C1EEEE0A899CA8C6B4A60DCCA6D3BA80ED4161D4A4778988E171"/>
            <p:cNvSpPr txBox="1"/>
            <p:nvPr/>
          </p:nvSpPr>
          <p:spPr>
            <a:xfrm>
              <a:off x="8296480" y="2036409"/>
              <a:ext cx="2037737" cy="646331"/>
            </a:xfrm>
            <a:prstGeom prst="rect">
              <a:avLst/>
            </a:prstGeom>
            <a:noFill/>
            <a:effectLst/>
          </p:spPr>
          <p:txBody>
            <a:bodyPr wrap="none" rtlCol="0">
              <a:spAutoFit/>
            </a:bodyPr>
            <a:lstStyle/>
            <a:p>
              <a:r>
                <a:rPr lang="zh-CN" altLang="en-US" sz="3600" b="1" dirty="0" smtClean="0">
                  <a:solidFill>
                    <a:schemeClr val="bg1"/>
                  </a:solidFill>
                  <a:latin typeface="幼圆" panose="02010509060101010101" pitchFamily="49" charset="-122"/>
                  <a:ea typeface="幼圆" panose="02010509060101010101" pitchFamily="49" charset="-122"/>
                  <a:cs typeface="Kartika" panose="02020503030404060203" pitchFamily="18" charset="0"/>
                </a:rPr>
                <a:t>您的标题</a:t>
              </a:r>
              <a:endParaRPr lang="en-US" altLang="zh-CN" sz="3600" b="1" dirty="0">
                <a:solidFill>
                  <a:schemeClr val="bg1"/>
                </a:solidFill>
                <a:latin typeface="幼圆" panose="02010509060101010101" pitchFamily="49" charset="-122"/>
                <a:ea typeface="幼圆" panose="02010509060101010101" pitchFamily="49" charset="-122"/>
                <a:cs typeface="Kartika" panose="02020503030404060203" pitchFamily="18" charset="0"/>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2800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750" fill="hold"/>
                                        <p:tgtEl>
                                          <p:spTgt spid="12"/>
                                        </p:tgtEl>
                                        <p:attrNameLst>
                                          <p:attrName>ppt_x</p:attrName>
                                        </p:attrNameLst>
                                      </p:cBhvr>
                                      <p:tavLst>
                                        <p:tav tm="0">
                                          <p:val>
                                            <p:strVal val="#ppt_x"/>
                                          </p:val>
                                        </p:tav>
                                        <p:tav tm="100000">
                                          <p:val>
                                            <p:strVal val="#ppt_x"/>
                                          </p:val>
                                        </p:tav>
                                      </p:tavLst>
                                    </p:anim>
                                    <p:anim calcmode="lin" valueType="num">
                                      <p:cBhvr additive="base">
                                        <p:cTn id="8" dur="750" fill="hold"/>
                                        <p:tgtEl>
                                          <p:spTgt spid="12"/>
                                        </p:tgtEl>
                                        <p:attrNameLst>
                                          <p:attrName>ppt_y</p:attrName>
                                        </p:attrNameLst>
                                      </p:cBhvr>
                                      <p:tavLst>
                                        <p:tav tm="0">
                                          <p:val>
                                            <p:strVal val="0-#ppt_h/2"/>
                                          </p:val>
                                        </p:tav>
                                        <p:tav tm="100000">
                                          <p:val>
                                            <p:strVal val="#ppt_y"/>
                                          </p:val>
                                        </p:tav>
                                      </p:tavLst>
                                    </p:anim>
                                  </p:childTnLst>
                                </p:cTn>
                              </p:par>
                              <p:par>
                                <p:cTn id="9" presetID="2" presetClass="entr" presetSubtype="1" decel="28000" fill="hold" nodeType="withEffect">
                                  <p:stCondLst>
                                    <p:cond delay="25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750" fill="hold"/>
                                        <p:tgtEl>
                                          <p:spTgt spid="15"/>
                                        </p:tgtEl>
                                        <p:attrNameLst>
                                          <p:attrName>ppt_x</p:attrName>
                                        </p:attrNameLst>
                                      </p:cBhvr>
                                      <p:tavLst>
                                        <p:tav tm="0">
                                          <p:val>
                                            <p:strVal val="#ppt_x"/>
                                          </p:val>
                                        </p:tav>
                                        <p:tav tm="100000">
                                          <p:val>
                                            <p:strVal val="#ppt_x"/>
                                          </p:val>
                                        </p:tav>
                                      </p:tavLst>
                                    </p:anim>
                                    <p:anim calcmode="lin" valueType="num">
                                      <p:cBhvr additive="base">
                                        <p:cTn id="12" dur="750" fill="hold"/>
                                        <p:tgtEl>
                                          <p:spTgt spid="15"/>
                                        </p:tgtEl>
                                        <p:attrNameLst>
                                          <p:attrName>ppt_y</p:attrName>
                                        </p:attrNameLst>
                                      </p:cBhvr>
                                      <p:tavLst>
                                        <p:tav tm="0">
                                          <p:val>
                                            <p:strVal val="0-#ppt_h/2"/>
                                          </p:val>
                                        </p:tav>
                                        <p:tav tm="100000">
                                          <p:val>
                                            <p:strVal val="#ppt_y"/>
                                          </p:val>
                                        </p:tav>
                                      </p:tavLst>
                                    </p:anim>
                                  </p:childTnLst>
                                </p:cTn>
                              </p:par>
                              <p:par>
                                <p:cTn id="13" presetID="2" presetClass="entr" presetSubtype="1" decel="28000" fill="hold" nodeType="withEffect">
                                  <p:stCondLst>
                                    <p:cond delay="50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750" fill="hold"/>
                                        <p:tgtEl>
                                          <p:spTgt spid="18"/>
                                        </p:tgtEl>
                                        <p:attrNameLst>
                                          <p:attrName>ppt_x</p:attrName>
                                        </p:attrNameLst>
                                      </p:cBhvr>
                                      <p:tavLst>
                                        <p:tav tm="0">
                                          <p:val>
                                            <p:strVal val="#ppt_x"/>
                                          </p:val>
                                        </p:tav>
                                        <p:tav tm="100000">
                                          <p:val>
                                            <p:strVal val="#ppt_x"/>
                                          </p:val>
                                        </p:tav>
                                      </p:tavLst>
                                    </p:anim>
                                    <p:anim calcmode="lin" valueType="num">
                                      <p:cBhvr additive="base">
                                        <p:cTn id="16" dur="750" fill="hold"/>
                                        <p:tgtEl>
                                          <p:spTgt spid="18"/>
                                        </p:tgtEl>
                                        <p:attrNameLst>
                                          <p:attrName>ppt_y</p:attrName>
                                        </p:attrNameLst>
                                      </p:cBhvr>
                                      <p:tavLst>
                                        <p:tav tm="0">
                                          <p:val>
                                            <p:strVal val="0-#ppt_h/2"/>
                                          </p:val>
                                        </p:tav>
                                        <p:tav tm="100000">
                                          <p:val>
                                            <p:strVal val="#ppt_y"/>
                                          </p:val>
                                        </p:tav>
                                      </p:tavLst>
                                    </p:anim>
                                  </p:childTnLst>
                                </p:cTn>
                              </p:par>
                            </p:childTnLst>
                          </p:cTn>
                        </p:par>
                        <p:par>
                          <p:cTn id="17" fill="hold">
                            <p:stCondLst>
                              <p:cond delay="1000"/>
                            </p:stCondLst>
                            <p:childTnLst>
                              <p:par>
                                <p:cTn id="18" presetID="22" presetClass="entr" presetSubtype="1"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up)">
                                      <p:cBhvr>
                                        <p:cTn id="20" dur="750"/>
                                        <p:tgtEl>
                                          <p:spTgt spid="7"/>
                                        </p:tgtEl>
                                      </p:cBhvr>
                                    </p:animEffect>
                                  </p:childTnLst>
                                </p:cTn>
                              </p:par>
                              <p:par>
                                <p:cTn id="21" presetID="22" presetClass="entr" presetSubtype="1" fill="hold" grpId="0" nodeType="withEffect">
                                  <p:stCondLst>
                                    <p:cond delay="250"/>
                                  </p:stCondLst>
                                  <p:childTnLst>
                                    <p:set>
                                      <p:cBhvr>
                                        <p:cTn id="22" dur="1" fill="hold">
                                          <p:stCondLst>
                                            <p:cond delay="0"/>
                                          </p:stCondLst>
                                        </p:cTn>
                                        <p:tgtEl>
                                          <p:spTgt spid="8"/>
                                        </p:tgtEl>
                                        <p:attrNameLst>
                                          <p:attrName>style.visibility</p:attrName>
                                        </p:attrNameLst>
                                      </p:cBhvr>
                                      <p:to>
                                        <p:strVal val="visible"/>
                                      </p:to>
                                    </p:set>
                                    <p:animEffect transition="in" filter="wipe(up)">
                                      <p:cBhvr>
                                        <p:cTn id="23" dur="750"/>
                                        <p:tgtEl>
                                          <p:spTgt spid="8"/>
                                        </p:tgtEl>
                                      </p:cBhvr>
                                    </p:animEffect>
                                  </p:childTnLst>
                                </p:cTn>
                              </p:par>
                              <p:par>
                                <p:cTn id="24" presetID="22" presetClass="entr" presetSubtype="1" fill="hold" grpId="0" nodeType="withEffect">
                                  <p:stCondLst>
                                    <p:cond delay="500"/>
                                  </p:stCondLst>
                                  <p:childTnLst>
                                    <p:set>
                                      <p:cBhvr>
                                        <p:cTn id="25" dur="1" fill="hold">
                                          <p:stCondLst>
                                            <p:cond delay="0"/>
                                          </p:stCondLst>
                                        </p:cTn>
                                        <p:tgtEl>
                                          <p:spTgt spid="9"/>
                                        </p:tgtEl>
                                        <p:attrNameLst>
                                          <p:attrName>style.visibility</p:attrName>
                                        </p:attrNameLst>
                                      </p:cBhvr>
                                      <p:to>
                                        <p:strVal val="visible"/>
                                      </p:to>
                                    </p:set>
                                    <p:animEffect transition="in" filter="wipe(up)">
                                      <p:cBhvr>
                                        <p:cTn id="26"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a:extLst>
              <a:ext uri="{28A0092B-C50C-407E-A947-70E740481C1C}">
                <a14:useLocalDpi xmlns:a14="http://schemas.microsoft.com/office/drawing/2010/main" val="0"/>
              </a:ext>
            </a:extLst>
          </a:blip>
          <a:srcRect b="79586"/>
          <a:stretch>
            <a:fillRect/>
          </a:stretch>
        </p:blipFill>
        <p:spPr>
          <a:xfrm flipV="1">
            <a:off x="0" y="0"/>
            <a:ext cx="12234118" cy="1369302"/>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6897" y="0"/>
            <a:ext cx="1715115" cy="987906"/>
          </a:xfrm>
          <a:prstGeom prst="rect">
            <a:avLst/>
          </a:prstGeom>
        </p:spPr>
      </p:pic>
      <p:pic>
        <p:nvPicPr>
          <p:cNvPr id="11" name="图片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85233" y="-26350"/>
            <a:ext cx="2672936" cy="711001"/>
          </a:xfrm>
          <a:prstGeom prst="rect">
            <a:avLst/>
          </a:prstGeom>
        </p:spPr>
      </p:pic>
      <p:sp>
        <p:nvSpPr>
          <p:cNvPr id="19" name="文本框 18"/>
          <p:cNvSpPr txBox="1"/>
          <p:nvPr/>
        </p:nvSpPr>
        <p:spPr>
          <a:xfrm>
            <a:off x="2553916" y="78454"/>
            <a:ext cx="4515980" cy="830997"/>
          </a:xfrm>
          <a:prstGeom prst="rect">
            <a:avLst/>
          </a:prstGeom>
          <a:noFill/>
        </p:spPr>
        <p:txBody>
          <a:bodyPr wrap="none" rtlCol="0">
            <a:spAutoFit/>
          </a:bodyPr>
          <a:lstStyle/>
          <a:p>
            <a:r>
              <a:rPr lang="zh-CN" altLang="en-US" sz="4800" b="1" dirty="0" smtClean="0">
                <a:solidFill>
                  <a:srgbClr val="FDFDFD"/>
                </a:solidFill>
                <a:latin typeface="幼圆" panose="02010509060101010101" pitchFamily="49" charset="-122"/>
                <a:ea typeface="幼圆" panose="02010509060101010101" pitchFamily="49" charset="-122"/>
              </a:rPr>
              <a:t>教学优势与劣势</a:t>
            </a:r>
            <a:endParaRPr lang="zh-CN" altLang="en-US" sz="4800" b="1" dirty="0">
              <a:solidFill>
                <a:srgbClr val="FDFDFD"/>
              </a:solidFill>
              <a:latin typeface="幼圆" panose="02010509060101010101" pitchFamily="49" charset="-122"/>
              <a:ea typeface="幼圆" panose="02010509060101010101" pitchFamily="49" charset="-122"/>
            </a:endParaRPr>
          </a:p>
        </p:txBody>
      </p:sp>
      <p:pic>
        <p:nvPicPr>
          <p:cNvPr id="21" name="图片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55554" y="256275"/>
            <a:ext cx="4178564" cy="909452"/>
          </a:xfrm>
          <a:prstGeom prst="rect">
            <a:avLst/>
          </a:prstGeom>
        </p:spPr>
      </p:pic>
      <p:sp>
        <p:nvSpPr>
          <p:cNvPr id="7" name="椭圆 6"/>
          <p:cNvSpPr/>
          <p:nvPr/>
        </p:nvSpPr>
        <p:spPr>
          <a:xfrm>
            <a:off x="4237931" y="3302000"/>
            <a:ext cx="1414600" cy="1414600"/>
          </a:xfrm>
          <a:prstGeom prst="ellipse">
            <a:avLst/>
          </a:prstGeom>
          <a:noFill/>
          <a:ln w="9525">
            <a:solidFill>
              <a:srgbClr val="626262"/>
            </a:solidFill>
            <a:prstDash val="sysDash"/>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35"/>
          </a:p>
        </p:txBody>
      </p:sp>
      <p:sp>
        <p:nvSpPr>
          <p:cNvPr id="8" name="椭圆 7"/>
          <p:cNvSpPr/>
          <p:nvPr/>
        </p:nvSpPr>
        <p:spPr>
          <a:xfrm>
            <a:off x="6392659" y="3302000"/>
            <a:ext cx="1414600" cy="1414600"/>
          </a:xfrm>
          <a:prstGeom prst="ellipse">
            <a:avLst/>
          </a:prstGeom>
          <a:noFill/>
          <a:ln w="9525">
            <a:solidFill>
              <a:srgbClr val="626262"/>
            </a:solidFill>
            <a:prstDash val="sysDash"/>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35"/>
          </a:p>
        </p:txBody>
      </p:sp>
      <p:sp>
        <p:nvSpPr>
          <p:cNvPr id="9" name="椭圆 8"/>
          <p:cNvSpPr/>
          <p:nvPr/>
        </p:nvSpPr>
        <p:spPr>
          <a:xfrm>
            <a:off x="7303107" y="2446040"/>
            <a:ext cx="591163" cy="591163"/>
          </a:xfrm>
          <a:prstGeom prst="ellipse">
            <a:avLst/>
          </a:prstGeom>
          <a:blipFill>
            <a:blip r:embed="rId6"/>
            <a:stretch>
              <a:fillRect/>
            </a:stretch>
          </a:blip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35"/>
          </a:p>
        </p:txBody>
      </p:sp>
      <p:cxnSp>
        <p:nvCxnSpPr>
          <p:cNvPr id="12" name="直接连接符 11"/>
          <p:cNvCxnSpPr/>
          <p:nvPr/>
        </p:nvCxnSpPr>
        <p:spPr>
          <a:xfrm>
            <a:off x="5647349" y="4009300"/>
            <a:ext cx="745067" cy="0"/>
          </a:xfrm>
          <a:prstGeom prst="line">
            <a:avLst/>
          </a:prstGeom>
          <a:noFill/>
          <a:ln w="9525">
            <a:solidFill>
              <a:srgbClr val="626262"/>
            </a:solidFill>
            <a:prstDash val="sysDash"/>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cxnSp>
      <p:cxnSp>
        <p:nvCxnSpPr>
          <p:cNvPr id="13" name="直接连接符 12"/>
          <p:cNvCxnSpPr/>
          <p:nvPr/>
        </p:nvCxnSpPr>
        <p:spPr>
          <a:xfrm flipH="1">
            <a:off x="7797801" y="4020163"/>
            <a:ext cx="3770809" cy="0"/>
          </a:xfrm>
          <a:prstGeom prst="line">
            <a:avLst/>
          </a:prstGeom>
          <a:noFill/>
          <a:ln w="9525">
            <a:solidFill>
              <a:srgbClr val="626262"/>
            </a:solidFill>
            <a:prstDash val="sysDash"/>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cxnSp>
      <p:cxnSp>
        <p:nvCxnSpPr>
          <p:cNvPr id="14" name="直接连接符 13"/>
          <p:cNvCxnSpPr/>
          <p:nvPr/>
        </p:nvCxnSpPr>
        <p:spPr>
          <a:xfrm flipH="1">
            <a:off x="754743" y="4020163"/>
            <a:ext cx="3479316" cy="0"/>
          </a:xfrm>
          <a:prstGeom prst="line">
            <a:avLst/>
          </a:prstGeom>
          <a:noFill/>
          <a:ln w="9525">
            <a:solidFill>
              <a:srgbClr val="626262"/>
            </a:solidFill>
            <a:prstDash val="sysDash"/>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cxnSp>
      <p:sp>
        <p:nvSpPr>
          <p:cNvPr id="15" name="矩形 14"/>
          <p:cNvSpPr/>
          <p:nvPr/>
        </p:nvSpPr>
        <p:spPr>
          <a:xfrm>
            <a:off x="7996704" y="2212109"/>
            <a:ext cx="1826141" cy="584775"/>
          </a:xfrm>
          <a:prstGeom prst="rect">
            <a:avLst/>
          </a:prstGeom>
        </p:spPr>
        <p:txBody>
          <a:bodyPr wrap="none">
            <a:spAutoFit/>
          </a:bodyPr>
          <a:lstStyle/>
          <a:p>
            <a:r>
              <a:rPr lang="zh-CN" altLang="en-US" sz="3200" b="1" dirty="0" smtClean="0">
                <a:solidFill>
                  <a:srgbClr val="337FCE"/>
                </a:solidFill>
                <a:latin typeface="微软雅黑" panose="020B0503020204020204" pitchFamily="34" charset="-122"/>
                <a:ea typeface="微软雅黑" panose="020B0503020204020204" pitchFamily="34" charset="-122"/>
              </a:rPr>
              <a:t>教学劣势</a:t>
            </a:r>
            <a:endParaRPr lang="zh-CN" altLang="en-US" sz="3200" b="1" dirty="0">
              <a:solidFill>
                <a:srgbClr val="337FCE"/>
              </a:solidFill>
              <a:latin typeface="微软雅黑" panose="020B0503020204020204" pitchFamily="34" charset="-122"/>
              <a:ea typeface="微软雅黑" panose="020B0503020204020204" pitchFamily="34" charset="-122"/>
            </a:endParaRPr>
          </a:p>
        </p:txBody>
      </p:sp>
      <p:sp>
        <p:nvSpPr>
          <p:cNvPr id="16" name="矩形 15"/>
          <p:cNvSpPr/>
          <p:nvPr/>
        </p:nvSpPr>
        <p:spPr>
          <a:xfrm>
            <a:off x="7996704" y="2795822"/>
            <a:ext cx="3571905" cy="880113"/>
          </a:xfrm>
          <a:prstGeom prst="rect">
            <a:avLst/>
          </a:prstGeom>
        </p:spPr>
        <p:txBody>
          <a:bodyPr wrap="square">
            <a:spAutoFit/>
          </a:bodyPr>
          <a:lstStyle/>
          <a:p>
            <a:pPr>
              <a:lnSpc>
                <a:spcPct val="120000"/>
              </a:lnSpc>
            </a:pPr>
            <a:r>
              <a:rPr lang="zh-CN" altLang="en-US" sz="2135" dirty="0">
                <a:solidFill>
                  <a:schemeClr val="tx1">
                    <a:lumMod val="75000"/>
                    <a:lumOff val="25000"/>
                  </a:schemeClr>
                </a:solidFill>
                <a:latin typeface="微软雅黑" panose="020B0503020204020204" pitchFamily="34" charset="-122"/>
                <a:ea typeface="微软雅黑" panose="020B0503020204020204" pitchFamily="34" charset="-122"/>
              </a:rPr>
              <a:t>任务中遇见问题可以从外的问题和内的问题两方面考虑</a:t>
            </a:r>
          </a:p>
        </p:txBody>
      </p:sp>
      <p:sp>
        <p:nvSpPr>
          <p:cNvPr id="17" name="椭圆 16"/>
          <p:cNvSpPr/>
          <p:nvPr/>
        </p:nvSpPr>
        <p:spPr>
          <a:xfrm>
            <a:off x="7303107" y="4859261"/>
            <a:ext cx="591163" cy="591163"/>
          </a:xfrm>
          <a:prstGeom prst="ellipse">
            <a:avLst/>
          </a:prstGeom>
          <a:blipFill>
            <a:blip r:embed="rId6"/>
            <a:stretch>
              <a:fillRect/>
            </a:stretch>
          </a:blip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35"/>
          </a:p>
        </p:txBody>
      </p:sp>
      <p:sp>
        <p:nvSpPr>
          <p:cNvPr id="18" name="矩形 17"/>
          <p:cNvSpPr/>
          <p:nvPr/>
        </p:nvSpPr>
        <p:spPr>
          <a:xfrm>
            <a:off x="7996704" y="4658668"/>
            <a:ext cx="1826141" cy="584775"/>
          </a:xfrm>
          <a:prstGeom prst="rect">
            <a:avLst/>
          </a:prstGeom>
        </p:spPr>
        <p:txBody>
          <a:bodyPr wrap="none">
            <a:spAutoFit/>
          </a:bodyPr>
          <a:lstStyle/>
          <a:p>
            <a:r>
              <a:rPr lang="zh-CN" altLang="en-US" sz="3200" b="1" dirty="0">
                <a:solidFill>
                  <a:srgbClr val="337FCE"/>
                </a:solidFill>
                <a:latin typeface="微软雅黑" panose="020B0503020204020204" pitchFamily="34" charset="-122"/>
                <a:ea typeface="微软雅黑" panose="020B0503020204020204" pitchFamily="34" charset="-122"/>
              </a:rPr>
              <a:t>教学劣势</a:t>
            </a:r>
          </a:p>
        </p:txBody>
      </p:sp>
      <p:sp>
        <p:nvSpPr>
          <p:cNvPr id="20" name="矩形 19"/>
          <p:cNvSpPr/>
          <p:nvPr/>
        </p:nvSpPr>
        <p:spPr>
          <a:xfrm>
            <a:off x="7996704" y="5209043"/>
            <a:ext cx="3571905" cy="880113"/>
          </a:xfrm>
          <a:prstGeom prst="rect">
            <a:avLst/>
          </a:prstGeom>
        </p:spPr>
        <p:txBody>
          <a:bodyPr wrap="square">
            <a:spAutoFit/>
          </a:bodyPr>
          <a:lstStyle/>
          <a:p>
            <a:pPr>
              <a:lnSpc>
                <a:spcPct val="120000"/>
              </a:lnSpc>
            </a:pPr>
            <a:r>
              <a:rPr lang="zh-CN" altLang="en-US" sz="2135" dirty="0">
                <a:solidFill>
                  <a:schemeClr val="tx1">
                    <a:lumMod val="75000"/>
                    <a:lumOff val="25000"/>
                  </a:schemeClr>
                </a:solidFill>
                <a:latin typeface="微软雅黑" panose="020B0503020204020204" pitchFamily="34" charset="-122"/>
                <a:ea typeface="微软雅黑" panose="020B0503020204020204" pitchFamily="34" charset="-122"/>
              </a:rPr>
              <a:t>任务中遇见问题可以从外的问题和内的问题两方面考虑</a:t>
            </a:r>
          </a:p>
        </p:txBody>
      </p:sp>
      <p:sp>
        <p:nvSpPr>
          <p:cNvPr id="22" name="矩形 21"/>
          <p:cNvSpPr/>
          <p:nvPr/>
        </p:nvSpPr>
        <p:spPr>
          <a:xfrm>
            <a:off x="2367245" y="2182014"/>
            <a:ext cx="1826141" cy="584775"/>
          </a:xfrm>
          <a:prstGeom prst="rect">
            <a:avLst/>
          </a:prstGeom>
        </p:spPr>
        <p:txBody>
          <a:bodyPr wrap="none">
            <a:spAutoFit/>
          </a:bodyPr>
          <a:lstStyle/>
          <a:p>
            <a:r>
              <a:rPr lang="zh-CN" altLang="en-US" sz="3200" b="1" dirty="0" smtClean="0">
                <a:solidFill>
                  <a:srgbClr val="4EB71C"/>
                </a:solidFill>
                <a:latin typeface="微软雅黑" panose="020B0503020204020204" pitchFamily="34" charset="-122"/>
                <a:ea typeface="微软雅黑" panose="020B0503020204020204" pitchFamily="34" charset="-122"/>
              </a:rPr>
              <a:t>教学优势</a:t>
            </a:r>
            <a:endParaRPr lang="zh-CN" altLang="en-US" sz="3200" b="1" dirty="0">
              <a:solidFill>
                <a:srgbClr val="4EB71C"/>
              </a:solidFill>
              <a:latin typeface="微软雅黑" panose="020B0503020204020204" pitchFamily="34" charset="-122"/>
              <a:ea typeface="微软雅黑" panose="020B0503020204020204" pitchFamily="34" charset="-122"/>
            </a:endParaRPr>
          </a:p>
        </p:txBody>
      </p:sp>
      <p:sp>
        <p:nvSpPr>
          <p:cNvPr id="23" name="矩形 22"/>
          <p:cNvSpPr/>
          <p:nvPr/>
        </p:nvSpPr>
        <p:spPr>
          <a:xfrm>
            <a:off x="684794" y="2795822"/>
            <a:ext cx="3571905" cy="880113"/>
          </a:xfrm>
          <a:prstGeom prst="rect">
            <a:avLst/>
          </a:prstGeom>
        </p:spPr>
        <p:txBody>
          <a:bodyPr wrap="square">
            <a:spAutoFit/>
          </a:bodyPr>
          <a:lstStyle/>
          <a:p>
            <a:pPr>
              <a:lnSpc>
                <a:spcPct val="120000"/>
              </a:lnSpc>
            </a:pPr>
            <a:r>
              <a:rPr lang="zh-CN" altLang="en-US" sz="2135" dirty="0">
                <a:solidFill>
                  <a:schemeClr val="tx1">
                    <a:lumMod val="75000"/>
                    <a:lumOff val="25000"/>
                  </a:schemeClr>
                </a:solidFill>
                <a:latin typeface="微软雅黑" panose="020B0503020204020204" pitchFamily="34" charset="-122"/>
                <a:ea typeface="微软雅黑" panose="020B0503020204020204" pitchFamily="34" charset="-122"/>
              </a:rPr>
              <a:t>任务中遇见问题可以从外的问题和内的问题两方面考虑</a:t>
            </a:r>
          </a:p>
        </p:txBody>
      </p:sp>
      <p:sp>
        <p:nvSpPr>
          <p:cNvPr id="24" name="矩形 23"/>
          <p:cNvSpPr/>
          <p:nvPr/>
        </p:nvSpPr>
        <p:spPr>
          <a:xfrm>
            <a:off x="2291940" y="4670434"/>
            <a:ext cx="1826141" cy="584775"/>
          </a:xfrm>
          <a:prstGeom prst="rect">
            <a:avLst/>
          </a:prstGeom>
        </p:spPr>
        <p:txBody>
          <a:bodyPr wrap="none">
            <a:spAutoFit/>
          </a:bodyPr>
          <a:lstStyle/>
          <a:p>
            <a:r>
              <a:rPr lang="zh-CN" altLang="en-US" sz="3200" b="1" dirty="0">
                <a:solidFill>
                  <a:srgbClr val="4EB71C"/>
                </a:solidFill>
                <a:latin typeface="微软雅黑" panose="020B0503020204020204" pitchFamily="34" charset="-122"/>
                <a:ea typeface="微软雅黑" panose="020B0503020204020204" pitchFamily="34" charset="-122"/>
              </a:rPr>
              <a:t>教学优势</a:t>
            </a:r>
          </a:p>
        </p:txBody>
      </p:sp>
      <p:sp>
        <p:nvSpPr>
          <p:cNvPr id="25" name="矩形 24"/>
          <p:cNvSpPr/>
          <p:nvPr/>
        </p:nvSpPr>
        <p:spPr>
          <a:xfrm>
            <a:off x="684794" y="5209043"/>
            <a:ext cx="3571905" cy="880113"/>
          </a:xfrm>
          <a:prstGeom prst="rect">
            <a:avLst/>
          </a:prstGeom>
        </p:spPr>
        <p:txBody>
          <a:bodyPr wrap="square">
            <a:spAutoFit/>
          </a:bodyPr>
          <a:lstStyle/>
          <a:p>
            <a:pPr>
              <a:lnSpc>
                <a:spcPct val="120000"/>
              </a:lnSpc>
            </a:pPr>
            <a:r>
              <a:rPr lang="zh-CN" altLang="en-US" sz="2135" dirty="0">
                <a:solidFill>
                  <a:schemeClr val="tx1">
                    <a:lumMod val="75000"/>
                    <a:lumOff val="25000"/>
                  </a:schemeClr>
                </a:solidFill>
                <a:latin typeface="微软雅黑" panose="020B0503020204020204" pitchFamily="34" charset="-122"/>
                <a:ea typeface="微软雅黑" panose="020B0503020204020204" pitchFamily="34" charset="-122"/>
              </a:rPr>
              <a:t>任务中遇见问题可以从外的问题和内的问题两方面考虑</a:t>
            </a:r>
          </a:p>
        </p:txBody>
      </p:sp>
      <p:sp>
        <p:nvSpPr>
          <p:cNvPr id="26" name="椭圆 25"/>
          <p:cNvSpPr/>
          <p:nvPr/>
        </p:nvSpPr>
        <p:spPr>
          <a:xfrm>
            <a:off x="4256699" y="2446040"/>
            <a:ext cx="591163" cy="591163"/>
          </a:xfrm>
          <a:prstGeom prst="ellipse">
            <a:avLst/>
          </a:prstGeom>
          <a:blipFill>
            <a:blip r:embed="rId7"/>
            <a:stretch>
              <a:fillRect/>
            </a:stretch>
          </a:blip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35"/>
          </a:p>
        </p:txBody>
      </p:sp>
      <p:sp>
        <p:nvSpPr>
          <p:cNvPr id="27" name="椭圆 26"/>
          <p:cNvSpPr/>
          <p:nvPr/>
        </p:nvSpPr>
        <p:spPr>
          <a:xfrm>
            <a:off x="4256699" y="4859261"/>
            <a:ext cx="591163" cy="591163"/>
          </a:xfrm>
          <a:prstGeom prst="ellipse">
            <a:avLst/>
          </a:prstGeom>
          <a:blipFill>
            <a:blip r:embed="rId7"/>
            <a:stretch>
              <a:fillRect/>
            </a:stretch>
          </a:blip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35"/>
          </a:p>
        </p:txBody>
      </p:sp>
      <p:sp>
        <p:nvSpPr>
          <p:cNvPr id="28" name="文本框 9"/>
          <p:cNvSpPr txBox="1"/>
          <p:nvPr/>
        </p:nvSpPr>
        <p:spPr>
          <a:xfrm>
            <a:off x="4383324" y="2492206"/>
            <a:ext cx="367408" cy="523220"/>
          </a:xfrm>
          <a:prstGeom prst="rect">
            <a:avLst/>
          </a:prstGeom>
          <a:noFill/>
        </p:spPr>
        <p:txBody>
          <a:bodyPr wrap="none" rtlCol="0" anchor="ctr">
            <a:spAutoFit/>
          </a:bodyPr>
          <a:lstStyle/>
          <a:p>
            <a:pPr algn="ctr"/>
            <a:r>
              <a:rPr lang="en-US" altLang="zh-CN" sz="2800" dirty="0">
                <a:solidFill>
                  <a:schemeClr val="bg1"/>
                </a:solidFill>
                <a:latin typeface="Impact" panose="020B0806030902050204" pitchFamily="34" charset="0"/>
                <a:ea typeface="汉仪菱心体简" panose="02010609000101010101" pitchFamily="49" charset="-122"/>
              </a:rPr>
              <a:t>A</a:t>
            </a:r>
            <a:endParaRPr lang="zh-CN" altLang="en-US" sz="2800" dirty="0">
              <a:solidFill>
                <a:schemeClr val="bg1"/>
              </a:solidFill>
              <a:latin typeface="Impact" panose="020B0806030902050204" pitchFamily="34" charset="0"/>
              <a:ea typeface="汉仪菱心体简" panose="02010609000101010101" pitchFamily="49" charset="-122"/>
            </a:endParaRPr>
          </a:p>
        </p:txBody>
      </p:sp>
      <p:sp>
        <p:nvSpPr>
          <p:cNvPr id="29" name="文本框 9"/>
          <p:cNvSpPr txBox="1"/>
          <p:nvPr/>
        </p:nvSpPr>
        <p:spPr>
          <a:xfrm>
            <a:off x="4360561" y="4893232"/>
            <a:ext cx="383438" cy="523220"/>
          </a:xfrm>
          <a:prstGeom prst="rect">
            <a:avLst/>
          </a:prstGeom>
          <a:noFill/>
        </p:spPr>
        <p:txBody>
          <a:bodyPr wrap="none" rtlCol="0" anchor="ctr">
            <a:spAutoFit/>
          </a:bodyPr>
          <a:lstStyle/>
          <a:p>
            <a:pPr algn="ctr"/>
            <a:r>
              <a:rPr lang="en-US" altLang="zh-CN" sz="2800" dirty="0">
                <a:solidFill>
                  <a:schemeClr val="bg1"/>
                </a:solidFill>
                <a:latin typeface="Impact" panose="020B0806030902050204" pitchFamily="34" charset="0"/>
                <a:ea typeface="汉仪菱心体简" panose="02010609000101010101" pitchFamily="49" charset="-122"/>
              </a:rPr>
              <a:t>B</a:t>
            </a:r>
            <a:endParaRPr lang="zh-CN" altLang="en-US" sz="2800" dirty="0">
              <a:solidFill>
                <a:schemeClr val="bg1"/>
              </a:solidFill>
              <a:latin typeface="Impact" panose="020B0806030902050204" pitchFamily="34" charset="0"/>
              <a:ea typeface="汉仪菱心体简" panose="02010609000101010101" pitchFamily="49" charset="-122"/>
            </a:endParaRPr>
          </a:p>
        </p:txBody>
      </p:sp>
      <p:sp>
        <p:nvSpPr>
          <p:cNvPr id="30" name="文本框 9"/>
          <p:cNvSpPr txBox="1"/>
          <p:nvPr/>
        </p:nvSpPr>
        <p:spPr>
          <a:xfrm>
            <a:off x="7408546" y="2492206"/>
            <a:ext cx="383438" cy="523220"/>
          </a:xfrm>
          <a:prstGeom prst="rect">
            <a:avLst/>
          </a:prstGeom>
          <a:noFill/>
        </p:spPr>
        <p:txBody>
          <a:bodyPr wrap="none" rtlCol="0" anchor="ctr">
            <a:spAutoFit/>
          </a:bodyPr>
          <a:lstStyle/>
          <a:p>
            <a:pPr algn="ctr"/>
            <a:r>
              <a:rPr lang="en-US" altLang="zh-CN" sz="2800" dirty="0">
                <a:solidFill>
                  <a:schemeClr val="bg1"/>
                </a:solidFill>
                <a:latin typeface="Impact" panose="020B0806030902050204" pitchFamily="34" charset="0"/>
                <a:ea typeface="汉仪菱心体简" panose="02010609000101010101" pitchFamily="49" charset="-122"/>
              </a:rPr>
              <a:t>C</a:t>
            </a:r>
            <a:endParaRPr lang="zh-CN" altLang="en-US" sz="2800" dirty="0">
              <a:solidFill>
                <a:schemeClr val="bg1"/>
              </a:solidFill>
              <a:latin typeface="Impact" panose="020B0806030902050204" pitchFamily="34" charset="0"/>
              <a:ea typeface="汉仪菱心体简" panose="02010609000101010101" pitchFamily="49" charset="-122"/>
            </a:endParaRPr>
          </a:p>
        </p:txBody>
      </p:sp>
      <p:sp>
        <p:nvSpPr>
          <p:cNvPr id="31" name="文本框 9"/>
          <p:cNvSpPr txBox="1"/>
          <p:nvPr/>
        </p:nvSpPr>
        <p:spPr>
          <a:xfrm>
            <a:off x="7408546" y="4893232"/>
            <a:ext cx="383438" cy="523220"/>
          </a:xfrm>
          <a:prstGeom prst="rect">
            <a:avLst/>
          </a:prstGeom>
          <a:noFill/>
        </p:spPr>
        <p:txBody>
          <a:bodyPr wrap="none" rtlCol="0" anchor="ctr">
            <a:spAutoFit/>
          </a:bodyPr>
          <a:lstStyle/>
          <a:p>
            <a:pPr algn="ctr"/>
            <a:r>
              <a:rPr lang="en-US" altLang="zh-CN" sz="2800" dirty="0">
                <a:solidFill>
                  <a:schemeClr val="bg1"/>
                </a:solidFill>
                <a:latin typeface="Impact" panose="020B0806030902050204" pitchFamily="34" charset="0"/>
                <a:ea typeface="汉仪菱心体简" panose="02010609000101010101" pitchFamily="49" charset="-122"/>
              </a:rPr>
              <a:t>D</a:t>
            </a:r>
            <a:endParaRPr lang="zh-CN" altLang="en-US" sz="2800" dirty="0">
              <a:solidFill>
                <a:schemeClr val="bg1"/>
              </a:solidFill>
              <a:latin typeface="Impact" panose="020B0806030902050204" pitchFamily="34" charset="0"/>
              <a:ea typeface="汉仪菱心体简" panose="02010609000101010101" pitchFamily="49" charset="-122"/>
            </a:endParaRPr>
          </a:p>
        </p:txBody>
      </p:sp>
      <p:sp>
        <p:nvSpPr>
          <p:cNvPr id="32" name="Freeform 532"/>
          <p:cNvSpPr/>
          <p:nvPr/>
        </p:nvSpPr>
        <p:spPr bwMode="auto">
          <a:xfrm>
            <a:off x="4646175" y="3702940"/>
            <a:ext cx="598112" cy="607312"/>
          </a:xfrm>
          <a:custGeom>
            <a:avLst/>
            <a:gdLst>
              <a:gd name="T0" fmla="*/ 53 w 55"/>
              <a:gd name="T1" fmla="*/ 20 h 56"/>
              <a:gd name="T2" fmla="*/ 54 w 55"/>
              <a:gd name="T3" fmla="*/ 28 h 56"/>
              <a:gd name="T4" fmla="*/ 52 w 55"/>
              <a:gd name="T5" fmla="*/ 30 h 56"/>
              <a:gd name="T6" fmla="*/ 55 w 55"/>
              <a:gd name="T7" fmla="*/ 33 h 56"/>
              <a:gd name="T8" fmla="*/ 54 w 55"/>
              <a:gd name="T9" fmla="*/ 37 h 56"/>
              <a:gd name="T10" fmla="*/ 52 w 55"/>
              <a:gd name="T11" fmla="*/ 38 h 56"/>
              <a:gd name="T12" fmla="*/ 53 w 55"/>
              <a:gd name="T13" fmla="*/ 40 h 56"/>
              <a:gd name="T14" fmla="*/ 52 w 55"/>
              <a:gd name="T15" fmla="*/ 45 h 56"/>
              <a:gd name="T16" fmla="*/ 50 w 55"/>
              <a:gd name="T17" fmla="*/ 46 h 56"/>
              <a:gd name="T18" fmla="*/ 52 w 55"/>
              <a:gd name="T19" fmla="*/ 48 h 56"/>
              <a:gd name="T20" fmla="*/ 51 w 55"/>
              <a:gd name="T21" fmla="*/ 54 h 56"/>
              <a:gd name="T22" fmla="*/ 47 w 55"/>
              <a:gd name="T23" fmla="*/ 56 h 56"/>
              <a:gd name="T24" fmla="*/ 20 w 55"/>
              <a:gd name="T25" fmla="*/ 49 h 56"/>
              <a:gd name="T26" fmla="*/ 13 w 55"/>
              <a:gd name="T27" fmla="*/ 48 h 56"/>
              <a:gd name="T28" fmla="*/ 13 w 55"/>
              <a:gd name="T29" fmla="*/ 52 h 56"/>
              <a:gd name="T30" fmla="*/ 0 w 55"/>
              <a:gd name="T31" fmla="*/ 52 h 56"/>
              <a:gd name="T32" fmla="*/ 0 w 55"/>
              <a:gd name="T33" fmla="*/ 17 h 56"/>
              <a:gd name="T34" fmla="*/ 13 w 55"/>
              <a:gd name="T35" fmla="*/ 17 h 56"/>
              <a:gd name="T36" fmla="*/ 13 w 55"/>
              <a:gd name="T37" fmla="*/ 23 h 56"/>
              <a:gd name="T38" fmla="*/ 18 w 55"/>
              <a:gd name="T39" fmla="*/ 22 h 56"/>
              <a:gd name="T40" fmla="*/ 40 w 55"/>
              <a:gd name="T41" fmla="*/ 0 h 56"/>
              <a:gd name="T42" fmla="*/ 34 w 55"/>
              <a:gd name="T43" fmla="*/ 21 h 56"/>
              <a:gd name="T44" fmla="*/ 53 w 55"/>
              <a:gd name="T45" fmla="*/ 2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5" h="56">
                <a:moveTo>
                  <a:pt x="53" y="20"/>
                </a:moveTo>
                <a:cubicBezTo>
                  <a:pt x="54" y="28"/>
                  <a:pt x="54" y="28"/>
                  <a:pt x="54" y="28"/>
                </a:cubicBezTo>
                <a:cubicBezTo>
                  <a:pt x="52" y="30"/>
                  <a:pt x="52" y="30"/>
                  <a:pt x="52" y="30"/>
                </a:cubicBezTo>
                <a:cubicBezTo>
                  <a:pt x="55" y="33"/>
                  <a:pt x="55" y="33"/>
                  <a:pt x="55" y="33"/>
                </a:cubicBezTo>
                <a:cubicBezTo>
                  <a:pt x="54" y="37"/>
                  <a:pt x="54" y="37"/>
                  <a:pt x="54" y="37"/>
                </a:cubicBezTo>
                <a:cubicBezTo>
                  <a:pt x="52" y="38"/>
                  <a:pt x="52" y="38"/>
                  <a:pt x="52" y="38"/>
                </a:cubicBezTo>
                <a:cubicBezTo>
                  <a:pt x="53" y="40"/>
                  <a:pt x="53" y="40"/>
                  <a:pt x="53" y="40"/>
                </a:cubicBezTo>
                <a:cubicBezTo>
                  <a:pt x="52" y="45"/>
                  <a:pt x="52" y="45"/>
                  <a:pt x="52" y="45"/>
                </a:cubicBezTo>
                <a:cubicBezTo>
                  <a:pt x="50" y="46"/>
                  <a:pt x="50" y="46"/>
                  <a:pt x="50" y="46"/>
                </a:cubicBezTo>
                <a:cubicBezTo>
                  <a:pt x="52" y="48"/>
                  <a:pt x="52" y="48"/>
                  <a:pt x="52" y="48"/>
                </a:cubicBezTo>
                <a:cubicBezTo>
                  <a:pt x="51" y="54"/>
                  <a:pt x="51" y="54"/>
                  <a:pt x="51" y="54"/>
                </a:cubicBezTo>
                <a:cubicBezTo>
                  <a:pt x="47" y="56"/>
                  <a:pt x="47" y="56"/>
                  <a:pt x="47" y="56"/>
                </a:cubicBezTo>
                <a:cubicBezTo>
                  <a:pt x="20" y="49"/>
                  <a:pt x="20" y="49"/>
                  <a:pt x="20" y="49"/>
                </a:cubicBezTo>
                <a:cubicBezTo>
                  <a:pt x="13" y="48"/>
                  <a:pt x="13" y="48"/>
                  <a:pt x="13" y="48"/>
                </a:cubicBezTo>
                <a:cubicBezTo>
                  <a:pt x="13" y="52"/>
                  <a:pt x="13" y="52"/>
                  <a:pt x="13" y="52"/>
                </a:cubicBezTo>
                <a:cubicBezTo>
                  <a:pt x="0" y="52"/>
                  <a:pt x="0" y="52"/>
                  <a:pt x="0" y="52"/>
                </a:cubicBezTo>
                <a:cubicBezTo>
                  <a:pt x="0" y="17"/>
                  <a:pt x="0" y="17"/>
                  <a:pt x="0" y="17"/>
                </a:cubicBezTo>
                <a:cubicBezTo>
                  <a:pt x="13" y="17"/>
                  <a:pt x="13" y="17"/>
                  <a:pt x="13" y="17"/>
                </a:cubicBezTo>
                <a:cubicBezTo>
                  <a:pt x="13" y="23"/>
                  <a:pt x="13" y="23"/>
                  <a:pt x="13" y="23"/>
                </a:cubicBezTo>
                <a:cubicBezTo>
                  <a:pt x="18" y="22"/>
                  <a:pt x="18" y="22"/>
                  <a:pt x="18" y="22"/>
                </a:cubicBezTo>
                <a:cubicBezTo>
                  <a:pt x="40" y="0"/>
                  <a:pt x="40" y="0"/>
                  <a:pt x="40" y="0"/>
                </a:cubicBezTo>
                <a:cubicBezTo>
                  <a:pt x="51" y="8"/>
                  <a:pt x="41" y="15"/>
                  <a:pt x="34" y="21"/>
                </a:cubicBezTo>
                <a:lnTo>
                  <a:pt x="53" y="20"/>
                </a:lnTo>
                <a:close/>
              </a:path>
            </a:pathLst>
          </a:custGeom>
          <a:blipFill>
            <a:blip r:embed="rId7"/>
            <a:stretch>
              <a:fillRect/>
            </a:stretch>
          </a:blipFill>
          <a:ln>
            <a:noFill/>
          </a:ln>
        </p:spPr>
        <p:txBody>
          <a:bodyPr vert="horz" wrap="square" lIns="121920" tIns="60960" rIns="121920" bIns="60960" numCol="1" anchor="t" anchorCtr="0" compatLnSpc="1"/>
          <a:lstStyle/>
          <a:p>
            <a:endParaRPr lang="zh-CN" altLang="en-US" sz="2400"/>
          </a:p>
        </p:txBody>
      </p:sp>
      <p:sp>
        <p:nvSpPr>
          <p:cNvPr id="33" name="Freeform 532"/>
          <p:cNvSpPr/>
          <p:nvPr/>
        </p:nvSpPr>
        <p:spPr bwMode="auto">
          <a:xfrm flipH="1" flipV="1">
            <a:off x="6800903" y="3702940"/>
            <a:ext cx="598112" cy="607312"/>
          </a:xfrm>
          <a:custGeom>
            <a:avLst/>
            <a:gdLst>
              <a:gd name="T0" fmla="*/ 53 w 55"/>
              <a:gd name="T1" fmla="*/ 20 h 56"/>
              <a:gd name="T2" fmla="*/ 54 w 55"/>
              <a:gd name="T3" fmla="*/ 28 h 56"/>
              <a:gd name="T4" fmla="*/ 52 w 55"/>
              <a:gd name="T5" fmla="*/ 30 h 56"/>
              <a:gd name="T6" fmla="*/ 55 w 55"/>
              <a:gd name="T7" fmla="*/ 33 h 56"/>
              <a:gd name="T8" fmla="*/ 54 w 55"/>
              <a:gd name="T9" fmla="*/ 37 h 56"/>
              <a:gd name="T10" fmla="*/ 52 w 55"/>
              <a:gd name="T11" fmla="*/ 38 h 56"/>
              <a:gd name="T12" fmla="*/ 53 w 55"/>
              <a:gd name="T13" fmla="*/ 40 h 56"/>
              <a:gd name="T14" fmla="*/ 52 w 55"/>
              <a:gd name="T15" fmla="*/ 45 h 56"/>
              <a:gd name="T16" fmla="*/ 50 w 55"/>
              <a:gd name="T17" fmla="*/ 46 h 56"/>
              <a:gd name="T18" fmla="*/ 52 w 55"/>
              <a:gd name="T19" fmla="*/ 48 h 56"/>
              <a:gd name="T20" fmla="*/ 51 w 55"/>
              <a:gd name="T21" fmla="*/ 54 h 56"/>
              <a:gd name="T22" fmla="*/ 47 w 55"/>
              <a:gd name="T23" fmla="*/ 56 h 56"/>
              <a:gd name="T24" fmla="*/ 20 w 55"/>
              <a:gd name="T25" fmla="*/ 49 h 56"/>
              <a:gd name="T26" fmla="*/ 13 w 55"/>
              <a:gd name="T27" fmla="*/ 48 h 56"/>
              <a:gd name="T28" fmla="*/ 13 w 55"/>
              <a:gd name="T29" fmla="*/ 52 h 56"/>
              <a:gd name="T30" fmla="*/ 0 w 55"/>
              <a:gd name="T31" fmla="*/ 52 h 56"/>
              <a:gd name="T32" fmla="*/ 0 w 55"/>
              <a:gd name="T33" fmla="*/ 17 h 56"/>
              <a:gd name="T34" fmla="*/ 13 w 55"/>
              <a:gd name="T35" fmla="*/ 17 h 56"/>
              <a:gd name="T36" fmla="*/ 13 w 55"/>
              <a:gd name="T37" fmla="*/ 23 h 56"/>
              <a:gd name="T38" fmla="*/ 18 w 55"/>
              <a:gd name="T39" fmla="*/ 22 h 56"/>
              <a:gd name="T40" fmla="*/ 40 w 55"/>
              <a:gd name="T41" fmla="*/ 0 h 56"/>
              <a:gd name="T42" fmla="*/ 34 w 55"/>
              <a:gd name="T43" fmla="*/ 21 h 56"/>
              <a:gd name="T44" fmla="*/ 53 w 55"/>
              <a:gd name="T45" fmla="*/ 2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5" h="56">
                <a:moveTo>
                  <a:pt x="53" y="20"/>
                </a:moveTo>
                <a:cubicBezTo>
                  <a:pt x="54" y="28"/>
                  <a:pt x="54" y="28"/>
                  <a:pt x="54" y="28"/>
                </a:cubicBezTo>
                <a:cubicBezTo>
                  <a:pt x="52" y="30"/>
                  <a:pt x="52" y="30"/>
                  <a:pt x="52" y="30"/>
                </a:cubicBezTo>
                <a:cubicBezTo>
                  <a:pt x="55" y="33"/>
                  <a:pt x="55" y="33"/>
                  <a:pt x="55" y="33"/>
                </a:cubicBezTo>
                <a:cubicBezTo>
                  <a:pt x="54" y="37"/>
                  <a:pt x="54" y="37"/>
                  <a:pt x="54" y="37"/>
                </a:cubicBezTo>
                <a:cubicBezTo>
                  <a:pt x="52" y="38"/>
                  <a:pt x="52" y="38"/>
                  <a:pt x="52" y="38"/>
                </a:cubicBezTo>
                <a:cubicBezTo>
                  <a:pt x="53" y="40"/>
                  <a:pt x="53" y="40"/>
                  <a:pt x="53" y="40"/>
                </a:cubicBezTo>
                <a:cubicBezTo>
                  <a:pt x="52" y="45"/>
                  <a:pt x="52" y="45"/>
                  <a:pt x="52" y="45"/>
                </a:cubicBezTo>
                <a:cubicBezTo>
                  <a:pt x="50" y="46"/>
                  <a:pt x="50" y="46"/>
                  <a:pt x="50" y="46"/>
                </a:cubicBezTo>
                <a:cubicBezTo>
                  <a:pt x="52" y="48"/>
                  <a:pt x="52" y="48"/>
                  <a:pt x="52" y="48"/>
                </a:cubicBezTo>
                <a:cubicBezTo>
                  <a:pt x="51" y="54"/>
                  <a:pt x="51" y="54"/>
                  <a:pt x="51" y="54"/>
                </a:cubicBezTo>
                <a:cubicBezTo>
                  <a:pt x="47" y="56"/>
                  <a:pt x="47" y="56"/>
                  <a:pt x="47" y="56"/>
                </a:cubicBezTo>
                <a:cubicBezTo>
                  <a:pt x="20" y="49"/>
                  <a:pt x="20" y="49"/>
                  <a:pt x="20" y="49"/>
                </a:cubicBezTo>
                <a:cubicBezTo>
                  <a:pt x="13" y="48"/>
                  <a:pt x="13" y="48"/>
                  <a:pt x="13" y="48"/>
                </a:cubicBezTo>
                <a:cubicBezTo>
                  <a:pt x="13" y="52"/>
                  <a:pt x="13" y="52"/>
                  <a:pt x="13" y="52"/>
                </a:cubicBezTo>
                <a:cubicBezTo>
                  <a:pt x="0" y="52"/>
                  <a:pt x="0" y="52"/>
                  <a:pt x="0" y="52"/>
                </a:cubicBezTo>
                <a:cubicBezTo>
                  <a:pt x="0" y="17"/>
                  <a:pt x="0" y="17"/>
                  <a:pt x="0" y="17"/>
                </a:cubicBezTo>
                <a:cubicBezTo>
                  <a:pt x="13" y="17"/>
                  <a:pt x="13" y="17"/>
                  <a:pt x="13" y="17"/>
                </a:cubicBezTo>
                <a:cubicBezTo>
                  <a:pt x="13" y="23"/>
                  <a:pt x="13" y="23"/>
                  <a:pt x="13" y="23"/>
                </a:cubicBezTo>
                <a:cubicBezTo>
                  <a:pt x="18" y="22"/>
                  <a:pt x="18" y="22"/>
                  <a:pt x="18" y="22"/>
                </a:cubicBezTo>
                <a:cubicBezTo>
                  <a:pt x="40" y="0"/>
                  <a:pt x="40" y="0"/>
                  <a:pt x="40" y="0"/>
                </a:cubicBezTo>
                <a:cubicBezTo>
                  <a:pt x="51" y="8"/>
                  <a:pt x="41" y="15"/>
                  <a:pt x="34" y="21"/>
                </a:cubicBezTo>
                <a:lnTo>
                  <a:pt x="53" y="20"/>
                </a:lnTo>
                <a:close/>
              </a:path>
            </a:pathLst>
          </a:custGeom>
          <a:blipFill>
            <a:blip r:embed="rId6"/>
            <a:stretch>
              <a:fillRect/>
            </a:stretch>
          </a:blipFill>
          <a:ln>
            <a:noFill/>
          </a:ln>
        </p:spPr>
        <p:txBody>
          <a:bodyPr vert="horz" wrap="square" lIns="121920" tIns="60960" rIns="121920" bIns="60960" numCol="1" anchor="t" anchorCtr="0" compatLnSpc="1"/>
          <a:lstStyle/>
          <a:p>
            <a:endParaRPr lang="zh-CN" altLang="en-US" sz="240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right)">
                                      <p:cBhvr>
                                        <p:cTn id="7" dur="500"/>
                                        <p:tgtEl>
                                          <p:spTgt spid="13"/>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500" fill="hold"/>
                                        <p:tgtEl>
                                          <p:spTgt spid="8"/>
                                        </p:tgtEl>
                                        <p:attrNameLst>
                                          <p:attrName>ppt_w</p:attrName>
                                        </p:attrNameLst>
                                      </p:cBhvr>
                                      <p:tavLst>
                                        <p:tav tm="0">
                                          <p:val>
                                            <p:fltVal val="0"/>
                                          </p:val>
                                        </p:tav>
                                        <p:tav tm="100000">
                                          <p:val>
                                            <p:strVal val="#ppt_w"/>
                                          </p:val>
                                        </p:tav>
                                      </p:tavLst>
                                    </p:anim>
                                    <p:anim calcmode="lin" valueType="num">
                                      <p:cBhvr>
                                        <p:cTn id="12" dur="500" fill="hold"/>
                                        <p:tgtEl>
                                          <p:spTgt spid="8"/>
                                        </p:tgtEl>
                                        <p:attrNameLst>
                                          <p:attrName>ppt_h</p:attrName>
                                        </p:attrNameLst>
                                      </p:cBhvr>
                                      <p:tavLst>
                                        <p:tav tm="0">
                                          <p:val>
                                            <p:fltVal val="0"/>
                                          </p:val>
                                        </p:tav>
                                        <p:tav tm="100000">
                                          <p:val>
                                            <p:strVal val="#ppt_h"/>
                                          </p:val>
                                        </p:tav>
                                      </p:tavLst>
                                    </p:anim>
                                    <p:animEffect transition="in" filter="fade">
                                      <p:cBhvr>
                                        <p:cTn id="13" dur="500"/>
                                        <p:tgtEl>
                                          <p:spTgt spid="8"/>
                                        </p:tgtEl>
                                      </p:cBhvr>
                                    </p:animEffect>
                                  </p:childTnLst>
                                </p:cTn>
                              </p:par>
                            </p:childTnLst>
                          </p:cTn>
                        </p:par>
                        <p:par>
                          <p:cTn id="14" fill="hold">
                            <p:stCondLst>
                              <p:cond delay="1000"/>
                            </p:stCondLst>
                            <p:childTnLst>
                              <p:par>
                                <p:cTn id="15" presetID="22" presetClass="entr" presetSubtype="2"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right)">
                                      <p:cBhvr>
                                        <p:cTn id="17" dur="500"/>
                                        <p:tgtEl>
                                          <p:spTgt spid="12"/>
                                        </p:tgtEl>
                                      </p:cBhvr>
                                    </p:animEffect>
                                  </p:childTnLst>
                                </p:cTn>
                              </p:par>
                            </p:childTnLst>
                          </p:cTn>
                        </p:par>
                        <p:par>
                          <p:cTn id="18" fill="hold">
                            <p:stCondLst>
                              <p:cond delay="1500"/>
                            </p:stCondLst>
                            <p:childTnLst>
                              <p:par>
                                <p:cTn id="19" presetID="53" presetClass="entr" presetSubtype="16"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Effect transition="in" filter="fade">
                                      <p:cBhvr>
                                        <p:cTn id="23" dur="500"/>
                                        <p:tgtEl>
                                          <p:spTgt spid="7"/>
                                        </p:tgtEl>
                                      </p:cBhvr>
                                    </p:animEffect>
                                  </p:childTnLst>
                                </p:cTn>
                              </p:par>
                            </p:childTnLst>
                          </p:cTn>
                        </p:par>
                        <p:par>
                          <p:cTn id="24" fill="hold">
                            <p:stCondLst>
                              <p:cond delay="2000"/>
                            </p:stCondLst>
                            <p:childTnLst>
                              <p:par>
                                <p:cTn id="25" presetID="22" presetClass="entr" presetSubtype="2" fill="hold"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right)">
                                      <p:cBhvr>
                                        <p:cTn id="27" dur="500"/>
                                        <p:tgtEl>
                                          <p:spTgt spid="14"/>
                                        </p:tgtEl>
                                      </p:cBhvr>
                                    </p:animEffect>
                                  </p:childTnLst>
                                </p:cTn>
                              </p:par>
                            </p:childTnLst>
                          </p:cTn>
                        </p:par>
                        <p:par>
                          <p:cTn id="28" fill="hold">
                            <p:stCondLst>
                              <p:cond delay="2500"/>
                            </p:stCondLst>
                            <p:childTnLst>
                              <p:par>
                                <p:cTn id="29" presetID="53" presetClass="entr" presetSubtype="16" fill="hold" grpId="0" nodeType="afterEffect">
                                  <p:stCondLst>
                                    <p:cond delay="0"/>
                                  </p:stCondLst>
                                  <p:childTnLst>
                                    <p:set>
                                      <p:cBhvr>
                                        <p:cTn id="30" dur="1" fill="hold">
                                          <p:stCondLst>
                                            <p:cond delay="0"/>
                                          </p:stCondLst>
                                        </p:cTn>
                                        <p:tgtEl>
                                          <p:spTgt spid="33"/>
                                        </p:tgtEl>
                                        <p:attrNameLst>
                                          <p:attrName>style.visibility</p:attrName>
                                        </p:attrNameLst>
                                      </p:cBhvr>
                                      <p:to>
                                        <p:strVal val="visible"/>
                                      </p:to>
                                    </p:set>
                                    <p:anim calcmode="lin" valueType="num">
                                      <p:cBhvr>
                                        <p:cTn id="31" dur="500" fill="hold"/>
                                        <p:tgtEl>
                                          <p:spTgt spid="33"/>
                                        </p:tgtEl>
                                        <p:attrNameLst>
                                          <p:attrName>ppt_w</p:attrName>
                                        </p:attrNameLst>
                                      </p:cBhvr>
                                      <p:tavLst>
                                        <p:tav tm="0">
                                          <p:val>
                                            <p:fltVal val="0"/>
                                          </p:val>
                                        </p:tav>
                                        <p:tav tm="100000">
                                          <p:val>
                                            <p:strVal val="#ppt_w"/>
                                          </p:val>
                                        </p:tav>
                                      </p:tavLst>
                                    </p:anim>
                                    <p:anim calcmode="lin" valueType="num">
                                      <p:cBhvr>
                                        <p:cTn id="32" dur="500" fill="hold"/>
                                        <p:tgtEl>
                                          <p:spTgt spid="33"/>
                                        </p:tgtEl>
                                        <p:attrNameLst>
                                          <p:attrName>ppt_h</p:attrName>
                                        </p:attrNameLst>
                                      </p:cBhvr>
                                      <p:tavLst>
                                        <p:tav tm="0">
                                          <p:val>
                                            <p:fltVal val="0"/>
                                          </p:val>
                                        </p:tav>
                                        <p:tav tm="100000">
                                          <p:val>
                                            <p:strVal val="#ppt_h"/>
                                          </p:val>
                                        </p:tav>
                                      </p:tavLst>
                                    </p:anim>
                                    <p:animEffect transition="in" filter="fade">
                                      <p:cBhvr>
                                        <p:cTn id="33" dur="500"/>
                                        <p:tgtEl>
                                          <p:spTgt spid="33"/>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32"/>
                                        </p:tgtEl>
                                        <p:attrNameLst>
                                          <p:attrName>style.visibility</p:attrName>
                                        </p:attrNameLst>
                                      </p:cBhvr>
                                      <p:to>
                                        <p:strVal val="visible"/>
                                      </p:to>
                                    </p:set>
                                    <p:anim calcmode="lin" valueType="num">
                                      <p:cBhvr>
                                        <p:cTn id="36" dur="500" fill="hold"/>
                                        <p:tgtEl>
                                          <p:spTgt spid="32"/>
                                        </p:tgtEl>
                                        <p:attrNameLst>
                                          <p:attrName>ppt_w</p:attrName>
                                        </p:attrNameLst>
                                      </p:cBhvr>
                                      <p:tavLst>
                                        <p:tav tm="0">
                                          <p:val>
                                            <p:fltVal val="0"/>
                                          </p:val>
                                        </p:tav>
                                        <p:tav tm="100000">
                                          <p:val>
                                            <p:strVal val="#ppt_w"/>
                                          </p:val>
                                        </p:tav>
                                      </p:tavLst>
                                    </p:anim>
                                    <p:anim calcmode="lin" valueType="num">
                                      <p:cBhvr>
                                        <p:cTn id="37" dur="500" fill="hold"/>
                                        <p:tgtEl>
                                          <p:spTgt spid="32"/>
                                        </p:tgtEl>
                                        <p:attrNameLst>
                                          <p:attrName>ppt_h</p:attrName>
                                        </p:attrNameLst>
                                      </p:cBhvr>
                                      <p:tavLst>
                                        <p:tav tm="0">
                                          <p:val>
                                            <p:fltVal val="0"/>
                                          </p:val>
                                        </p:tav>
                                        <p:tav tm="100000">
                                          <p:val>
                                            <p:strVal val="#ppt_h"/>
                                          </p:val>
                                        </p:tav>
                                      </p:tavLst>
                                    </p:anim>
                                    <p:animEffect transition="in" filter="fade">
                                      <p:cBhvr>
                                        <p:cTn id="38" dur="500"/>
                                        <p:tgtEl>
                                          <p:spTgt spid="32"/>
                                        </p:tgtEl>
                                      </p:cBhvr>
                                    </p:animEffect>
                                  </p:childTnLst>
                                </p:cTn>
                              </p:par>
                            </p:childTnLst>
                          </p:cTn>
                        </p:par>
                        <p:par>
                          <p:cTn id="39" fill="hold">
                            <p:stCondLst>
                              <p:cond delay="3000"/>
                            </p:stCondLst>
                            <p:childTnLst>
                              <p:par>
                                <p:cTn id="40" presetID="42" presetClass="entr" presetSubtype="0" fill="hold" grpId="0" nodeType="after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750"/>
                                        <p:tgtEl>
                                          <p:spTgt spid="26"/>
                                        </p:tgtEl>
                                      </p:cBhvr>
                                    </p:animEffect>
                                    <p:anim calcmode="lin" valueType="num">
                                      <p:cBhvr>
                                        <p:cTn id="43" dur="750" fill="hold"/>
                                        <p:tgtEl>
                                          <p:spTgt spid="26"/>
                                        </p:tgtEl>
                                        <p:attrNameLst>
                                          <p:attrName>ppt_x</p:attrName>
                                        </p:attrNameLst>
                                      </p:cBhvr>
                                      <p:tavLst>
                                        <p:tav tm="0">
                                          <p:val>
                                            <p:strVal val="#ppt_x"/>
                                          </p:val>
                                        </p:tav>
                                        <p:tav tm="100000">
                                          <p:val>
                                            <p:strVal val="#ppt_x"/>
                                          </p:val>
                                        </p:tav>
                                      </p:tavLst>
                                    </p:anim>
                                    <p:anim calcmode="lin" valueType="num">
                                      <p:cBhvr>
                                        <p:cTn id="44" dur="750" fill="hold"/>
                                        <p:tgtEl>
                                          <p:spTgt spid="26"/>
                                        </p:tgtEl>
                                        <p:attrNameLst>
                                          <p:attrName>ppt_y</p:attrName>
                                        </p:attrNameLst>
                                      </p:cBhvr>
                                      <p:tavLst>
                                        <p:tav tm="0">
                                          <p:val>
                                            <p:strVal val="#ppt_y+.1"/>
                                          </p:val>
                                        </p:tav>
                                        <p:tav tm="100000">
                                          <p:val>
                                            <p:strVal val="#ppt_y"/>
                                          </p:val>
                                        </p:tav>
                                      </p:tavLst>
                                    </p:anim>
                                  </p:childTnLst>
                                </p:cTn>
                              </p:par>
                            </p:childTnLst>
                          </p:cTn>
                        </p:par>
                        <p:par>
                          <p:cTn id="45" fill="hold">
                            <p:stCondLst>
                              <p:cond delay="4000"/>
                            </p:stCondLst>
                            <p:childTnLst>
                              <p:par>
                                <p:cTn id="46" presetID="53" presetClass="entr" presetSubtype="16" fill="hold" grpId="0" nodeType="afterEffect">
                                  <p:stCondLst>
                                    <p:cond delay="0"/>
                                  </p:stCondLst>
                                  <p:childTnLst>
                                    <p:set>
                                      <p:cBhvr>
                                        <p:cTn id="47" dur="1" fill="hold">
                                          <p:stCondLst>
                                            <p:cond delay="0"/>
                                          </p:stCondLst>
                                        </p:cTn>
                                        <p:tgtEl>
                                          <p:spTgt spid="28"/>
                                        </p:tgtEl>
                                        <p:attrNameLst>
                                          <p:attrName>style.visibility</p:attrName>
                                        </p:attrNameLst>
                                      </p:cBhvr>
                                      <p:to>
                                        <p:strVal val="visible"/>
                                      </p:to>
                                    </p:set>
                                    <p:anim calcmode="lin" valueType="num">
                                      <p:cBhvr>
                                        <p:cTn id="48" dur="500" fill="hold"/>
                                        <p:tgtEl>
                                          <p:spTgt spid="28"/>
                                        </p:tgtEl>
                                        <p:attrNameLst>
                                          <p:attrName>ppt_w</p:attrName>
                                        </p:attrNameLst>
                                      </p:cBhvr>
                                      <p:tavLst>
                                        <p:tav tm="0">
                                          <p:val>
                                            <p:fltVal val="0"/>
                                          </p:val>
                                        </p:tav>
                                        <p:tav tm="100000">
                                          <p:val>
                                            <p:strVal val="#ppt_w"/>
                                          </p:val>
                                        </p:tav>
                                      </p:tavLst>
                                    </p:anim>
                                    <p:anim calcmode="lin" valueType="num">
                                      <p:cBhvr>
                                        <p:cTn id="49" dur="500" fill="hold"/>
                                        <p:tgtEl>
                                          <p:spTgt spid="28"/>
                                        </p:tgtEl>
                                        <p:attrNameLst>
                                          <p:attrName>ppt_h</p:attrName>
                                        </p:attrNameLst>
                                      </p:cBhvr>
                                      <p:tavLst>
                                        <p:tav tm="0">
                                          <p:val>
                                            <p:fltVal val="0"/>
                                          </p:val>
                                        </p:tav>
                                        <p:tav tm="100000">
                                          <p:val>
                                            <p:strVal val="#ppt_h"/>
                                          </p:val>
                                        </p:tav>
                                      </p:tavLst>
                                    </p:anim>
                                    <p:animEffect transition="in" filter="fade">
                                      <p:cBhvr>
                                        <p:cTn id="50" dur="500"/>
                                        <p:tgtEl>
                                          <p:spTgt spid="28"/>
                                        </p:tgtEl>
                                      </p:cBhvr>
                                    </p:animEffect>
                                  </p:childTnLst>
                                </p:cTn>
                              </p:par>
                            </p:childTnLst>
                          </p:cTn>
                        </p:par>
                        <p:par>
                          <p:cTn id="51" fill="hold">
                            <p:stCondLst>
                              <p:cond delay="4500"/>
                            </p:stCondLst>
                            <p:childTnLst>
                              <p:par>
                                <p:cTn id="52" presetID="42" presetClass="entr" presetSubtype="0" fill="hold" grpId="0" nodeType="afterEffect">
                                  <p:stCondLst>
                                    <p:cond delay="0"/>
                                  </p:stCondLst>
                                  <p:childTnLst>
                                    <p:set>
                                      <p:cBhvr>
                                        <p:cTn id="53" dur="1" fill="hold">
                                          <p:stCondLst>
                                            <p:cond delay="0"/>
                                          </p:stCondLst>
                                        </p:cTn>
                                        <p:tgtEl>
                                          <p:spTgt spid="27"/>
                                        </p:tgtEl>
                                        <p:attrNameLst>
                                          <p:attrName>style.visibility</p:attrName>
                                        </p:attrNameLst>
                                      </p:cBhvr>
                                      <p:to>
                                        <p:strVal val="visible"/>
                                      </p:to>
                                    </p:set>
                                    <p:animEffect transition="in" filter="fade">
                                      <p:cBhvr>
                                        <p:cTn id="54" dur="750"/>
                                        <p:tgtEl>
                                          <p:spTgt spid="27"/>
                                        </p:tgtEl>
                                      </p:cBhvr>
                                    </p:animEffect>
                                    <p:anim calcmode="lin" valueType="num">
                                      <p:cBhvr>
                                        <p:cTn id="55" dur="750" fill="hold"/>
                                        <p:tgtEl>
                                          <p:spTgt spid="27"/>
                                        </p:tgtEl>
                                        <p:attrNameLst>
                                          <p:attrName>ppt_x</p:attrName>
                                        </p:attrNameLst>
                                      </p:cBhvr>
                                      <p:tavLst>
                                        <p:tav tm="0">
                                          <p:val>
                                            <p:strVal val="#ppt_x"/>
                                          </p:val>
                                        </p:tav>
                                        <p:tav tm="100000">
                                          <p:val>
                                            <p:strVal val="#ppt_x"/>
                                          </p:val>
                                        </p:tav>
                                      </p:tavLst>
                                    </p:anim>
                                    <p:anim calcmode="lin" valueType="num">
                                      <p:cBhvr>
                                        <p:cTn id="56" dur="750" fill="hold"/>
                                        <p:tgtEl>
                                          <p:spTgt spid="27"/>
                                        </p:tgtEl>
                                        <p:attrNameLst>
                                          <p:attrName>ppt_y</p:attrName>
                                        </p:attrNameLst>
                                      </p:cBhvr>
                                      <p:tavLst>
                                        <p:tav tm="0">
                                          <p:val>
                                            <p:strVal val="#ppt_y+.1"/>
                                          </p:val>
                                        </p:tav>
                                        <p:tav tm="100000">
                                          <p:val>
                                            <p:strVal val="#ppt_y"/>
                                          </p:val>
                                        </p:tav>
                                      </p:tavLst>
                                    </p:anim>
                                  </p:childTnLst>
                                </p:cTn>
                              </p:par>
                            </p:childTnLst>
                          </p:cTn>
                        </p:par>
                        <p:par>
                          <p:cTn id="57" fill="hold">
                            <p:stCondLst>
                              <p:cond delay="5500"/>
                            </p:stCondLst>
                            <p:childTnLst>
                              <p:par>
                                <p:cTn id="58" presetID="53" presetClass="entr" presetSubtype="16" fill="hold" grpId="0" nodeType="afterEffect">
                                  <p:stCondLst>
                                    <p:cond delay="0"/>
                                  </p:stCondLst>
                                  <p:childTnLst>
                                    <p:set>
                                      <p:cBhvr>
                                        <p:cTn id="59" dur="1" fill="hold">
                                          <p:stCondLst>
                                            <p:cond delay="0"/>
                                          </p:stCondLst>
                                        </p:cTn>
                                        <p:tgtEl>
                                          <p:spTgt spid="29"/>
                                        </p:tgtEl>
                                        <p:attrNameLst>
                                          <p:attrName>style.visibility</p:attrName>
                                        </p:attrNameLst>
                                      </p:cBhvr>
                                      <p:to>
                                        <p:strVal val="visible"/>
                                      </p:to>
                                    </p:set>
                                    <p:anim calcmode="lin" valueType="num">
                                      <p:cBhvr>
                                        <p:cTn id="60" dur="500" fill="hold"/>
                                        <p:tgtEl>
                                          <p:spTgt spid="29"/>
                                        </p:tgtEl>
                                        <p:attrNameLst>
                                          <p:attrName>ppt_w</p:attrName>
                                        </p:attrNameLst>
                                      </p:cBhvr>
                                      <p:tavLst>
                                        <p:tav tm="0">
                                          <p:val>
                                            <p:fltVal val="0"/>
                                          </p:val>
                                        </p:tav>
                                        <p:tav tm="100000">
                                          <p:val>
                                            <p:strVal val="#ppt_w"/>
                                          </p:val>
                                        </p:tav>
                                      </p:tavLst>
                                    </p:anim>
                                    <p:anim calcmode="lin" valueType="num">
                                      <p:cBhvr>
                                        <p:cTn id="61" dur="500" fill="hold"/>
                                        <p:tgtEl>
                                          <p:spTgt spid="29"/>
                                        </p:tgtEl>
                                        <p:attrNameLst>
                                          <p:attrName>ppt_h</p:attrName>
                                        </p:attrNameLst>
                                      </p:cBhvr>
                                      <p:tavLst>
                                        <p:tav tm="0">
                                          <p:val>
                                            <p:fltVal val="0"/>
                                          </p:val>
                                        </p:tav>
                                        <p:tav tm="100000">
                                          <p:val>
                                            <p:strVal val="#ppt_h"/>
                                          </p:val>
                                        </p:tav>
                                      </p:tavLst>
                                    </p:anim>
                                    <p:animEffect transition="in" filter="fade">
                                      <p:cBhvr>
                                        <p:cTn id="62" dur="500"/>
                                        <p:tgtEl>
                                          <p:spTgt spid="29"/>
                                        </p:tgtEl>
                                      </p:cBhvr>
                                    </p:animEffect>
                                  </p:childTnLst>
                                </p:cTn>
                              </p:par>
                            </p:childTnLst>
                          </p:cTn>
                        </p:par>
                        <p:par>
                          <p:cTn id="63" fill="hold">
                            <p:stCondLst>
                              <p:cond delay="6000"/>
                            </p:stCondLst>
                            <p:childTnLst>
                              <p:par>
                                <p:cTn id="64" presetID="42" presetClass="entr" presetSubtype="0" fill="hold" grpId="0" nodeType="afterEffect">
                                  <p:stCondLst>
                                    <p:cond delay="0"/>
                                  </p:stCondLst>
                                  <p:childTnLst>
                                    <p:set>
                                      <p:cBhvr>
                                        <p:cTn id="65" dur="1" fill="hold">
                                          <p:stCondLst>
                                            <p:cond delay="0"/>
                                          </p:stCondLst>
                                        </p:cTn>
                                        <p:tgtEl>
                                          <p:spTgt spid="9"/>
                                        </p:tgtEl>
                                        <p:attrNameLst>
                                          <p:attrName>style.visibility</p:attrName>
                                        </p:attrNameLst>
                                      </p:cBhvr>
                                      <p:to>
                                        <p:strVal val="visible"/>
                                      </p:to>
                                    </p:set>
                                    <p:animEffect transition="in" filter="fade">
                                      <p:cBhvr>
                                        <p:cTn id="66" dur="750"/>
                                        <p:tgtEl>
                                          <p:spTgt spid="9"/>
                                        </p:tgtEl>
                                      </p:cBhvr>
                                    </p:animEffect>
                                    <p:anim calcmode="lin" valueType="num">
                                      <p:cBhvr>
                                        <p:cTn id="67" dur="750" fill="hold"/>
                                        <p:tgtEl>
                                          <p:spTgt spid="9"/>
                                        </p:tgtEl>
                                        <p:attrNameLst>
                                          <p:attrName>ppt_x</p:attrName>
                                        </p:attrNameLst>
                                      </p:cBhvr>
                                      <p:tavLst>
                                        <p:tav tm="0">
                                          <p:val>
                                            <p:strVal val="#ppt_x"/>
                                          </p:val>
                                        </p:tav>
                                        <p:tav tm="100000">
                                          <p:val>
                                            <p:strVal val="#ppt_x"/>
                                          </p:val>
                                        </p:tav>
                                      </p:tavLst>
                                    </p:anim>
                                    <p:anim calcmode="lin" valueType="num">
                                      <p:cBhvr>
                                        <p:cTn id="68" dur="750" fill="hold"/>
                                        <p:tgtEl>
                                          <p:spTgt spid="9"/>
                                        </p:tgtEl>
                                        <p:attrNameLst>
                                          <p:attrName>ppt_y</p:attrName>
                                        </p:attrNameLst>
                                      </p:cBhvr>
                                      <p:tavLst>
                                        <p:tav tm="0">
                                          <p:val>
                                            <p:strVal val="#ppt_y+.1"/>
                                          </p:val>
                                        </p:tav>
                                        <p:tav tm="100000">
                                          <p:val>
                                            <p:strVal val="#ppt_y"/>
                                          </p:val>
                                        </p:tav>
                                      </p:tavLst>
                                    </p:anim>
                                  </p:childTnLst>
                                </p:cTn>
                              </p:par>
                            </p:childTnLst>
                          </p:cTn>
                        </p:par>
                        <p:par>
                          <p:cTn id="69" fill="hold">
                            <p:stCondLst>
                              <p:cond delay="7000"/>
                            </p:stCondLst>
                            <p:childTnLst>
                              <p:par>
                                <p:cTn id="70" presetID="53" presetClass="entr" presetSubtype="16" fill="hold" grpId="0" nodeType="afterEffect">
                                  <p:stCondLst>
                                    <p:cond delay="0"/>
                                  </p:stCondLst>
                                  <p:childTnLst>
                                    <p:set>
                                      <p:cBhvr>
                                        <p:cTn id="71" dur="1" fill="hold">
                                          <p:stCondLst>
                                            <p:cond delay="0"/>
                                          </p:stCondLst>
                                        </p:cTn>
                                        <p:tgtEl>
                                          <p:spTgt spid="30"/>
                                        </p:tgtEl>
                                        <p:attrNameLst>
                                          <p:attrName>style.visibility</p:attrName>
                                        </p:attrNameLst>
                                      </p:cBhvr>
                                      <p:to>
                                        <p:strVal val="visible"/>
                                      </p:to>
                                    </p:set>
                                    <p:anim calcmode="lin" valueType="num">
                                      <p:cBhvr>
                                        <p:cTn id="72" dur="500" fill="hold"/>
                                        <p:tgtEl>
                                          <p:spTgt spid="30"/>
                                        </p:tgtEl>
                                        <p:attrNameLst>
                                          <p:attrName>ppt_w</p:attrName>
                                        </p:attrNameLst>
                                      </p:cBhvr>
                                      <p:tavLst>
                                        <p:tav tm="0">
                                          <p:val>
                                            <p:fltVal val="0"/>
                                          </p:val>
                                        </p:tav>
                                        <p:tav tm="100000">
                                          <p:val>
                                            <p:strVal val="#ppt_w"/>
                                          </p:val>
                                        </p:tav>
                                      </p:tavLst>
                                    </p:anim>
                                    <p:anim calcmode="lin" valueType="num">
                                      <p:cBhvr>
                                        <p:cTn id="73" dur="500" fill="hold"/>
                                        <p:tgtEl>
                                          <p:spTgt spid="30"/>
                                        </p:tgtEl>
                                        <p:attrNameLst>
                                          <p:attrName>ppt_h</p:attrName>
                                        </p:attrNameLst>
                                      </p:cBhvr>
                                      <p:tavLst>
                                        <p:tav tm="0">
                                          <p:val>
                                            <p:fltVal val="0"/>
                                          </p:val>
                                        </p:tav>
                                        <p:tav tm="100000">
                                          <p:val>
                                            <p:strVal val="#ppt_h"/>
                                          </p:val>
                                        </p:tav>
                                      </p:tavLst>
                                    </p:anim>
                                    <p:animEffect transition="in" filter="fade">
                                      <p:cBhvr>
                                        <p:cTn id="74" dur="500"/>
                                        <p:tgtEl>
                                          <p:spTgt spid="30"/>
                                        </p:tgtEl>
                                      </p:cBhvr>
                                    </p:animEffect>
                                  </p:childTnLst>
                                </p:cTn>
                              </p:par>
                            </p:childTnLst>
                          </p:cTn>
                        </p:par>
                        <p:par>
                          <p:cTn id="75" fill="hold">
                            <p:stCondLst>
                              <p:cond delay="7500"/>
                            </p:stCondLst>
                            <p:childTnLst>
                              <p:par>
                                <p:cTn id="76" presetID="42" presetClass="entr" presetSubtype="0" fill="hold" grpId="0" nodeType="afterEffect">
                                  <p:stCondLst>
                                    <p:cond delay="0"/>
                                  </p:stCondLst>
                                  <p:childTnLst>
                                    <p:set>
                                      <p:cBhvr>
                                        <p:cTn id="77" dur="1" fill="hold">
                                          <p:stCondLst>
                                            <p:cond delay="0"/>
                                          </p:stCondLst>
                                        </p:cTn>
                                        <p:tgtEl>
                                          <p:spTgt spid="17"/>
                                        </p:tgtEl>
                                        <p:attrNameLst>
                                          <p:attrName>style.visibility</p:attrName>
                                        </p:attrNameLst>
                                      </p:cBhvr>
                                      <p:to>
                                        <p:strVal val="visible"/>
                                      </p:to>
                                    </p:set>
                                    <p:animEffect transition="in" filter="fade">
                                      <p:cBhvr>
                                        <p:cTn id="78" dur="500"/>
                                        <p:tgtEl>
                                          <p:spTgt spid="17"/>
                                        </p:tgtEl>
                                      </p:cBhvr>
                                    </p:animEffect>
                                    <p:anim calcmode="lin" valueType="num">
                                      <p:cBhvr>
                                        <p:cTn id="79" dur="500" fill="hold"/>
                                        <p:tgtEl>
                                          <p:spTgt spid="17"/>
                                        </p:tgtEl>
                                        <p:attrNameLst>
                                          <p:attrName>ppt_x</p:attrName>
                                        </p:attrNameLst>
                                      </p:cBhvr>
                                      <p:tavLst>
                                        <p:tav tm="0">
                                          <p:val>
                                            <p:strVal val="#ppt_x"/>
                                          </p:val>
                                        </p:tav>
                                        <p:tav tm="100000">
                                          <p:val>
                                            <p:strVal val="#ppt_x"/>
                                          </p:val>
                                        </p:tav>
                                      </p:tavLst>
                                    </p:anim>
                                    <p:anim calcmode="lin" valueType="num">
                                      <p:cBhvr>
                                        <p:cTn id="80" dur="500" fill="hold"/>
                                        <p:tgtEl>
                                          <p:spTgt spid="17"/>
                                        </p:tgtEl>
                                        <p:attrNameLst>
                                          <p:attrName>ppt_y</p:attrName>
                                        </p:attrNameLst>
                                      </p:cBhvr>
                                      <p:tavLst>
                                        <p:tav tm="0">
                                          <p:val>
                                            <p:strVal val="#ppt_y+.1"/>
                                          </p:val>
                                        </p:tav>
                                        <p:tav tm="100000">
                                          <p:val>
                                            <p:strVal val="#ppt_y"/>
                                          </p:val>
                                        </p:tav>
                                      </p:tavLst>
                                    </p:anim>
                                  </p:childTnLst>
                                </p:cTn>
                              </p:par>
                            </p:childTnLst>
                          </p:cTn>
                        </p:par>
                        <p:par>
                          <p:cTn id="81" fill="hold">
                            <p:stCondLst>
                              <p:cond delay="8000"/>
                            </p:stCondLst>
                            <p:childTnLst>
                              <p:par>
                                <p:cTn id="82" presetID="53" presetClass="entr" presetSubtype="16" fill="hold" grpId="0" nodeType="afterEffect">
                                  <p:stCondLst>
                                    <p:cond delay="0"/>
                                  </p:stCondLst>
                                  <p:childTnLst>
                                    <p:set>
                                      <p:cBhvr>
                                        <p:cTn id="83" dur="1" fill="hold">
                                          <p:stCondLst>
                                            <p:cond delay="0"/>
                                          </p:stCondLst>
                                        </p:cTn>
                                        <p:tgtEl>
                                          <p:spTgt spid="31"/>
                                        </p:tgtEl>
                                        <p:attrNameLst>
                                          <p:attrName>style.visibility</p:attrName>
                                        </p:attrNameLst>
                                      </p:cBhvr>
                                      <p:to>
                                        <p:strVal val="visible"/>
                                      </p:to>
                                    </p:set>
                                    <p:anim calcmode="lin" valueType="num">
                                      <p:cBhvr>
                                        <p:cTn id="84" dur="750" fill="hold"/>
                                        <p:tgtEl>
                                          <p:spTgt spid="31"/>
                                        </p:tgtEl>
                                        <p:attrNameLst>
                                          <p:attrName>ppt_w</p:attrName>
                                        </p:attrNameLst>
                                      </p:cBhvr>
                                      <p:tavLst>
                                        <p:tav tm="0">
                                          <p:val>
                                            <p:fltVal val="0"/>
                                          </p:val>
                                        </p:tav>
                                        <p:tav tm="100000">
                                          <p:val>
                                            <p:strVal val="#ppt_w"/>
                                          </p:val>
                                        </p:tav>
                                      </p:tavLst>
                                    </p:anim>
                                    <p:anim calcmode="lin" valueType="num">
                                      <p:cBhvr>
                                        <p:cTn id="85" dur="750" fill="hold"/>
                                        <p:tgtEl>
                                          <p:spTgt spid="31"/>
                                        </p:tgtEl>
                                        <p:attrNameLst>
                                          <p:attrName>ppt_h</p:attrName>
                                        </p:attrNameLst>
                                      </p:cBhvr>
                                      <p:tavLst>
                                        <p:tav tm="0">
                                          <p:val>
                                            <p:fltVal val="0"/>
                                          </p:val>
                                        </p:tav>
                                        <p:tav tm="100000">
                                          <p:val>
                                            <p:strVal val="#ppt_h"/>
                                          </p:val>
                                        </p:tav>
                                      </p:tavLst>
                                    </p:anim>
                                    <p:animEffect transition="in" filter="fade">
                                      <p:cBhvr>
                                        <p:cTn id="86" dur="750"/>
                                        <p:tgtEl>
                                          <p:spTgt spid="31"/>
                                        </p:tgtEl>
                                      </p:cBhvr>
                                    </p:animEffect>
                                  </p:childTnLst>
                                </p:cTn>
                              </p:par>
                            </p:childTnLst>
                          </p:cTn>
                        </p:par>
                        <p:par>
                          <p:cTn id="87" fill="hold">
                            <p:stCondLst>
                              <p:cond delay="9000"/>
                            </p:stCondLst>
                            <p:childTnLst>
                              <p:par>
                                <p:cTn id="88" presetID="22" presetClass="entr" presetSubtype="8" fill="hold" grpId="0" nodeType="afterEffect">
                                  <p:stCondLst>
                                    <p:cond delay="0"/>
                                  </p:stCondLst>
                                  <p:childTnLst>
                                    <p:set>
                                      <p:cBhvr>
                                        <p:cTn id="89" dur="1" fill="hold">
                                          <p:stCondLst>
                                            <p:cond delay="0"/>
                                          </p:stCondLst>
                                        </p:cTn>
                                        <p:tgtEl>
                                          <p:spTgt spid="15"/>
                                        </p:tgtEl>
                                        <p:attrNameLst>
                                          <p:attrName>style.visibility</p:attrName>
                                        </p:attrNameLst>
                                      </p:cBhvr>
                                      <p:to>
                                        <p:strVal val="visible"/>
                                      </p:to>
                                    </p:set>
                                    <p:animEffect transition="in" filter="wipe(left)">
                                      <p:cBhvr>
                                        <p:cTn id="90" dur="500"/>
                                        <p:tgtEl>
                                          <p:spTgt spid="15"/>
                                        </p:tgtEl>
                                      </p:cBhvr>
                                    </p:animEffect>
                                  </p:childTnLst>
                                </p:cTn>
                              </p:par>
                              <p:par>
                                <p:cTn id="91" presetID="22" presetClass="entr" presetSubtype="8" fill="hold" grpId="0" nodeType="withEffect">
                                  <p:stCondLst>
                                    <p:cond delay="0"/>
                                  </p:stCondLst>
                                  <p:childTnLst>
                                    <p:set>
                                      <p:cBhvr>
                                        <p:cTn id="92" dur="1" fill="hold">
                                          <p:stCondLst>
                                            <p:cond delay="0"/>
                                          </p:stCondLst>
                                        </p:cTn>
                                        <p:tgtEl>
                                          <p:spTgt spid="16"/>
                                        </p:tgtEl>
                                        <p:attrNameLst>
                                          <p:attrName>style.visibility</p:attrName>
                                        </p:attrNameLst>
                                      </p:cBhvr>
                                      <p:to>
                                        <p:strVal val="visible"/>
                                      </p:to>
                                    </p:set>
                                    <p:animEffect transition="in" filter="wipe(left)">
                                      <p:cBhvr>
                                        <p:cTn id="93" dur="500"/>
                                        <p:tgtEl>
                                          <p:spTgt spid="16"/>
                                        </p:tgtEl>
                                      </p:cBhvr>
                                    </p:animEffect>
                                  </p:childTnLst>
                                </p:cTn>
                              </p:par>
                              <p:par>
                                <p:cTn id="94" presetID="22" presetClass="entr" presetSubtype="8" fill="hold" grpId="0" nodeType="withEffect">
                                  <p:stCondLst>
                                    <p:cond delay="0"/>
                                  </p:stCondLst>
                                  <p:childTnLst>
                                    <p:set>
                                      <p:cBhvr>
                                        <p:cTn id="95" dur="1" fill="hold">
                                          <p:stCondLst>
                                            <p:cond delay="0"/>
                                          </p:stCondLst>
                                        </p:cTn>
                                        <p:tgtEl>
                                          <p:spTgt spid="18"/>
                                        </p:tgtEl>
                                        <p:attrNameLst>
                                          <p:attrName>style.visibility</p:attrName>
                                        </p:attrNameLst>
                                      </p:cBhvr>
                                      <p:to>
                                        <p:strVal val="visible"/>
                                      </p:to>
                                    </p:set>
                                    <p:animEffect transition="in" filter="wipe(left)">
                                      <p:cBhvr>
                                        <p:cTn id="96" dur="500"/>
                                        <p:tgtEl>
                                          <p:spTgt spid="18"/>
                                        </p:tgtEl>
                                      </p:cBhvr>
                                    </p:animEffect>
                                  </p:childTnLst>
                                </p:cTn>
                              </p:par>
                              <p:par>
                                <p:cTn id="97" presetID="22" presetClass="entr" presetSubtype="8" fill="hold" grpId="0" nodeType="withEffect">
                                  <p:stCondLst>
                                    <p:cond delay="0"/>
                                  </p:stCondLst>
                                  <p:childTnLst>
                                    <p:set>
                                      <p:cBhvr>
                                        <p:cTn id="98" dur="1" fill="hold">
                                          <p:stCondLst>
                                            <p:cond delay="0"/>
                                          </p:stCondLst>
                                        </p:cTn>
                                        <p:tgtEl>
                                          <p:spTgt spid="20"/>
                                        </p:tgtEl>
                                        <p:attrNameLst>
                                          <p:attrName>style.visibility</p:attrName>
                                        </p:attrNameLst>
                                      </p:cBhvr>
                                      <p:to>
                                        <p:strVal val="visible"/>
                                      </p:to>
                                    </p:set>
                                    <p:animEffect transition="in" filter="wipe(left)">
                                      <p:cBhvr>
                                        <p:cTn id="99" dur="500"/>
                                        <p:tgtEl>
                                          <p:spTgt spid="20"/>
                                        </p:tgtEl>
                                      </p:cBhvr>
                                    </p:animEffect>
                                  </p:childTnLst>
                                </p:cTn>
                              </p:par>
                              <p:par>
                                <p:cTn id="100" presetID="22" presetClass="entr" presetSubtype="2" fill="hold" grpId="0" nodeType="withEffect">
                                  <p:stCondLst>
                                    <p:cond delay="0"/>
                                  </p:stCondLst>
                                  <p:childTnLst>
                                    <p:set>
                                      <p:cBhvr>
                                        <p:cTn id="101" dur="1" fill="hold">
                                          <p:stCondLst>
                                            <p:cond delay="0"/>
                                          </p:stCondLst>
                                        </p:cTn>
                                        <p:tgtEl>
                                          <p:spTgt spid="22"/>
                                        </p:tgtEl>
                                        <p:attrNameLst>
                                          <p:attrName>style.visibility</p:attrName>
                                        </p:attrNameLst>
                                      </p:cBhvr>
                                      <p:to>
                                        <p:strVal val="visible"/>
                                      </p:to>
                                    </p:set>
                                    <p:animEffect transition="in" filter="wipe(right)">
                                      <p:cBhvr>
                                        <p:cTn id="102" dur="500"/>
                                        <p:tgtEl>
                                          <p:spTgt spid="22"/>
                                        </p:tgtEl>
                                      </p:cBhvr>
                                    </p:animEffect>
                                  </p:childTnLst>
                                </p:cTn>
                              </p:par>
                              <p:par>
                                <p:cTn id="103" presetID="22" presetClass="entr" presetSubtype="2" fill="hold" grpId="0" nodeType="withEffect">
                                  <p:stCondLst>
                                    <p:cond delay="0"/>
                                  </p:stCondLst>
                                  <p:childTnLst>
                                    <p:set>
                                      <p:cBhvr>
                                        <p:cTn id="104" dur="1" fill="hold">
                                          <p:stCondLst>
                                            <p:cond delay="0"/>
                                          </p:stCondLst>
                                        </p:cTn>
                                        <p:tgtEl>
                                          <p:spTgt spid="23"/>
                                        </p:tgtEl>
                                        <p:attrNameLst>
                                          <p:attrName>style.visibility</p:attrName>
                                        </p:attrNameLst>
                                      </p:cBhvr>
                                      <p:to>
                                        <p:strVal val="visible"/>
                                      </p:to>
                                    </p:set>
                                    <p:animEffect transition="in" filter="wipe(right)">
                                      <p:cBhvr>
                                        <p:cTn id="105" dur="500"/>
                                        <p:tgtEl>
                                          <p:spTgt spid="23"/>
                                        </p:tgtEl>
                                      </p:cBhvr>
                                    </p:animEffect>
                                  </p:childTnLst>
                                </p:cTn>
                              </p:par>
                              <p:par>
                                <p:cTn id="106" presetID="22" presetClass="entr" presetSubtype="2" fill="hold" grpId="0" nodeType="withEffect">
                                  <p:stCondLst>
                                    <p:cond delay="0"/>
                                  </p:stCondLst>
                                  <p:childTnLst>
                                    <p:set>
                                      <p:cBhvr>
                                        <p:cTn id="107" dur="1" fill="hold">
                                          <p:stCondLst>
                                            <p:cond delay="0"/>
                                          </p:stCondLst>
                                        </p:cTn>
                                        <p:tgtEl>
                                          <p:spTgt spid="24"/>
                                        </p:tgtEl>
                                        <p:attrNameLst>
                                          <p:attrName>style.visibility</p:attrName>
                                        </p:attrNameLst>
                                      </p:cBhvr>
                                      <p:to>
                                        <p:strVal val="visible"/>
                                      </p:to>
                                    </p:set>
                                    <p:animEffect transition="in" filter="wipe(right)">
                                      <p:cBhvr>
                                        <p:cTn id="108" dur="500"/>
                                        <p:tgtEl>
                                          <p:spTgt spid="24"/>
                                        </p:tgtEl>
                                      </p:cBhvr>
                                    </p:animEffect>
                                  </p:childTnLst>
                                </p:cTn>
                              </p:par>
                              <p:par>
                                <p:cTn id="109" presetID="22" presetClass="entr" presetSubtype="2" fill="hold" grpId="0" nodeType="withEffect">
                                  <p:stCondLst>
                                    <p:cond delay="0"/>
                                  </p:stCondLst>
                                  <p:childTnLst>
                                    <p:set>
                                      <p:cBhvr>
                                        <p:cTn id="110" dur="1" fill="hold">
                                          <p:stCondLst>
                                            <p:cond delay="0"/>
                                          </p:stCondLst>
                                        </p:cTn>
                                        <p:tgtEl>
                                          <p:spTgt spid="25"/>
                                        </p:tgtEl>
                                        <p:attrNameLst>
                                          <p:attrName>style.visibility</p:attrName>
                                        </p:attrNameLst>
                                      </p:cBhvr>
                                      <p:to>
                                        <p:strVal val="visible"/>
                                      </p:to>
                                    </p:set>
                                    <p:animEffect transition="in" filter="wipe(right)">
                                      <p:cBhvr>
                                        <p:cTn id="11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5" grpId="0"/>
      <p:bldP spid="16" grpId="0"/>
      <p:bldP spid="17" grpId="0" animBg="1"/>
      <p:bldP spid="18" grpId="0"/>
      <p:bldP spid="20" grpId="0"/>
      <p:bldP spid="22" grpId="0"/>
      <p:bldP spid="23" grpId="0"/>
      <p:bldP spid="24" grpId="0"/>
      <p:bldP spid="25" grpId="0"/>
      <p:bldP spid="26" grpId="0" animBg="1"/>
      <p:bldP spid="27" grpId="0" animBg="1"/>
      <p:bldP spid="28" grpId="0"/>
      <p:bldP spid="29" grpId="0"/>
      <p:bldP spid="30" grpId="0"/>
      <p:bldP spid="31" grpId="0"/>
      <p:bldP spid="32" grpId="0" animBg="1"/>
      <p:bldP spid="3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a:extLst>
              <a:ext uri="{28A0092B-C50C-407E-A947-70E740481C1C}">
                <a14:useLocalDpi xmlns:a14="http://schemas.microsoft.com/office/drawing/2010/main" val="0"/>
              </a:ext>
            </a:extLst>
          </a:blip>
          <a:srcRect b="79586"/>
          <a:stretch>
            <a:fillRect/>
          </a:stretch>
        </p:blipFill>
        <p:spPr>
          <a:xfrm flipV="1">
            <a:off x="0" y="0"/>
            <a:ext cx="12234118" cy="1369302"/>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6897" y="0"/>
            <a:ext cx="1715115" cy="987906"/>
          </a:xfrm>
          <a:prstGeom prst="rect">
            <a:avLst/>
          </a:prstGeom>
        </p:spPr>
      </p:pic>
      <p:pic>
        <p:nvPicPr>
          <p:cNvPr id="11" name="图片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85233" y="-26350"/>
            <a:ext cx="2672936" cy="711001"/>
          </a:xfrm>
          <a:prstGeom prst="rect">
            <a:avLst/>
          </a:prstGeom>
        </p:spPr>
      </p:pic>
      <p:sp>
        <p:nvSpPr>
          <p:cNvPr id="19" name="文本框 18"/>
          <p:cNvSpPr txBox="1"/>
          <p:nvPr/>
        </p:nvSpPr>
        <p:spPr>
          <a:xfrm>
            <a:off x="2553916" y="78454"/>
            <a:ext cx="3897221" cy="830997"/>
          </a:xfrm>
          <a:prstGeom prst="rect">
            <a:avLst/>
          </a:prstGeom>
          <a:noFill/>
        </p:spPr>
        <p:txBody>
          <a:bodyPr wrap="none" rtlCol="0">
            <a:spAutoFit/>
          </a:bodyPr>
          <a:lstStyle/>
          <a:p>
            <a:r>
              <a:rPr lang="zh-CN" altLang="en-US" sz="4800" b="1" dirty="0" smtClean="0">
                <a:solidFill>
                  <a:srgbClr val="FDFDFD"/>
                </a:solidFill>
                <a:latin typeface="幼圆" panose="02010509060101010101" pitchFamily="49" charset="-122"/>
                <a:ea typeface="幼圆" panose="02010509060101010101" pitchFamily="49" charset="-122"/>
              </a:rPr>
              <a:t>教学存在问题</a:t>
            </a:r>
            <a:endParaRPr lang="zh-CN" altLang="en-US" sz="4800" b="1" dirty="0">
              <a:solidFill>
                <a:srgbClr val="FDFDFD"/>
              </a:solidFill>
              <a:latin typeface="幼圆" panose="02010509060101010101" pitchFamily="49" charset="-122"/>
              <a:ea typeface="幼圆" panose="02010509060101010101" pitchFamily="49" charset="-122"/>
            </a:endParaRPr>
          </a:p>
        </p:txBody>
      </p:sp>
      <p:pic>
        <p:nvPicPr>
          <p:cNvPr id="21" name="图片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55554" y="256275"/>
            <a:ext cx="4178564" cy="909452"/>
          </a:xfrm>
          <a:prstGeom prst="rect">
            <a:avLst/>
          </a:prstGeom>
        </p:spPr>
      </p:pic>
      <p:sp>
        <p:nvSpPr>
          <p:cNvPr id="7" name="六边形 6"/>
          <p:cNvSpPr/>
          <p:nvPr/>
        </p:nvSpPr>
        <p:spPr>
          <a:xfrm>
            <a:off x="4166968" y="2473126"/>
            <a:ext cx="3737680" cy="3222137"/>
          </a:xfrm>
          <a:prstGeom prst="hexagon">
            <a:avLst/>
          </a:prstGeom>
          <a:noFill/>
          <a:ln w="9525">
            <a:solidFill>
              <a:srgbClr val="626262"/>
            </a:solidFill>
            <a:prstDash val="sysDash"/>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35"/>
          </a:p>
        </p:txBody>
      </p:sp>
      <p:sp>
        <p:nvSpPr>
          <p:cNvPr id="8" name="矩形 7"/>
          <p:cNvSpPr/>
          <p:nvPr/>
        </p:nvSpPr>
        <p:spPr>
          <a:xfrm>
            <a:off x="7661005" y="2451862"/>
            <a:ext cx="3331539" cy="486223"/>
          </a:xfrm>
          <a:prstGeom prst="rect">
            <a:avLst/>
          </a:prstGeom>
        </p:spPr>
        <p:txBody>
          <a:bodyPr wrap="square">
            <a:spAutoFit/>
          </a:bodyPr>
          <a:lstStyle/>
          <a:p>
            <a:pPr>
              <a:lnSpc>
                <a:spcPct val="120000"/>
              </a:lnSpc>
            </a:pPr>
            <a:r>
              <a:rPr lang="zh-CN" altLang="en-US" sz="2135" dirty="0">
                <a:solidFill>
                  <a:schemeClr val="tx1">
                    <a:lumMod val="75000"/>
                    <a:lumOff val="25000"/>
                  </a:schemeClr>
                </a:solidFill>
                <a:latin typeface="微软雅黑" panose="020B0503020204020204" pitchFamily="34" charset="-122"/>
                <a:ea typeface="微软雅黑" panose="020B0503020204020204" pitchFamily="34" charset="-122"/>
              </a:rPr>
              <a:t>在这里填写项目问题</a:t>
            </a:r>
          </a:p>
        </p:txBody>
      </p:sp>
      <p:sp>
        <p:nvSpPr>
          <p:cNvPr id="9" name="矩形 8"/>
          <p:cNvSpPr/>
          <p:nvPr/>
        </p:nvSpPr>
        <p:spPr>
          <a:xfrm>
            <a:off x="7661005" y="2018300"/>
            <a:ext cx="2318088" cy="461665"/>
          </a:xfrm>
          <a:prstGeom prst="rect">
            <a:avLst/>
          </a:prstGeom>
        </p:spPr>
        <p:txBody>
          <a:bodyPr wrap="square">
            <a:spAutoFit/>
          </a:bodyPr>
          <a:lstStyle/>
          <a:p>
            <a:r>
              <a:rPr lang="zh-CN" altLang="en-US" sz="2400" dirty="0">
                <a:solidFill>
                  <a:srgbClr val="337FCE"/>
                </a:solidFill>
                <a:latin typeface="微软雅黑" panose="020B0503020204020204" pitchFamily="34" charset="-122"/>
                <a:ea typeface="微软雅黑" panose="020B0503020204020204" pitchFamily="34" charset="-122"/>
              </a:rPr>
              <a:t>存在的问题</a:t>
            </a:r>
          </a:p>
        </p:txBody>
      </p:sp>
      <p:sp>
        <p:nvSpPr>
          <p:cNvPr id="12" name="矩形 11"/>
          <p:cNvSpPr/>
          <p:nvPr/>
        </p:nvSpPr>
        <p:spPr>
          <a:xfrm>
            <a:off x="8408567" y="4050367"/>
            <a:ext cx="3331539" cy="486223"/>
          </a:xfrm>
          <a:prstGeom prst="rect">
            <a:avLst/>
          </a:prstGeom>
        </p:spPr>
        <p:txBody>
          <a:bodyPr wrap="square">
            <a:spAutoFit/>
          </a:bodyPr>
          <a:lstStyle/>
          <a:p>
            <a:pPr>
              <a:lnSpc>
                <a:spcPct val="120000"/>
              </a:lnSpc>
            </a:pPr>
            <a:r>
              <a:rPr lang="zh-CN" altLang="en-US" sz="2135" dirty="0">
                <a:solidFill>
                  <a:schemeClr val="tx1">
                    <a:lumMod val="75000"/>
                    <a:lumOff val="25000"/>
                  </a:schemeClr>
                </a:solidFill>
                <a:latin typeface="微软雅黑" panose="020B0503020204020204" pitchFamily="34" charset="-122"/>
                <a:ea typeface="微软雅黑" panose="020B0503020204020204" pitchFamily="34" charset="-122"/>
              </a:rPr>
              <a:t>在这里填写项目问题</a:t>
            </a:r>
          </a:p>
        </p:txBody>
      </p:sp>
      <p:sp>
        <p:nvSpPr>
          <p:cNvPr id="13" name="矩形 12"/>
          <p:cNvSpPr/>
          <p:nvPr/>
        </p:nvSpPr>
        <p:spPr>
          <a:xfrm>
            <a:off x="8408567" y="3616805"/>
            <a:ext cx="2318088" cy="461665"/>
          </a:xfrm>
          <a:prstGeom prst="rect">
            <a:avLst/>
          </a:prstGeom>
        </p:spPr>
        <p:txBody>
          <a:bodyPr wrap="square">
            <a:spAutoFit/>
          </a:bodyPr>
          <a:lstStyle/>
          <a:p>
            <a:r>
              <a:rPr lang="zh-CN" altLang="en-US" sz="2400" dirty="0">
                <a:solidFill>
                  <a:srgbClr val="4EB71C"/>
                </a:solidFill>
                <a:latin typeface="微软雅黑" panose="020B0503020204020204" pitchFamily="34" charset="-122"/>
                <a:ea typeface="微软雅黑" panose="020B0503020204020204" pitchFamily="34" charset="-122"/>
              </a:rPr>
              <a:t>存在的问题</a:t>
            </a:r>
          </a:p>
        </p:txBody>
      </p:sp>
      <p:sp>
        <p:nvSpPr>
          <p:cNvPr id="14" name="矩形 13"/>
          <p:cNvSpPr/>
          <p:nvPr/>
        </p:nvSpPr>
        <p:spPr>
          <a:xfrm>
            <a:off x="7661005" y="5620925"/>
            <a:ext cx="3331539" cy="486223"/>
          </a:xfrm>
          <a:prstGeom prst="rect">
            <a:avLst/>
          </a:prstGeom>
        </p:spPr>
        <p:txBody>
          <a:bodyPr wrap="square">
            <a:spAutoFit/>
          </a:bodyPr>
          <a:lstStyle/>
          <a:p>
            <a:pPr>
              <a:lnSpc>
                <a:spcPct val="120000"/>
              </a:lnSpc>
            </a:pPr>
            <a:r>
              <a:rPr lang="zh-CN" altLang="en-US" sz="2135" dirty="0">
                <a:solidFill>
                  <a:schemeClr val="tx1">
                    <a:lumMod val="75000"/>
                    <a:lumOff val="25000"/>
                  </a:schemeClr>
                </a:solidFill>
                <a:latin typeface="微软雅黑" panose="020B0503020204020204" pitchFamily="34" charset="-122"/>
                <a:ea typeface="微软雅黑" panose="020B0503020204020204" pitchFamily="34" charset="-122"/>
              </a:rPr>
              <a:t>在这里填写项目问题</a:t>
            </a:r>
          </a:p>
        </p:txBody>
      </p:sp>
      <p:sp>
        <p:nvSpPr>
          <p:cNvPr id="15" name="矩形 14"/>
          <p:cNvSpPr/>
          <p:nvPr/>
        </p:nvSpPr>
        <p:spPr>
          <a:xfrm>
            <a:off x="7661005" y="5187362"/>
            <a:ext cx="2318088" cy="461665"/>
          </a:xfrm>
          <a:prstGeom prst="rect">
            <a:avLst/>
          </a:prstGeom>
        </p:spPr>
        <p:txBody>
          <a:bodyPr wrap="square">
            <a:spAutoFit/>
          </a:bodyPr>
          <a:lstStyle/>
          <a:p>
            <a:r>
              <a:rPr lang="zh-CN" altLang="en-US" sz="2400" dirty="0">
                <a:solidFill>
                  <a:srgbClr val="337FCE"/>
                </a:solidFill>
                <a:latin typeface="微软雅黑" panose="020B0503020204020204" pitchFamily="34" charset="-122"/>
                <a:ea typeface="微软雅黑" panose="020B0503020204020204" pitchFamily="34" charset="-122"/>
              </a:rPr>
              <a:t>存在的问题</a:t>
            </a:r>
          </a:p>
        </p:txBody>
      </p:sp>
      <p:sp>
        <p:nvSpPr>
          <p:cNvPr id="16" name="矩形 15"/>
          <p:cNvSpPr/>
          <p:nvPr/>
        </p:nvSpPr>
        <p:spPr>
          <a:xfrm>
            <a:off x="911424" y="2451862"/>
            <a:ext cx="3331539" cy="486223"/>
          </a:xfrm>
          <a:prstGeom prst="rect">
            <a:avLst/>
          </a:prstGeom>
        </p:spPr>
        <p:txBody>
          <a:bodyPr wrap="square">
            <a:spAutoFit/>
          </a:bodyPr>
          <a:lstStyle/>
          <a:p>
            <a:pPr algn="r">
              <a:lnSpc>
                <a:spcPct val="120000"/>
              </a:lnSpc>
            </a:pPr>
            <a:r>
              <a:rPr lang="zh-CN" altLang="en-US" sz="2135" dirty="0">
                <a:solidFill>
                  <a:schemeClr val="tx1">
                    <a:lumMod val="75000"/>
                    <a:lumOff val="25000"/>
                  </a:schemeClr>
                </a:solidFill>
                <a:latin typeface="微软雅黑" panose="020B0503020204020204" pitchFamily="34" charset="-122"/>
                <a:ea typeface="微软雅黑" panose="020B0503020204020204" pitchFamily="34" charset="-122"/>
              </a:rPr>
              <a:t>在这里填写项目问题</a:t>
            </a:r>
          </a:p>
        </p:txBody>
      </p:sp>
      <p:sp>
        <p:nvSpPr>
          <p:cNvPr id="17" name="矩形 16"/>
          <p:cNvSpPr/>
          <p:nvPr/>
        </p:nvSpPr>
        <p:spPr>
          <a:xfrm>
            <a:off x="1924875" y="2018300"/>
            <a:ext cx="2318088" cy="461665"/>
          </a:xfrm>
          <a:prstGeom prst="rect">
            <a:avLst/>
          </a:prstGeom>
        </p:spPr>
        <p:txBody>
          <a:bodyPr wrap="square">
            <a:spAutoFit/>
          </a:bodyPr>
          <a:lstStyle/>
          <a:p>
            <a:pPr algn="r"/>
            <a:r>
              <a:rPr lang="zh-CN" altLang="en-US" sz="2400" dirty="0">
                <a:solidFill>
                  <a:srgbClr val="4EB71C"/>
                </a:solidFill>
                <a:latin typeface="微软雅黑" panose="020B0503020204020204" pitchFamily="34" charset="-122"/>
                <a:ea typeface="微软雅黑" panose="020B0503020204020204" pitchFamily="34" charset="-122"/>
              </a:rPr>
              <a:t>存在的问题</a:t>
            </a:r>
          </a:p>
        </p:txBody>
      </p:sp>
      <p:sp>
        <p:nvSpPr>
          <p:cNvPr id="18" name="矩形 17"/>
          <p:cNvSpPr/>
          <p:nvPr/>
        </p:nvSpPr>
        <p:spPr>
          <a:xfrm>
            <a:off x="335360" y="4050367"/>
            <a:ext cx="3331539" cy="486223"/>
          </a:xfrm>
          <a:prstGeom prst="rect">
            <a:avLst/>
          </a:prstGeom>
        </p:spPr>
        <p:txBody>
          <a:bodyPr wrap="square">
            <a:spAutoFit/>
          </a:bodyPr>
          <a:lstStyle/>
          <a:p>
            <a:pPr algn="r">
              <a:lnSpc>
                <a:spcPct val="120000"/>
              </a:lnSpc>
            </a:pPr>
            <a:r>
              <a:rPr lang="zh-CN" altLang="en-US" sz="2135" dirty="0">
                <a:solidFill>
                  <a:schemeClr val="tx1">
                    <a:lumMod val="75000"/>
                    <a:lumOff val="25000"/>
                  </a:schemeClr>
                </a:solidFill>
                <a:latin typeface="微软雅黑" panose="020B0503020204020204" pitchFamily="34" charset="-122"/>
                <a:ea typeface="微软雅黑" panose="020B0503020204020204" pitchFamily="34" charset="-122"/>
              </a:rPr>
              <a:t>在这里填写项目问题</a:t>
            </a:r>
          </a:p>
        </p:txBody>
      </p:sp>
      <p:sp>
        <p:nvSpPr>
          <p:cNvPr id="20" name="矩形 19"/>
          <p:cNvSpPr/>
          <p:nvPr/>
        </p:nvSpPr>
        <p:spPr>
          <a:xfrm>
            <a:off x="1348811" y="3616805"/>
            <a:ext cx="2318088" cy="461665"/>
          </a:xfrm>
          <a:prstGeom prst="rect">
            <a:avLst/>
          </a:prstGeom>
        </p:spPr>
        <p:txBody>
          <a:bodyPr wrap="square">
            <a:spAutoFit/>
          </a:bodyPr>
          <a:lstStyle/>
          <a:p>
            <a:pPr algn="r"/>
            <a:r>
              <a:rPr lang="zh-CN" altLang="en-US" sz="2400" dirty="0">
                <a:solidFill>
                  <a:srgbClr val="337FCE"/>
                </a:solidFill>
                <a:latin typeface="微软雅黑" panose="020B0503020204020204" pitchFamily="34" charset="-122"/>
                <a:ea typeface="微软雅黑" panose="020B0503020204020204" pitchFamily="34" charset="-122"/>
              </a:rPr>
              <a:t>存在的问题</a:t>
            </a:r>
          </a:p>
        </p:txBody>
      </p:sp>
      <p:sp>
        <p:nvSpPr>
          <p:cNvPr id="22" name="矩形 21"/>
          <p:cNvSpPr/>
          <p:nvPr/>
        </p:nvSpPr>
        <p:spPr>
          <a:xfrm>
            <a:off x="911424" y="5620925"/>
            <a:ext cx="3331539" cy="486223"/>
          </a:xfrm>
          <a:prstGeom prst="rect">
            <a:avLst/>
          </a:prstGeom>
        </p:spPr>
        <p:txBody>
          <a:bodyPr wrap="square">
            <a:spAutoFit/>
          </a:bodyPr>
          <a:lstStyle/>
          <a:p>
            <a:pPr algn="r">
              <a:lnSpc>
                <a:spcPct val="120000"/>
              </a:lnSpc>
            </a:pPr>
            <a:r>
              <a:rPr lang="zh-CN" altLang="en-US" sz="2135" dirty="0">
                <a:solidFill>
                  <a:schemeClr val="tx1">
                    <a:lumMod val="75000"/>
                    <a:lumOff val="25000"/>
                  </a:schemeClr>
                </a:solidFill>
                <a:latin typeface="微软雅黑" panose="020B0503020204020204" pitchFamily="34" charset="-122"/>
                <a:ea typeface="微软雅黑" panose="020B0503020204020204" pitchFamily="34" charset="-122"/>
              </a:rPr>
              <a:t>在这里填写项目问题</a:t>
            </a:r>
          </a:p>
        </p:txBody>
      </p:sp>
      <p:sp>
        <p:nvSpPr>
          <p:cNvPr id="23" name="矩形 22"/>
          <p:cNvSpPr/>
          <p:nvPr/>
        </p:nvSpPr>
        <p:spPr>
          <a:xfrm>
            <a:off x="1924875" y="5187362"/>
            <a:ext cx="2318088" cy="461665"/>
          </a:xfrm>
          <a:prstGeom prst="rect">
            <a:avLst/>
          </a:prstGeom>
        </p:spPr>
        <p:txBody>
          <a:bodyPr wrap="square">
            <a:spAutoFit/>
          </a:bodyPr>
          <a:lstStyle/>
          <a:p>
            <a:pPr algn="r"/>
            <a:r>
              <a:rPr lang="zh-CN" altLang="en-US" sz="2400" dirty="0">
                <a:solidFill>
                  <a:srgbClr val="4EB71C"/>
                </a:solidFill>
                <a:latin typeface="微软雅黑" panose="020B0503020204020204" pitchFamily="34" charset="-122"/>
                <a:ea typeface="微软雅黑" panose="020B0503020204020204" pitchFamily="34" charset="-122"/>
              </a:rPr>
              <a:t>存在的问题</a:t>
            </a:r>
          </a:p>
        </p:txBody>
      </p:sp>
      <p:sp>
        <p:nvSpPr>
          <p:cNvPr id="24" name="Freeform 479"/>
          <p:cNvSpPr>
            <a:spLocks noEditPoints="1"/>
          </p:cNvSpPr>
          <p:nvPr/>
        </p:nvSpPr>
        <p:spPr bwMode="auto">
          <a:xfrm>
            <a:off x="5309659" y="3427036"/>
            <a:ext cx="1521883" cy="1174781"/>
          </a:xfrm>
          <a:custGeom>
            <a:avLst/>
            <a:gdLst>
              <a:gd name="T0" fmla="*/ 72 w 72"/>
              <a:gd name="T1" fmla="*/ 35 h 56"/>
              <a:gd name="T2" fmla="*/ 31 w 72"/>
              <a:gd name="T3" fmla="*/ 43 h 56"/>
              <a:gd name="T4" fmla="*/ 31 w 72"/>
              <a:gd name="T5" fmla="*/ 53 h 56"/>
              <a:gd name="T6" fmla="*/ 71 w 72"/>
              <a:gd name="T7" fmla="*/ 44 h 56"/>
              <a:gd name="T8" fmla="*/ 72 w 72"/>
              <a:gd name="T9" fmla="*/ 47 h 56"/>
              <a:gd name="T10" fmla="*/ 30 w 72"/>
              <a:gd name="T11" fmla="*/ 56 h 56"/>
              <a:gd name="T12" fmla="*/ 29 w 72"/>
              <a:gd name="T13" fmla="*/ 56 h 56"/>
              <a:gd name="T14" fmla="*/ 2 w 72"/>
              <a:gd name="T15" fmla="*/ 39 h 56"/>
              <a:gd name="T16" fmla="*/ 2 w 72"/>
              <a:gd name="T17" fmla="*/ 29 h 56"/>
              <a:gd name="T18" fmla="*/ 5 w 72"/>
              <a:gd name="T19" fmla="*/ 28 h 56"/>
              <a:gd name="T20" fmla="*/ 5 w 72"/>
              <a:gd name="T21" fmla="*/ 29 h 56"/>
              <a:gd name="T22" fmla="*/ 40 w 72"/>
              <a:gd name="T23" fmla="*/ 37 h 56"/>
              <a:gd name="T24" fmla="*/ 40 w 72"/>
              <a:gd name="T25" fmla="*/ 33 h 56"/>
              <a:gd name="T26" fmla="*/ 40 w 72"/>
              <a:gd name="T27" fmla="*/ 29 h 56"/>
              <a:gd name="T28" fmla="*/ 5 w 72"/>
              <a:gd name="T29" fmla="*/ 22 h 56"/>
              <a:gd name="T30" fmla="*/ 5 w 72"/>
              <a:gd name="T31" fmla="*/ 19 h 56"/>
              <a:gd name="T32" fmla="*/ 5 w 72"/>
              <a:gd name="T33" fmla="*/ 19 h 56"/>
              <a:gd name="T34" fmla="*/ 5 w 72"/>
              <a:gd name="T35" fmla="*/ 19 h 56"/>
              <a:gd name="T36" fmla="*/ 5 w 72"/>
              <a:gd name="T37" fmla="*/ 19 h 56"/>
              <a:gd name="T38" fmla="*/ 7 w 72"/>
              <a:gd name="T39" fmla="*/ 18 h 56"/>
              <a:gd name="T40" fmla="*/ 7 w 72"/>
              <a:gd name="T41" fmla="*/ 16 h 56"/>
              <a:gd name="T42" fmla="*/ 40 w 72"/>
              <a:gd name="T43" fmla="*/ 24 h 56"/>
              <a:gd name="T44" fmla="*/ 40 w 72"/>
              <a:gd name="T45" fmla="*/ 21 h 56"/>
              <a:gd name="T46" fmla="*/ 40 w 72"/>
              <a:gd name="T47" fmla="*/ 17 h 56"/>
              <a:gd name="T48" fmla="*/ 7 w 72"/>
              <a:gd name="T49" fmla="*/ 9 h 56"/>
              <a:gd name="T50" fmla="*/ 7 w 72"/>
              <a:gd name="T51" fmla="*/ 6 h 56"/>
              <a:gd name="T52" fmla="*/ 33 w 72"/>
              <a:gd name="T53" fmla="*/ 0 h 56"/>
              <a:gd name="T54" fmla="*/ 63 w 72"/>
              <a:gd name="T55" fmla="*/ 6 h 56"/>
              <a:gd name="T56" fmla="*/ 63 w 72"/>
              <a:gd name="T57" fmla="*/ 14 h 56"/>
              <a:gd name="T58" fmla="*/ 60 w 72"/>
              <a:gd name="T59" fmla="*/ 15 h 56"/>
              <a:gd name="T60" fmla="*/ 64 w 72"/>
              <a:gd name="T61" fmla="*/ 16 h 56"/>
              <a:gd name="T62" fmla="*/ 64 w 72"/>
              <a:gd name="T63" fmla="*/ 25 h 56"/>
              <a:gd name="T64" fmla="*/ 58 w 72"/>
              <a:gd name="T65" fmla="*/ 29 h 56"/>
              <a:gd name="T66" fmla="*/ 72 w 72"/>
              <a:gd name="T67" fmla="*/ 33 h 56"/>
              <a:gd name="T68" fmla="*/ 72 w 72"/>
              <a:gd name="T69" fmla="*/ 35 h 56"/>
              <a:gd name="T70" fmla="*/ 33 w 72"/>
              <a:gd name="T71" fmla="*/ 50 h 56"/>
              <a:gd name="T72" fmla="*/ 33 w 72"/>
              <a:gd name="T73" fmla="*/ 50 h 56"/>
              <a:gd name="T74" fmla="*/ 70 w 72"/>
              <a:gd name="T75" fmla="*/ 43 h 56"/>
              <a:gd name="T76" fmla="*/ 70 w 72"/>
              <a:gd name="T77" fmla="*/ 42 h 56"/>
              <a:gd name="T78" fmla="*/ 33 w 72"/>
              <a:gd name="T79" fmla="*/ 50 h 56"/>
              <a:gd name="T80" fmla="*/ 33 w 72"/>
              <a:gd name="T81" fmla="*/ 47 h 56"/>
              <a:gd name="T82" fmla="*/ 33 w 72"/>
              <a:gd name="T83" fmla="*/ 48 h 56"/>
              <a:gd name="T84" fmla="*/ 70 w 72"/>
              <a:gd name="T85" fmla="*/ 40 h 56"/>
              <a:gd name="T86" fmla="*/ 70 w 72"/>
              <a:gd name="T87" fmla="*/ 39 h 56"/>
              <a:gd name="T88" fmla="*/ 33 w 72"/>
              <a:gd name="T89" fmla="*/ 47 h 56"/>
              <a:gd name="T90" fmla="*/ 32 w 72"/>
              <a:gd name="T91" fmla="*/ 45 h 56"/>
              <a:gd name="T92" fmla="*/ 33 w 72"/>
              <a:gd name="T93" fmla="*/ 46 h 56"/>
              <a:gd name="T94" fmla="*/ 70 w 72"/>
              <a:gd name="T95" fmla="*/ 38 h 56"/>
              <a:gd name="T96" fmla="*/ 70 w 72"/>
              <a:gd name="T97" fmla="*/ 37 h 56"/>
              <a:gd name="T98" fmla="*/ 32 w 72"/>
              <a:gd name="T99" fmla="*/ 4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2" h="56">
                <a:moveTo>
                  <a:pt x="72" y="35"/>
                </a:moveTo>
                <a:cubicBezTo>
                  <a:pt x="31" y="43"/>
                  <a:pt x="31" y="43"/>
                  <a:pt x="31" y="43"/>
                </a:cubicBezTo>
                <a:cubicBezTo>
                  <a:pt x="30" y="47"/>
                  <a:pt x="30" y="50"/>
                  <a:pt x="31" y="53"/>
                </a:cubicBezTo>
                <a:cubicBezTo>
                  <a:pt x="71" y="44"/>
                  <a:pt x="71" y="44"/>
                  <a:pt x="71" y="44"/>
                </a:cubicBezTo>
                <a:cubicBezTo>
                  <a:pt x="72" y="47"/>
                  <a:pt x="72" y="47"/>
                  <a:pt x="72" y="47"/>
                </a:cubicBezTo>
                <a:cubicBezTo>
                  <a:pt x="30" y="56"/>
                  <a:pt x="30" y="56"/>
                  <a:pt x="30" y="56"/>
                </a:cubicBezTo>
                <a:cubicBezTo>
                  <a:pt x="29" y="56"/>
                  <a:pt x="29" y="56"/>
                  <a:pt x="29" y="56"/>
                </a:cubicBezTo>
                <a:cubicBezTo>
                  <a:pt x="2" y="39"/>
                  <a:pt x="2" y="39"/>
                  <a:pt x="2" y="39"/>
                </a:cubicBezTo>
                <a:cubicBezTo>
                  <a:pt x="1" y="36"/>
                  <a:pt x="0" y="32"/>
                  <a:pt x="2" y="29"/>
                </a:cubicBezTo>
                <a:cubicBezTo>
                  <a:pt x="5" y="28"/>
                  <a:pt x="5" y="28"/>
                  <a:pt x="5" y="28"/>
                </a:cubicBezTo>
                <a:cubicBezTo>
                  <a:pt x="5" y="29"/>
                  <a:pt x="5" y="29"/>
                  <a:pt x="5" y="29"/>
                </a:cubicBezTo>
                <a:cubicBezTo>
                  <a:pt x="40" y="37"/>
                  <a:pt x="40" y="37"/>
                  <a:pt x="40" y="37"/>
                </a:cubicBezTo>
                <a:cubicBezTo>
                  <a:pt x="40" y="36"/>
                  <a:pt x="40" y="34"/>
                  <a:pt x="40" y="33"/>
                </a:cubicBezTo>
                <a:cubicBezTo>
                  <a:pt x="40" y="32"/>
                  <a:pt x="40" y="30"/>
                  <a:pt x="40" y="29"/>
                </a:cubicBezTo>
                <a:cubicBezTo>
                  <a:pt x="5" y="22"/>
                  <a:pt x="5" y="22"/>
                  <a:pt x="5" y="22"/>
                </a:cubicBezTo>
                <a:cubicBezTo>
                  <a:pt x="5" y="19"/>
                  <a:pt x="5" y="19"/>
                  <a:pt x="5" y="19"/>
                </a:cubicBezTo>
                <a:cubicBezTo>
                  <a:pt x="5" y="19"/>
                  <a:pt x="5" y="19"/>
                  <a:pt x="5" y="19"/>
                </a:cubicBezTo>
                <a:cubicBezTo>
                  <a:pt x="5" y="19"/>
                  <a:pt x="5" y="19"/>
                  <a:pt x="5" y="19"/>
                </a:cubicBezTo>
                <a:cubicBezTo>
                  <a:pt x="5" y="19"/>
                  <a:pt x="5" y="19"/>
                  <a:pt x="5" y="19"/>
                </a:cubicBezTo>
                <a:cubicBezTo>
                  <a:pt x="7" y="18"/>
                  <a:pt x="7" y="18"/>
                  <a:pt x="7" y="18"/>
                </a:cubicBezTo>
                <a:cubicBezTo>
                  <a:pt x="7" y="16"/>
                  <a:pt x="7" y="16"/>
                  <a:pt x="7" y="16"/>
                </a:cubicBezTo>
                <a:cubicBezTo>
                  <a:pt x="40" y="24"/>
                  <a:pt x="40" y="24"/>
                  <a:pt x="40" y="24"/>
                </a:cubicBezTo>
                <a:cubicBezTo>
                  <a:pt x="40" y="23"/>
                  <a:pt x="40" y="22"/>
                  <a:pt x="40" y="21"/>
                </a:cubicBezTo>
                <a:cubicBezTo>
                  <a:pt x="40" y="19"/>
                  <a:pt x="40" y="18"/>
                  <a:pt x="40" y="17"/>
                </a:cubicBezTo>
                <a:cubicBezTo>
                  <a:pt x="7" y="9"/>
                  <a:pt x="7" y="9"/>
                  <a:pt x="7" y="9"/>
                </a:cubicBezTo>
                <a:cubicBezTo>
                  <a:pt x="7" y="6"/>
                  <a:pt x="7" y="6"/>
                  <a:pt x="7" y="6"/>
                </a:cubicBezTo>
                <a:cubicBezTo>
                  <a:pt x="33" y="0"/>
                  <a:pt x="33" y="0"/>
                  <a:pt x="33" y="0"/>
                </a:cubicBezTo>
                <a:cubicBezTo>
                  <a:pt x="63" y="6"/>
                  <a:pt x="63" y="6"/>
                  <a:pt x="63" y="6"/>
                </a:cubicBezTo>
                <a:cubicBezTo>
                  <a:pt x="64" y="9"/>
                  <a:pt x="64" y="11"/>
                  <a:pt x="63" y="14"/>
                </a:cubicBezTo>
                <a:cubicBezTo>
                  <a:pt x="60" y="15"/>
                  <a:pt x="60" y="15"/>
                  <a:pt x="60" y="15"/>
                </a:cubicBezTo>
                <a:cubicBezTo>
                  <a:pt x="64" y="16"/>
                  <a:pt x="64" y="16"/>
                  <a:pt x="64" y="16"/>
                </a:cubicBezTo>
                <a:cubicBezTo>
                  <a:pt x="66" y="19"/>
                  <a:pt x="66" y="22"/>
                  <a:pt x="64" y="25"/>
                </a:cubicBezTo>
                <a:cubicBezTo>
                  <a:pt x="58" y="29"/>
                  <a:pt x="58" y="29"/>
                  <a:pt x="58" y="29"/>
                </a:cubicBezTo>
                <a:cubicBezTo>
                  <a:pt x="72" y="33"/>
                  <a:pt x="72" y="33"/>
                  <a:pt x="72" y="33"/>
                </a:cubicBezTo>
                <a:cubicBezTo>
                  <a:pt x="72" y="35"/>
                  <a:pt x="72" y="35"/>
                  <a:pt x="72" y="35"/>
                </a:cubicBezTo>
                <a:close/>
                <a:moveTo>
                  <a:pt x="33" y="50"/>
                </a:moveTo>
                <a:cubicBezTo>
                  <a:pt x="33" y="50"/>
                  <a:pt x="33" y="50"/>
                  <a:pt x="33" y="50"/>
                </a:cubicBezTo>
                <a:cubicBezTo>
                  <a:pt x="70" y="43"/>
                  <a:pt x="70" y="43"/>
                  <a:pt x="70" y="43"/>
                </a:cubicBezTo>
                <a:cubicBezTo>
                  <a:pt x="70" y="42"/>
                  <a:pt x="70" y="42"/>
                  <a:pt x="70" y="42"/>
                </a:cubicBezTo>
                <a:cubicBezTo>
                  <a:pt x="33" y="50"/>
                  <a:pt x="33" y="50"/>
                  <a:pt x="33" y="50"/>
                </a:cubicBezTo>
                <a:close/>
                <a:moveTo>
                  <a:pt x="33" y="47"/>
                </a:moveTo>
                <a:cubicBezTo>
                  <a:pt x="33" y="48"/>
                  <a:pt x="33" y="48"/>
                  <a:pt x="33" y="48"/>
                </a:cubicBezTo>
                <a:cubicBezTo>
                  <a:pt x="70" y="40"/>
                  <a:pt x="70" y="40"/>
                  <a:pt x="70" y="40"/>
                </a:cubicBezTo>
                <a:cubicBezTo>
                  <a:pt x="70" y="39"/>
                  <a:pt x="70" y="39"/>
                  <a:pt x="70" y="39"/>
                </a:cubicBezTo>
                <a:cubicBezTo>
                  <a:pt x="33" y="47"/>
                  <a:pt x="33" y="47"/>
                  <a:pt x="33" y="47"/>
                </a:cubicBezTo>
                <a:close/>
                <a:moveTo>
                  <a:pt x="32" y="45"/>
                </a:moveTo>
                <a:cubicBezTo>
                  <a:pt x="33" y="46"/>
                  <a:pt x="33" y="46"/>
                  <a:pt x="33" y="46"/>
                </a:cubicBezTo>
                <a:cubicBezTo>
                  <a:pt x="70" y="38"/>
                  <a:pt x="70" y="38"/>
                  <a:pt x="70" y="38"/>
                </a:cubicBezTo>
                <a:cubicBezTo>
                  <a:pt x="70" y="37"/>
                  <a:pt x="70" y="37"/>
                  <a:pt x="70" y="37"/>
                </a:cubicBezTo>
                <a:lnTo>
                  <a:pt x="32" y="45"/>
                </a:lnTo>
                <a:close/>
              </a:path>
            </a:pathLst>
          </a:custGeom>
          <a:solidFill>
            <a:srgbClr val="91C322"/>
          </a:solidFill>
          <a:ln>
            <a:noFill/>
          </a:ln>
        </p:spPr>
        <p:txBody>
          <a:bodyPr vert="horz" wrap="square" lIns="121920" tIns="60960" rIns="121920" bIns="60960" numCol="1" anchor="t" anchorCtr="0" compatLnSpc="1"/>
          <a:lstStyle/>
          <a:p>
            <a:endParaRPr lang="zh-CN" altLang="en-US" sz="2400"/>
          </a:p>
        </p:txBody>
      </p:sp>
      <p:grpSp>
        <p:nvGrpSpPr>
          <p:cNvPr id="25" name="组合 24"/>
          <p:cNvGrpSpPr/>
          <p:nvPr/>
        </p:nvGrpSpPr>
        <p:grpSpPr>
          <a:xfrm>
            <a:off x="4504379" y="1984623"/>
            <a:ext cx="977007" cy="977007"/>
            <a:chOff x="4504379" y="1579891"/>
            <a:chExt cx="977007" cy="977007"/>
          </a:xfrm>
        </p:grpSpPr>
        <p:sp>
          <p:nvSpPr>
            <p:cNvPr id="26" name="椭圆 25"/>
            <p:cNvSpPr/>
            <p:nvPr/>
          </p:nvSpPr>
          <p:spPr>
            <a:xfrm>
              <a:off x="4504379" y="1579891"/>
              <a:ext cx="977007" cy="977007"/>
            </a:xfrm>
            <a:prstGeom prst="ellipse">
              <a:avLst/>
            </a:prstGeom>
            <a:solidFill>
              <a:srgbClr val="FFFFFF"/>
            </a:solidFill>
            <a:ln w="254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35"/>
            </a:p>
          </p:txBody>
        </p:sp>
        <p:sp>
          <p:nvSpPr>
            <p:cNvPr id="27" name="椭圆 26"/>
            <p:cNvSpPr/>
            <p:nvPr/>
          </p:nvSpPr>
          <p:spPr>
            <a:xfrm>
              <a:off x="4564285" y="1648348"/>
              <a:ext cx="840091" cy="840091"/>
            </a:xfrm>
            <a:prstGeom prst="ellipse">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8" name="文本框 9"/>
            <p:cNvSpPr txBox="1"/>
            <p:nvPr/>
          </p:nvSpPr>
          <p:spPr>
            <a:xfrm>
              <a:off x="4796355" y="1754741"/>
              <a:ext cx="393056" cy="584775"/>
            </a:xfrm>
            <a:prstGeom prst="rect">
              <a:avLst/>
            </a:prstGeom>
            <a:noFill/>
          </p:spPr>
          <p:txBody>
            <a:bodyPr wrap="none" rtlCol="0" anchor="ctr">
              <a:spAutoFit/>
            </a:bodyPr>
            <a:lstStyle/>
            <a:p>
              <a:pPr algn="ctr"/>
              <a:r>
                <a:rPr lang="en-US" altLang="zh-CN" sz="3200" dirty="0">
                  <a:solidFill>
                    <a:schemeClr val="bg1"/>
                  </a:solidFill>
                  <a:latin typeface="Impact" panose="020B0806030902050204" pitchFamily="34" charset="0"/>
                  <a:ea typeface="汉仪菱心体简" panose="02010609000101010101" pitchFamily="49" charset="-122"/>
                </a:rPr>
                <a:t>A</a:t>
              </a:r>
              <a:endParaRPr lang="zh-CN" altLang="en-US" sz="3200" dirty="0">
                <a:solidFill>
                  <a:schemeClr val="bg1"/>
                </a:solidFill>
                <a:latin typeface="Impact" panose="020B0806030902050204" pitchFamily="34" charset="0"/>
                <a:ea typeface="汉仪菱心体简" panose="02010609000101010101" pitchFamily="49" charset="-122"/>
              </a:endParaRPr>
            </a:p>
          </p:txBody>
        </p:sp>
      </p:grpSp>
      <p:grpSp>
        <p:nvGrpSpPr>
          <p:cNvPr id="29" name="组合 28"/>
          <p:cNvGrpSpPr/>
          <p:nvPr/>
        </p:nvGrpSpPr>
        <p:grpSpPr>
          <a:xfrm>
            <a:off x="6587989" y="1984623"/>
            <a:ext cx="977007" cy="977007"/>
            <a:chOff x="6587989" y="1579891"/>
            <a:chExt cx="977007" cy="977007"/>
          </a:xfrm>
        </p:grpSpPr>
        <p:sp>
          <p:nvSpPr>
            <p:cNvPr id="30" name="椭圆 29"/>
            <p:cNvSpPr/>
            <p:nvPr/>
          </p:nvSpPr>
          <p:spPr>
            <a:xfrm>
              <a:off x="6587989" y="1579891"/>
              <a:ext cx="977007" cy="977007"/>
            </a:xfrm>
            <a:prstGeom prst="ellipse">
              <a:avLst/>
            </a:prstGeom>
            <a:solidFill>
              <a:srgbClr val="FFFFFF"/>
            </a:solidFill>
            <a:ln w="190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35"/>
            </a:p>
          </p:txBody>
        </p:sp>
        <p:sp>
          <p:nvSpPr>
            <p:cNvPr id="31" name="椭圆 30"/>
            <p:cNvSpPr/>
            <p:nvPr/>
          </p:nvSpPr>
          <p:spPr>
            <a:xfrm>
              <a:off x="6656445" y="1648348"/>
              <a:ext cx="840091" cy="840091"/>
            </a:xfrm>
            <a:prstGeom prst="ellipse">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32" name="文本框 9"/>
            <p:cNvSpPr txBox="1"/>
            <p:nvPr/>
          </p:nvSpPr>
          <p:spPr>
            <a:xfrm>
              <a:off x="6886108" y="1754741"/>
              <a:ext cx="397866" cy="584775"/>
            </a:xfrm>
            <a:prstGeom prst="rect">
              <a:avLst/>
            </a:prstGeom>
            <a:noFill/>
          </p:spPr>
          <p:txBody>
            <a:bodyPr wrap="none" rtlCol="0" anchor="ctr">
              <a:spAutoFit/>
            </a:bodyPr>
            <a:lstStyle/>
            <a:p>
              <a:pPr algn="ctr"/>
              <a:r>
                <a:rPr lang="en-US" altLang="zh-CN" sz="3200" dirty="0">
                  <a:solidFill>
                    <a:srgbClr val="FDFDFD"/>
                  </a:solidFill>
                  <a:latin typeface="Impact" panose="020B0806030902050204" pitchFamily="34" charset="0"/>
                  <a:ea typeface="汉仪菱心体简" panose="02010609000101010101" pitchFamily="49" charset="-122"/>
                </a:rPr>
                <a:t>b</a:t>
              </a:r>
              <a:endParaRPr lang="zh-CN" altLang="en-US" sz="3200" dirty="0">
                <a:solidFill>
                  <a:srgbClr val="FDFDFD"/>
                </a:solidFill>
                <a:latin typeface="Impact" panose="020B0806030902050204" pitchFamily="34" charset="0"/>
                <a:ea typeface="汉仪菱心体简" panose="02010609000101010101" pitchFamily="49" charset="-122"/>
              </a:endParaRPr>
            </a:p>
          </p:txBody>
        </p:sp>
      </p:grpSp>
      <p:grpSp>
        <p:nvGrpSpPr>
          <p:cNvPr id="33" name="组合 32"/>
          <p:cNvGrpSpPr/>
          <p:nvPr/>
        </p:nvGrpSpPr>
        <p:grpSpPr>
          <a:xfrm>
            <a:off x="7416145" y="3595693"/>
            <a:ext cx="977007" cy="977007"/>
            <a:chOff x="7416145" y="3190961"/>
            <a:chExt cx="977007" cy="977007"/>
          </a:xfrm>
        </p:grpSpPr>
        <p:sp>
          <p:nvSpPr>
            <p:cNvPr id="34" name="椭圆 33"/>
            <p:cNvSpPr/>
            <p:nvPr/>
          </p:nvSpPr>
          <p:spPr>
            <a:xfrm>
              <a:off x="7416145" y="3190961"/>
              <a:ext cx="977007" cy="977007"/>
            </a:xfrm>
            <a:prstGeom prst="ellipse">
              <a:avLst/>
            </a:prstGeom>
            <a:solidFill>
              <a:srgbClr val="FFFFFF"/>
            </a:solidFill>
            <a:ln w="190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35"/>
            </a:p>
          </p:txBody>
        </p:sp>
        <p:sp>
          <p:nvSpPr>
            <p:cNvPr id="35" name="椭圆 34"/>
            <p:cNvSpPr/>
            <p:nvPr/>
          </p:nvSpPr>
          <p:spPr>
            <a:xfrm>
              <a:off x="7496536" y="3276191"/>
              <a:ext cx="840091" cy="840091"/>
            </a:xfrm>
            <a:prstGeom prst="ellipse">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36" name="文本框 9"/>
            <p:cNvSpPr txBox="1"/>
            <p:nvPr/>
          </p:nvSpPr>
          <p:spPr>
            <a:xfrm>
              <a:off x="7697345" y="3300479"/>
              <a:ext cx="455573" cy="748988"/>
            </a:xfrm>
            <a:prstGeom prst="rect">
              <a:avLst/>
            </a:prstGeom>
            <a:noFill/>
          </p:spPr>
          <p:txBody>
            <a:bodyPr wrap="none" rtlCol="0" anchor="ctr">
              <a:spAutoFit/>
            </a:bodyPr>
            <a:lstStyle/>
            <a:p>
              <a:pPr algn="ctr"/>
              <a:r>
                <a:rPr lang="en-US" altLang="zh-CN" sz="4265" dirty="0">
                  <a:solidFill>
                    <a:schemeClr val="bg1"/>
                  </a:solidFill>
                  <a:latin typeface="Impact" panose="020B0806030902050204" pitchFamily="34" charset="0"/>
                  <a:ea typeface="汉仪菱心体简" panose="02010609000101010101" pitchFamily="49" charset="-122"/>
                </a:rPr>
                <a:t>c</a:t>
              </a:r>
              <a:endParaRPr lang="zh-CN" altLang="en-US" sz="4265" dirty="0">
                <a:solidFill>
                  <a:schemeClr val="bg1"/>
                </a:solidFill>
                <a:latin typeface="Impact" panose="020B0806030902050204" pitchFamily="34" charset="0"/>
                <a:ea typeface="汉仪菱心体简" panose="02010609000101010101" pitchFamily="49" charset="-122"/>
              </a:endParaRPr>
            </a:p>
          </p:txBody>
        </p:sp>
      </p:grpSp>
      <p:grpSp>
        <p:nvGrpSpPr>
          <p:cNvPr id="37" name="组合 36"/>
          <p:cNvGrpSpPr/>
          <p:nvPr/>
        </p:nvGrpSpPr>
        <p:grpSpPr>
          <a:xfrm>
            <a:off x="6587989" y="5160369"/>
            <a:ext cx="977007" cy="977007"/>
            <a:chOff x="6587989" y="4755637"/>
            <a:chExt cx="977007" cy="977007"/>
          </a:xfrm>
        </p:grpSpPr>
        <p:sp>
          <p:nvSpPr>
            <p:cNvPr id="38" name="椭圆 37"/>
            <p:cNvSpPr/>
            <p:nvPr/>
          </p:nvSpPr>
          <p:spPr>
            <a:xfrm>
              <a:off x="6587989" y="4755637"/>
              <a:ext cx="977007" cy="977007"/>
            </a:xfrm>
            <a:prstGeom prst="ellipse">
              <a:avLst/>
            </a:prstGeom>
            <a:solidFill>
              <a:srgbClr val="FFFFFF"/>
            </a:solidFill>
            <a:ln w="190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35"/>
            </a:p>
          </p:txBody>
        </p:sp>
        <p:sp>
          <p:nvSpPr>
            <p:cNvPr id="39" name="椭圆 38"/>
            <p:cNvSpPr/>
            <p:nvPr/>
          </p:nvSpPr>
          <p:spPr>
            <a:xfrm>
              <a:off x="6652013" y="4824093"/>
              <a:ext cx="840091" cy="840091"/>
            </a:xfrm>
            <a:prstGeom prst="ellipse">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40" name="文本框 9"/>
            <p:cNvSpPr txBox="1"/>
            <p:nvPr/>
          </p:nvSpPr>
          <p:spPr>
            <a:xfrm>
              <a:off x="6836792" y="4848382"/>
              <a:ext cx="487634" cy="748988"/>
            </a:xfrm>
            <a:prstGeom prst="rect">
              <a:avLst/>
            </a:prstGeom>
            <a:noFill/>
          </p:spPr>
          <p:txBody>
            <a:bodyPr wrap="none" rtlCol="0" anchor="ctr">
              <a:spAutoFit/>
            </a:bodyPr>
            <a:lstStyle/>
            <a:p>
              <a:pPr algn="ctr"/>
              <a:r>
                <a:rPr lang="en-US" altLang="zh-CN" sz="4265" dirty="0">
                  <a:solidFill>
                    <a:srgbClr val="FDFDFD"/>
                  </a:solidFill>
                  <a:latin typeface="Impact" panose="020B0806030902050204" pitchFamily="34" charset="0"/>
                  <a:ea typeface="汉仪菱心体简" panose="02010609000101010101" pitchFamily="49" charset="-122"/>
                </a:rPr>
                <a:t>D</a:t>
              </a:r>
              <a:endParaRPr lang="zh-CN" altLang="en-US" sz="4265" dirty="0">
                <a:solidFill>
                  <a:srgbClr val="FDFDFD"/>
                </a:solidFill>
                <a:latin typeface="Impact" panose="020B0806030902050204" pitchFamily="34" charset="0"/>
                <a:ea typeface="汉仪菱心体简" panose="02010609000101010101" pitchFamily="49" charset="-122"/>
              </a:endParaRPr>
            </a:p>
          </p:txBody>
        </p:sp>
      </p:grpSp>
      <p:grpSp>
        <p:nvGrpSpPr>
          <p:cNvPr id="41" name="组合 40"/>
          <p:cNvGrpSpPr/>
          <p:nvPr/>
        </p:nvGrpSpPr>
        <p:grpSpPr>
          <a:xfrm>
            <a:off x="4504379" y="5160369"/>
            <a:ext cx="977007" cy="977007"/>
            <a:chOff x="4504379" y="4755637"/>
            <a:chExt cx="977007" cy="977007"/>
          </a:xfrm>
        </p:grpSpPr>
        <p:sp>
          <p:nvSpPr>
            <p:cNvPr id="42" name="椭圆 41"/>
            <p:cNvSpPr/>
            <p:nvPr/>
          </p:nvSpPr>
          <p:spPr>
            <a:xfrm>
              <a:off x="4504379" y="4755637"/>
              <a:ext cx="977007" cy="977007"/>
            </a:xfrm>
            <a:prstGeom prst="ellipse">
              <a:avLst/>
            </a:prstGeom>
            <a:solidFill>
              <a:srgbClr val="FFFFFF"/>
            </a:solidFill>
            <a:ln w="190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35"/>
            </a:p>
          </p:txBody>
        </p:sp>
        <p:sp>
          <p:nvSpPr>
            <p:cNvPr id="43" name="椭圆 42"/>
            <p:cNvSpPr/>
            <p:nvPr/>
          </p:nvSpPr>
          <p:spPr>
            <a:xfrm>
              <a:off x="4572836" y="4824093"/>
              <a:ext cx="840091" cy="840091"/>
            </a:xfrm>
            <a:prstGeom prst="ellipse">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44" name="文本框 9"/>
            <p:cNvSpPr txBox="1"/>
            <p:nvPr/>
          </p:nvSpPr>
          <p:spPr>
            <a:xfrm>
              <a:off x="4795287" y="4848382"/>
              <a:ext cx="412292" cy="748988"/>
            </a:xfrm>
            <a:prstGeom prst="rect">
              <a:avLst/>
            </a:prstGeom>
            <a:noFill/>
          </p:spPr>
          <p:txBody>
            <a:bodyPr wrap="none" rtlCol="0" anchor="ctr">
              <a:spAutoFit/>
            </a:bodyPr>
            <a:lstStyle/>
            <a:p>
              <a:pPr algn="ctr"/>
              <a:r>
                <a:rPr lang="en-US" altLang="zh-CN" sz="4265" dirty="0">
                  <a:solidFill>
                    <a:schemeClr val="bg1"/>
                  </a:solidFill>
                  <a:latin typeface="Impact" panose="020B0806030902050204" pitchFamily="34" charset="0"/>
                  <a:ea typeface="汉仪菱心体简" panose="02010609000101010101" pitchFamily="49" charset="-122"/>
                </a:rPr>
                <a:t>E</a:t>
              </a:r>
              <a:endParaRPr lang="zh-CN" altLang="en-US" sz="4265" dirty="0">
                <a:solidFill>
                  <a:schemeClr val="bg1"/>
                </a:solidFill>
                <a:latin typeface="Impact" panose="020B0806030902050204" pitchFamily="34" charset="0"/>
                <a:ea typeface="汉仪菱心体简" panose="02010609000101010101" pitchFamily="49" charset="-122"/>
              </a:endParaRPr>
            </a:p>
          </p:txBody>
        </p:sp>
      </p:grpSp>
      <p:grpSp>
        <p:nvGrpSpPr>
          <p:cNvPr id="45" name="组合 44"/>
          <p:cNvGrpSpPr/>
          <p:nvPr/>
        </p:nvGrpSpPr>
        <p:grpSpPr>
          <a:xfrm>
            <a:off x="3798850" y="3595693"/>
            <a:ext cx="977007" cy="977007"/>
            <a:chOff x="3798850" y="3190961"/>
            <a:chExt cx="977007" cy="977007"/>
          </a:xfrm>
        </p:grpSpPr>
        <p:sp>
          <p:nvSpPr>
            <p:cNvPr id="46" name="椭圆 45"/>
            <p:cNvSpPr/>
            <p:nvPr/>
          </p:nvSpPr>
          <p:spPr>
            <a:xfrm>
              <a:off x="3798850" y="3190961"/>
              <a:ext cx="977007" cy="977007"/>
            </a:xfrm>
            <a:prstGeom prst="ellipse">
              <a:avLst/>
            </a:prstGeom>
            <a:solidFill>
              <a:srgbClr val="FFFFFF"/>
            </a:solidFill>
            <a:ln w="190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35"/>
            </a:p>
          </p:txBody>
        </p:sp>
        <p:sp>
          <p:nvSpPr>
            <p:cNvPr id="47" name="椭圆 46"/>
            <p:cNvSpPr/>
            <p:nvPr/>
          </p:nvSpPr>
          <p:spPr>
            <a:xfrm>
              <a:off x="3867307" y="3259416"/>
              <a:ext cx="840091" cy="840091"/>
            </a:xfrm>
            <a:prstGeom prst="ellipse">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48" name="文本框 9"/>
            <p:cNvSpPr txBox="1"/>
            <p:nvPr/>
          </p:nvSpPr>
          <p:spPr>
            <a:xfrm>
              <a:off x="4094567" y="3283704"/>
              <a:ext cx="402674" cy="748988"/>
            </a:xfrm>
            <a:prstGeom prst="rect">
              <a:avLst/>
            </a:prstGeom>
            <a:noFill/>
          </p:spPr>
          <p:txBody>
            <a:bodyPr wrap="none" rtlCol="0" anchor="ctr">
              <a:spAutoFit/>
            </a:bodyPr>
            <a:lstStyle/>
            <a:p>
              <a:pPr algn="ctr"/>
              <a:r>
                <a:rPr lang="en-US" altLang="zh-CN" sz="4265" dirty="0">
                  <a:solidFill>
                    <a:srgbClr val="FDFDFD"/>
                  </a:solidFill>
                  <a:latin typeface="Impact" panose="020B0806030902050204" pitchFamily="34" charset="0"/>
                  <a:ea typeface="汉仪菱心体简" panose="02010609000101010101" pitchFamily="49" charset="-122"/>
                </a:rPr>
                <a:t>F</a:t>
              </a:r>
              <a:endParaRPr lang="zh-CN" altLang="en-US" sz="4265" dirty="0">
                <a:solidFill>
                  <a:srgbClr val="FDFDFD"/>
                </a:solidFill>
                <a:latin typeface="Impact" panose="020B0806030902050204" pitchFamily="34" charset="0"/>
                <a:ea typeface="汉仪菱心体简" panose="02010609000101010101" pitchFamily="49" charset="-122"/>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p:cTn id="13" dur="500" fill="hold"/>
                                        <p:tgtEl>
                                          <p:spTgt spid="24"/>
                                        </p:tgtEl>
                                        <p:attrNameLst>
                                          <p:attrName>ppt_w</p:attrName>
                                        </p:attrNameLst>
                                      </p:cBhvr>
                                      <p:tavLst>
                                        <p:tav tm="0">
                                          <p:val>
                                            <p:fltVal val="0"/>
                                          </p:val>
                                        </p:tav>
                                        <p:tav tm="100000">
                                          <p:val>
                                            <p:strVal val="#ppt_w"/>
                                          </p:val>
                                        </p:tav>
                                      </p:tavLst>
                                    </p:anim>
                                    <p:anim calcmode="lin" valueType="num">
                                      <p:cBhvr>
                                        <p:cTn id="14" dur="500" fill="hold"/>
                                        <p:tgtEl>
                                          <p:spTgt spid="24"/>
                                        </p:tgtEl>
                                        <p:attrNameLst>
                                          <p:attrName>ppt_h</p:attrName>
                                        </p:attrNameLst>
                                      </p:cBhvr>
                                      <p:tavLst>
                                        <p:tav tm="0">
                                          <p:val>
                                            <p:fltVal val="0"/>
                                          </p:val>
                                        </p:tav>
                                        <p:tav tm="100000">
                                          <p:val>
                                            <p:strVal val="#ppt_h"/>
                                          </p:val>
                                        </p:tav>
                                      </p:tavLst>
                                    </p:anim>
                                    <p:animEffect transition="in" filter="fade">
                                      <p:cBhvr>
                                        <p:cTn id="15" dur="500"/>
                                        <p:tgtEl>
                                          <p:spTgt spid="24"/>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p:cTn id="19" dur="500" fill="hold"/>
                                        <p:tgtEl>
                                          <p:spTgt spid="25"/>
                                        </p:tgtEl>
                                        <p:attrNameLst>
                                          <p:attrName>ppt_w</p:attrName>
                                        </p:attrNameLst>
                                      </p:cBhvr>
                                      <p:tavLst>
                                        <p:tav tm="0">
                                          <p:val>
                                            <p:fltVal val="0"/>
                                          </p:val>
                                        </p:tav>
                                        <p:tav tm="100000">
                                          <p:val>
                                            <p:strVal val="#ppt_w"/>
                                          </p:val>
                                        </p:tav>
                                      </p:tavLst>
                                    </p:anim>
                                    <p:anim calcmode="lin" valueType="num">
                                      <p:cBhvr>
                                        <p:cTn id="20" dur="500" fill="hold"/>
                                        <p:tgtEl>
                                          <p:spTgt spid="25"/>
                                        </p:tgtEl>
                                        <p:attrNameLst>
                                          <p:attrName>ppt_h</p:attrName>
                                        </p:attrNameLst>
                                      </p:cBhvr>
                                      <p:tavLst>
                                        <p:tav tm="0">
                                          <p:val>
                                            <p:fltVal val="0"/>
                                          </p:val>
                                        </p:tav>
                                        <p:tav tm="100000">
                                          <p:val>
                                            <p:strVal val="#ppt_h"/>
                                          </p:val>
                                        </p:tav>
                                      </p:tavLst>
                                    </p:anim>
                                    <p:animEffect transition="in" filter="fade">
                                      <p:cBhvr>
                                        <p:cTn id="21" dur="500"/>
                                        <p:tgtEl>
                                          <p:spTgt spid="25"/>
                                        </p:tgtEl>
                                      </p:cBhvr>
                                    </p:animEffect>
                                  </p:childTnLst>
                                </p:cTn>
                              </p:par>
                              <p:par>
                                <p:cTn id="22" presetID="53" presetClass="entr" presetSubtype="16" fill="hold" nodeType="withEffect">
                                  <p:stCondLst>
                                    <p:cond delay="250"/>
                                  </p:stCondLst>
                                  <p:childTnLst>
                                    <p:set>
                                      <p:cBhvr>
                                        <p:cTn id="23" dur="1" fill="hold">
                                          <p:stCondLst>
                                            <p:cond delay="0"/>
                                          </p:stCondLst>
                                        </p:cTn>
                                        <p:tgtEl>
                                          <p:spTgt spid="29"/>
                                        </p:tgtEl>
                                        <p:attrNameLst>
                                          <p:attrName>style.visibility</p:attrName>
                                        </p:attrNameLst>
                                      </p:cBhvr>
                                      <p:to>
                                        <p:strVal val="visible"/>
                                      </p:to>
                                    </p:set>
                                    <p:anim calcmode="lin" valueType="num">
                                      <p:cBhvr>
                                        <p:cTn id="24" dur="500" fill="hold"/>
                                        <p:tgtEl>
                                          <p:spTgt spid="29"/>
                                        </p:tgtEl>
                                        <p:attrNameLst>
                                          <p:attrName>ppt_w</p:attrName>
                                        </p:attrNameLst>
                                      </p:cBhvr>
                                      <p:tavLst>
                                        <p:tav tm="0">
                                          <p:val>
                                            <p:fltVal val="0"/>
                                          </p:val>
                                        </p:tav>
                                        <p:tav tm="100000">
                                          <p:val>
                                            <p:strVal val="#ppt_w"/>
                                          </p:val>
                                        </p:tav>
                                      </p:tavLst>
                                    </p:anim>
                                    <p:anim calcmode="lin" valueType="num">
                                      <p:cBhvr>
                                        <p:cTn id="25" dur="500" fill="hold"/>
                                        <p:tgtEl>
                                          <p:spTgt spid="29"/>
                                        </p:tgtEl>
                                        <p:attrNameLst>
                                          <p:attrName>ppt_h</p:attrName>
                                        </p:attrNameLst>
                                      </p:cBhvr>
                                      <p:tavLst>
                                        <p:tav tm="0">
                                          <p:val>
                                            <p:fltVal val="0"/>
                                          </p:val>
                                        </p:tav>
                                        <p:tav tm="100000">
                                          <p:val>
                                            <p:strVal val="#ppt_h"/>
                                          </p:val>
                                        </p:tav>
                                      </p:tavLst>
                                    </p:anim>
                                    <p:animEffect transition="in" filter="fade">
                                      <p:cBhvr>
                                        <p:cTn id="26" dur="500"/>
                                        <p:tgtEl>
                                          <p:spTgt spid="29"/>
                                        </p:tgtEl>
                                      </p:cBhvr>
                                    </p:animEffect>
                                  </p:childTnLst>
                                </p:cTn>
                              </p:par>
                              <p:par>
                                <p:cTn id="27" presetID="53" presetClass="entr" presetSubtype="16" fill="hold" nodeType="withEffect">
                                  <p:stCondLst>
                                    <p:cond delay="500"/>
                                  </p:stCondLst>
                                  <p:childTnLst>
                                    <p:set>
                                      <p:cBhvr>
                                        <p:cTn id="28" dur="1" fill="hold">
                                          <p:stCondLst>
                                            <p:cond delay="0"/>
                                          </p:stCondLst>
                                        </p:cTn>
                                        <p:tgtEl>
                                          <p:spTgt spid="33"/>
                                        </p:tgtEl>
                                        <p:attrNameLst>
                                          <p:attrName>style.visibility</p:attrName>
                                        </p:attrNameLst>
                                      </p:cBhvr>
                                      <p:to>
                                        <p:strVal val="visible"/>
                                      </p:to>
                                    </p:set>
                                    <p:anim calcmode="lin" valueType="num">
                                      <p:cBhvr>
                                        <p:cTn id="29" dur="500" fill="hold"/>
                                        <p:tgtEl>
                                          <p:spTgt spid="33"/>
                                        </p:tgtEl>
                                        <p:attrNameLst>
                                          <p:attrName>ppt_w</p:attrName>
                                        </p:attrNameLst>
                                      </p:cBhvr>
                                      <p:tavLst>
                                        <p:tav tm="0">
                                          <p:val>
                                            <p:fltVal val="0"/>
                                          </p:val>
                                        </p:tav>
                                        <p:tav tm="100000">
                                          <p:val>
                                            <p:strVal val="#ppt_w"/>
                                          </p:val>
                                        </p:tav>
                                      </p:tavLst>
                                    </p:anim>
                                    <p:anim calcmode="lin" valueType="num">
                                      <p:cBhvr>
                                        <p:cTn id="30" dur="500" fill="hold"/>
                                        <p:tgtEl>
                                          <p:spTgt spid="33"/>
                                        </p:tgtEl>
                                        <p:attrNameLst>
                                          <p:attrName>ppt_h</p:attrName>
                                        </p:attrNameLst>
                                      </p:cBhvr>
                                      <p:tavLst>
                                        <p:tav tm="0">
                                          <p:val>
                                            <p:fltVal val="0"/>
                                          </p:val>
                                        </p:tav>
                                        <p:tav tm="100000">
                                          <p:val>
                                            <p:strVal val="#ppt_h"/>
                                          </p:val>
                                        </p:tav>
                                      </p:tavLst>
                                    </p:anim>
                                    <p:animEffect transition="in" filter="fade">
                                      <p:cBhvr>
                                        <p:cTn id="31" dur="500"/>
                                        <p:tgtEl>
                                          <p:spTgt spid="33"/>
                                        </p:tgtEl>
                                      </p:cBhvr>
                                    </p:animEffect>
                                  </p:childTnLst>
                                </p:cTn>
                              </p:par>
                              <p:par>
                                <p:cTn id="32" presetID="53" presetClass="entr" presetSubtype="16" fill="hold" nodeType="withEffect">
                                  <p:stCondLst>
                                    <p:cond delay="750"/>
                                  </p:stCondLst>
                                  <p:childTnLst>
                                    <p:set>
                                      <p:cBhvr>
                                        <p:cTn id="33" dur="1" fill="hold">
                                          <p:stCondLst>
                                            <p:cond delay="0"/>
                                          </p:stCondLst>
                                        </p:cTn>
                                        <p:tgtEl>
                                          <p:spTgt spid="37"/>
                                        </p:tgtEl>
                                        <p:attrNameLst>
                                          <p:attrName>style.visibility</p:attrName>
                                        </p:attrNameLst>
                                      </p:cBhvr>
                                      <p:to>
                                        <p:strVal val="visible"/>
                                      </p:to>
                                    </p:set>
                                    <p:anim calcmode="lin" valueType="num">
                                      <p:cBhvr>
                                        <p:cTn id="34" dur="500" fill="hold"/>
                                        <p:tgtEl>
                                          <p:spTgt spid="37"/>
                                        </p:tgtEl>
                                        <p:attrNameLst>
                                          <p:attrName>ppt_w</p:attrName>
                                        </p:attrNameLst>
                                      </p:cBhvr>
                                      <p:tavLst>
                                        <p:tav tm="0">
                                          <p:val>
                                            <p:fltVal val="0"/>
                                          </p:val>
                                        </p:tav>
                                        <p:tav tm="100000">
                                          <p:val>
                                            <p:strVal val="#ppt_w"/>
                                          </p:val>
                                        </p:tav>
                                      </p:tavLst>
                                    </p:anim>
                                    <p:anim calcmode="lin" valueType="num">
                                      <p:cBhvr>
                                        <p:cTn id="35" dur="500" fill="hold"/>
                                        <p:tgtEl>
                                          <p:spTgt spid="37"/>
                                        </p:tgtEl>
                                        <p:attrNameLst>
                                          <p:attrName>ppt_h</p:attrName>
                                        </p:attrNameLst>
                                      </p:cBhvr>
                                      <p:tavLst>
                                        <p:tav tm="0">
                                          <p:val>
                                            <p:fltVal val="0"/>
                                          </p:val>
                                        </p:tav>
                                        <p:tav tm="100000">
                                          <p:val>
                                            <p:strVal val="#ppt_h"/>
                                          </p:val>
                                        </p:tav>
                                      </p:tavLst>
                                    </p:anim>
                                    <p:animEffect transition="in" filter="fade">
                                      <p:cBhvr>
                                        <p:cTn id="36" dur="500"/>
                                        <p:tgtEl>
                                          <p:spTgt spid="37"/>
                                        </p:tgtEl>
                                      </p:cBhvr>
                                    </p:animEffect>
                                  </p:childTnLst>
                                </p:cTn>
                              </p:par>
                              <p:par>
                                <p:cTn id="37" presetID="53" presetClass="entr" presetSubtype="16" fill="hold" nodeType="withEffect">
                                  <p:stCondLst>
                                    <p:cond delay="1000"/>
                                  </p:stCondLst>
                                  <p:childTnLst>
                                    <p:set>
                                      <p:cBhvr>
                                        <p:cTn id="38" dur="1" fill="hold">
                                          <p:stCondLst>
                                            <p:cond delay="0"/>
                                          </p:stCondLst>
                                        </p:cTn>
                                        <p:tgtEl>
                                          <p:spTgt spid="41"/>
                                        </p:tgtEl>
                                        <p:attrNameLst>
                                          <p:attrName>style.visibility</p:attrName>
                                        </p:attrNameLst>
                                      </p:cBhvr>
                                      <p:to>
                                        <p:strVal val="visible"/>
                                      </p:to>
                                    </p:set>
                                    <p:anim calcmode="lin" valueType="num">
                                      <p:cBhvr>
                                        <p:cTn id="39" dur="500" fill="hold"/>
                                        <p:tgtEl>
                                          <p:spTgt spid="41"/>
                                        </p:tgtEl>
                                        <p:attrNameLst>
                                          <p:attrName>ppt_w</p:attrName>
                                        </p:attrNameLst>
                                      </p:cBhvr>
                                      <p:tavLst>
                                        <p:tav tm="0">
                                          <p:val>
                                            <p:fltVal val="0"/>
                                          </p:val>
                                        </p:tav>
                                        <p:tav tm="100000">
                                          <p:val>
                                            <p:strVal val="#ppt_w"/>
                                          </p:val>
                                        </p:tav>
                                      </p:tavLst>
                                    </p:anim>
                                    <p:anim calcmode="lin" valueType="num">
                                      <p:cBhvr>
                                        <p:cTn id="40" dur="500" fill="hold"/>
                                        <p:tgtEl>
                                          <p:spTgt spid="41"/>
                                        </p:tgtEl>
                                        <p:attrNameLst>
                                          <p:attrName>ppt_h</p:attrName>
                                        </p:attrNameLst>
                                      </p:cBhvr>
                                      <p:tavLst>
                                        <p:tav tm="0">
                                          <p:val>
                                            <p:fltVal val="0"/>
                                          </p:val>
                                        </p:tav>
                                        <p:tav tm="100000">
                                          <p:val>
                                            <p:strVal val="#ppt_h"/>
                                          </p:val>
                                        </p:tav>
                                      </p:tavLst>
                                    </p:anim>
                                    <p:animEffect transition="in" filter="fade">
                                      <p:cBhvr>
                                        <p:cTn id="41" dur="500"/>
                                        <p:tgtEl>
                                          <p:spTgt spid="41"/>
                                        </p:tgtEl>
                                      </p:cBhvr>
                                    </p:animEffect>
                                  </p:childTnLst>
                                </p:cTn>
                              </p:par>
                              <p:par>
                                <p:cTn id="42" presetID="53" presetClass="entr" presetSubtype="16" fill="hold" nodeType="withEffect">
                                  <p:stCondLst>
                                    <p:cond delay="1250"/>
                                  </p:stCondLst>
                                  <p:childTnLst>
                                    <p:set>
                                      <p:cBhvr>
                                        <p:cTn id="43" dur="1" fill="hold">
                                          <p:stCondLst>
                                            <p:cond delay="0"/>
                                          </p:stCondLst>
                                        </p:cTn>
                                        <p:tgtEl>
                                          <p:spTgt spid="45"/>
                                        </p:tgtEl>
                                        <p:attrNameLst>
                                          <p:attrName>style.visibility</p:attrName>
                                        </p:attrNameLst>
                                      </p:cBhvr>
                                      <p:to>
                                        <p:strVal val="visible"/>
                                      </p:to>
                                    </p:set>
                                    <p:anim calcmode="lin" valueType="num">
                                      <p:cBhvr>
                                        <p:cTn id="44" dur="500" fill="hold"/>
                                        <p:tgtEl>
                                          <p:spTgt spid="45"/>
                                        </p:tgtEl>
                                        <p:attrNameLst>
                                          <p:attrName>ppt_w</p:attrName>
                                        </p:attrNameLst>
                                      </p:cBhvr>
                                      <p:tavLst>
                                        <p:tav tm="0">
                                          <p:val>
                                            <p:fltVal val="0"/>
                                          </p:val>
                                        </p:tav>
                                        <p:tav tm="100000">
                                          <p:val>
                                            <p:strVal val="#ppt_w"/>
                                          </p:val>
                                        </p:tav>
                                      </p:tavLst>
                                    </p:anim>
                                    <p:anim calcmode="lin" valueType="num">
                                      <p:cBhvr>
                                        <p:cTn id="45" dur="500" fill="hold"/>
                                        <p:tgtEl>
                                          <p:spTgt spid="45"/>
                                        </p:tgtEl>
                                        <p:attrNameLst>
                                          <p:attrName>ppt_h</p:attrName>
                                        </p:attrNameLst>
                                      </p:cBhvr>
                                      <p:tavLst>
                                        <p:tav tm="0">
                                          <p:val>
                                            <p:fltVal val="0"/>
                                          </p:val>
                                        </p:tav>
                                        <p:tav tm="100000">
                                          <p:val>
                                            <p:strVal val="#ppt_h"/>
                                          </p:val>
                                        </p:tav>
                                      </p:tavLst>
                                    </p:anim>
                                    <p:animEffect transition="in" filter="fade">
                                      <p:cBhvr>
                                        <p:cTn id="46" dur="500"/>
                                        <p:tgtEl>
                                          <p:spTgt spid="45"/>
                                        </p:tgtEl>
                                      </p:cBhvr>
                                    </p:animEffect>
                                  </p:childTnLst>
                                </p:cTn>
                              </p:par>
                            </p:childTnLst>
                          </p:cTn>
                        </p:par>
                        <p:par>
                          <p:cTn id="47" fill="hold">
                            <p:stCondLst>
                              <p:cond delay="1500"/>
                            </p:stCondLst>
                            <p:childTnLst>
                              <p:par>
                                <p:cTn id="48" presetID="22" presetClass="entr" presetSubtype="8" fill="hold" grpId="0" nodeType="after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wipe(left)">
                                      <p:cBhvr>
                                        <p:cTn id="50" dur="500"/>
                                        <p:tgtEl>
                                          <p:spTgt spid="9"/>
                                        </p:tgtEl>
                                      </p:cBhvr>
                                    </p:animEffect>
                                  </p:childTnLst>
                                </p:cTn>
                              </p:par>
                              <p:par>
                                <p:cTn id="51" presetID="22" presetClass="entr" presetSubtype="8" fill="hold" grpId="0" nodeType="with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wipe(left)">
                                      <p:cBhvr>
                                        <p:cTn id="53" dur="500"/>
                                        <p:tgtEl>
                                          <p:spTgt spid="8"/>
                                        </p:tgtEl>
                                      </p:cBhvr>
                                    </p:animEffect>
                                  </p:childTnLst>
                                </p:cTn>
                              </p:par>
                              <p:par>
                                <p:cTn id="54" presetID="22" presetClass="entr" presetSubtype="8" fill="hold" grpId="0" nodeType="with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wipe(left)">
                                      <p:cBhvr>
                                        <p:cTn id="56" dur="500"/>
                                        <p:tgtEl>
                                          <p:spTgt spid="13"/>
                                        </p:tgtEl>
                                      </p:cBhvr>
                                    </p:animEffect>
                                  </p:childTnLst>
                                </p:cTn>
                              </p:par>
                              <p:par>
                                <p:cTn id="57" presetID="22" presetClass="entr" presetSubtype="8" fill="hold" grpId="0" nodeType="with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wipe(left)">
                                      <p:cBhvr>
                                        <p:cTn id="59" dur="500"/>
                                        <p:tgtEl>
                                          <p:spTgt spid="12"/>
                                        </p:tgtEl>
                                      </p:cBhvr>
                                    </p:animEffect>
                                  </p:childTnLst>
                                </p:cTn>
                              </p:par>
                              <p:par>
                                <p:cTn id="60" presetID="22" presetClass="entr" presetSubtype="8" fill="hold" grpId="0" nodeType="with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wipe(left)">
                                      <p:cBhvr>
                                        <p:cTn id="62" dur="500"/>
                                        <p:tgtEl>
                                          <p:spTgt spid="15"/>
                                        </p:tgtEl>
                                      </p:cBhvr>
                                    </p:animEffect>
                                  </p:childTnLst>
                                </p:cTn>
                              </p:par>
                              <p:par>
                                <p:cTn id="63" presetID="22" presetClass="entr" presetSubtype="8" fill="hold" grpId="0" nodeType="withEffect">
                                  <p:stCondLst>
                                    <p:cond delay="0"/>
                                  </p:stCondLst>
                                  <p:childTnLst>
                                    <p:set>
                                      <p:cBhvr>
                                        <p:cTn id="64" dur="1" fill="hold">
                                          <p:stCondLst>
                                            <p:cond delay="0"/>
                                          </p:stCondLst>
                                        </p:cTn>
                                        <p:tgtEl>
                                          <p:spTgt spid="14"/>
                                        </p:tgtEl>
                                        <p:attrNameLst>
                                          <p:attrName>style.visibility</p:attrName>
                                        </p:attrNameLst>
                                      </p:cBhvr>
                                      <p:to>
                                        <p:strVal val="visible"/>
                                      </p:to>
                                    </p:set>
                                    <p:animEffect transition="in" filter="wipe(left)">
                                      <p:cBhvr>
                                        <p:cTn id="65" dur="500"/>
                                        <p:tgtEl>
                                          <p:spTgt spid="14"/>
                                        </p:tgtEl>
                                      </p:cBhvr>
                                    </p:animEffect>
                                  </p:childTnLst>
                                </p:cTn>
                              </p:par>
                              <p:par>
                                <p:cTn id="66" presetID="22" presetClass="entr" presetSubtype="2" fill="hold" grpId="0" nodeType="withEffect">
                                  <p:stCondLst>
                                    <p:cond delay="0"/>
                                  </p:stCondLst>
                                  <p:childTnLst>
                                    <p:set>
                                      <p:cBhvr>
                                        <p:cTn id="67" dur="1" fill="hold">
                                          <p:stCondLst>
                                            <p:cond delay="0"/>
                                          </p:stCondLst>
                                        </p:cTn>
                                        <p:tgtEl>
                                          <p:spTgt spid="17"/>
                                        </p:tgtEl>
                                        <p:attrNameLst>
                                          <p:attrName>style.visibility</p:attrName>
                                        </p:attrNameLst>
                                      </p:cBhvr>
                                      <p:to>
                                        <p:strVal val="visible"/>
                                      </p:to>
                                    </p:set>
                                    <p:animEffect transition="in" filter="wipe(right)">
                                      <p:cBhvr>
                                        <p:cTn id="68" dur="500"/>
                                        <p:tgtEl>
                                          <p:spTgt spid="17"/>
                                        </p:tgtEl>
                                      </p:cBhvr>
                                    </p:animEffect>
                                  </p:childTnLst>
                                </p:cTn>
                              </p:par>
                              <p:par>
                                <p:cTn id="69" presetID="22" presetClass="entr" presetSubtype="2" fill="hold" grpId="0" nodeType="withEffect">
                                  <p:stCondLst>
                                    <p:cond delay="0"/>
                                  </p:stCondLst>
                                  <p:childTnLst>
                                    <p:set>
                                      <p:cBhvr>
                                        <p:cTn id="70" dur="1" fill="hold">
                                          <p:stCondLst>
                                            <p:cond delay="0"/>
                                          </p:stCondLst>
                                        </p:cTn>
                                        <p:tgtEl>
                                          <p:spTgt spid="16"/>
                                        </p:tgtEl>
                                        <p:attrNameLst>
                                          <p:attrName>style.visibility</p:attrName>
                                        </p:attrNameLst>
                                      </p:cBhvr>
                                      <p:to>
                                        <p:strVal val="visible"/>
                                      </p:to>
                                    </p:set>
                                    <p:animEffect transition="in" filter="wipe(right)">
                                      <p:cBhvr>
                                        <p:cTn id="71" dur="500"/>
                                        <p:tgtEl>
                                          <p:spTgt spid="16"/>
                                        </p:tgtEl>
                                      </p:cBhvr>
                                    </p:animEffect>
                                  </p:childTnLst>
                                </p:cTn>
                              </p:par>
                              <p:par>
                                <p:cTn id="72" presetID="22" presetClass="entr" presetSubtype="2" fill="hold" grpId="0" nodeType="withEffect">
                                  <p:stCondLst>
                                    <p:cond delay="0"/>
                                  </p:stCondLst>
                                  <p:childTnLst>
                                    <p:set>
                                      <p:cBhvr>
                                        <p:cTn id="73" dur="1" fill="hold">
                                          <p:stCondLst>
                                            <p:cond delay="0"/>
                                          </p:stCondLst>
                                        </p:cTn>
                                        <p:tgtEl>
                                          <p:spTgt spid="20"/>
                                        </p:tgtEl>
                                        <p:attrNameLst>
                                          <p:attrName>style.visibility</p:attrName>
                                        </p:attrNameLst>
                                      </p:cBhvr>
                                      <p:to>
                                        <p:strVal val="visible"/>
                                      </p:to>
                                    </p:set>
                                    <p:animEffect transition="in" filter="wipe(right)">
                                      <p:cBhvr>
                                        <p:cTn id="74" dur="500"/>
                                        <p:tgtEl>
                                          <p:spTgt spid="20"/>
                                        </p:tgtEl>
                                      </p:cBhvr>
                                    </p:animEffect>
                                  </p:childTnLst>
                                </p:cTn>
                              </p:par>
                              <p:par>
                                <p:cTn id="75" presetID="22" presetClass="entr" presetSubtype="2" fill="hold" grpId="0" nodeType="withEffect">
                                  <p:stCondLst>
                                    <p:cond delay="0"/>
                                  </p:stCondLst>
                                  <p:childTnLst>
                                    <p:set>
                                      <p:cBhvr>
                                        <p:cTn id="76" dur="1" fill="hold">
                                          <p:stCondLst>
                                            <p:cond delay="0"/>
                                          </p:stCondLst>
                                        </p:cTn>
                                        <p:tgtEl>
                                          <p:spTgt spid="18"/>
                                        </p:tgtEl>
                                        <p:attrNameLst>
                                          <p:attrName>style.visibility</p:attrName>
                                        </p:attrNameLst>
                                      </p:cBhvr>
                                      <p:to>
                                        <p:strVal val="visible"/>
                                      </p:to>
                                    </p:set>
                                    <p:animEffect transition="in" filter="wipe(right)">
                                      <p:cBhvr>
                                        <p:cTn id="77" dur="500"/>
                                        <p:tgtEl>
                                          <p:spTgt spid="18"/>
                                        </p:tgtEl>
                                      </p:cBhvr>
                                    </p:animEffect>
                                  </p:childTnLst>
                                </p:cTn>
                              </p:par>
                              <p:par>
                                <p:cTn id="78" presetID="22" presetClass="entr" presetSubtype="2" fill="hold" grpId="0" nodeType="withEffect">
                                  <p:stCondLst>
                                    <p:cond delay="0"/>
                                  </p:stCondLst>
                                  <p:childTnLst>
                                    <p:set>
                                      <p:cBhvr>
                                        <p:cTn id="79" dur="1" fill="hold">
                                          <p:stCondLst>
                                            <p:cond delay="0"/>
                                          </p:stCondLst>
                                        </p:cTn>
                                        <p:tgtEl>
                                          <p:spTgt spid="23"/>
                                        </p:tgtEl>
                                        <p:attrNameLst>
                                          <p:attrName>style.visibility</p:attrName>
                                        </p:attrNameLst>
                                      </p:cBhvr>
                                      <p:to>
                                        <p:strVal val="visible"/>
                                      </p:to>
                                    </p:set>
                                    <p:animEffect transition="in" filter="wipe(right)">
                                      <p:cBhvr>
                                        <p:cTn id="80" dur="500"/>
                                        <p:tgtEl>
                                          <p:spTgt spid="23"/>
                                        </p:tgtEl>
                                      </p:cBhvr>
                                    </p:animEffect>
                                  </p:childTnLst>
                                </p:cTn>
                              </p:par>
                              <p:par>
                                <p:cTn id="81" presetID="22" presetClass="entr" presetSubtype="2" fill="hold" grpId="0" nodeType="withEffect">
                                  <p:stCondLst>
                                    <p:cond delay="0"/>
                                  </p:stCondLst>
                                  <p:childTnLst>
                                    <p:set>
                                      <p:cBhvr>
                                        <p:cTn id="82" dur="1" fill="hold">
                                          <p:stCondLst>
                                            <p:cond delay="0"/>
                                          </p:stCondLst>
                                        </p:cTn>
                                        <p:tgtEl>
                                          <p:spTgt spid="22"/>
                                        </p:tgtEl>
                                        <p:attrNameLst>
                                          <p:attrName>style.visibility</p:attrName>
                                        </p:attrNameLst>
                                      </p:cBhvr>
                                      <p:to>
                                        <p:strVal val="visible"/>
                                      </p:to>
                                    </p:set>
                                    <p:animEffect transition="in" filter="wipe(right)">
                                      <p:cBhvr>
                                        <p:cTn id="8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p:bldP spid="12" grpId="0"/>
      <p:bldP spid="13" grpId="0"/>
      <p:bldP spid="14" grpId="0"/>
      <p:bldP spid="15" grpId="0"/>
      <p:bldP spid="16" grpId="0"/>
      <p:bldP spid="17" grpId="0"/>
      <p:bldP spid="18" grpId="0"/>
      <p:bldP spid="20" grpId="0"/>
      <p:bldP spid="22" grpId="0"/>
      <p:bldP spid="23" grpId="0"/>
      <p:bldP spid="2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descr="预览图_千图网_编号35731034"/>
          <p:cNvPicPr>
            <a:picLocks noChangeAspect="1"/>
          </p:cNvPicPr>
          <p:nvPr/>
        </p:nvPicPr>
        <p:blipFill>
          <a:blip r:embed="rId2"/>
          <a:srcRect b="57414"/>
          <a:stretch>
            <a:fillRect/>
          </a:stretch>
        </p:blipFill>
        <p:spPr>
          <a:xfrm>
            <a:off x="-18415" y="-46990"/>
            <a:ext cx="12210415" cy="6951980"/>
          </a:xfrm>
          <a:prstGeom prst="rect">
            <a:avLst/>
          </a:prstGeom>
        </p:spPr>
      </p:pic>
      <p:pic>
        <p:nvPicPr>
          <p:cNvPr id="9" name="图片 8"/>
          <p:cNvPicPr>
            <a:picLocks noChangeAspect="1"/>
          </p:cNvPicPr>
          <p:nvPr/>
        </p:nvPicPr>
        <p:blipFill rotWithShape="1">
          <a:blip r:embed="rId3">
            <a:extLst>
              <a:ext uri="{28A0092B-C50C-407E-A947-70E740481C1C}">
                <a14:useLocalDpi xmlns:a14="http://schemas.microsoft.com/office/drawing/2010/main" val="0"/>
              </a:ext>
            </a:extLst>
          </a:blip>
          <a:srcRect t="19240" r="86092"/>
          <a:stretch>
            <a:fillRect/>
          </a:stretch>
        </p:blipFill>
        <p:spPr>
          <a:xfrm>
            <a:off x="2173932" y="2767674"/>
            <a:ext cx="1247813" cy="2855616"/>
          </a:xfrm>
          <a:prstGeom prst="rect">
            <a:avLst/>
          </a:prstGeom>
        </p:spPr>
      </p:pic>
      <p:pic>
        <p:nvPicPr>
          <p:cNvPr id="15" name="图片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52167" y="603185"/>
            <a:ext cx="4311900" cy="2483654"/>
          </a:xfrm>
          <a:prstGeom prst="rect">
            <a:avLst/>
          </a:prstGeom>
        </p:spPr>
      </p:pic>
      <p:pic>
        <p:nvPicPr>
          <p:cNvPr id="7"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4195482"/>
            <a:ext cx="12349503" cy="2687833"/>
          </a:xfrm>
          <a:prstGeom prst="rect">
            <a:avLst/>
          </a:prstGeom>
        </p:spPr>
      </p:pic>
      <p:sp>
        <p:nvSpPr>
          <p:cNvPr id="17" name="矩形 16"/>
          <p:cNvSpPr/>
          <p:nvPr/>
        </p:nvSpPr>
        <p:spPr>
          <a:xfrm>
            <a:off x="5970489" y="3179819"/>
            <a:ext cx="3275256" cy="1015663"/>
          </a:xfrm>
          <a:prstGeom prst="rect">
            <a:avLst/>
          </a:prstGeom>
        </p:spPr>
        <p:txBody>
          <a:bodyPr wrap="none">
            <a:spAutoFit/>
          </a:bodyPr>
          <a:lstStyle/>
          <a:p>
            <a:r>
              <a:rPr lang="zh-CN" altLang="en-US" sz="6000" b="1" dirty="0" smtClean="0">
                <a:solidFill>
                  <a:srgbClr val="48B718"/>
                </a:solidFill>
                <a:latin typeface="幼圆" panose="02010509060101010101" pitchFamily="49" charset="-122"/>
                <a:ea typeface="幼圆" panose="02010509060101010101" pitchFamily="49" charset="-122"/>
              </a:rPr>
              <a:t>教学分析</a:t>
            </a:r>
            <a:endParaRPr lang="en-US" altLang="zh-CN" sz="6000" b="1" dirty="0">
              <a:solidFill>
                <a:srgbClr val="48B718"/>
              </a:solidFill>
              <a:latin typeface="幼圆" panose="02010509060101010101" pitchFamily="49" charset="-122"/>
              <a:ea typeface="幼圆" panose="02010509060101010101" pitchFamily="49" charset="-122"/>
            </a:endParaRPr>
          </a:p>
        </p:txBody>
      </p:sp>
      <p:grpSp>
        <p:nvGrpSpPr>
          <p:cNvPr id="2" name="组合 1"/>
          <p:cNvGrpSpPr/>
          <p:nvPr/>
        </p:nvGrpSpPr>
        <p:grpSpPr>
          <a:xfrm>
            <a:off x="1319364" y="764846"/>
            <a:ext cx="2956947" cy="2602111"/>
            <a:chOff x="1319364" y="764846"/>
            <a:chExt cx="2956947" cy="2602111"/>
          </a:xfrm>
        </p:grpSpPr>
        <p:pic>
          <p:nvPicPr>
            <p:cNvPr id="14" name="图片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19364" y="764846"/>
              <a:ext cx="2956947" cy="2602111"/>
            </a:xfrm>
            <a:prstGeom prst="rect">
              <a:avLst/>
            </a:prstGeom>
          </p:spPr>
        </p:pic>
        <p:sp>
          <p:nvSpPr>
            <p:cNvPr id="31" name="TextBox 50"/>
            <p:cNvSpPr txBox="1"/>
            <p:nvPr/>
          </p:nvSpPr>
          <p:spPr>
            <a:xfrm flipH="1">
              <a:off x="2207020" y="1690456"/>
              <a:ext cx="1543863" cy="1077218"/>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pitchFamily="34" charset="-122"/>
                </a:defRPr>
              </a:lvl1pPr>
            </a:lstStyle>
            <a:p>
              <a:pPr algn="ctr">
                <a:defRPr/>
              </a:pPr>
              <a:r>
                <a:rPr lang="en-US" altLang="zh-CN" sz="8000" dirty="0" smtClean="0">
                  <a:solidFill>
                    <a:schemeClr val="bg1"/>
                  </a:solidFill>
                  <a:latin typeface="Arial Rounded MT Bold" panose="020F0704030504030204" pitchFamily="34" charset="0"/>
                  <a:cs typeface="Times New Roman" panose="02020603050405020304" pitchFamily="18" charset="0"/>
                </a:rPr>
                <a:t>01</a:t>
              </a:r>
              <a:endParaRPr lang="zh-CN" altLang="en-US" sz="8000" dirty="0">
                <a:solidFill>
                  <a:schemeClr val="bg1"/>
                </a:solidFill>
                <a:latin typeface="Arial Rounded MT Bold" panose="020F0704030504030204" pitchFamily="34" charset="0"/>
                <a:cs typeface="Times New Roman" panose="02020603050405020304" pitchFamily="18" charset="0"/>
              </a:endParaRPr>
            </a:p>
          </p:txBody>
        </p:sp>
      </p:grpSp>
      <p:pic>
        <p:nvPicPr>
          <p:cNvPr id="32" name="图片 3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50883" y="380172"/>
            <a:ext cx="2672936" cy="71100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750"/>
                                        <p:tgtEl>
                                          <p:spTgt spid="7"/>
                                        </p:tgtEl>
                                      </p:cBhvr>
                                    </p:animEffect>
                                  </p:childTnLst>
                                </p:cTn>
                              </p:par>
                            </p:childTnLst>
                          </p:cTn>
                        </p:par>
                        <p:par>
                          <p:cTn id="8" fill="hold">
                            <p:stCondLst>
                              <p:cond delay="1000"/>
                            </p:stCondLst>
                            <p:childTnLst>
                              <p:par>
                                <p:cTn id="9" presetID="22" presetClass="entr" presetSubtype="4"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500"/>
                                        <p:tgtEl>
                                          <p:spTgt spid="9"/>
                                        </p:tgtEl>
                                      </p:cBhvr>
                                    </p:animEffect>
                                  </p:childTnLst>
                                </p:cTn>
                              </p:par>
                            </p:childTnLst>
                          </p:cTn>
                        </p:par>
                        <p:par>
                          <p:cTn id="12" fill="hold">
                            <p:stCondLst>
                              <p:cond delay="1500"/>
                            </p:stCondLst>
                            <p:childTnLst>
                              <p:par>
                                <p:cTn id="13" presetID="23" presetClass="entr" presetSubtype="32"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750" fill="hold"/>
                                        <p:tgtEl>
                                          <p:spTgt spid="2"/>
                                        </p:tgtEl>
                                        <p:attrNameLst>
                                          <p:attrName>ppt_w</p:attrName>
                                        </p:attrNameLst>
                                      </p:cBhvr>
                                      <p:tavLst>
                                        <p:tav tm="0">
                                          <p:val>
                                            <p:strVal val="4*#ppt_w"/>
                                          </p:val>
                                        </p:tav>
                                        <p:tav tm="100000">
                                          <p:val>
                                            <p:strVal val="#ppt_w"/>
                                          </p:val>
                                        </p:tav>
                                      </p:tavLst>
                                    </p:anim>
                                    <p:anim calcmode="lin" valueType="num">
                                      <p:cBhvr>
                                        <p:cTn id="16" dur="750" fill="hold"/>
                                        <p:tgtEl>
                                          <p:spTgt spid="2"/>
                                        </p:tgtEl>
                                        <p:attrNameLst>
                                          <p:attrName>ppt_h</p:attrName>
                                        </p:attrNameLst>
                                      </p:cBhvr>
                                      <p:tavLst>
                                        <p:tav tm="0">
                                          <p:val>
                                            <p:strVal val="4*#ppt_h"/>
                                          </p:val>
                                        </p:tav>
                                        <p:tav tm="100000">
                                          <p:val>
                                            <p:strVal val="#ppt_h"/>
                                          </p:val>
                                        </p:tav>
                                      </p:tavLst>
                                    </p:anim>
                                  </p:childTnLst>
                                </p:cTn>
                              </p:par>
                            </p:childTnLst>
                          </p:cTn>
                        </p:par>
                        <p:par>
                          <p:cTn id="17" fill="hold">
                            <p:stCondLst>
                              <p:cond delay="2500"/>
                            </p:stCondLst>
                            <p:childTnLst>
                              <p:par>
                                <p:cTn id="18" presetID="26" presetClass="emph" presetSubtype="0" fill="hold" nodeType="afterEffect">
                                  <p:stCondLst>
                                    <p:cond delay="0"/>
                                  </p:stCondLst>
                                  <p:childTnLst>
                                    <p:animEffect transition="out" filter="fade">
                                      <p:cBhvr>
                                        <p:cTn id="19" dur="500" tmFilter="0, 0; .2, .5; .8, .5; 1, 0"/>
                                        <p:tgtEl>
                                          <p:spTgt spid="2"/>
                                        </p:tgtEl>
                                      </p:cBhvr>
                                    </p:animEffect>
                                    <p:animScale>
                                      <p:cBhvr>
                                        <p:cTn id="20" dur="250" autoRev="1" fill="hold"/>
                                        <p:tgtEl>
                                          <p:spTgt spid="2"/>
                                        </p:tgtEl>
                                      </p:cBhvr>
                                      <p:by x="105000" y="105000"/>
                                    </p:animScale>
                                  </p:childTnLst>
                                </p:cTn>
                              </p:par>
                            </p:childTnLst>
                          </p:cTn>
                        </p:par>
                        <p:par>
                          <p:cTn id="21" fill="hold">
                            <p:stCondLst>
                              <p:cond delay="3000"/>
                            </p:stCondLst>
                            <p:childTnLst>
                              <p:par>
                                <p:cTn id="22" presetID="42" presetClass="entr" presetSubtype="0" fill="hold" nodeType="after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fade">
                                      <p:cBhvr>
                                        <p:cTn id="24" dur="1000"/>
                                        <p:tgtEl>
                                          <p:spTgt spid="32"/>
                                        </p:tgtEl>
                                      </p:cBhvr>
                                    </p:animEffect>
                                    <p:anim calcmode="lin" valueType="num">
                                      <p:cBhvr>
                                        <p:cTn id="25" dur="1000" fill="hold"/>
                                        <p:tgtEl>
                                          <p:spTgt spid="32"/>
                                        </p:tgtEl>
                                        <p:attrNameLst>
                                          <p:attrName>ppt_x</p:attrName>
                                        </p:attrNameLst>
                                      </p:cBhvr>
                                      <p:tavLst>
                                        <p:tav tm="0">
                                          <p:val>
                                            <p:strVal val="#ppt_x"/>
                                          </p:val>
                                        </p:tav>
                                        <p:tav tm="100000">
                                          <p:val>
                                            <p:strVal val="#ppt_x"/>
                                          </p:val>
                                        </p:tav>
                                      </p:tavLst>
                                    </p:anim>
                                    <p:anim calcmode="lin" valueType="num">
                                      <p:cBhvr>
                                        <p:cTn id="26" dur="1000" fill="hold"/>
                                        <p:tgtEl>
                                          <p:spTgt spid="32"/>
                                        </p:tgtEl>
                                        <p:attrNameLst>
                                          <p:attrName>ppt_y</p:attrName>
                                        </p:attrNameLst>
                                      </p:cBhvr>
                                      <p:tavLst>
                                        <p:tav tm="0">
                                          <p:val>
                                            <p:strVal val="#ppt_y+.1"/>
                                          </p:val>
                                        </p:tav>
                                        <p:tav tm="100000">
                                          <p:val>
                                            <p:strVal val="#ppt_y"/>
                                          </p:val>
                                        </p:tav>
                                      </p:tavLst>
                                    </p:anim>
                                  </p:childTnLst>
                                </p:cTn>
                              </p:par>
                            </p:childTnLst>
                          </p:cTn>
                        </p:par>
                        <p:par>
                          <p:cTn id="27" fill="hold">
                            <p:stCondLst>
                              <p:cond delay="4000"/>
                            </p:stCondLst>
                            <p:childTnLst>
                              <p:par>
                                <p:cTn id="28" presetID="22" presetClass="entr" presetSubtype="8" fill="hold" nodeType="after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left)">
                                      <p:cBhvr>
                                        <p:cTn id="30" dur="500"/>
                                        <p:tgtEl>
                                          <p:spTgt spid="15"/>
                                        </p:tgtEl>
                                      </p:cBhvr>
                                    </p:animEffect>
                                  </p:childTnLst>
                                </p:cTn>
                              </p:par>
                            </p:childTnLst>
                          </p:cTn>
                        </p:par>
                        <p:par>
                          <p:cTn id="31" fill="hold">
                            <p:stCondLst>
                              <p:cond delay="4500"/>
                            </p:stCondLst>
                            <p:childTnLst>
                              <p:par>
                                <p:cTn id="32" presetID="25" presetClass="entr" presetSubtype="0" fill="hold" grpId="0" nodeType="after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p:cTn id="34" dur="500" decel="50000" fill="hold">
                                          <p:stCondLst>
                                            <p:cond delay="0"/>
                                          </p:stCondLst>
                                        </p:cTn>
                                        <p:tgtEl>
                                          <p:spTgt spid="17"/>
                                        </p:tgtEl>
                                        <p:attrNameLst>
                                          <p:attrName>style.rotation</p:attrName>
                                        </p:attrNameLst>
                                      </p:cBhvr>
                                      <p:tavLst>
                                        <p:tav tm="0">
                                          <p:val>
                                            <p:fltVal val="-90"/>
                                          </p:val>
                                        </p:tav>
                                        <p:tav tm="100000">
                                          <p:val>
                                            <p:fltVal val="0"/>
                                          </p:val>
                                        </p:tav>
                                      </p:tavLst>
                                    </p:anim>
                                    <p:anim calcmode="lin" valueType="num">
                                      <p:cBhvr>
                                        <p:cTn id="35" dur="500" decel="50000" fill="hold">
                                          <p:stCondLst>
                                            <p:cond delay="0"/>
                                          </p:stCondLst>
                                        </p:cTn>
                                        <p:tgtEl>
                                          <p:spTgt spid="17"/>
                                        </p:tgtEl>
                                        <p:attrNameLst>
                                          <p:attrName>ppt_w</p:attrName>
                                        </p:attrNameLst>
                                      </p:cBhvr>
                                      <p:tavLst>
                                        <p:tav tm="0">
                                          <p:val>
                                            <p:strVal val="#ppt_w"/>
                                          </p:val>
                                        </p:tav>
                                        <p:tav tm="100000">
                                          <p:val>
                                            <p:strVal val="#ppt_w*.05"/>
                                          </p:val>
                                        </p:tav>
                                      </p:tavLst>
                                    </p:anim>
                                    <p:anim calcmode="lin" valueType="num">
                                      <p:cBhvr>
                                        <p:cTn id="36" dur="500" accel="50000" fill="hold">
                                          <p:stCondLst>
                                            <p:cond delay="500"/>
                                          </p:stCondLst>
                                        </p:cTn>
                                        <p:tgtEl>
                                          <p:spTgt spid="17"/>
                                        </p:tgtEl>
                                        <p:attrNameLst>
                                          <p:attrName>ppt_w</p:attrName>
                                        </p:attrNameLst>
                                      </p:cBhvr>
                                      <p:tavLst>
                                        <p:tav tm="0">
                                          <p:val>
                                            <p:strVal val="#ppt_w*.05"/>
                                          </p:val>
                                        </p:tav>
                                        <p:tav tm="100000">
                                          <p:val>
                                            <p:strVal val="#ppt_w"/>
                                          </p:val>
                                        </p:tav>
                                      </p:tavLst>
                                    </p:anim>
                                    <p:anim calcmode="lin" valueType="num">
                                      <p:cBhvr>
                                        <p:cTn id="37" dur="1000" fill="hold"/>
                                        <p:tgtEl>
                                          <p:spTgt spid="17"/>
                                        </p:tgtEl>
                                        <p:attrNameLst>
                                          <p:attrName>ppt_h</p:attrName>
                                        </p:attrNameLst>
                                      </p:cBhvr>
                                      <p:tavLst>
                                        <p:tav tm="0">
                                          <p:val>
                                            <p:strVal val="#ppt_h"/>
                                          </p:val>
                                        </p:tav>
                                        <p:tav tm="100000">
                                          <p:val>
                                            <p:strVal val="#ppt_h"/>
                                          </p:val>
                                        </p:tav>
                                      </p:tavLst>
                                    </p:anim>
                                    <p:anim calcmode="lin" valueType="num">
                                      <p:cBhvr>
                                        <p:cTn id="38" dur="500" decel="50000" fill="hold">
                                          <p:stCondLst>
                                            <p:cond delay="0"/>
                                          </p:stCondLst>
                                        </p:cTn>
                                        <p:tgtEl>
                                          <p:spTgt spid="17"/>
                                        </p:tgtEl>
                                        <p:attrNameLst>
                                          <p:attrName>ppt_x</p:attrName>
                                        </p:attrNameLst>
                                      </p:cBhvr>
                                      <p:tavLst>
                                        <p:tav tm="0">
                                          <p:val>
                                            <p:strVal val="#ppt_x+.4"/>
                                          </p:val>
                                        </p:tav>
                                        <p:tav tm="100000">
                                          <p:val>
                                            <p:strVal val="#ppt_x"/>
                                          </p:val>
                                        </p:tav>
                                      </p:tavLst>
                                    </p:anim>
                                    <p:anim calcmode="lin" valueType="num">
                                      <p:cBhvr>
                                        <p:cTn id="39" dur="500" decel="50000" fill="hold">
                                          <p:stCondLst>
                                            <p:cond delay="0"/>
                                          </p:stCondLst>
                                        </p:cTn>
                                        <p:tgtEl>
                                          <p:spTgt spid="17"/>
                                        </p:tgtEl>
                                        <p:attrNameLst>
                                          <p:attrName>ppt_y</p:attrName>
                                        </p:attrNameLst>
                                      </p:cBhvr>
                                      <p:tavLst>
                                        <p:tav tm="0">
                                          <p:val>
                                            <p:strVal val="#ppt_y-.2"/>
                                          </p:val>
                                        </p:tav>
                                        <p:tav tm="100000">
                                          <p:val>
                                            <p:strVal val="#ppt_y+.1"/>
                                          </p:val>
                                        </p:tav>
                                      </p:tavLst>
                                    </p:anim>
                                    <p:anim calcmode="lin" valueType="num">
                                      <p:cBhvr>
                                        <p:cTn id="40" dur="500" accel="50000" fill="hold">
                                          <p:stCondLst>
                                            <p:cond delay="500"/>
                                          </p:stCondLst>
                                        </p:cTn>
                                        <p:tgtEl>
                                          <p:spTgt spid="17"/>
                                        </p:tgtEl>
                                        <p:attrNameLst>
                                          <p:attrName>ppt_y</p:attrName>
                                        </p:attrNameLst>
                                      </p:cBhvr>
                                      <p:tavLst>
                                        <p:tav tm="0">
                                          <p:val>
                                            <p:strVal val="#ppt_y+.1"/>
                                          </p:val>
                                        </p:tav>
                                        <p:tav tm="100000">
                                          <p:val>
                                            <p:strVal val="#ppt_y"/>
                                          </p:val>
                                        </p:tav>
                                      </p:tavLst>
                                    </p:anim>
                                    <p:animEffect transition="in" filter="fade">
                                      <p:cBhvr>
                                        <p:cTn id="41" dur="1000" decel="50000">
                                          <p:stCondLst>
                                            <p:cond delay="0"/>
                                          </p:stCondLst>
                                        </p:cTn>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a:extLst>
              <a:ext uri="{28A0092B-C50C-407E-A947-70E740481C1C}">
                <a14:useLocalDpi xmlns:a14="http://schemas.microsoft.com/office/drawing/2010/main" val="0"/>
              </a:ext>
            </a:extLst>
          </a:blip>
          <a:srcRect b="79586"/>
          <a:stretch>
            <a:fillRect/>
          </a:stretch>
        </p:blipFill>
        <p:spPr>
          <a:xfrm flipV="1">
            <a:off x="0" y="0"/>
            <a:ext cx="12234118" cy="1369302"/>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6897" y="0"/>
            <a:ext cx="1715115" cy="987906"/>
          </a:xfrm>
          <a:prstGeom prst="rect">
            <a:avLst/>
          </a:prstGeom>
        </p:spPr>
      </p:pic>
      <p:pic>
        <p:nvPicPr>
          <p:cNvPr id="11" name="图片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85233" y="-26350"/>
            <a:ext cx="2672936" cy="711001"/>
          </a:xfrm>
          <a:prstGeom prst="rect">
            <a:avLst/>
          </a:prstGeom>
        </p:spPr>
      </p:pic>
      <p:sp>
        <p:nvSpPr>
          <p:cNvPr id="19" name="文本框 18"/>
          <p:cNvSpPr txBox="1"/>
          <p:nvPr/>
        </p:nvSpPr>
        <p:spPr>
          <a:xfrm>
            <a:off x="2553916" y="78454"/>
            <a:ext cx="2659702" cy="830997"/>
          </a:xfrm>
          <a:prstGeom prst="rect">
            <a:avLst/>
          </a:prstGeom>
          <a:noFill/>
        </p:spPr>
        <p:txBody>
          <a:bodyPr wrap="none" rtlCol="0">
            <a:spAutoFit/>
          </a:bodyPr>
          <a:lstStyle/>
          <a:p>
            <a:r>
              <a:rPr lang="zh-CN" altLang="en-US" sz="4800" b="1" dirty="0" smtClean="0">
                <a:solidFill>
                  <a:srgbClr val="FDFDFD"/>
                </a:solidFill>
                <a:latin typeface="幼圆" panose="02010509060101010101" pitchFamily="49" charset="-122"/>
                <a:ea typeface="幼圆" panose="02010509060101010101" pitchFamily="49" charset="-122"/>
              </a:rPr>
              <a:t>改进方法</a:t>
            </a:r>
            <a:endParaRPr lang="zh-CN" altLang="en-US" sz="4800" b="1" dirty="0">
              <a:solidFill>
                <a:srgbClr val="FDFDFD"/>
              </a:solidFill>
              <a:latin typeface="幼圆" panose="02010509060101010101" pitchFamily="49" charset="-122"/>
              <a:ea typeface="幼圆" panose="02010509060101010101" pitchFamily="49" charset="-122"/>
            </a:endParaRPr>
          </a:p>
        </p:txBody>
      </p:sp>
      <p:pic>
        <p:nvPicPr>
          <p:cNvPr id="21" name="图片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55554" y="256275"/>
            <a:ext cx="4178564" cy="909452"/>
          </a:xfrm>
          <a:prstGeom prst="rect">
            <a:avLst/>
          </a:prstGeom>
        </p:spPr>
      </p:pic>
      <p:grpSp>
        <p:nvGrpSpPr>
          <p:cNvPr id="7" name="组合 6"/>
          <p:cNvGrpSpPr/>
          <p:nvPr/>
        </p:nvGrpSpPr>
        <p:grpSpPr>
          <a:xfrm>
            <a:off x="4159746" y="1663547"/>
            <a:ext cx="1777775" cy="1777775"/>
            <a:chOff x="4159746" y="1663547"/>
            <a:chExt cx="1777775" cy="1777775"/>
          </a:xfrm>
        </p:grpSpPr>
        <p:sp>
          <p:nvSpPr>
            <p:cNvPr id="8" name="泪滴形 7"/>
            <p:cNvSpPr/>
            <p:nvPr/>
          </p:nvSpPr>
          <p:spPr>
            <a:xfrm rot="5400000">
              <a:off x="4159746" y="1663547"/>
              <a:ext cx="1777775" cy="1777775"/>
            </a:xfrm>
            <a:prstGeom prst="teardrop">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 name="文本框 8"/>
            <p:cNvSpPr txBox="1"/>
            <p:nvPr/>
          </p:nvSpPr>
          <p:spPr>
            <a:xfrm>
              <a:off x="4492230" y="2321600"/>
              <a:ext cx="1112805" cy="461665"/>
            </a:xfrm>
            <a:prstGeom prst="rect">
              <a:avLst/>
            </a:prstGeom>
            <a:noFill/>
            <a:effectLst/>
          </p:spPr>
          <p:txBody>
            <a:bodyPr wrap="none" rtlCol="0">
              <a:spAutoFit/>
            </a:bodyPr>
            <a:lstStyle/>
            <a:p>
              <a:r>
                <a:rPr lang="zh-CN" altLang="en-US" sz="2400" b="1" dirty="0" smtClean="0">
                  <a:solidFill>
                    <a:srgbClr val="FCFCFC"/>
                  </a:solidFill>
                  <a:latin typeface="幼圆" panose="02010509060101010101" pitchFamily="49" charset="-122"/>
                  <a:ea typeface="幼圆" panose="02010509060101010101" pitchFamily="49" charset="-122"/>
                </a:rPr>
                <a:t>方法一</a:t>
              </a:r>
              <a:endParaRPr lang="zh-CN" altLang="en-US" sz="2400" b="1" dirty="0">
                <a:solidFill>
                  <a:srgbClr val="FCFCFC"/>
                </a:solidFill>
                <a:latin typeface="幼圆" panose="02010509060101010101" pitchFamily="49" charset="-122"/>
                <a:ea typeface="幼圆" panose="02010509060101010101" pitchFamily="49" charset="-122"/>
              </a:endParaRPr>
            </a:p>
          </p:txBody>
        </p:sp>
      </p:grpSp>
      <p:grpSp>
        <p:nvGrpSpPr>
          <p:cNvPr id="12" name="组合 11"/>
          <p:cNvGrpSpPr/>
          <p:nvPr/>
        </p:nvGrpSpPr>
        <p:grpSpPr>
          <a:xfrm>
            <a:off x="6233817" y="1663547"/>
            <a:ext cx="1777775" cy="1777775"/>
            <a:chOff x="6233817" y="1663547"/>
            <a:chExt cx="1777775" cy="1777775"/>
          </a:xfrm>
        </p:grpSpPr>
        <p:sp>
          <p:nvSpPr>
            <p:cNvPr id="13" name="泪滴形 12"/>
            <p:cNvSpPr/>
            <p:nvPr/>
          </p:nvSpPr>
          <p:spPr>
            <a:xfrm rot="16200000" flipH="1">
              <a:off x="6233817" y="1663547"/>
              <a:ext cx="1777775" cy="1777775"/>
            </a:xfrm>
            <a:prstGeom prst="teardrop">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4" name="文本框 13"/>
            <p:cNvSpPr txBox="1"/>
            <p:nvPr/>
          </p:nvSpPr>
          <p:spPr>
            <a:xfrm>
              <a:off x="6533130" y="2321601"/>
              <a:ext cx="1112805" cy="461665"/>
            </a:xfrm>
            <a:prstGeom prst="rect">
              <a:avLst/>
            </a:prstGeom>
            <a:noFill/>
            <a:effectLst/>
          </p:spPr>
          <p:txBody>
            <a:bodyPr wrap="none" rtlCol="0">
              <a:spAutoFit/>
            </a:bodyPr>
            <a:lstStyle/>
            <a:p>
              <a:r>
                <a:rPr lang="zh-CN" altLang="en-US" sz="2400" b="1" dirty="0">
                  <a:solidFill>
                    <a:srgbClr val="FCFCFC"/>
                  </a:solidFill>
                  <a:latin typeface="幼圆" panose="02010509060101010101" pitchFamily="49" charset="-122"/>
                  <a:ea typeface="幼圆" panose="02010509060101010101" pitchFamily="49" charset="-122"/>
                </a:rPr>
                <a:t>方法二</a:t>
              </a:r>
            </a:p>
          </p:txBody>
        </p:sp>
      </p:grpSp>
      <p:grpSp>
        <p:nvGrpSpPr>
          <p:cNvPr id="15" name="组合 14"/>
          <p:cNvGrpSpPr/>
          <p:nvPr/>
        </p:nvGrpSpPr>
        <p:grpSpPr>
          <a:xfrm>
            <a:off x="6233817" y="3646232"/>
            <a:ext cx="2251193" cy="3211768"/>
            <a:chOff x="6233817" y="3646232"/>
            <a:chExt cx="2251193" cy="3211768"/>
          </a:xfrm>
        </p:grpSpPr>
        <p:grpSp>
          <p:nvGrpSpPr>
            <p:cNvPr id="16" name="组合 15"/>
            <p:cNvGrpSpPr/>
            <p:nvPr/>
          </p:nvGrpSpPr>
          <p:grpSpPr>
            <a:xfrm>
              <a:off x="6233817" y="3646232"/>
              <a:ext cx="2232874" cy="3211768"/>
              <a:chOff x="6233817" y="3646232"/>
              <a:chExt cx="2232874" cy="3211768"/>
            </a:xfrm>
          </p:grpSpPr>
          <p:sp>
            <p:nvSpPr>
              <p:cNvPr id="24" name="Freeform 5"/>
              <p:cNvSpPr/>
              <p:nvPr/>
            </p:nvSpPr>
            <p:spPr bwMode="auto">
              <a:xfrm>
                <a:off x="7589631" y="4041333"/>
                <a:ext cx="877060" cy="2816667"/>
              </a:xfrm>
              <a:custGeom>
                <a:avLst/>
                <a:gdLst>
                  <a:gd name="T0" fmla="*/ 385 w 486"/>
                  <a:gd name="T1" fmla="*/ 1262 h 1559"/>
                  <a:gd name="T2" fmla="*/ 383 w 486"/>
                  <a:gd name="T3" fmla="*/ 1249 h 1559"/>
                  <a:gd name="T4" fmla="*/ 369 w 486"/>
                  <a:gd name="T5" fmla="*/ 1174 h 1559"/>
                  <a:gd name="T6" fmla="*/ 371 w 486"/>
                  <a:gd name="T7" fmla="*/ 930 h 1559"/>
                  <a:gd name="T8" fmla="*/ 446 w 486"/>
                  <a:gd name="T9" fmla="*/ 572 h 1559"/>
                  <a:gd name="T10" fmla="*/ 471 w 486"/>
                  <a:gd name="T11" fmla="*/ 403 h 1559"/>
                  <a:gd name="T12" fmla="*/ 453 w 486"/>
                  <a:gd name="T13" fmla="*/ 355 h 1559"/>
                  <a:gd name="T14" fmla="*/ 367 w 486"/>
                  <a:gd name="T15" fmla="*/ 251 h 1559"/>
                  <a:gd name="T16" fmla="*/ 254 w 486"/>
                  <a:gd name="T17" fmla="*/ 83 h 1559"/>
                  <a:gd name="T18" fmla="*/ 117 w 486"/>
                  <a:gd name="T19" fmla="*/ 24 h 1559"/>
                  <a:gd name="T20" fmla="*/ 73 w 486"/>
                  <a:gd name="T21" fmla="*/ 191 h 1559"/>
                  <a:gd name="T22" fmla="*/ 84 w 486"/>
                  <a:gd name="T23" fmla="*/ 245 h 1559"/>
                  <a:gd name="T24" fmla="*/ 70 w 486"/>
                  <a:gd name="T25" fmla="*/ 485 h 1559"/>
                  <a:gd name="T26" fmla="*/ 21 w 486"/>
                  <a:gd name="T27" fmla="*/ 636 h 1559"/>
                  <a:gd name="T28" fmla="*/ 20 w 486"/>
                  <a:gd name="T29" fmla="*/ 872 h 1559"/>
                  <a:gd name="T30" fmla="*/ 23 w 486"/>
                  <a:gd name="T31" fmla="*/ 880 h 1559"/>
                  <a:gd name="T32" fmla="*/ 78 w 486"/>
                  <a:gd name="T33" fmla="*/ 1121 h 1559"/>
                  <a:gd name="T34" fmla="*/ 96 w 486"/>
                  <a:gd name="T35" fmla="*/ 1248 h 1559"/>
                  <a:gd name="T36" fmla="*/ 117 w 486"/>
                  <a:gd name="T37" fmla="*/ 1559 h 1559"/>
                  <a:gd name="T38" fmla="*/ 486 w 486"/>
                  <a:gd name="T39" fmla="*/ 1559 h 1559"/>
                  <a:gd name="T40" fmla="*/ 385 w 486"/>
                  <a:gd name="T41" fmla="*/ 1262 h 1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86" h="1559">
                    <a:moveTo>
                      <a:pt x="385" y="1262"/>
                    </a:moveTo>
                    <a:cubicBezTo>
                      <a:pt x="384" y="1258"/>
                      <a:pt x="384" y="1253"/>
                      <a:pt x="383" y="1249"/>
                    </a:cubicBezTo>
                    <a:cubicBezTo>
                      <a:pt x="369" y="1174"/>
                      <a:pt x="369" y="1174"/>
                      <a:pt x="369" y="1174"/>
                    </a:cubicBezTo>
                    <a:cubicBezTo>
                      <a:pt x="356" y="1107"/>
                      <a:pt x="358" y="997"/>
                      <a:pt x="371" y="930"/>
                    </a:cubicBezTo>
                    <a:cubicBezTo>
                      <a:pt x="446" y="572"/>
                      <a:pt x="446" y="572"/>
                      <a:pt x="446" y="572"/>
                    </a:cubicBezTo>
                    <a:cubicBezTo>
                      <a:pt x="460" y="505"/>
                      <a:pt x="471" y="429"/>
                      <a:pt x="471" y="403"/>
                    </a:cubicBezTo>
                    <a:cubicBezTo>
                      <a:pt x="471" y="376"/>
                      <a:pt x="463" y="355"/>
                      <a:pt x="453" y="355"/>
                    </a:cubicBezTo>
                    <a:cubicBezTo>
                      <a:pt x="444" y="355"/>
                      <a:pt x="404" y="308"/>
                      <a:pt x="367" y="251"/>
                    </a:cubicBezTo>
                    <a:cubicBezTo>
                      <a:pt x="254" y="83"/>
                      <a:pt x="254" y="83"/>
                      <a:pt x="254" y="83"/>
                    </a:cubicBezTo>
                    <a:cubicBezTo>
                      <a:pt x="216" y="26"/>
                      <a:pt x="155" y="0"/>
                      <a:pt x="117" y="24"/>
                    </a:cubicBezTo>
                    <a:cubicBezTo>
                      <a:pt x="79" y="49"/>
                      <a:pt x="59" y="124"/>
                      <a:pt x="73" y="191"/>
                    </a:cubicBezTo>
                    <a:cubicBezTo>
                      <a:pt x="84" y="245"/>
                      <a:pt x="84" y="245"/>
                      <a:pt x="84" y="245"/>
                    </a:cubicBezTo>
                    <a:cubicBezTo>
                      <a:pt x="97" y="312"/>
                      <a:pt x="91" y="420"/>
                      <a:pt x="70" y="485"/>
                    </a:cubicBezTo>
                    <a:cubicBezTo>
                      <a:pt x="21" y="636"/>
                      <a:pt x="21" y="636"/>
                      <a:pt x="21" y="636"/>
                    </a:cubicBezTo>
                    <a:cubicBezTo>
                      <a:pt x="0" y="701"/>
                      <a:pt x="0" y="807"/>
                      <a:pt x="20" y="872"/>
                    </a:cubicBezTo>
                    <a:cubicBezTo>
                      <a:pt x="23" y="880"/>
                      <a:pt x="23" y="880"/>
                      <a:pt x="23" y="880"/>
                    </a:cubicBezTo>
                    <a:cubicBezTo>
                      <a:pt x="43" y="945"/>
                      <a:pt x="68" y="1053"/>
                      <a:pt x="78" y="1121"/>
                    </a:cubicBezTo>
                    <a:cubicBezTo>
                      <a:pt x="96" y="1248"/>
                      <a:pt x="96" y="1248"/>
                      <a:pt x="96" y="1248"/>
                    </a:cubicBezTo>
                    <a:cubicBezTo>
                      <a:pt x="117" y="1559"/>
                      <a:pt x="117" y="1559"/>
                      <a:pt x="117" y="1559"/>
                    </a:cubicBezTo>
                    <a:cubicBezTo>
                      <a:pt x="486" y="1559"/>
                      <a:pt x="486" y="1559"/>
                      <a:pt x="486" y="1559"/>
                    </a:cubicBezTo>
                    <a:lnTo>
                      <a:pt x="385" y="1262"/>
                    </a:lnTo>
                    <a:close/>
                  </a:path>
                </a:pathLst>
              </a:custGeom>
              <a:solidFill>
                <a:srgbClr val="F7C8A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nvGrpSpPr>
              <p:cNvPr id="25" name="组合 24"/>
              <p:cNvGrpSpPr/>
              <p:nvPr/>
            </p:nvGrpSpPr>
            <p:grpSpPr>
              <a:xfrm>
                <a:off x="6233817" y="3646232"/>
                <a:ext cx="1777775" cy="1777775"/>
                <a:chOff x="6233817" y="3646232"/>
                <a:chExt cx="1777775" cy="1777775"/>
              </a:xfrm>
            </p:grpSpPr>
            <p:sp>
              <p:nvSpPr>
                <p:cNvPr id="26" name="泪滴形 25"/>
                <p:cNvSpPr/>
                <p:nvPr/>
              </p:nvSpPr>
              <p:spPr>
                <a:xfrm rot="5400000" flipH="1" flipV="1">
                  <a:off x="6233817" y="3646232"/>
                  <a:ext cx="1777775" cy="1777775"/>
                </a:xfrm>
                <a:prstGeom prst="teardrop">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7" name="文本框 26"/>
                <p:cNvSpPr txBox="1"/>
                <p:nvPr/>
              </p:nvSpPr>
              <p:spPr>
                <a:xfrm>
                  <a:off x="6362326" y="3990012"/>
                  <a:ext cx="1112805" cy="461665"/>
                </a:xfrm>
                <a:prstGeom prst="rect">
                  <a:avLst/>
                </a:prstGeom>
                <a:noFill/>
                <a:effectLst/>
              </p:spPr>
              <p:txBody>
                <a:bodyPr wrap="none" rtlCol="0">
                  <a:spAutoFit/>
                </a:bodyPr>
                <a:lstStyle/>
                <a:p>
                  <a:r>
                    <a:rPr lang="zh-CN" altLang="en-US" sz="2400" b="1" dirty="0">
                      <a:solidFill>
                        <a:srgbClr val="FCFCFC"/>
                      </a:solidFill>
                      <a:latin typeface="幼圆" panose="02010509060101010101" pitchFamily="49" charset="-122"/>
                      <a:ea typeface="幼圆" panose="02010509060101010101" pitchFamily="49" charset="-122"/>
                    </a:rPr>
                    <a:t>方法四</a:t>
                  </a:r>
                </a:p>
              </p:txBody>
            </p:sp>
          </p:grpSp>
        </p:grpSp>
        <p:grpSp>
          <p:nvGrpSpPr>
            <p:cNvPr id="17" name="组合 16"/>
            <p:cNvGrpSpPr/>
            <p:nvPr/>
          </p:nvGrpSpPr>
          <p:grpSpPr>
            <a:xfrm>
              <a:off x="7462919" y="4355823"/>
              <a:ext cx="1022091" cy="1535809"/>
              <a:chOff x="7462919" y="4355823"/>
              <a:chExt cx="1022091" cy="1535809"/>
            </a:xfrm>
          </p:grpSpPr>
          <p:sp>
            <p:nvSpPr>
              <p:cNvPr id="18" name="Freeform 13"/>
              <p:cNvSpPr/>
              <p:nvPr/>
            </p:nvSpPr>
            <p:spPr bwMode="auto">
              <a:xfrm>
                <a:off x="8313262" y="4612300"/>
                <a:ext cx="171748" cy="399219"/>
              </a:xfrm>
              <a:custGeom>
                <a:avLst/>
                <a:gdLst>
                  <a:gd name="T0" fmla="*/ 0 w 95"/>
                  <a:gd name="T1" fmla="*/ 0 h 221"/>
                  <a:gd name="T2" fmla="*/ 35 w 95"/>
                  <a:gd name="T3" fmla="*/ 221 h 221"/>
                  <a:gd name="T4" fmla="*/ 0 w 95"/>
                  <a:gd name="T5" fmla="*/ 0 h 221"/>
                </a:gdLst>
                <a:ahLst/>
                <a:cxnLst>
                  <a:cxn ang="0">
                    <a:pos x="T0" y="T1"/>
                  </a:cxn>
                  <a:cxn ang="0">
                    <a:pos x="T2" y="T3"/>
                  </a:cxn>
                  <a:cxn ang="0">
                    <a:pos x="T4" y="T5"/>
                  </a:cxn>
                </a:cxnLst>
                <a:rect l="0" t="0" r="r" b="b"/>
                <a:pathLst>
                  <a:path w="95" h="221">
                    <a:moveTo>
                      <a:pt x="0" y="0"/>
                    </a:moveTo>
                    <a:cubicBezTo>
                      <a:pt x="0" y="0"/>
                      <a:pt x="95" y="61"/>
                      <a:pt x="35" y="221"/>
                    </a:cubicBezTo>
                    <a:cubicBezTo>
                      <a:pt x="35" y="221"/>
                      <a:pt x="72" y="70"/>
                      <a:pt x="0" y="0"/>
                    </a:cubicBezTo>
                    <a:close/>
                  </a:path>
                </a:pathLst>
              </a:custGeom>
              <a:solidFill>
                <a:srgbClr val="FBE2C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0" name="Freeform 14"/>
              <p:cNvSpPr/>
              <p:nvPr/>
            </p:nvSpPr>
            <p:spPr bwMode="auto">
              <a:xfrm>
                <a:off x="7688863" y="5492413"/>
                <a:ext cx="409142" cy="399219"/>
              </a:xfrm>
              <a:custGeom>
                <a:avLst/>
                <a:gdLst>
                  <a:gd name="T0" fmla="*/ 0 w 227"/>
                  <a:gd name="T1" fmla="*/ 149 h 221"/>
                  <a:gd name="T2" fmla="*/ 195 w 227"/>
                  <a:gd name="T3" fmla="*/ 0 h 221"/>
                  <a:gd name="T4" fmla="*/ 0 w 227"/>
                  <a:gd name="T5" fmla="*/ 149 h 221"/>
                </a:gdLst>
                <a:ahLst/>
                <a:cxnLst>
                  <a:cxn ang="0">
                    <a:pos x="T0" y="T1"/>
                  </a:cxn>
                  <a:cxn ang="0">
                    <a:pos x="T2" y="T3"/>
                  </a:cxn>
                  <a:cxn ang="0">
                    <a:pos x="T4" y="T5"/>
                  </a:cxn>
                </a:cxnLst>
                <a:rect l="0" t="0" r="r" b="b"/>
                <a:pathLst>
                  <a:path w="227" h="221">
                    <a:moveTo>
                      <a:pt x="0" y="149"/>
                    </a:moveTo>
                    <a:cubicBezTo>
                      <a:pt x="0" y="149"/>
                      <a:pt x="181" y="190"/>
                      <a:pt x="195" y="0"/>
                    </a:cubicBezTo>
                    <a:cubicBezTo>
                      <a:pt x="195" y="0"/>
                      <a:pt x="227" y="221"/>
                      <a:pt x="0" y="149"/>
                    </a:cubicBezTo>
                    <a:close/>
                  </a:path>
                </a:pathLst>
              </a:custGeom>
              <a:solidFill>
                <a:srgbClr val="FBE2C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2" name="Freeform 7"/>
              <p:cNvSpPr/>
              <p:nvPr/>
            </p:nvSpPr>
            <p:spPr bwMode="auto">
              <a:xfrm>
                <a:off x="7462919" y="4355823"/>
                <a:ext cx="821337" cy="877823"/>
              </a:xfrm>
              <a:custGeom>
                <a:avLst/>
                <a:gdLst>
                  <a:gd name="T0" fmla="*/ 414 w 455"/>
                  <a:gd name="T1" fmla="*/ 458 h 486"/>
                  <a:gd name="T2" fmla="*/ 400 w 455"/>
                  <a:gd name="T3" fmla="*/ 325 h 486"/>
                  <a:gd name="T4" fmla="*/ 394 w 455"/>
                  <a:gd name="T5" fmla="*/ 319 h 486"/>
                  <a:gd name="T6" fmla="*/ 220 w 455"/>
                  <a:gd name="T7" fmla="*/ 141 h 486"/>
                  <a:gd name="T8" fmla="*/ 152 w 455"/>
                  <a:gd name="T9" fmla="*/ 70 h 486"/>
                  <a:gd name="T10" fmla="*/ 23 w 455"/>
                  <a:gd name="T11" fmla="*/ 24 h 486"/>
                  <a:gd name="T12" fmla="*/ 24 w 455"/>
                  <a:gd name="T13" fmla="*/ 139 h 486"/>
                  <a:gd name="T14" fmla="*/ 134 w 455"/>
                  <a:gd name="T15" fmla="*/ 260 h 486"/>
                  <a:gd name="T16" fmla="*/ 222 w 455"/>
                  <a:gd name="T17" fmla="*/ 367 h 486"/>
                  <a:gd name="T18" fmla="*/ 292 w 455"/>
                  <a:gd name="T19" fmla="*/ 464 h 486"/>
                  <a:gd name="T20" fmla="*/ 414 w 455"/>
                  <a:gd name="T21" fmla="*/ 458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55" h="486">
                    <a:moveTo>
                      <a:pt x="414" y="458"/>
                    </a:moveTo>
                    <a:cubicBezTo>
                      <a:pt x="455" y="433"/>
                      <a:pt x="448" y="373"/>
                      <a:pt x="400" y="325"/>
                    </a:cubicBezTo>
                    <a:cubicBezTo>
                      <a:pt x="394" y="319"/>
                      <a:pt x="394" y="319"/>
                      <a:pt x="394" y="319"/>
                    </a:cubicBezTo>
                    <a:cubicBezTo>
                      <a:pt x="345" y="271"/>
                      <a:pt x="267" y="191"/>
                      <a:pt x="220" y="141"/>
                    </a:cubicBezTo>
                    <a:cubicBezTo>
                      <a:pt x="152" y="70"/>
                      <a:pt x="152" y="70"/>
                      <a:pt x="152" y="70"/>
                    </a:cubicBezTo>
                    <a:cubicBezTo>
                      <a:pt x="105" y="21"/>
                      <a:pt x="47" y="0"/>
                      <a:pt x="23" y="24"/>
                    </a:cubicBezTo>
                    <a:cubicBezTo>
                      <a:pt x="0" y="48"/>
                      <a:pt x="0" y="100"/>
                      <a:pt x="24" y="139"/>
                    </a:cubicBezTo>
                    <a:cubicBezTo>
                      <a:pt x="48" y="177"/>
                      <a:pt x="97" y="232"/>
                      <a:pt x="134" y="260"/>
                    </a:cubicBezTo>
                    <a:cubicBezTo>
                      <a:pt x="171" y="288"/>
                      <a:pt x="210" y="336"/>
                      <a:pt x="222" y="367"/>
                    </a:cubicBezTo>
                    <a:cubicBezTo>
                      <a:pt x="233" y="399"/>
                      <a:pt x="265" y="442"/>
                      <a:pt x="292" y="464"/>
                    </a:cubicBezTo>
                    <a:cubicBezTo>
                      <a:pt x="319" y="486"/>
                      <a:pt x="374" y="483"/>
                      <a:pt x="414" y="458"/>
                    </a:cubicBezTo>
                    <a:close/>
                  </a:path>
                </a:pathLst>
              </a:custGeom>
              <a:solidFill>
                <a:srgbClr val="F8C8A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3" name="Freeform 9"/>
              <p:cNvSpPr/>
              <p:nvPr/>
            </p:nvSpPr>
            <p:spPr bwMode="auto">
              <a:xfrm>
                <a:off x="7513298" y="4393989"/>
                <a:ext cx="157245" cy="157245"/>
              </a:xfrm>
              <a:custGeom>
                <a:avLst/>
                <a:gdLst>
                  <a:gd name="T0" fmla="*/ 40 w 87"/>
                  <a:gd name="T1" fmla="*/ 9 h 87"/>
                  <a:gd name="T2" fmla="*/ 5 w 87"/>
                  <a:gd name="T3" fmla="*/ 54 h 87"/>
                  <a:gd name="T4" fmla="*/ 42 w 87"/>
                  <a:gd name="T5" fmla="*/ 87 h 87"/>
                  <a:gd name="T6" fmla="*/ 87 w 87"/>
                  <a:gd name="T7" fmla="*/ 39 h 87"/>
                  <a:gd name="T8" fmla="*/ 40 w 87"/>
                  <a:gd name="T9" fmla="*/ 9 h 87"/>
                </a:gdLst>
                <a:ahLst/>
                <a:cxnLst>
                  <a:cxn ang="0">
                    <a:pos x="T0" y="T1"/>
                  </a:cxn>
                  <a:cxn ang="0">
                    <a:pos x="T2" y="T3"/>
                  </a:cxn>
                  <a:cxn ang="0">
                    <a:pos x="T4" y="T5"/>
                  </a:cxn>
                  <a:cxn ang="0">
                    <a:pos x="T6" y="T7"/>
                  </a:cxn>
                  <a:cxn ang="0">
                    <a:pos x="T8" y="T9"/>
                  </a:cxn>
                </a:cxnLst>
                <a:rect l="0" t="0" r="r" b="b"/>
                <a:pathLst>
                  <a:path w="87" h="87">
                    <a:moveTo>
                      <a:pt x="40" y="9"/>
                    </a:moveTo>
                    <a:cubicBezTo>
                      <a:pt x="40" y="9"/>
                      <a:pt x="0" y="33"/>
                      <a:pt x="5" y="54"/>
                    </a:cubicBezTo>
                    <a:cubicBezTo>
                      <a:pt x="5" y="54"/>
                      <a:pt x="21" y="87"/>
                      <a:pt x="42" y="87"/>
                    </a:cubicBezTo>
                    <a:cubicBezTo>
                      <a:pt x="87" y="39"/>
                      <a:pt x="87" y="39"/>
                      <a:pt x="87" y="39"/>
                    </a:cubicBezTo>
                    <a:cubicBezTo>
                      <a:pt x="87" y="39"/>
                      <a:pt x="53" y="0"/>
                      <a:pt x="40" y="9"/>
                    </a:cubicBezTo>
                    <a:close/>
                  </a:path>
                </a:pathLst>
              </a:custGeom>
              <a:solidFill>
                <a:srgbClr val="FBE2C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grpSp>
      <p:grpSp>
        <p:nvGrpSpPr>
          <p:cNvPr id="28" name="组合 27"/>
          <p:cNvGrpSpPr/>
          <p:nvPr/>
        </p:nvGrpSpPr>
        <p:grpSpPr>
          <a:xfrm>
            <a:off x="3726446" y="3646232"/>
            <a:ext cx="2211075" cy="3211768"/>
            <a:chOff x="3726446" y="3646232"/>
            <a:chExt cx="2211075" cy="3211768"/>
          </a:xfrm>
        </p:grpSpPr>
        <p:grpSp>
          <p:nvGrpSpPr>
            <p:cNvPr id="29" name="组合 28"/>
            <p:cNvGrpSpPr/>
            <p:nvPr/>
          </p:nvGrpSpPr>
          <p:grpSpPr>
            <a:xfrm>
              <a:off x="3726446" y="3646232"/>
              <a:ext cx="2211075" cy="3211768"/>
              <a:chOff x="3726446" y="3646232"/>
              <a:chExt cx="2211075" cy="3211768"/>
            </a:xfrm>
          </p:grpSpPr>
          <p:sp>
            <p:nvSpPr>
              <p:cNvPr id="36" name="Freeform 6"/>
              <p:cNvSpPr/>
              <p:nvPr/>
            </p:nvSpPr>
            <p:spPr bwMode="auto">
              <a:xfrm>
                <a:off x="3726446" y="4032173"/>
                <a:ext cx="1079341" cy="2825827"/>
              </a:xfrm>
              <a:custGeom>
                <a:avLst/>
                <a:gdLst>
                  <a:gd name="T0" fmla="*/ 553 w 598"/>
                  <a:gd name="T1" fmla="*/ 619 h 1564"/>
                  <a:gd name="T2" fmla="*/ 479 w 598"/>
                  <a:gd name="T3" fmla="*/ 443 h 1564"/>
                  <a:gd name="T4" fmla="*/ 374 w 598"/>
                  <a:gd name="T5" fmla="*/ 297 h 1564"/>
                  <a:gd name="T6" fmla="*/ 348 w 598"/>
                  <a:gd name="T7" fmla="*/ 169 h 1564"/>
                  <a:gd name="T8" fmla="*/ 395 w 598"/>
                  <a:gd name="T9" fmla="*/ 50 h 1564"/>
                  <a:gd name="T10" fmla="*/ 351 w 598"/>
                  <a:gd name="T11" fmla="*/ 0 h 1564"/>
                  <a:gd name="T12" fmla="*/ 230 w 598"/>
                  <a:gd name="T13" fmla="*/ 98 h 1564"/>
                  <a:gd name="T14" fmla="*/ 126 w 598"/>
                  <a:gd name="T15" fmla="*/ 235 h 1564"/>
                  <a:gd name="T16" fmla="*/ 50 w 598"/>
                  <a:gd name="T17" fmla="*/ 372 h 1564"/>
                  <a:gd name="T18" fmla="*/ 83 w 598"/>
                  <a:gd name="T19" fmla="*/ 530 h 1564"/>
                  <a:gd name="T20" fmla="*/ 183 w 598"/>
                  <a:gd name="T21" fmla="*/ 892 h 1564"/>
                  <a:gd name="T22" fmla="*/ 182 w 598"/>
                  <a:gd name="T23" fmla="*/ 1131 h 1564"/>
                  <a:gd name="T24" fmla="*/ 150 w 598"/>
                  <a:gd name="T25" fmla="*/ 1242 h 1564"/>
                  <a:gd name="T26" fmla="*/ 146 w 598"/>
                  <a:gd name="T27" fmla="*/ 1261 h 1564"/>
                  <a:gd name="T28" fmla="*/ 0 w 598"/>
                  <a:gd name="T29" fmla="*/ 1564 h 1564"/>
                  <a:gd name="T30" fmla="*/ 355 w 598"/>
                  <a:gd name="T31" fmla="*/ 1564 h 1564"/>
                  <a:gd name="T32" fmla="*/ 444 w 598"/>
                  <a:gd name="T33" fmla="*/ 1273 h 1564"/>
                  <a:gd name="T34" fmla="*/ 439 w 598"/>
                  <a:gd name="T35" fmla="*/ 1273 h 1564"/>
                  <a:gd name="T36" fmla="*/ 452 w 598"/>
                  <a:gd name="T37" fmla="*/ 1241 h 1564"/>
                  <a:gd name="T38" fmla="*/ 488 w 598"/>
                  <a:gd name="T39" fmla="*/ 1108 h 1564"/>
                  <a:gd name="T40" fmla="*/ 559 w 598"/>
                  <a:gd name="T41" fmla="*/ 947 h 1564"/>
                  <a:gd name="T42" fmla="*/ 598 w 598"/>
                  <a:gd name="T43" fmla="*/ 807 h 1564"/>
                  <a:gd name="T44" fmla="*/ 553 w 598"/>
                  <a:gd name="T45" fmla="*/ 619 h 1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98" h="1564">
                    <a:moveTo>
                      <a:pt x="553" y="619"/>
                    </a:moveTo>
                    <a:cubicBezTo>
                      <a:pt x="528" y="570"/>
                      <a:pt x="495" y="491"/>
                      <a:pt x="479" y="443"/>
                    </a:cubicBezTo>
                    <a:cubicBezTo>
                      <a:pt x="462" y="396"/>
                      <a:pt x="415" y="330"/>
                      <a:pt x="374" y="297"/>
                    </a:cubicBezTo>
                    <a:cubicBezTo>
                      <a:pt x="333" y="265"/>
                      <a:pt x="321" y="207"/>
                      <a:pt x="348" y="169"/>
                    </a:cubicBezTo>
                    <a:cubicBezTo>
                      <a:pt x="374" y="132"/>
                      <a:pt x="395" y="78"/>
                      <a:pt x="395" y="50"/>
                    </a:cubicBezTo>
                    <a:cubicBezTo>
                      <a:pt x="395" y="22"/>
                      <a:pt x="375" y="0"/>
                      <a:pt x="351" y="0"/>
                    </a:cubicBezTo>
                    <a:cubicBezTo>
                      <a:pt x="326" y="0"/>
                      <a:pt x="272" y="44"/>
                      <a:pt x="230" y="98"/>
                    </a:cubicBezTo>
                    <a:cubicBezTo>
                      <a:pt x="126" y="235"/>
                      <a:pt x="126" y="235"/>
                      <a:pt x="126" y="235"/>
                    </a:cubicBezTo>
                    <a:cubicBezTo>
                      <a:pt x="84" y="289"/>
                      <a:pt x="50" y="351"/>
                      <a:pt x="50" y="372"/>
                    </a:cubicBezTo>
                    <a:cubicBezTo>
                      <a:pt x="50" y="393"/>
                      <a:pt x="65" y="464"/>
                      <a:pt x="83" y="530"/>
                    </a:cubicBezTo>
                    <a:cubicBezTo>
                      <a:pt x="183" y="892"/>
                      <a:pt x="183" y="892"/>
                      <a:pt x="183" y="892"/>
                    </a:cubicBezTo>
                    <a:cubicBezTo>
                      <a:pt x="202" y="958"/>
                      <a:pt x="201" y="1066"/>
                      <a:pt x="182" y="1131"/>
                    </a:cubicBezTo>
                    <a:cubicBezTo>
                      <a:pt x="150" y="1242"/>
                      <a:pt x="150" y="1242"/>
                      <a:pt x="150" y="1242"/>
                    </a:cubicBezTo>
                    <a:cubicBezTo>
                      <a:pt x="148" y="1248"/>
                      <a:pt x="147" y="1255"/>
                      <a:pt x="146" y="1261"/>
                    </a:cubicBezTo>
                    <a:cubicBezTo>
                      <a:pt x="0" y="1564"/>
                      <a:pt x="0" y="1564"/>
                      <a:pt x="0" y="1564"/>
                    </a:cubicBezTo>
                    <a:cubicBezTo>
                      <a:pt x="355" y="1564"/>
                      <a:pt x="355" y="1564"/>
                      <a:pt x="355" y="1564"/>
                    </a:cubicBezTo>
                    <a:cubicBezTo>
                      <a:pt x="444" y="1273"/>
                      <a:pt x="444" y="1273"/>
                      <a:pt x="444" y="1273"/>
                    </a:cubicBezTo>
                    <a:cubicBezTo>
                      <a:pt x="439" y="1273"/>
                      <a:pt x="439" y="1273"/>
                      <a:pt x="439" y="1273"/>
                    </a:cubicBezTo>
                    <a:cubicBezTo>
                      <a:pt x="444" y="1263"/>
                      <a:pt x="449" y="1252"/>
                      <a:pt x="452" y="1241"/>
                    </a:cubicBezTo>
                    <a:cubicBezTo>
                      <a:pt x="488" y="1108"/>
                      <a:pt x="488" y="1108"/>
                      <a:pt x="488" y="1108"/>
                    </a:cubicBezTo>
                    <a:cubicBezTo>
                      <a:pt x="506" y="1042"/>
                      <a:pt x="538" y="969"/>
                      <a:pt x="559" y="947"/>
                    </a:cubicBezTo>
                    <a:cubicBezTo>
                      <a:pt x="580" y="924"/>
                      <a:pt x="598" y="861"/>
                      <a:pt x="598" y="807"/>
                    </a:cubicBezTo>
                    <a:cubicBezTo>
                      <a:pt x="598" y="753"/>
                      <a:pt x="578" y="668"/>
                      <a:pt x="553" y="619"/>
                    </a:cubicBezTo>
                    <a:close/>
                  </a:path>
                </a:pathLst>
              </a:custGeom>
              <a:solidFill>
                <a:srgbClr val="F8C8A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nvGrpSpPr>
              <p:cNvPr id="37" name="组合 36"/>
              <p:cNvGrpSpPr/>
              <p:nvPr/>
            </p:nvGrpSpPr>
            <p:grpSpPr>
              <a:xfrm>
                <a:off x="4159746" y="3646232"/>
                <a:ext cx="1777775" cy="1777775"/>
                <a:chOff x="4159746" y="3646232"/>
                <a:chExt cx="1777775" cy="1777775"/>
              </a:xfrm>
            </p:grpSpPr>
            <p:sp>
              <p:nvSpPr>
                <p:cNvPr id="38" name="泪滴形 37"/>
                <p:cNvSpPr/>
                <p:nvPr/>
              </p:nvSpPr>
              <p:spPr>
                <a:xfrm rot="16200000" flipV="1">
                  <a:off x="4159746" y="3646232"/>
                  <a:ext cx="1777775" cy="1777775"/>
                </a:xfrm>
                <a:prstGeom prst="teardrop">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9" name="文本框 38"/>
                <p:cNvSpPr txBox="1"/>
                <p:nvPr/>
              </p:nvSpPr>
              <p:spPr>
                <a:xfrm>
                  <a:off x="4745443" y="3990013"/>
                  <a:ext cx="1112805" cy="461665"/>
                </a:xfrm>
                <a:prstGeom prst="rect">
                  <a:avLst/>
                </a:prstGeom>
                <a:noFill/>
                <a:effectLst/>
              </p:spPr>
              <p:txBody>
                <a:bodyPr wrap="none" rtlCol="0">
                  <a:spAutoFit/>
                </a:bodyPr>
                <a:lstStyle/>
                <a:p>
                  <a:r>
                    <a:rPr lang="zh-CN" altLang="en-US" sz="2400" b="1" dirty="0">
                      <a:solidFill>
                        <a:srgbClr val="FCFCFC"/>
                      </a:solidFill>
                      <a:latin typeface="幼圆" panose="02010509060101010101" pitchFamily="49" charset="-122"/>
                      <a:ea typeface="幼圆" panose="02010509060101010101" pitchFamily="49" charset="-122"/>
                    </a:rPr>
                    <a:t>方法三</a:t>
                  </a:r>
                </a:p>
              </p:txBody>
            </p:sp>
          </p:grpSp>
        </p:grpSp>
        <p:grpSp>
          <p:nvGrpSpPr>
            <p:cNvPr id="30" name="组合 29"/>
            <p:cNvGrpSpPr/>
            <p:nvPr/>
          </p:nvGrpSpPr>
          <p:grpSpPr>
            <a:xfrm>
              <a:off x="3762322" y="4334449"/>
              <a:ext cx="1083157" cy="1557183"/>
              <a:chOff x="3762322" y="4334449"/>
              <a:chExt cx="1083157" cy="1557183"/>
            </a:xfrm>
          </p:grpSpPr>
          <p:sp>
            <p:nvSpPr>
              <p:cNvPr id="31" name="Freeform 12"/>
              <p:cNvSpPr/>
              <p:nvPr/>
            </p:nvSpPr>
            <p:spPr bwMode="auto">
              <a:xfrm>
                <a:off x="3762322" y="4548944"/>
                <a:ext cx="162588" cy="401509"/>
              </a:xfrm>
              <a:custGeom>
                <a:avLst/>
                <a:gdLst>
                  <a:gd name="T0" fmla="*/ 90 w 90"/>
                  <a:gd name="T1" fmla="*/ 0 h 222"/>
                  <a:gd name="T2" fmla="*/ 73 w 90"/>
                  <a:gd name="T3" fmla="*/ 222 h 222"/>
                  <a:gd name="T4" fmla="*/ 90 w 90"/>
                  <a:gd name="T5" fmla="*/ 0 h 222"/>
                </a:gdLst>
                <a:ahLst/>
                <a:cxnLst>
                  <a:cxn ang="0">
                    <a:pos x="T0" y="T1"/>
                  </a:cxn>
                  <a:cxn ang="0">
                    <a:pos x="T2" y="T3"/>
                  </a:cxn>
                  <a:cxn ang="0">
                    <a:pos x="T4" y="T5"/>
                  </a:cxn>
                </a:cxnLst>
                <a:rect l="0" t="0" r="r" b="b"/>
                <a:pathLst>
                  <a:path w="90" h="222">
                    <a:moveTo>
                      <a:pt x="90" y="0"/>
                    </a:moveTo>
                    <a:cubicBezTo>
                      <a:pt x="90" y="0"/>
                      <a:pt x="0" y="68"/>
                      <a:pt x="73" y="222"/>
                    </a:cubicBezTo>
                    <a:cubicBezTo>
                      <a:pt x="73" y="222"/>
                      <a:pt x="24" y="74"/>
                      <a:pt x="90" y="0"/>
                    </a:cubicBezTo>
                    <a:close/>
                  </a:path>
                </a:pathLst>
              </a:custGeom>
              <a:solidFill>
                <a:srgbClr val="F3DAB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nvGrpSpPr>
              <p:cNvPr id="32" name="组合 31"/>
              <p:cNvGrpSpPr/>
              <p:nvPr/>
            </p:nvGrpSpPr>
            <p:grpSpPr>
              <a:xfrm>
                <a:off x="4024142" y="4334449"/>
                <a:ext cx="821337" cy="1557183"/>
                <a:chOff x="4024142" y="4334449"/>
                <a:chExt cx="821337" cy="1557183"/>
              </a:xfrm>
            </p:grpSpPr>
            <p:sp>
              <p:nvSpPr>
                <p:cNvPr id="34" name="Freeform 11"/>
                <p:cNvSpPr/>
                <p:nvPr/>
              </p:nvSpPr>
              <p:spPr bwMode="auto">
                <a:xfrm>
                  <a:off x="4204287" y="5492413"/>
                  <a:ext cx="408379" cy="399219"/>
                </a:xfrm>
                <a:custGeom>
                  <a:avLst/>
                  <a:gdLst>
                    <a:gd name="T0" fmla="*/ 226 w 226"/>
                    <a:gd name="T1" fmla="*/ 149 h 221"/>
                    <a:gd name="T2" fmla="*/ 32 w 226"/>
                    <a:gd name="T3" fmla="*/ 0 h 221"/>
                    <a:gd name="T4" fmla="*/ 226 w 226"/>
                    <a:gd name="T5" fmla="*/ 149 h 221"/>
                  </a:gdLst>
                  <a:ahLst/>
                  <a:cxnLst>
                    <a:cxn ang="0">
                      <a:pos x="T0" y="T1"/>
                    </a:cxn>
                    <a:cxn ang="0">
                      <a:pos x="T2" y="T3"/>
                    </a:cxn>
                    <a:cxn ang="0">
                      <a:pos x="T4" y="T5"/>
                    </a:cxn>
                  </a:cxnLst>
                  <a:rect l="0" t="0" r="r" b="b"/>
                  <a:pathLst>
                    <a:path w="226" h="221">
                      <a:moveTo>
                        <a:pt x="226" y="149"/>
                      </a:moveTo>
                      <a:cubicBezTo>
                        <a:pt x="226" y="149"/>
                        <a:pt x="45" y="190"/>
                        <a:pt x="32" y="0"/>
                      </a:cubicBezTo>
                      <a:cubicBezTo>
                        <a:pt x="32" y="0"/>
                        <a:pt x="0" y="221"/>
                        <a:pt x="226" y="149"/>
                      </a:cubicBezTo>
                      <a:close/>
                    </a:path>
                  </a:pathLst>
                </a:custGeom>
                <a:solidFill>
                  <a:srgbClr val="FCE0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5" name="Freeform 8"/>
                <p:cNvSpPr/>
                <p:nvPr/>
              </p:nvSpPr>
              <p:spPr bwMode="auto">
                <a:xfrm>
                  <a:off x="4024142" y="4334449"/>
                  <a:ext cx="821337" cy="875533"/>
                </a:xfrm>
                <a:custGeom>
                  <a:avLst/>
                  <a:gdLst>
                    <a:gd name="T0" fmla="*/ 41 w 455"/>
                    <a:gd name="T1" fmla="*/ 458 h 485"/>
                    <a:gd name="T2" fmla="*/ 55 w 455"/>
                    <a:gd name="T3" fmla="*/ 325 h 485"/>
                    <a:gd name="T4" fmla="*/ 61 w 455"/>
                    <a:gd name="T5" fmla="*/ 319 h 485"/>
                    <a:gd name="T6" fmla="*/ 235 w 455"/>
                    <a:gd name="T7" fmla="*/ 141 h 485"/>
                    <a:gd name="T8" fmla="*/ 303 w 455"/>
                    <a:gd name="T9" fmla="*/ 70 h 485"/>
                    <a:gd name="T10" fmla="*/ 432 w 455"/>
                    <a:gd name="T11" fmla="*/ 24 h 485"/>
                    <a:gd name="T12" fmla="*/ 431 w 455"/>
                    <a:gd name="T13" fmla="*/ 138 h 485"/>
                    <a:gd name="T14" fmla="*/ 321 w 455"/>
                    <a:gd name="T15" fmla="*/ 259 h 485"/>
                    <a:gd name="T16" fmla="*/ 233 w 455"/>
                    <a:gd name="T17" fmla="*/ 367 h 485"/>
                    <a:gd name="T18" fmla="*/ 163 w 455"/>
                    <a:gd name="T19" fmla="*/ 464 h 485"/>
                    <a:gd name="T20" fmla="*/ 41 w 455"/>
                    <a:gd name="T21" fmla="*/ 458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55" h="485">
                      <a:moveTo>
                        <a:pt x="41" y="458"/>
                      </a:moveTo>
                      <a:cubicBezTo>
                        <a:pt x="0" y="433"/>
                        <a:pt x="7" y="373"/>
                        <a:pt x="55" y="325"/>
                      </a:cubicBezTo>
                      <a:cubicBezTo>
                        <a:pt x="61" y="319"/>
                        <a:pt x="61" y="319"/>
                        <a:pt x="61" y="319"/>
                      </a:cubicBezTo>
                      <a:cubicBezTo>
                        <a:pt x="110" y="271"/>
                        <a:pt x="188" y="191"/>
                        <a:pt x="235" y="141"/>
                      </a:cubicBezTo>
                      <a:cubicBezTo>
                        <a:pt x="303" y="70"/>
                        <a:pt x="303" y="70"/>
                        <a:pt x="303" y="70"/>
                      </a:cubicBezTo>
                      <a:cubicBezTo>
                        <a:pt x="350" y="21"/>
                        <a:pt x="408" y="0"/>
                        <a:pt x="432" y="24"/>
                      </a:cubicBezTo>
                      <a:cubicBezTo>
                        <a:pt x="455" y="48"/>
                        <a:pt x="455" y="100"/>
                        <a:pt x="431" y="138"/>
                      </a:cubicBezTo>
                      <a:cubicBezTo>
                        <a:pt x="407" y="177"/>
                        <a:pt x="358" y="232"/>
                        <a:pt x="321" y="259"/>
                      </a:cubicBezTo>
                      <a:cubicBezTo>
                        <a:pt x="285" y="287"/>
                        <a:pt x="245" y="336"/>
                        <a:pt x="233" y="367"/>
                      </a:cubicBezTo>
                      <a:cubicBezTo>
                        <a:pt x="222" y="398"/>
                        <a:pt x="190" y="442"/>
                        <a:pt x="163" y="464"/>
                      </a:cubicBezTo>
                      <a:cubicBezTo>
                        <a:pt x="136" y="485"/>
                        <a:pt x="81" y="483"/>
                        <a:pt x="41" y="458"/>
                      </a:cubicBezTo>
                      <a:close/>
                    </a:path>
                  </a:pathLst>
                </a:custGeom>
                <a:solidFill>
                  <a:srgbClr val="F8C8A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sp>
            <p:nvSpPr>
              <p:cNvPr id="33" name="Freeform 10"/>
              <p:cNvSpPr/>
              <p:nvPr/>
            </p:nvSpPr>
            <p:spPr bwMode="auto">
              <a:xfrm>
                <a:off x="4634039" y="4375669"/>
                <a:ext cx="155718" cy="164115"/>
              </a:xfrm>
              <a:custGeom>
                <a:avLst/>
                <a:gdLst>
                  <a:gd name="T0" fmla="*/ 51 w 86"/>
                  <a:gd name="T1" fmla="*/ 12 h 91"/>
                  <a:gd name="T2" fmla="*/ 77 w 86"/>
                  <a:gd name="T3" fmla="*/ 62 h 91"/>
                  <a:gd name="T4" fmla="*/ 35 w 86"/>
                  <a:gd name="T5" fmla="*/ 88 h 91"/>
                  <a:gd name="T6" fmla="*/ 0 w 86"/>
                  <a:gd name="T7" fmla="*/ 33 h 91"/>
                  <a:gd name="T8" fmla="*/ 51 w 86"/>
                  <a:gd name="T9" fmla="*/ 12 h 91"/>
                </a:gdLst>
                <a:ahLst/>
                <a:cxnLst>
                  <a:cxn ang="0">
                    <a:pos x="T0" y="T1"/>
                  </a:cxn>
                  <a:cxn ang="0">
                    <a:pos x="T2" y="T3"/>
                  </a:cxn>
                  <a:cxn ang="0">
                    <a:pos x="T4" y="T5"/>
                  </a:cxn>
                  <a:cxn ang="0">
                    <a:pos x="T6" y="T7"/>
                  </a:cxn>
                  <a:cxn ang="0">
                    <a:pos x="T8" y="T9"/>
                  </a:cxn>
                </a:cxnLst>
                <a:rect l="0" t="0" r="r" b="b"/>
                <a:pathLst>
                  <a:path w="86" h="91">
                    <a:moveTo>
                      <a:pt x="51" y="12"/>
                    </a:moveTo>
                    <a:cubicBezTo>
                      <a:pt x="51" y="12"/>
                      <a:pt x="86" y="42"/>
                      <a:pt x="77" y="62"/>
                    </a:cubicBezTo>
                    <a:cubicBezTo>
                      <a:pt x="77" y="62"/>
                      <a:pt x="56" y="91"/>
                      <a:pt x="35" y="88"/>
                    </a:cubicBezTo>
                    <a:cubicBezTo>
                      <a:pt x="0" y="33"/>
                      <a:pt x="0" y="33"/>
                      <a:pt x="0" y="33"/>
                    </a:cubicBezTo>
                    <a:cubicBezTo>
                      <a:pt x="0" y="33"/>
                      <a:pt x="40" y="0"/>
                      <a:pt x="51" y="12"/>
                    </a:cubicBezTo>
                    <a:close/>
                  </a:path>
                </a:pathLst>
              </a:custGeom>
              <a:solidFill>
                <a:srgbClr val="FBE2C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grpSp>
      <p:sp>
        <p:nvSpPr>
          <p:cNvPr id="40" name="文本框 39"/>
          <p:cNvSpPr txBox="1"/>
          <p:nvPr/>
        </p:nvSpPr>
        <p:spPr>
          <a:xfrm>
            <a:off x="8680719" y="4424766"/>
            <a:ext cx="2339102" cy="1261884"/>
          </a:xfrm>
          <a:prstGeom prst="rect">
            <a:avLst/>
          </a:prstGeom>
          <a:noFill/>
          <a:effectLst/>
        </p:spPr>
        <p:txBody>
          <a:bodyPr wrap="none" rtlCol="0">
            <a:spAutoFit/>
          </a:bodyPr>
          <a:lstStyle/>
          <a:p>
            <a:r>
              <a:rPr lang="zh-CN" altLang="en-US" dirty="0" smtClean="0">
                <a:solidFill>
                  <a:srgbClr val="004C80"/>
                </a:solidFill>
                <a:latin typeface="微软雅黑" panose="020B0503020204020204" pitchFamily="34" charset="-122"/>
                <a:ea typeface="微软雅黑" panose="020B0503020204020204" pitchFamily="34" charset="-122"/>
              </a:rPr>
              <a:t> </a:t>
            </a:r>
            <a:r>
              <a:rPr lang="zh-CN" altLang="en-US" sz="2000" dirty="0" smtClean="0">
                <a:solidFill>
                  <a:srgbClr val="4EB71C"/>
                </a:solidFill>
                <a:latin typeface="微软雅黑" panose="020B0503020204020204" pitchFamily="34" charset="-122"/>
                <a:ea typeface="微软雅黑" panose="020B0503020204020204" pitchFamily="34" charset="-122"/>
              </a:rPr>
              <a:t>单击</a:t>
            </a:r>
            <a:r>
              <a:rPr lang="zh-CN" altLang="en-US" sz="2000" dirty="0">
                <a:solidFill>
                  <a:srgbClr val="4EB71C"/>
                </a:solidFill>
                <a:latin typeface="微软雅黑" panose="020B0503020204020204" pitchFamily="34" charset="-122"/>
                <a:ea typeface="微软雅黑" panose="020B0503020204020204" pitchFamily="34" charset="-122"/>
              </a:rPr>
              <a:t>此处输入标题</a:t>
            </a:r>
            <a:endParaRPr lang="en-US" altLang="zh-CN" sz="2000" dirty="0">
              <a:solidFill>
                <a:srgbClr val="4EB71C"/>
              </a:solidFill>
              <a:latin typeface="微软雅黑" panose="020B0503020204020204" pitchFamily="34" charset="-122"/>
              <a:ea typeface="微软雅黑" panose="020B0503020204020204" pitchFamily="34" charset="-122"/>
            </a:endParaRPr>
          </a:p>
          <a:p>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a:p>
            <a:endParaRPr lang="en-US" altLang="zh-CN" sz="32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41" name="文本框 40"/>
          <p:cNvSpPr txBox="1"/>
          <p:nvPr/>
        </p:nvSpPr>
        <p:spPr>
          <a:xfrm>
            <a:off x="1347003" y="2146575"/>
            <a:ext cx="2339102" cy="1261884"/>
          </a:xfrm>
          <a:prstGeom prst="rect">
            <a:avLst/>
          </a:prstGeom>
          <a:noFill/>
          <a:effectLst/>
        </p:spPr>
        <p:txBody>
          <a:bodyPr wrap="none" rtlCol="0">
            <a:spAutoFit/>
          </a:bodyPr>
          <a:lstStyle/>
          <a:p>
            <a:r>
              <a:rPr lang="zh-CN" altLang="en-US" dirty="0" smtClean="0">
                <a:solidFill>
                  <a:srgbClr val="004C80"/>
                </a:solidFill>
                <a:latin typeface="微软雅黑" panose="020B0503020204020204" pitchFamily="34" charset="-122"/>
                <a:ea typeface="微软雅黑" panose="020B0503020204020204" pitchFamily="34" charset="-122"/>
              </a:rPr>
              <a:t> </a:t>
            </a:r>
            <a:r>
              <a:rPr lang="zh-CN" altLang="en-US" sz="2000" dirty="0" smtClean="0">
                <a:solidFill>
                  <a:srgbClr val="4EB71C"/>
                </a:solidFill>
                <a:latin typeface="微软雅黑" panose="020B0503020204020204" pitchFamily="34" charset="-122"/>
                <a:ea typeface="微软雅黑" panose="020B0503020204020204" pitchFamily="34" charset="-122"/>
              </a:rPr>
              <a:t>单击</a:t>
            </a:r>
            <a:r>
              <a:rPr lang="zh-CN" altLang="en-US" sz="2000" dirty="0">
                <a:solidFill>
                  <a:srgbClr val="4EB71C"/>
                </a:solidFill>
                <a:latin typeface="微软雅黑" panose="020B0503020204020204" pitchFamily="34" charset="-122"/>
                <a:ea typeface="微软雅黑" panose="020B0503020204020204" pitchFamily="34" charset="-122"/>
              </a:rPr>
              <a:t>此处输入标题</a:t>
            </a:r>
            <a:endParaRPr lang="en-US" altLang="zh-CN" sz="2000" dirty="0">
              <a:solidFill>
                <a:srgbClr val="4EB71C"/>
              </a:solidFill>
              <a:latin typeface="微软雅黑" panose="020B0503020204020204" pitchFamily="34" charset="-122"/>
              <a:ea typeface="微软雅黑" panose="020B0503020204020204" pitchFamily="34" charset="-122"/>
            </a:endParaRPr>
          </a:p>
          <a:p>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a:p>
            <a:endParaRPr lang="en-US" altLang="zh-CN" sz="32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42" name="文本框 41"/>
          <p:cNvSpPr txBox="1"/>
          <p:nvPr/>
        </p:nvSpPr>
        <p:spPr>
          <a:xfrm>
            <a:off x="1341590" y="4393989"/>
            <a:ext cx="2339102" cy="1323439"/>
          </a:xfrm>
          <a:prstGeom prst="rect">
            <a:avLst/>
          </a:prstGeom>
          <a:noFill/>
          <a:effectLst/>
        </p:spPr>
        <p:txBody>
          <a:bodyPr wrap="none" rtlCol="0">
            <a:spAutoFit/>
          </a:bodyPr>
          <a:lstStyle/>
          <a:p>
            <a:r>
              <a:rPr lang="zh-CN" altLang="en-US" sz="1600" dirty="0" smtClean="0">
                <a:solidFill>
                  <a:srgbClr val="004C80"/>
                </a:solidFill>
                <a:latin typeface="微软雅黑" panose="020B0503020204020204" pitchFamily="34" charset="-122"/>
                <a:ea typeface="微软雅黑" panose="020B0503020204020204" pitchFamily="34" charset="-122"/>
              </a:rPr>
              <a:t> </a:t>
            </a:r>
            <a:r>
              <a:rPr lang="zh-CN" altLang="en-US" sz="2000" dirty="0" smtClean="0">
                <a:solidFill>
                  <a:srgbClr val="337FCE"/>
                </a:solidFill>
                <a:latin typeface="微软雅黑" panose="020B0503020204020204" pitchFamily="34" charset="-122"/>
                <a:ea typeface="微软雅黑" panose="020B0503020204020204" pitchFamily="34" charset="-122"/>
              </a:rPr>
              <a:t>单击</a:t>
            </a:r>
            <a:r>
              <a:rPr lang="zh-CN" altLang="en-US" sz="2000" dirty="0">
                <a:solidFill>
                  <a:srgbClr val="337FCE"/>
                </a:solidFill>
                <a:latin typeface="微软雅黑" panose="020B0503020204020204" pitchFamily="34" charset="-122"/>
                <a:ea typeface="微软雅黑" panose="020B0503020204020204" pitchFamily="34" charset="-122"/>
              </a:rPr>
              <a:t>此处输入标题</a:t>
            </a:r>
            <a:endParaRPr lang="en-US" altLang="zh-CN" sz="2000" dirty="0">
              <a:solidFill>
                <a:srgbClr val="337FCE"/>
              </a:solidFill>
              <a:latin typeface="微软雅黑" panose="020B0503020204020204" pitchFamily="34" charset="-122"/>
              <a:ea typeface="微软雅黑" panose="020B0503020204020204" pitchFamily="34" charset="-122"/>
            </a:endParaRPr>
          </a:p>
          <a:p>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a:p>
            <a:endParaRPr lang="en-US" altLang="zh-CN" sz="36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43" name="文本框 42"/>
          <p:cNvSpPr txBox="1"/>
          <p:nvPr/>
        </p:nvSpPr>
        <p:spPr>
          <a:xfrm>
            <a:off x="8680719" y="2149315"/>
            <a:ext cx="2339102" cy="1261884"/>
          </a:xfrm>
          <a:prstGeom prst="rect">
            <a:avLst/>
          </a:prstGeom>
          <a:noFill/>
          <a:effectLst/>
        </p:spPr>
        <p:txBody>
          <a:bodyPr wrap="none" rtlCol="0">
            <a:spAutoFit/>
          </a:bodyPr>
          <a:lstStyle/>
          <a:p>
            <a:r>
              <a:rPr lang="zh-CN" altLang="en-US" dirty="0" smtClean="0">
                <a:solidFill>
                  <a:srgbClr val="004C80"/>
                </a:solidFill>
                <a:latin typeface="微软雅黑" panose="020B0503020204020204" pitchFamily="34" charset="-122"/>
                <a:ea typeface="微软雅黑" panose="020B0503020204020204" pitchFamily="34" charset="-122"/>
              </a:rPr>
              <a:t> </a:t>
            </a:r>
            <a:r>
              <a:rPr lang="zh-CN" altLang="en-US" sz="2000" dirty="0" smtClean="0">
                <a:solidFill>
                  <a:srgbClr val="337FCE"/>
                </a:solidFill>
                <a:latin typeface="微软雅黑" panose="020B0503020204020204" pitchFamily="34" charset="-122"/>
                <a:ea typeface="微软雅黑" panose="020B0503020204020204" pitchFamily="34" charset="-122"/>
              </a:rPr>
              <a:t>单击</a:t>
            </a:r>
            <a:r>
              <a:rPr lang="zh-CN" altLang="en-US" sz="2000" dirty="0">
                <a:solidFill>
                  <a:srgbClr val="337FCE"/>
                </a:solidFill>
                <a:latin typeface="微软雅黑" panose="020B0503020204020204" pitchFamily="34" charset="-122"/>
                <a:ea typeface="微软雅黑" panose="020B0503020204020204" pitchFamily="34" charset="-122"/>
              </a:rPr>
              <a:t>此处输入标题</a:t>
            </a:r>
            <a:endParaRPr lang="en-US" altLang="zh-CN" sz="2000" dirty="0">
              <a:solidFill>
                <a:srgbClr val="337FCE"/>
              </a:solidFill>
              <a:latin typeface="微软雅黑" panose="020B0503020204020204" pitchFamily="34" charset="-122"/>
              <a:ea typeface="微软雅黑" panose="020B0503020204020204" pitchFamily="34" charset="-122"/>
            </a:endParaRPr>
          </a:p>
          <a:p>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请在这里输入您的主要叙述内容</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a:p>
            <a:endParaRPr lang="en-US" altLang="zh-CN" sz="32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41"/>
                                        </p:tgtEl>
                                        <p:attrNameLst>
                                          <p:attrName>style.visibility</p:attrName>
                                        </p:attrNameLst>
                                      </p:cBhvr>
                                      <p:to>
                                        <p:strVal val="visible"/>
                                      </p:to>
                                    </p:set>
                                    <p:animEffect transition="in" filter="wipe(left)">
                                      <p:cBhvr>
                                        <p:cTn id="13" dur="500"/>
                                        <p:tgtEl>
                                          <p:spTgt spid="41"/>
                                        </p:tgtEl>
                                      </p:cBhvr>
                                    </p:animEffect>
                                  </p:childTnLst>
                                </p:cTn>
                              </p:par>
                            </p:childTnLst>
                          </p:cTn>
                        </p:par>
                        <p:par>
                          <p:cTn id="14" fill="hold">
                            <p:stCondLst>
                              <p:cond delay="1500"/>
                            </p:stCondLst>
                            <p:childTnLst>
                              <p:par>
                                <p:cTn id="15" presetID="47" presetClass="entr" presetSubtype="0"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22" presetClass="entr" presetSubtype="8" fill="hold" grpId="0" nodeType="after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wipe(left)">
                                      <p:cBhvr>
                                        <p:cTn id="23" dur="500"/>
                                        <p:tgtEl>
                                          <p:spTgt spid="43"/>
                                        </p:tgtEl>
                                      </p:cBhvr>
                                    </p:animEffect>
                                  </p:childTnLst>
                                </p:cTn>
                              </p:par>
                            </p:childTnLst>
                          </p:cTn>
                        </p:par>
                        <p:par>
                          <p:cTn id="24" fill="hold">
                            <p:stCondLst>
                              <p:cond delay="3000"/>
                            </p:stCondLst>
                            <p:childTnLst>
                              <p:par>
                                <p:cTn id="25" presetID="42" presetClass="entr" presetSubtype="0" fill="hold" nodeType="after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1000"/>
                                        <p:tgtEl>
                                          <p:spTgt spid="28"/>
                                        </p:tgtEl>
                                      </p:cBhvr>
                                    </p:animEffect>
                                    <p:anim calcmode="lin" valueType="num">
                                      <p:cBhvr>
                                        <p:cTn id="28" dur="1000" fill="hold"/>
                                        <p:tgtEl>
                                          <p:spTgt spid="28"/>
                                        </p:tgtEl>
                                        <p:attrNameLst>
                                          <p:attrName>ppt_x</p:attrName>
                                        </p:attrNameLst>
                                      </p:cBhvr>
                                      <p:tavLst>
                                        <p:tav tm="0">
                                          <p:val>
                                            <p:strVal val="#ppt_x"/>
                                          </p:val>
                                        </p:tav>
                                        <p:tav tm="100000">
                                          <p:val>
                                            <p:strVal val="#ppt_x"/>
                                          </p:val>
                                        </p:tav>
                                      </p:tavLst>
                                    </p:anim>
                                    <p:anim calcmode="lin" valueType="num">
                                      <p:cBhvr>
                                        <p:cTn id="29" dur="1000" fill="hold"/>
                                        <p:tgtEl>
                                          <p:spTgt spid="28"/>
                                        </p:tgtEl>
                                        <p:attrNameLst>
                                          <p:attrName>ppt_y</p:attrName>
                                        </p:attrNameLst>
                                      </p:cBhvr>
                                      <p:tavLst>
                                        <p:tav tm="0">
                                          <p:val>
                                            <p:strVal val="#ppt_y+.1"/>
                                          </p:val>
                                        </p:tav>
                                        <p:tav tm="100000">
                                          <p:val>
                                            <p:strVal val="#ppt_y"/>
                                          </p:val>
                                        </p:tav>
                                      </p:tavLst>
                                    </p:anim>
                                  </p:childTnLst>
                                </p:cTn>
                              </p:par>
                            </p:childTnLst>
                          </p:cTn>
                        </p:par>
                        <p:par>
                          <p:cTn id="30" fill="hold">
                            <p:stCondLst>
                              <p:cond delay="4000"/>
                            </p:stCondLst>
                            <p:childTnLst>
                              <p:par>
                                <p:cTn id="31" presetID="22" presetClass="entr" presetSubtype="8" fill="hold" grpId="0" nodeType="afterEffect">
                                  <p:stCondLst>
                                    <p:cond delay="0"/>
                                  </p:stCondLst>
                                  <p:childTnLst>
                                    <p:set>
                                      <p:cBhvr>
                                        <p:cTn id="32" dur="1" fill="hold">
                                          <p:stCondLst>
                                            <p:cond delay="0"/>
                                          </p:stCondLst>
                                        </p:cTn>
                                        <p:tgtEl>
                                          <p:spTgt spid="42"/>
                                        </p:tgtEl>
                                        <p:attrNameLst>
                                          <p:attrName>style.visibility</p:attrName>
                                        </p:attrNameLst>
                                      </p:cBhvr>
                                      <p:to>
                                        <p:strVal val="visible"/>
                                      </p:to>
                                    </p:set>
                                    <p:animEffect transition="in" filter="wipe(left)">
                                      <p:cBhvr>
                                        <p:cTn id="33" dur="500"/>
                                        <p:tgtEl>
                                          <p:spTgt spid="42"/>
                                        </p:tgtEl>
                                      </p:cBhvr>
                                    </p:animEffect>
                                  </p:childTnLst>
                                </p:cTn>
                              </p:par>
                            </p:childTnLst>
                          </p:cTn>
                        </p:par>
                        <p:par>
                          <p:cTn id="34" fill="hold">
                            <p:stCondLst>
                              <p:cond delay="4500"/>
                            </p:stCondLst>
                            <p:childTnLst>
                              <p:par>
                                <p:cTn id="35" presetID="42" presetClass="entr" presetSubtype="0" fill="hold" nodeType="after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1000"/>
                                        <p:tgtEl>
                                          <p:spTgt spid="15"/>
                                        </p:tgtEl>
                                      </p:cBhvr>
                                    </p:animEffect>
                                    <p:anim calcmode="lin" valueType="num">
                                      <p:cBhvr>
                                        <p:cTn id="38" dur="1000" fill="hold"/>
                                        <p:tgtEl>
                                          <p:spTgt spid="15"/>
                                        </p:tgtEl>
                                        <p:attrNameLst>
                                          <p:attrName>ppt_x</p:attrName>
                                        </p:attrNameLst>
                                      </p:cBhvr>
                                      <p:tavLst>
                                        <p:tav tm="0">
                                          <p:val>
                                            <p:strVal val="#ppt_x"/>
                                          </p:val>
                                        </p:tav>
                                        <p:tav tm="100000">
                                          <p:val>
                                            <p:strVal val="#ppt_x"/>
                                          </p:val>
                                        </p:tav>
                                      </p:tavLst>
                                    </p:anim>
                                    <p:anim calcmode="lin" valueType="num">
                                      <p:cBhvr>
                                        <p:cTn id="39" dur="1000" fill="hold"/>
                                        <p:tgtEl>
                                          <p:spTgt spid="15"/>
                                        </p:tgtEl>
                                        <p:attrNameLst>
                                          <p:attrName>ppt_y</p:attrName>
                                        </p:attrNameLst>
                                      </p:cBhvr>
                                      <p:tavLst>
                                        <p:tav tm="0">
                                          <p:val>
                                            <p:strVal val="#ppt_y+.1"/>
                                          </p:val>
                                        </p:tav>
                                        <p:tav tm="100000">
                                          <p:val>
                                            <p:strVal val="#ppt_y"/>
                                          </p:val>
                                        </p:tav>
                                      </p:tavLst>
                                    </p:anim>
                                  </p:childTnLst>
                                </p:cTn>
                              </p:par>
                            </p:childTnLst>
                          </p:cTn>
                        </p:par>
                        <p:par>
                          <p:cTn id="40" fill="hold">
                            <p:stCondLst>
                              <p:cond delay="5500"/>
                            </p:stCondLst>
                            <p:childTnLst>
                              <p:par>
                                <p:cTn id="41" presetID="22" presetClass="entr" presetSubtype="8" fill="hold" grpId="0" nodeType="afterEffect">
                                  <p:stCondLst>
                                    <p:cond delay="0"/>
                                  </p:stCondLst>
                                  <p:childTnLst>
                                    <p:set>
                                      <p:cBhvr>
                                        <p:cTn id="42" dur="1" fill="hold">
                                          <p:stCondLst>
                                            <p:cond delay="0"/>
                                          </p:stCondLst>
                                        </p:cTn>
                                        <p:tgtEl>
                                          <p:spTgt spid="40"/>
                                        </p:tgtEl>
                                        <p:attrNameLst>
                                          <p:attrName>style.visibility</p:attrName>
                                        </p:attrNameLst>
                                      </p:cBhvr>
                                      <p:to>
                                        <p:strVal val="visible"/>
                                      </p:to>
                                    </p:set>
                                    <p:animEffect transition="in" filter="wipe(left)">
                                      <p:cBhvr>
                                        <p:cTn id="43"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p:bldP spid="42" grpId="0"/>
      <p:bldP spid="4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a:extLst>
              <a:ext uri="{28A0092B-C50C-407E-A947-70E740481C1C}">
                <a14:useLocalDpi xmlns:a14="http://schemas.microsoft.com/office/drawing/2010/main" val="0"/>
              </a:ext>
            </a:extLst>
          </a:blip>
          <a:srcRect b="79586"/>
          <a:stretch>
            <a:fillRect/>
          </a:stretch>
        </p:blipFill>
        <p:spPr>
          <a:xfrm flipV="1">
            <a:off x="0" y="0"/>
            <a:ext cx="12234118" cy="1369302"/>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6897" y="0"/>
            <a:ext cx="1715115" cy="987906"/>
          </a:xfrm>
          <a:prstGeom prst="rect">
            <a:avLst/>
          </a:prstGeom>
        </p:spPr>
      </p:pic>
      <p:pic>
        <p:nvPicPr>
          <p:cNvPr id="11" name="图片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85233" y="-26350"/>
            <a:ext cx="2672936" cy="711001"/>
          </a:xfrm>
          <a:prstGeom prst="rect">
            <a:avLst/>
          </a:prstGeom>
        </p:spPr>
      </p:pic>
      <p:sp>
        <p:nvSpPr>
          <p:cNvPr id="19" name="文本框 18"/>
          <p:cNvSpPr txBox="1"/>
          <p:nvPr/>
        </p:nvSpPr>
        <p:spPr>
          <a:xfrm>
            <a:off x="2553916" y="78454"/>
            <a:ext cx="2659702" cy="830997"/>
          </a:xfrm>
          <a:prstGeom prst="rect">
            <a:avLst/>
          </a:prstGeom>
          <a:noFill/>
        </p:spPr>
        <p:txBody>
          <a:bodyPr wrap="none" rtlCol="0">
            <a:spAutoFit/>
          </a:bodyPr>
          <a:lstStyle/>
          <a:p>
            <a:r>
              <a:rPr lang="zh-CN" altLang="en-US" sz="4800" b="1" dirty="0" smtClean="0">
                <a:solidFill>
                  <a:srgbClr val="FDFDFD"/>
                </a:solidFill>
                <a:latin typeface="幼圆" panose="02010509060101010101" pitchFamily="49" charset="-122"/>
                <a:ea typeface="幼圆" panose="02010509060101010101" pitchFamily="49" charset="-122"/>
              </a:rPr>
              <a:t>改进方法</a:t>
            </a:r>
            <a:endParaRPr lang="zh-CN" altLang="en-US" sz="4800" b="1" dirty="0">
              <a:solidFill>
                <a:srgbClr val="FDFDFD"/>
              </a:solidFill>
              <a:latin typeface="幼圆" panose="02010509060101010101" pitchFamily="49" charset="-122"/>
              <a:ea typeface="幼圆" panose="02010509060101010101" pitchFamily="49" charset="-122"/>
            </a:endParaRPr>
          </a:p>
        </p:txBody>
      </p:sp>
      <p:pic>
        <p:nvPicPr>
          <p:cNvPr id="21" name="图片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55554" y="256275"/>
            <a:ext cx="4178564" cy="909452"/>
          </a:xfrm>
          <a:prstGeom prst="rect">
            <a:avLst/>
          </a:prstGeom>
        </p:spPr>
      </p:pic>
      <p:sp>
        <p:nvSpPr>
          <p:cNvPr id="7" name="Freeform 53"/>
          <p:cNvSpPr>
            <a:spLocks noEditPoints="1"/>
          </p:cNvSpPr>
          <p:nvPr/>
        </p:nvSpPr>
        <p:spPr bwMode="black">
          <a:xfrm>
            <a:off x="5449221" y="4725204"/>
            <a:ext cx="1489984" cy="1681501"/>
          </a:xfrm>
          <a:custGeom>
            <a:avLst/>
            <a:gdLst>
              <a:gd name="T0" fmla="*/ 466 w 1443"/>
              <a:gd name="T1" fmla="*/ 0 h 1627"/>
              <a:gd name="T2" fmla="*/ 466 w 1443"/>
              <a:gd name="T3" fmla="*/ 294 h 1627"/>
              <a:gd name="T4" fmla="*/ 0 w 1443"/>
              <a:gd name="T5" fmla="*/ 1173 h 1627"/>
              <a:gd name="T6" fmla="*/ 48 w 1443"/>
              <a:gd name="T7" fmla="*/ 1230 h 1627"/>
              <a:gd name="T8" fmla="*/ 186 w 1443"/>
              <a:gd name="T9" fmla="*/ 1363 h 1627"/>
              <a:gd name="T10" fmla="*/ 210 w 1443"/>
              <a:gd name="T11" fmla="*/ 1455 h 1627"/>
              <a:gd name="T12" fmla="*/ 31 w 1443"/>
              <a:gd name="T13" fmla="*/ 1545 h 1627"/>
              <a:gd name="T14" fmla="*/ 49 w 1443"/>
              <a:gd name="T15" fmla="*/ 1554 h 1627"/>
              <a:gd name="T16" fmla="*/ 61 w 1443"/>
              <a:gd name="T17" fmla="*/ 1620 h 1627"/>
              <a:gd name="T18" fmla="*/ 73 w 1443"/>
              <a:gd name="T19" fmla="*/ 1553 h 1627"/>
              <a:gd name="T20" fmla="*/ 210 w 1443"/>
              <a:gd name="T21" fmla="*/ 1525 h 1627"/>
              <a:gd name="T22" fmla="*/ 215 w 1443"/>
              <a:gd name="T23" fmla="*/ 1537 h 1627"/>
              <a:gd name="T24" fmla="*/ 228 w 1443"/>
              <a:gd name="T25" fmla="*/ 1594 h 1627"/>
              <a:gd name="T26" fmla="*/ 258 w 1443"/>
              <a:gd name="T27" fmla="*/ 1627 h 1627"/>
              <a:gd name="T28" fmla="*/ 271 w 1443"/>
              <a:gd name="T29" fmla="*/ 1594 h 1627"/>
              <a:gd name="T30" fmla="*/ 276 w 1443"/>
              <a:gd name="T31" fmla="*/ 1537 h 1627"/>
              <a:gd name="T32" fmla="*/ 411 w 1443"/>
              <a:gd name="T33" fmla="*/ 1541 h 1627"/>
              <a:gd name="T34" fmla="*/ 388 w 1443"/>
              <a:gd name="T35" fmla="*/ 1586 h 1627"/>
              <a:gd name="T36" fmla="*/ 457 w 1443"/>
              <a:gd name="T37" fmla="*/ 1586 h 1627"/>
              <a:gd name="T38" fmla="*/ 435 w 1443"/>
              <a:gd name="T39" fmla="*/ 1543 h 1627"/>
              <a:gd name="T40" fmla="*/ 452 w 1443"/>
              <a:gd name="T41" fmla="*/ 1504 h 1627"/>
              <a:gd name="T42" fmla="*/ 276 w 1443"/>
              <a:gd name="T43" fmla="*/ 1363 h 1627"/>
              <a:gd name="T44" fmla="*/ 299 w 1443"/>
              <a:gd name="T45" fmla="*/ 1230 h 1627"/>
              <a:gd name="T46" fmla="*/ 514 w 1443"/>
              <a:gd name="T47" fmla="*/ 1182 h 1627"/>
              <a:gd name="T48" fmla="*/ 494 w 1443"/>
              <a:gd name="T49" fmla="*/ 1134 h 1627"/>
              <a:gd name="T50" fmla="*/ 538 w 1443"/>
              <a:gd name="T51" fmla="*/ 1491 h 1627"/>
              <a:gd name="T52" fmla="*/ 722 w 1443"/>
              <a:gd name="T53" fmla="*/ 1528 h 1627"/>
              <a:gd name="T54" fmla="*/ 816 w 1443"/>
              <a:gd name="T55" fmla="*/ 1053 h 1627"/>
              <a:gd name="T56" fmla="*/ 817 w 1443"/>
              <a:gd name="T57" fmla="*/ 1052 h 1627"/>
              <a:gd name="T58" fmla="*/ 818 w 1443"/>
              <a:gd name="T59" fmla="*/ 1027 h 1627"/>
              <a:gd name="T60" fmla="*/ 439 w 1443"/>
              <a:gd name="T61" fmla="*/ 938 h 1627"/>
              <a:gd name="T62" fmla="*/ 820 w 1443"/>
              <a:gd name="T63" fmla="*/ 772 h 1627"/>
              <a:gd name="T64" fmla="*/ 1231 w 1443"/>
              <a:gd name="T65" fmla="*/ 760 h 1627"/>
              <a:gd name="T66" fmla="*/ 1245 w 1443"/>
              <a:gd name="T67" fmla="*/ 707 h 1627"/>
              <a:gd name="T68" fmla="*/ 1428 w 1443"/>
              <a:gd name="T69" fmla="*/ 267 h 1627"/>
              <a:gd name="T70" fmla="*/ 1235 w 1443"/>
              <a:gd name="T71" fmla="*/ 687 h 1627"/>
              <a:gd name="T72" fmla="*/ 1215 w 1443"/>
              <a:gd name="T73" fmla="*/ 700 h 1627"/>
              <a:gd name="T74" fmla="*/ 898 w 1443"/>
              <a:gd name="T75" fmla="*/ 693 h 1627"/>
              <a:gd name="T76" fmla="*/ 507 w 1443"/>
              <a:gd name="T77" fmla="*/ 615 h 1627"/>
              <a:gd name="T78" fmla="*/ 415 w 1443"/>
              <a:gd name="T79" fmla="*/ 354 h 1627"/>
              <a:gd name="T80" fmla="*/ 196 w 1443"/>
              <a:gd name="T81" fmla="*/ 456 h 1627"/>
              <a:gd name="T82" fmla="*/ 138 w 1443"/>
              <a:gd name="T83" fmla="*/ 730 h 1627"/>
              <a:gd name="T84" fmla="*/ 90 w 1443"/>
              <a:gd name="T85" fmla="*/ 530 h 1627"/>
              <a:gd name="T86" fmla="*/ 6 w 1443"/>
              <a:gd name="T87" fmla="*/ 578 h 1627"/>
              <a:gd name="T88" fmla="*/ 49 w 1443"/>
              <a:gd name="T89" fmla="*/ 966 h 1627"/>
              <a:gd name="T90" fmla="*/ 48 w 1443"/>
              <a:gd name="T91" fmla="*/ 1125 h 1627"/>
              <a:gd name="T92" fmla="*/ 96 w 1443"/>
              <a:gd name="T93" fmla="*/ 1084 h 1627"/>
              <a:gd name="T94" fmla="*/ 96 w 1443"/>
              <a:gd name="T95" fmla="*/ 1125 h 1627"/>
              <a:gd name="T96" fmla="*/ 1084 w 1443"/>
              <a:gd name="T97" fmla="*/ 1519 h 1627"/>
              <a:gd name="T98" fmla="*/ 824 w 1443"/>
              <a:gd name="T99" fmla="*/ 1618 h 1627"/>
              <a:gd name="T100" fmla="*/ 1443 w 1443"/>
              <a:gd name="T101" fmla="*/ 1519 h 1627"/>
              <a:gd name="T102" fmla="*/ 1293 w 1443"/>
              <a:gd name="T103" fmla="*/ 870 h 1627"/>
              <a:gd name="T104" fmla="*/ 1443 w 1443"/>
              <a:gd name="T105" fmla="*/ 772 h 1627"/>
              <a:gd name="T106" fmla="*/ 586 w 1443"/>
              <a:gd name="T107" fmla="*/ 870 h 1627"/>
              <a:gd name="T108" fmla="*/ 1084 w 1443"/>
              <a:gd name="T109" fmla="*/ 1519 h 1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43" h="1627">
                <a:moveTo>
                  <a:pt x="613" y="147"/>
                </a:moveTo>
                <a:cubicBezTo>
                  <a:pt x="613" y="65"/>
                  <a:pt x="547" y="0"/>
                  <a:pt x="466" y="0"/>
                </a:cubicBezTo>
                <a:cubicBezTo>
                  <a:pt x="385" y="0"/>
                  <a:pt x="319" y="65"/>
                  <a:pt x="319" y="147"/>
                </a:cubicBezTo>
                <a:cubicBezTo>
                  <a:pt x="319" y="228"/>
                  <a:pt x="385" y="294"/>
                  <a:pt x="466" y="294"/>
                </a:cubicBezTo>
                <a:cubicBezTo>
                  <a:pt x="547" y="294"/>
                  <a:pt x="613" y="228"/>
                  <a:pt x="613" y="147"/>
                </a:cubicBezTo>
                <a:close/>
                <a:moveTo>
                  <a:pt x="0" y="1173"/>
                </a:moveTo>
                <a:cubicBezTo>
                  <a:pt x="0" y="1182"/>
                  <a:pt x="0" y="1182"/>
                  <a:pt x="0" y="1182"/>
                </a:cubicBezTo>
                <a:cubicBezTo>
                  <a:pt x="0" y="1208"/>
                  <a:pt x="22" y="1230"/>
                  <a:pt x="48" y="1230"/>
                </a:cubicBezTo>
                <a:cubicBezTo>
                  <a:pt x="186" y="1230"/>
                  <a:pt x="186" y="1230"/>
                  <a:pt x="186" y="1230"/>
                </a:cubicBezTo>
                <a:cubicBezTo>
                  <a:pt x="186" y="1363"/>
                  <a:pt x="186" y="1363"/>
                  <a:pt x="186" y="1363"/>
                </a:cubicBezTo>
                <a:cubicBezTo>
                  <a:pt x="210" y="1363"/>
                  <a:pt x="210" y="1363"/>
                  <a:pt x="210" y="1363"/>
                </a:cubicBezTo>
                <a:cubicBezTo>
                  <a:pt x="210" y="1455"/>
                  <a:pt x="210" y="1455"/>
                  <a:pt x="210" y="1455"/>
                </a:cubicBezTo>
                <a:cubicBezTo>
                  <a:pt x="31" y="1504"/>
                  <a:pt x="31" y="1504"/>
                  <a:pt x="31" y="1504"/>
                </a:cubicBezTo>
                <a:cubicBezTo>
                  <a:pt x="31" y="1545"/>
                  <a:pt x="31" y="1545"/>
                  <a:pt x="31" y="1545"/>
                </a:cubicBezTo>
                <a:cubicBezTo>
                  <a:pt x="49" y="1543"/>
                  <a:pt x="49" y="1543"/>
                  <a:pt x="49" y="1543"/>
                </a:cubicBezTo>
                <a:cubicBezTo>
                  <a:pt x="49" y="1554"/>
                  <a:pt x="49" y="1554"/>
                  <a:pt x="49" y="1554"/>
                </a:cubicBezTo>
                <a:cubicBezTo>
                  <a:pt x="36" y="1558"/>
                  <a:pt x="26" y="1571"/>
                  <a:pt x="26" y="1586"/>
                </a:cubicBezTo>
                <a:cubicBezTo>
                  <a:pt x="26" y="1605"/>
                  <a:pt x="42" y="1620"/>
                  <a:pt x="61" y="1620"/>
                </a:cubicBezTo>
                <a:cubicBezTo>
                  <a:pt x="80" y="1620"/>
                  <a:pt x="95" y="1605"/>
                  <a:pt x="95" y="1586"/>
                </a:cubicBezTo>
                <a:cubicBezTo>
                  <a:pt x="95" y="1571"/>
                  <a:pt x="86" y="1558"/>
                  <a:pt x="73" y="1553"/>
                </a:cubicBezTo>
                <a:cubicBezTo>
                  <a:pt x="73" y="1541"/>
                  <a:pt x="73" y="1541"/>
                  <a:pt x="73" y="1541"/>
                </a:cubicBezTo>
                <a:cubicBezTo>
                  <a:pt x="210" y="1525"/>
                  <a:pt x="210" y="1525"/>
                  <a:pt x="210" y="1525"/>
                </a:cubicBezTo>
                <a:cubicBezTo>
                  <a:pt x="210" y="1537"/>
                  <a:pt x="210" y="1537"/>
                  <a:pt x="210" y="1537"/>
                </a:cubicBezTo>
                <a:cubicBezTo>
                  <a:pt x="215" y="1537"/>
                  <a:pt x="215" y="1537"/>
                  <a:pt x="215" y="1537"/>
                </a:cubicBezTo>
                <a:cubicBezTo>
                  <a:pt x="215" y="1594"/>
                  <a:pt x="215" y="1594"/>
                  <a:pt x="215" y="1594"/>
                </a:cubicBezTo>
                <a:cubicBezTo>
                  <a:pt x="228" y="1594"/>
                  <a:pt x="228" y="1594"/>
                  <a:pt x="228" y="1594"/>
                </a:cubicBezTo>
                <a:cubicBezTo>
                  <a:pt x="228" y="1627"/>
                  <a:pt x="228" y="1627"/>
                  <a:pt x="228" y="1627"/>
                </a:cubicBezTo>
                <a:cubicBezTo>
                  <a:pt x="258" y="1627"/>
                  <a:pt x="258" y="1627"/>
                  <a:pt x="258" y="1627"/>
                </a:cubicBezTo>
                <a:cubicBezTo>
                  <a:pt x="258" y="1594"/>
                  <a:pt x="258" y="1594"/>
                  <a:pt x="258" y="1594"/>
                </a:cubicBezTo>
                <a:cubicBezTo>
                  <a:pt x="271" y="1594"/>
                  <a:pt x="271" y="1594"/>
                  <a:pt x="271" y="1594"/>
                </a:cubicBezTo>
                <a:cubicBezTo>
                  <a:pt x="271" y="1537"/>
                  <a:pt x="271" y="1537"/>
                  <a:pt x="271" y="1537"/>
                </a:cubicBezTo>
                <a:cubicBezTo>
                  <a:pt x="276" y="1537"/>
                  <a:pt x="276" y="1537"/>
                  <a:pt x="276" y="1537"/>
                </a:cubicBezTo>
                <a:cubicBezTo>
                  <a:pt x="276" y="1525"/>
                  <a:pt x="276" y="1525"/>
                  <a:pt x="276" y="1525"/>
                </a:cubicBezTo>
                <a:cubicBezTo>
                  <a:pt x="411" y="1541"/>
                  <a:pt x="411" y="1541"/>
                  <a:pt x="411" y="1541"/>
                </a:cubicBezTo>
                <a:cubicBezTo>
                  <a:pt x="411" y="1553"/>
                  <a:pt x="411" y="1553"/>
                  <a:pt x="411" y="1553"/>
                </a:cubicBezTo>
                <a:cubicBezTo>
                  <a:pt x="398" y="1558"/>
                  <a:pt x="388" y="1571"/>
                  <a:pt x="388" y="1586"/>
                </a:cubicBezTo>
                <a:cubicBezTo>
                  <a:pt x="388" y="1605"/>
                  <a:pt x="404" y="1620"/>
                  <a:pt x="423" y="1620"/>
                </a:cubicBezTo>
                <a:cubicBezTo>
                  <a:pt x="442" y="1620"/>
                  <a:pt x="457" y="1605"/>
                  <a:pt x="457" y="1586"/>
                </a:cubicBezTo>
                <a:cubicBezTo>
                  <a:pt x="457" y="1571"/>
                  <a:pt x="448" y="1558"/>
                  <a:pt x="435" y="1554"/>
                </a:cubicBezTo>
                <a:cubicBezTo>
                  <a:pt x="435" y="1543"/>
                  <a:pt x="435" y="1543"/>
                  <a:pt x="435" y="1543"/>
                </a:cubicBezTo>
                <a:cubicBezTo>
                  <a:pt x="452" y="1545"/>
                  <a:pt x="452" y="1545"/>
                  <a:pt x="452" y="1545"/>
                </a:cubicBezTo>
                <a:cubicBezTo>
                  <a:pt x="452" y="1504"/>
                  <a:pt x="452" y="1504"/>
                  <a:pt x="452" y="1504"/>
                </a:cubicBezTo>
                <a:cubicBezTo>
                  <a:pt x="276" y="1456"/>
                  <a:pt x="276" y="1456"/>
                  <a:pt x="276" y="1456"/>
                </a:cubicBezTo>
                <a:cubicBezTo>
                  <a:pt x="276" y="1363"/>
                  <a:pt x="276" y="1363"/>
                  <a:pt x="276" y="1363"/>
                </a:cubicBezTo>
                <a:cubicBezTo>
                  <a:pt x="299" y="1363"/>
                  <a:pt x="299" y="1363"/>
                  <a:pt x="299" y="1363"/>
                </a:cubicBezTo>
                <a:cubicBezTo>
                  <a:pt x="299" y="1230"/>
                  <a:pt x="299" y="1230"/>
                  <a:pt x="299" y="1230"/>
                </a:cubicBezTo>
                <a:cubicBezTo>
                  <a:pt x="466" y="1230"/>
                  <a:pt x="466" y="1230"/>
                  <a:pt x="466" y="1230"/>
                </a:cubicBezTo>
                <a:cubicBezTo>
                  <a:pt x="493" y="1230"/>
                  <a:pt x="514" y="1208"/>
                  <a:pt x="514" y="1182"/>
                </a:cubicBezTo>
                <a:cubicBezTo>
                  <a:pt x="514" y="1173"/>
                  <a:pt x="514" y="1173"/>
                  <a:pt x="514" y="1173"/>
                </a:cubicBezTo>
                <a:cubicBezTo>
                  <a:pt x="514" y="1157"/>
                  <a:pt x="506" y="1143"/>
                  <a:pt x="494" y="1134"/>
                </a:cubicBezTo>
                <a:cubicBezTo>
                  <a:pt x="609" y="1134"/>
                  <a:pt x="609" y="1134"/>
                  <a:pt x="609" y="1134"/>
                </a:cubicBezTo>
                <a:cubicBezTo>
                  <a:pt x="538" y="1491"/>
                  <a:pt x="538" y="1491"/>
                  <a:pt x="538" y="1491"/>
                </a:cubicBezTo>
                <a:cubicBezTo>
                  <a:pt x="528" y="1539"/>
                  <a:pt x="562" y="1586"/>
                  <a:pt x="613" y="1596"/>
                </a:cubicBezTo>
                <a:cubicBezTo>
                  <a:pt x="664" y="1606"/>
                  <a:pt x="713" y="1576"/>
                  <a:pt x="722" y="1528"/>
                </a:cubicBezTo>
                <a:cubicBezTo>
                  <a:pt x="816" y="1057"/>
                  <a:pt x="816" y="1057"/>
                  <a:pt x="816" y="1057"/>
                </a:cubicBezTo>
                <a:cubicBezTo>
                  <a:pt x="816" y="1056"/>
                  <a:pt x="816" y="1054"/>
                  <a:pt x="816" y="1053"/>
                </a:cubicBezTo>
                <a:cubicBezTo>
                  <a:pt x="816" y="1053"/>
                  <a:pt x="816" y="1053"/>
                  <a:pt x="816" y="1053"/>
                </a:cubicBezTo>
                <a:cubicBezTo>
                  <a:pt x="817" y="1053"/>
                  <a:pt x="817" y="1052"/>
                  <a:pt x="817" y="1052"/>
                </a:cubicBezTo>
                <a:cubicBezTo>
                  <a:pt x="817" y="1051"/>
                  <a:pt x="817" y="1051"/>
                  <a:pt x="817" y="1051"/>
                </a:cubicBezTo>
                <a:cubicBezTo>
                  <a:pt x="818" y="1043"/>
                  <a:pt x="818" y="1035"/>
                  <a:pt x="818" y="1027"/>
                </a:cubicBezTo>
                <a:cubicBezTo>
                  <a:pt x="813" y="977"/>
                  <a:pt x="771" y="938"/>
                  <a:pt x="720" y="938"/>
                </a:cubicBezTo>
                <a:cubicBezTo>
                  <a:pt x="439" y="938"/>
                  <a:pt x="439" y="938"/>
                  <a:pt x="439" y="938"/>
                </a:cubicBezTo>
                <a:cubicBezTo>
                  <a:pt x="474" y="772"/>
                  <a:pt x="474" y="772"/>
                  <a:pt x="474" y="772"/>
                </a:cubicBezTo>
                <a:cubicBezTo>
                  <a:pt x="820" y="772"/>
                  <a:pt x="820" y="772"/>
                  <a:pt x="820" y="772"/>
                </a:cubicBezTo>
                <a:cubicBezTo>
                  <a:pt x="835" y="772"/>
                  <a:pt x="849" y="767"/>
                  <a:pt x="861" y="760"/>
                </a:cubicBezTo>
                <a:cubicBezTo>
                  <a:pt x="1231" y="760"/>
                  <a:pt x="1231" y="760"/>
                  <a:pt x="1231" y="760"/>
                </a:cubicBezTo>
                <a:cubicBezTo>
                  <a:pt x="1231" y="717"/>
                  <a:pt x="1231" y="717"/>
                  <a:pt x="1231" y="717"/>
                </a:cubicBezTo>
                <a:cubicBezTo>
                  <a:pt x="1238" y="717"/>
                  <a:pt x="1251" y="709"/>
                  <a:pt x="1245" y="707"/>
                </a:cubicBezTo>
                <a:cubicBezTo>
                  <a:pt x="1258" y="712"/>
                  <a:pt x="1258" y="712"/>
                  <a:pt x="1258" y="712"/>
                </a:cubicBezTo>
                <a:cubicBezTo>
                  <a:pt x="1427" y="272"/>
                  <a:pt x="1255" y="721"/>
                  <a:pt x="1428" y="267"/>
                </a:cubicBezTo>
                <a:cubicBezTo>
                  <a:pt x="1372" y="246"/>
                  <a:pt x="1400" y="256"/>
                  <a:pt x="1400" y="256"/>
                </a:cubicBezTo>
                <a:cubicBezTo>
                  <a:pt x="1235" y="687"/>
                  <a:pt x="1235" y="687"/>
                  <a:pt x="1235" y="687"/>
                </a:cubicBezTo>
                <a:cubicBezTo>
                  <a:pt x="1234" y="686"/>
                  <a:pt x="1232" y="686"/>
                  <a:pt x="1231" y="686"/>
                </a:cubicBezTo>
                <a:cubicBezTo>
                  <a:pt x="1223" y="686"/>
                  <a:pt x="1216" y="692"/>
                  <a:pt x="1215" y="700"/>
                </a:cubicBezTo>
                <a:cubicBezTo>
                  <a:pt x="898" y="700"/>
                  <a:pt x="898" y="700"/>
                  <a:pt x="898" y="700"/>
                </a:cubicBezTo>
                <a:cubicBezTo>
                  <a:pt x="898" y="698"/>
                  <a:pt x="898" y="695"/>
                  <a:pt x="898" y="693"/>
                </a:cubicBezTo>
                <a:cubicBezTo>
                  <a:pt x="898" y="650"/>
                  <a:pt x="863" y="615"/>
                  <a:pt x="820" y="615"/>
                </a:cubicBezTo>
                <a:cubicBezTo>
                  <a:pt x="507" y="615"/>
                  <a:pt x="507" y="615"/>
                  <a:pt x="507" y="615"/>
                </a:cubicBezTo>
                <a:cubicBezTo>
                  <a:pt x="526" y="525"/>
                  <a:pt x="526" y="525"/>
                  <a:pt x="526" y="525"/>
                </a:cubicBezTo>
                <a:cubicBezTo>
                  <a:pt x="542" y="447"/>
                  <a:pt x="492" y="371"/>
                  <a:pt x="415" y="354"/>
                </a:cubicBezTo>
                <a:cubicBezTo>
                  <a:pt x="367" y="344"/>
                  <a:pt x="367" y="344"/>
                  <a:pt x="367" y="344"/>
                </a:cubicBezTo>
                <a:cubicBezTo>
                  <a:pt x="289" y="328"/>
                  <a:pt x="213" y="378"/>
                  <a:pt x="196" y="456"/>
                </a:cubicBezTo>
                <a:cubicBezTo>
                  <a:pt x="151" y="670"/>
                  <a:pt x="151" y="670"/>
                  <a:pt x="151" y="670"/>
                </a:cubicBezTo>
                <a:cubicBezTo>
                  <a:pt x="138" y="730"/>
                  <a:pt x="138" y="730"/>
                  <a:pt x="138" y="730"/>
                </a:cubicBezTo>
                <a:cubicBezTo>
                  <a:pt x="138" y="578"/>
                  <a:pt x="138" y="578"/>
                  <a:pt x="138" y="578"/>
                </a:cubicBezTo>
                <a:cubicBezTo>
                  <a:pt x="138" y="552"/>
                  <a:pt x="117" y="530"/>
                  <a:pt x="90" y="530"/>
                </a:cubicBezTo>
                <a:cubicBezTo>
                  <a:pt x="54" y="530"/>
                  <a:pt x="54" y="530"/>
                  <a:pt x="54" y="530"/>
                </a:cubicBezTo>
                <a:cubicBezTo>
                  <a:pt x="28" y="530"/>
                  <a:pt x="6" y="552"/>
                  <a:pt x="6" y="578"/>
                </a:cubicBezTo>
                <a:cubicBezTo>
                  <a:pt x="6" y="918"/>
                  <a:pt x="6" y="918"/>
                  <a:pt x="6" y="918"/>
                </a:cubicBezTo>
                <a:cubicBezTo>
                  <a:pt x="6" y="943"/>
                  <a:pt x="25" y="964"/>
                  <a:pt x="49" y="966"/>
                </a:cubicBezTo>
                <a:cubicBezTo>
                  <a:pt x="49" y="1125"/>
                  <a:pt x="49" y="1125"/>
                  <a:pt x="49" y="1125"/>
                </a:cubicBezTo>
                <a:cubicBezTo>
                  <a:pt x="48" y="1125"/>
                  <a:pt x="48" y="1125"/>
                  <a:pt x="48" y="1125"/>
                </a:cubicBezTo>
                <a:cubicBezTo>
                  <a:pt x="22" y="1125"/>
                  <a:pt x="0" y="1146"/>
                  <a:pt x="0" y="1173"/>
                </a:cubicBezTo>
                <a:close/>
                <a:moveTo>
                  <a:pt x="96" y="1084"/>
                </a:moveTo>
                <a:cubicBezTo>
                  <a:pt x="106" y="1101"/>
                  <a:pt x="121" y="1116"/>
                  <a:pt x="140" y="1125"/>
                </a:cubicBezTo>
                <a:cubicBezTo>
                  <a:pt x="96" y="1125"/>
                  <a:pt x="96" y="1125"/>
                  <a:pt x="96" y="1125"/>
                </a:cubicBezTo>
                <a:lnTo>
                  <a:pt x="96" y="1084"/>
                </a:lnTo>
                <a:close/>
                <a:moveTo>
                  <a:pt x="1084" y="1519"/>
                </a:moveTo>
                <a:cubicBezTo>
                  <a:pt x="824" y="1519"/>
                  <a:pt x="824" y="1519"/>
                  <a:pt x="824" y="1519"/>
                </a:cubicBezTo>
                <a:cubicBezTo>
                  <a:pt x="824" y="1618"/>
                  <a:pt x="824" y="1618"/>
                  <a:pt x="824" y="1618"/>
                </a:cubicBezTo>
                <a:cubicBezTo>
                  <a:pt x="1443" y="1618"/>
                  <a:pt x="1443" y="1618"/>
                  <a:pt x="1443" y="1618"/>
                </a:cubicBezTo>
                <a:cubicBezTo>
                  <a:pt x="1443" y="1519"/>
                  <a:pt x="1443" y="1519"/>
                  <a:pt x="1443" y="1519"/>
                </a:cubicBezTo>
                <a:cubicBezTo>
                  <a:pt x="1293" y="1519"/>
                  <a:pt x="1293" y="1519"/>
                  <a:pt x="1293" y="1519"/>
                </a:cubicBezTo>
                <a:cubicBezTo>
                  <a:pt x="1293" y="870"/>
                  <a:pt x="1293" y="870"/>
                  <a:pt x="1293" y="870"/>
                </a:cubicBezTo>
                <a:cubicBezTo>
                  <a:pt x="1443" y="870"/>
                  <a:pt x="1443" y="870"/>
                  <a:pt x="1443" y="870"/>
                </a:cubicBezTo>
                <a:cubicBezTo>
                  <a:pt x="1443" y="772"/>
                  <a:pt x="1443" y="772"/>
                  <a:pt x="1443" y="772"/>
                </a:cubicBezTo>
                <a:cubicBezTo>
                  <a:pt x="586" y="772"/>
                  <a:pt x="586" y="772"/>
                  <a:pt x="586" y="772"/>
                </a:cubicBezTo>
                <a:cubicBezTo>
                  <a:pt x="586" y="870"/>
                  <a:pt x="586" y="870"/>
                  <a:pt x="586" y="870"/>
                </a:cubicBezTo>
                <a:cubicBezTo>
                  <a:pt x="1084" y="870"/>
                  <a:pt x="1084" y="870"/>
                  <a:pt x="1084" y="870"/>
                </a:cubicBezTo>
                <a:lnTo>
                  <a:pt x="1084" y="1519"/>
                </a:lnTo>
                <a:close/>
              </a:path>
            </a:pathLst>
          </a:custGeom>
          <a:solidFill>
            <a:srgbClr val="BFE2E3"/>
          </a:solidFill>
          <a:ln>
            <a:noFill/>
          </a:ln>
        </p:spPr>
        <p:txBody>
          <a:bodyPr vert="horz" wrap="square" lIns="71639" tIns="35823" rIns="71639" bIns="35823" numCol="1" anchor="t" anchorCtr="0" compatLnSpc="1"/>
          <a:lstStyle/>
          <a:p>
            <a:endParaRPr lang="en-US" sz="2255" dirty="0"/>
          </a:p>
        </p:txBody>
      </p:sp>
      <p:grpSp>
        <p:nvGrpSpPr>
          <p:cNvPr id="8" name="组合 7"/>
          <p:cNvGrpSpPr/>
          <p:nvPr/>
        </p:nvGrpSpPr>
        <p:grpSpPr>
          <a:xfrm>
            <a:off x="3445399" y="2178135"/>
            <a:ext cx="2499326" cy="1393386"/>
            <a:chOff x="3445399" y="2111430"/>
            <a:chExt cx="2499326" cy="1393386"/>
          </a:xfrm>
        </p:grpSpPr>
        <p:sp>
          <p:nvSpPr>
            <p:cNvPr id="9" name="Cloud Callout 12"/>
            <p:cNvSpPr/>
            <p:nvPr/>
          </p:nvSpPr>
          <p:spPr bwMode="auto">
            <a:xfrm>
              <a:off x="3445399" y="2111430"/>
              <a:ext cx="2499326" cy="1393386"/>
            </a:xfrm>
            <a:prstGeom prst="cloudCallout">
              <a:avLst>
                <a:gd name="adj1" fmla="val 44578"/>
                <a:gd name="adj2" fmla="val 117581"/>
              </a:avLst>
            </a:prstGeom>
            <a:blipFill>
              <a:blip r:embed="rId6"/>
              <a:stretch>
                <a:fillRect/>
              </a:stretch>
            </a:bli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35823" rIns="35823" bIns="71639" numCol="1" spcCol="0" rtlCol="0" fromWordArt="0" anchor="b" anchorCtr="0" forceAA="0" compatLnSpc="1">
              <a:noAutofit/>
            </a:bodyPr>
            <a:lstStyle/>
            <a:p>
              <a:endParaRPr lang="en-US" altLang="zh-CN" sz="2130" dirty="0">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endParaRPr>
            </a:p>
          </p:txBody>
        </p:sp>
        <p:sp>
          <p:nvSpPr>
            <p:cNvPr id="12" name="文本框 11"/>
            <p:cNvSpPr txBox="1"/>
            <p:nvPr/>
          </p:nvSpPr>
          <p:spPr>
            <a:xfrm>
              <a:off x="3832111" y="2458475"/>
              <a:ext cx="1826141" cy="584775"/>
            </a:xfrm>
            <a:prstGeom prst="rect">
              <a:avLst/>
            </a:prstGeom>
            <a:noFill/>
            <a:effectLst/>
          </p:spPr>
          <p:txBody>
            <a:bodyPr wrap="none" rtlCol="0">
              <a:spAutoFit/>
            </a:bodyPr>
            <a:lstStyle/>
            <a:p>
              <a:r>
                <a:rPr lang="zh-CN" altLang="en-US" sz="3200" dirty="0">
                  <a:solidFill>
                    <a:srgbClr val="FDFDFD"/>
                  </a:solidFill>
                  <a:latin typeface="微软雅黑" panose="020B0503020204020204" pitchFamily="34" charset="-122"/>
                  <a:ea typeface="微软雅黑" panose="020B0503020204020204" pitchFamily="34" charset="-122"/>
                </a:rPr>
                <a:t>方法</a:t>
              </a:r>
              <a:r>
                <a:rPr lang="zh-CN" altLang="en-US" sz="3200" dirty="0" smtClean="0">
                  <a:solidFill>
                    <a:srgbClr val="FDFDFD"/>
                  </a:solidFill>
                  <a:latin typeface="微软雅黑" panose="020B0503020204020204" pitchFamily="34" charset="-122"/>
                  <a:ea typeface="微软雅黑" panose="020B0503020204020204" pitchFamily="34" charset="-122"/>
                </a:rPr>
                <a:t>之二</a:t>
              </a:r>
              <a:endParaRPr lang="en-US" altLang="zh-CN" sz="3200" dirty="0">
                <a:solidFill>
                  <a:srgbClr val="FDFDFD"/>
                </a:solidFill>
                <a:latin typeface="微软雅黑" panose="020B0503020204020204" pitchFamily="34" charset="-122"/>
                <a:ea typeface="微软雅黑" panose="020B0503020204020204" pitchFamily="34" charset="-122"/>
              </a:endParaRPr>
            </a:p>
          </p:txBody>
        </p:sp>
      </p:grpSp>
      <p:grpSp>
        <p:nvGrpSpPr>
          <p:cNvPr id="13" name="组合 12"/>
          <p:cNvGrpSpPr/>
          <p:nvPr/>
        </p:nvGrpSpPr>
        <p:grpSpPr>
          <a:xfrm>
            <a:off x="2430049" y="3821662"/>
            <a:ext cx="2566235" cy="1394517"/>
            <a:chOff x="2430049" y="3754957"/>
            <a:chExt cx="2566235" cy="1394517"/>
          </a:xfrm>
        </p:grpSpPr>
        <p:sp>
          <p:nvSpPr>
            <p:cNvPr id="14" name="Cloud Callout 9"/>
            <p:cNvSpPr/>
            <p:nvPr/>
          </p:nvSpPr>
          <p:spPr bwMode="auto">
            <a:xfrm>
              <a:off x="2430049" y="3754957"/>
              <a:ext cx="2566235" cy="1394517"/>
            </a:xfrm>
            <a:prstGeom prst="cloudCallout">
              <a:avLst>
                <a:gd name="adj1" fmla="val 68799"/>
                <a:gd name="adj2" fmla="val 17194"/>
              </a:avLst>
            </a:prstGeom>
            <a:blipFill>
              <a:blip r:embed="rId7"/>
              <a:stretch>
                <a:fillRect/>
              </a:stretch>
            </a:bli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35823" rIns="35823" bIns="71639" numCol="1" spcCol="0" rtlCol="0" fromWordArt="0" anchor="b" anchorCtr="0" forceAA="0" compatLnSpc="1">
              <a:noAutofit/>
            </a:bodyPr>
            <a:lstStyle/>
            <a:p>
              <a:endParaRPr lang="en-US" sz="2130" dirty="0">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endParaRPr>
            </a:p>
          </p:txBody>
        </p:sp>
        <p:sp>
          <p:nvSpPr>
            <p:cNvPr id="15" name="文本框 14"/>
            <p:cNvSpPr txBox="1"/>
            <p:nvPr/>
          </p:nvSpPr>
          <p:spPr>
            <a:xfrm>
              <a:off x="2796759" y="4132032"/>
              <a:ext cx="1826141" cy="584775"/>
            </a:xfrm>
            <a:prstGeom prst="rect">
              <a:avLst/>
            </a:prstGeom>
            <a:noFill/>
            <a:effectLst/>
          </p:spPr>
          <p:txBody>
            <a:bodyPr wrap="none" rtlCol="0">
              <a:spAutoFit/>
            </a:bodyPr>
            <a:lstStyle/>
            <a:p>
              <a:r>
                <a:rPr lang="zh-CN" altLang="en-US" sz="3200" dirty="0" smtClean="0">
                  <a:solidFill>
                    <a:srgbClr val="FDFDFD"/>
                  </a:solidFill>
                  <a:latin typeface="微软雅黑" panose="020B0503020204020204" pitchFamily="34" charset="-122"/>
                  <a:ea typeface="微软雅黑" panose="020B0503020204020204" pitchFamily="34" charset="-122"/>
                </a:rPr>
                <a:t>方法之一</a:t>
              </a:r>
              <a:endParaRPr lang="en-US" altLang="zh-CN" sz="3200" dirty="0">
                <a:solidFill>
                  <a:srgbClr val="FDFDFD"/>
                </a:solidFill>
                <a:latin typeface="微软雅黑" panose="020B0503020204020204" pitchFamily="34" charset="-122"/>
                <a:ea typeface="微软雅黑" panose="020B0503020204020204" pitchFamily="34" charset="-122"/>
              </a:endParaRPr>
            </a:p>
          </p:txBody>
        </p:sp>
      </p:grpSp>
      <p:grpSp>
        <p:nvGrpSpPr>
          <p:cNvPr id="16" name="组合 15"/>
          <p:cNvGrpSpPr/>
          <p:nvPr/>
        </p:nvGrpSpPr>
        <p:grpSpPr>
          <a:xfrm>
            <a:off x="6335243" y="2125890"/>
            <a:ext cx="2254621" cy="1383356"/>
            <a:chOff x="6335243" y="2059185"/>
            <a:chExt cx="2254621" cy="1383356"/>
          </a:xfrm>
        </p:grpSpPr>
        <p:sp>
          <p:nvSpPr>
            <p:cNvPr id="17" name="Cloud Callout 8"/>
            <p:cNvSpPr/>
            <p:nvPr/>
          </p:nvSpPr>
          <p:spPr bwMode="auto">
            <a:xfrm>
              <a:off x="6335243" y="2059185"/>
              <a:ext cx="2254621" cy="1383356"/>
            </a:xfrm>
            <a:prstGeom prst="cloudCallout">
              <a:avLst>
                <a:gd name="adj1" fmla="val -66639"/>
                <a:gd name="adj2" fmla="val 117063"/>
              </a:avLst>
            </a:prstGeom>
            <a:blipFill>
              <a:blip r:embed="rId7"/>
              <a:stretch>
                <a:fillRect/>
              </a:stretch>
            </a:bli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35823" rIns="35823" bIns="71639" numCol="1" spcCol="0" rtlCol="0" fromWordArt="0" anchor="b" anchorCtr="0" forceAA="0" compatLnSpc="1">
              <a:noAutofit/>
            </a:bodyPr>
            <a:lstStyle/>
            <a:p>
              <a:endParaRPr lang="en-US" altLang="zh-CN" sz="2130" dirty="0">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endParaRPr>
            </a:p>
          </p:txBody>
        </p:sp>
        <p:sp>
          <p:nvSpPr>
            <p:cNvPr id="18" name="文本框 17"/>
            <p:cNvSpPr txBox="1"/>
            <p:nvPr/>
          </p:nvSpPr>
          <p:spPr>
            <a:xfrm>
              <a:off x="6549482" y="2425529"/>
              <a:ext cx="1826141" cy="584775"/>
            </a:xfrm>
            <a:prstGeom prst="rect">
              <a:avLst/>
            </a:prstGeom>
            <a:noFill/>
            <a:effectLst/>
          </p:spPr>
          <p:txBody>
            <a:bodyPr wrap="none" rtlCol="0">
              <a:spAutoFit/>
            </a:bodyPr>
            <a:lstStyle/>
            <a:p>
              <a:r>
                <a:rPr lang="zh-CN" altLang="en-US" sz="3200" dirty="0">
                  <a:solidFill>
                    <a:srgbClr val="FDFDFD"/>
                  </a:solidFill>
                  <a:latin typeface="微软雅黑" panose="020B0503020204020204" pitchFamily="34" charset="-122"/>
                  <a:ea typeface="微软雅黑" panose="020B0503020204020204" pitchFamily="34" charset="-122"/>
                </a:rPr>
                <a:t>方法</a:t>
              </a:r>
              <a:r>
                <a:rPr lang="zh-CN" altLang="en-US" sz="3200" dirty="0" smtClean="0">
                  <a:solidFill>
                    <a:srgbClr val="FDFDFD"/>
                  </a:solidFill>
                  <a:latin typeface="微软雅黑" panose="020B0503020204020204" pitchFamily="34" charset="-122"/>
                  <a:ea typeface="微软雅黑" panose="020B0503020204020204" pitchFamily="34" charset="-122"/>
                </a:rPr>
                <a:t>之三</a:t>
              </a:r>
              <a:endParaRPr lang="en-US" altLang="zh-CN" sz="3200" dirty="0">
                <a:solidFill>
                  <a:srgbClr val="FDFDFD"/>
                </a:solidFill>
                <a:latin typeface="微软雅黑" panose="020B0503020204020204" pitchFamily="34" charset="-122"/>
                <a:ea typeface="微软雅黑" panose="020B0503020204020204" pitchFamily="34" charset="-122"/>
              </a:endParaRPr>
            </a:p>
          </p:txBody>
        </p:sp>
      </p:grpSp>
      <p:grpSp>
        <p:nvGrpSpPr>
          <p:cNvPr id="20" name="组合 19"/>
          <p:cNvGrpSpPr/>
          <p:nvPr/>
        </p:nvGrpSpPr>
        <p:grpSpPr>
          <a:xfrm>
            <a:off x="7305917" y="3684988"/>
            <a:ext cx="2387794" cy="1550718"/>
            <a:chOff x="7305917" y="3618283"/>
            <a:chExt cx="2387794" cy="1550718"/>
          </a:xfrm>
        </p:grpSpPr>
        <p:sp>
          <p:nvSpPr>
            <p:cNvPr id="22" name="Cloud Callout 11"/>
            <p:cNvSpPr/>
            <p:nvPr/>
          </p:nvSpPr>
          <p:spPr bwMode="auto">
            <a:xfrm>
              <a:off x="7305917" y="3618283"/>
              <a:ext cx="2387794" cy="1550718"/>
            </a:xfrm>
            <a:prstGeom prst="cloudCallout">
              <a:avLst>
                <a:gd name="adj1" fmla="val -90339"/>
                <a:gd name="adj2" fmla="val 18228"/>
              </a:avLst>
            </a:prstGeom>
            <a:blipFill>
              <a:blip r:embed="rId6"/>
              <a:stretch>
                <a:fillRect/>
              </a:stretch>
            </a:bli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35823" rIns="35823" bIns="71639" numCol="1" spcCol="0" rtlCol="0" fromWordArt="0" anchor="b" anchorCtr="0" forceAA="0" compatLnSpc="1">
              <a:noAutofit/>
            </a:bodyPr>
            <a:lstStyle/>
            <a:p>
              <a:endParaRPr lang="en-US" altLang="zh-CN" sz="2130" dirty="0">
                <a:gradFill>
                  <a:gsLst>
                    <a:gs pos="0">
                      <a:srgbClr val="FFFFFF"/>
                    </a:gs>
                    <a:gs pos="100000">
                      <a:srgbClr val="FFFFFF"/>
                    </a:gs>
                  </a:gsLst>
                  <a:lin ang="5400000" scaled="0"/>
                </a:gradFill>
                <a:latin typeface="微软雅黑" panose="020B0503020204020204" pitchFamily="34" charset="-122"/>
                <a:ea typeface="微软雅黑" panose="020B0503020204020204" pitchFamily="34" charset="-122"/>
              </a:endParaRPr>
            </a:p>
          </p:txBody>
        </p:sp>
        <p:sp>
          <p:nvSpPr>
            <p:cNvPr id="23" name="文本框 22"/>
            <p:cNvSpPr txBox="1"/>
            <p:nvPr/>
          </p:nvSpPr>
          <p:spPr>
            <a:xfrm>
              <a:off x="7642074" y="4073724"/>
              <a:ext cx="1826141" cy="584775"/>
            </a:xfrm>
            <a:prstGeom prst="rect">
              <a:avLst/>
            </a:prstGeom>
            <a:noFill/>
            <a:effectLst/>
          </p:spPr>
          <p:txBody>
            <a:bodyPr wrap="none" rtlCol="0">
              <a:spAutoFit/>
            </a:bodyPr>
            <a:lstStyle/>
            <a:p>
              <a:r>
                <a:rPr lang="zh-CN" altLang="en-US" sz="3200" dirty="0">
                  <a:solidFill>
                    <a:srgbClr val="FDFDFD"/>
                  </a:solidFill>
                  <a:latin typeface="微软雅黑" panose="020B0503020204020204" pitchFamily="34" charset="-122"/>
                  <a:ea typeface="微软雅黑" panose="020B0503020204020204" pitchFamily="34" charset="-122"/>
                </a:rPr>
                <a:t>方法</a:t>
              </a:r>
              <a:r>
                <a:rPr lang="zh-CN" altLang="en-US" sz="3200" dirty="0" smtClean="0">
                  <a:solidFill>
                    <a:srgbClr val="FDFDFD"/>
                  </a:solidFill>
                  <a:latin typeface="微软雅黑" panose="020B0503020204020204" pitchFamily="34" charset="-122"/>
                  <a:ea typeface="微软雅黑" panose="020B0503020204020204" pitchFamily="34" charset="-122"/>
                </a:rPr>
                <a:t>之四</a:t>
              </a:r>
              <a:endParaRPr lang="en-US" altLang="zh-CN" sz="3200" dirty="0">
                <a:solidFill>
                  <a:srgbClr val="FDFDFD"/>
                </a:solidFill>
                <a:latin typeface="微软雅黑" panose="020B0503020204020204" pitchFamily="34" charset="-122"/>
                <a:ea typeface="微软雅黑" panose="020B0503020204020204" pitchFamily="34" charset="-122"/>
              </a:endParaRPr>
            </a:p>
          </p:txBody>
        </p:sp>
      </p:grpSp>
      <p:sp>
        <p:nvSpPr>
          <p:cNvPr id="24" name="TextBox 12"/>
          <p:cNvSpPr txBox="1"/>
          <p:nvPr/>
        </p:nvSpPr>
        <p:spPr>
          <a:xfrm>
            <a:off x="73851" y="4035377"/>
            <a:ext cx="2356196" cy="1200329"/>
          </a:xfrm>
          <a:prstGeom prst="rect">
            <a:avLst/>
          </a:prstGeom>
          <a:noFill/>
        </p:spPr>
        <p:txBody>
          <a:bodyPr wrap="square" rtlCol="0">
            <a:spAutoFit/>
          </a:bodyPr>
          <a:lstStyle/>
          <a:p>
            <a:pPr>
              <a:lnSpc>
                <a:spcPct val="150000"/>
              </a:lnSpc>
            </a:pPr>
            <a:r>
              <a:rPr lang="zh-CN" altLang="en-US" sz="1600" dirty="0" smtClean="0">
                <a:solidFill>
                  <a:schemeClr val="tx1">
                    <a:lumMod val="85000"/>
                    <a:lumOff val="15000"/>
                  </a:schemeClr>
                </a:solidFill>
                <a:latin typeface="微软雅黑" panose="020B0503020204020204" pitchFamily="34" charset="-122"/>
                <a:ea typeface="微软雅黑" panose="020B0503020204020204" pitchFamily="34" charset="-122"/>
              </a:rPr>
              <a:t>这里输入简单的文字概述里</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输入</a:t>
            </a:r>
            <a:r>
              <a:rPr lang="zh-CN" altLang="en-US" sz="1600" dirty="0" smtClean="0">
                <a:solidFill>
                  <a:schemeClr val="tx1">
                    <a:lumMod val="85000"/>
                    <a:lumOff val="15000"/>
                  </a:schemeClr>
                </a:solidFill>
                <a:latin typeface="微软雅黑" panose="020B0503020204020204" pitchFamily="34" charset="-122"/>
                <a:ea typeface="微软雅黑" panose="020B0503020204020204" pitchFamily="34" charset="-122"/>
              </a:rPr>
              <a:t>简单文字概述这里</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简单输入简单</a:t>
            </a:r>
            <a:r>
              <a:rPr lang="zh-CN" altLang="en-US" sz="1600" dirty="0" smtClean="0">
                <a:solidFill>
                  <a:schemeClr val="tx1">
                    <a:lumMod val="85000"/>
                    <a:lumOff val="15000"/>
                  </a:schemeClr>
                </a:solidFill>
                <a:latin typeface="微软雅黑" panose="020B0503020204020204" pitchFamily="34" charset="-122"/>
                <a:ea typeface="微软雅黑" panose="020B0503020204020204" pitchFamily="34" charset="-122"/>
              </a:rPr>
              <a:t>文字</a:t>
            </a:r>
            <a:endParaRPr lang="en-US" altLang="zh-CN" sz="1600" dirty="0" smtClean="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25" name="TextBox 12"/>
          <p:cNvSpPr txBox="1"/>
          <p:nvPr/>
        </p:nvSpPr>
        <p:spPr>
          <a:xfrm>
            <a:off x="1058268" y="2109159"/>
            <a:ext cx="2356196" cy="1200329"/>
          </a:xfrm>
          <a:prstGeom prst="rect">
            <a:avLst/>
          </a:prstGeom>
          <a:noFill/>
        </p:spPr>
        <p:txBody>
          <a:bodyPr wrap="square" rtlCol="0">
            <a:spAutoFit/>
          </a:bodyPr>
          <a:lstStyle/>
          <a:p>
            <a:pPr>
              <a:lnSpc>
                <a:spcPct val="150000"/>
              </a:lnSpc>
            </a:pPr>
            <a:r>
              <a:rPr lang="zh-CN" altLang="en-US" sz="1600" dirty="0" smtClean="0">
                <a:solidFill>
                  <a:schemeClr val="tx1">
                    <a:lumMod val="85000"/>
                    <a:lumOff val="15000"/>
                  </a:schemeClr>
                </a:solidFill>
                <a:latin typeface="微软雅黑" panose="020B0503020204020204" pitchFamily="34" charset="-122"/>
                <a:ea typeface="微软雅黑" panose="020B0503020204020204" pitchFamily="34" charset="-122"/>
              </a:rPr>
              <a:t>这里输入简单的文字概述里</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输入</a:t>
            </a:r>
            <a:r>
              <a:rPr lang="zh-CN" altLang="en-US" sz="1600" dirty="0" smtClean="0">
                <a:solidFill>
                  <a:schemeClr val="tx1">
                    <a:lumMod val="85000"/>
                    <a:lumOff val="15000"/>
                  </a:schemeClr>
                </a:solidFill>
                <a:latin typeface="微软雅黑" panose="020B0503020204020204" pitchFamily="34" charset="-122"/>
                <a:ea typeface="微软雅黑" panose="020B0503020204020204" pitchFamily="34" charset="-122"/>
              </a:rPr>
              <a:t>简单文字概述这里</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简单输入简单</a:t>
            </a:r>
            <a:r>
              <a:rPr lang="zh-CN" altLang="en-US" sz="1600" dirty="0" smtClean="0">
                <a:solidFill>
                  <a:schemeClr val="tx1">
                    <a:lumMod val="85000"/>
                    <a:lumOff val="15000"/>
                  </a:schemeClr>
                </a:solidFill>
                <a:latin typeface="微软雅黑" panose="020B0503020204020204" pitchFamily="34" charset="-122"/>
                <a:ea typeface="微软雅黑" panose="020B0503020204020204" pitchFamily="34" charset="-122"/>
              </a:rPr>
              <a:t>文字</a:t>
            </a:r>
            <a:endParaRPr lang="en-US" altLang="zh-CN" sz="1600" dirty="0" smtClean="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26" name="TextBox 12"/>
          <p:cNvSpPr txBox="1"/>
          <p:nvPr/>
        </p:nvSpPr>
        <p:spPr>
          <a:xfrm>
            <a:off x="8886717" y="2114534"/>
            <a:ext cx="2356196" cy="1200329"/>
          </a:xfrm>
          <a:prstGeom prst="rect">
            <a:avLst/>
          </a:prstGeom>
          <a:noFill/>
        </p:spPr>
        <p:txBody>
          <a:bodyPr wrap="square" rtlCol="0">
            <a:spAutoFit/>
          </a:bodyPr>
          <a:lstStyle/>
          <a:p>
            <a:pPr>
              <a:lnSpc>
                <a:spcPct val="150000"/>
              </a:lnSpc>
            </a:pPr>
            <a:r>
              <a:rPr lang="zh-CN" altLang="en-US" sz="1600" dirty="0" smtClean="0">
                <a:solidFill>
                  <a:schemeClr val="tx1">
                    <a:lumMod val="85000"/>
                    <a:lumOff val="15000"/>
                  </a:schemeClr>
                </a:solidFill>
                <a:latin typeface="微软雅黑" panose="020B0503020204020204" pitchFamily="34" charset="-122"/>
                <a:ea typeface="微软雅黑" panose="020B0503020204020204" pitchFamily="34" charset="-122"/>
              </a:rPr>
              <a:t>这里输入简单的文字概述里</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输入</a:t>
            </a:r>
            <a:r>
              <a:rPr lang="zh-CN" altLang="en-US" sz="1600" dirty="0" smtClean="0">
                <a:solidFill>
                  <a:schemeClr val="tx1">
                    <a:lumMod val="85000"/>
                    <a:lumOff val="15000"/>
                  </a:schemeClr>
                </a:solidFill>
                <a:latin typeface="微软雅黑" panose="020B0503020204020204" pitchFamily="34" charset="-122"/>
                <a:ea typeface="微软雅黑" panose="020B0503020204020204" pitchFamily="34" charset="-122"/>
              </a:rPr>
              <a:t>简单文字概述这里</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简单输入简单</a:t>
            </a:r>
            <a:r>
              <a:rPr lang="zh-CN" altLang="en-US" sz="1600" dirty="0" smtClean="0">
                <a:solidFill>
                  <a:schemeClr val="tx1">
                    <a:lumMod val="85000"/>
                    <a:lumOff val="15000"/>
                  </a:schemeClr>
                </a:solidFill>
                <a:latin typeface="微软雅黑" panose="020B0503020204020204" pitchFamily="34" charset="-122"/>
                <a:ea typeface="微软雅黑" panose="020B0503020204020204" pitchFamily="34" charset="-122"/>
              </a:rPr>
              <a:t>文字</a:t>
            </a:r>
            <a:endParaRPr lang="en-US" altLang="zh-CN" sz="1600" dirty="0" smtClean="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27" name="TextBox 12"/>
          <p:cNvSpPr txBox="1"/>
          <p:nvPr/>
        </p:nvSpPr>
        <p:spPr>
          <a:xfrm>
            <a:off x="9835804" y="4035377"/>
            <a:ext cx="2356196" cy="1200329"/>
          </a:xfrm>
          <a:prstGeom prst="rect">
            <a:avLst/>
          </a:prstGeom>
          <a:noFill/>
        </p:spPr>
        <p:txBody>
          <a:bodyPr wrap="square" rtlCol="0">
            <a:spAutoFit/>
          </a:bodyPr>
          <a:lstStyle/>
          <a:p>
            <a:pPr>
              <a:lnSpc>
                <a:spcPct val="150000"/>
              </a:lnSpc>
            </a:pPr>
            <a:r>
              <a:rPr lang="zh-CN" altLang="en-US" sz="1600" dirty="0" smtClean="0">
                <a:solidFill>
                  <a:schemeClr val="tx1">
                    <a:lumMod val="85000"/>
                    <a:lumOff val="15000"/>
                  </a:schemeClr>
                </a:solidFill>
                <a:latin typeface="微软雅黑" panose="020B0503020204020204" pitchFamily="34" charset="-122"/>
                <a:ea typeface="微软雅黑" panose="020B0503020204020204" pitchFamily="34" charset="-122"/>
              </a:rPr>
              <a:t>这里输入简单的文字概述里</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输入</a:t>
            </a:r>
            <a:r>
              <a:rPr lang="zh-CN" altLang="en-US" sz="1600" dirty="0" smtClean="0">
                <a:solidFill>
                  <a:schemeClr val="tx1">
                    <a:lumMod val="85000"/>
                    <a:lumOff val="15000"/>
                  </a:schemeClr>
                </a:solidFill>
                <a:latin typeface="微软雅黑" panose="020B0503020204020204" pitchFamily="34" charset="-122"/>
                <a:ea typeface="微软雅黑" panose="020B0503020204020204" pitchFamily="34" charset="-122"/>
              </a:rPr>
              <a:t>简单文字概述这里</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rPr>
              <a:t>简单输入简单</a:t>
            </a:r>
            <a:r>
              <a:rPr lang="zh-CN" altLang="en-US" sz="1600" dirty="0" smtClean="0">
                <a:solidFill>
                  <a:schemeClr val="tx1">
                    <a:lumMod val="85000"/>
                    <a:lumOff val="15000"/>
                  </a:schemeClr>
                </a:solidFill>
                <a:latin typeface="微软雅黑" panose="020B0503020204020204" pitchFamily="34" charset="-122"/>
                <a:ea typeface="微软雅黑" panose="020B0503020204020204" pitchFamily="34" charset="-122"/>
              </a:rPr>
              <a:t>文字</a:t>
            </a:r>
            <a:endParaRPr lang="en-US" altLang="zh-CN" sz="1600" dirty="0" smtClean="0">
              <a:solidFill>
                <a:schemeClr val="tx1">
                  <a:lumMod val="85000"/>
                  <a:lumOff val="1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38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ppt_x"/>
                                          </p:val>
                                        </p:tav>
                                        <p:tav tm="100000">
                                          <p:val>
                                            <p:strVal val="#ppt_x"/>
                                          </p:val>
                                        </p:tav>
                                      </p:tavLst>
                                    </p:anim>
                                    <p:anim calcmode="lin" valueType="num">
                                      <p:cBhvr additive="base">
                                        <p:cTn id="8" dur="75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9" presetClass="entr" presetSubtype="0"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dissolve">
                                      <p:cBhvr>
                                        <p:cTn id="12" dur="500"/>
                                        <p:tgtEl>
                                          <p:spTgt spid="13"/>
                                        </p:tgtEl>
                                      </p:cBhvr>
                                    </p:animEffect>
                                  </p:childTnLst>
                                </p:cTn>
                              </p:par>
                            </p:childTnLst>
                          </p:cTn>
                        </p:par>
                        <p:par>
                          <p:cTn id="13" fill="hold">
                            <p:stCondLst>
                              <p:cond delay="1500"/>
                            </p:stCondLst>
                            <p:childTnLst>
                              <p:par>
                                <p:cTn id="14" presetID="9" presetClass="entr" presetSubtype="0"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dissolve">
                                      <p:cBhvr>
                                        <p:cTn id="16" dur="500"/>
                                        <p:tgtEl>
                                          <p:spTgt spid="8"/>
                                        </p:tgtEl>
                                      </p:cBhvr>
                                    </p:animEffect>
                                  </p:childTnLst>
                                </p:cTn>
                              </p:par>
                            </p:childTnLst>
                          </p:cTn>
                        </p:par>
                        <p:par>
                          <p:cTn id="17" fill="hold">
                            <p:stCondLst>
                              <p:cond delay="2000"/>
                            </p:stCondLst>
                            <p:childTnLst>
                              <p:par>
                                <p:cTn id="18" presetID="9" presetClass="entr" presetSubtype="0" fill="hold" nodeType="after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dissolve">
                                      <p:cBhvr>
                                        <p:cTn id="20" dur="500"/>
                                        <p:tgtEl>
                                          <p:spTgt spid="16"/>
                                        </p:tgtEl>
                                      </p:cBhvr>
                                    </p:animEffect>
                                  </p:childTnLst>
                                </p:cTn>
                              </p:par>
                            </p:childTnLst>
                          </p:cTn>
                        </p:par>
                        <p:par>
                          <p:cTn id="21" fill="hold">
                            <p:stCondLst>
                              <p:cond delay="2500"/>
                            </p:stCondLst>
                            <p:childTnLst>
                              <p:par>
                                <p:cTn id="22" presetID="9" presetClass="entr" presetSubtype="0" fill="hold" nodeType="after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dissolve">
                                      <p:cBhvr>
                                        <p:cTn id="24" dur="500"/>
                                        <p:tgtEl>
                                          <p:spTgt spid="20"/>
                                        </p:tgtEl>
                                      </p:cBhvr>
                                    </p:animEffect>
                                  </p:childTnLst>
                                </p:cTn>
                              </p:par>
                            </p:childTnLst>
                          </p:cTn>
                        </p:par>
                        <p:par>
                          <p:cTn id="25" fill="hold">
                            <p:stCondLst>
                              <p:cond delay="3000"/>
                            </p:stCondLst>
                            <p:childTnLst>
                              <p:par>
                                <p:cTn id="26" presetID="22" presetClass="entr" presetSubtype="8" fill="hold" grpId="0" nodeType="after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wipe(left)">
                                      <p:cBhvr>
                                        <p:cTn id="28" dur="500"/>
                                        <p:tgtEl>
                                          <p:spTgt spid="24"/>
                                        </p:tgtEl>
                                      </p:cBhvr>
                                    </p:animEffect>
                                  </p:childTnLst>
                                </p:cTn>
                              </p:par>
                              <p:par>
                                <p:cTn id="29" presetID="22" presetClass="entr" presetSubtype="8" fill="hold" grpId="0" nodeType="withEffect">
                                  <p:stCondLst>
                                    <p:cond delay="250"/>
                                  </p:stCondLst>
                                  <p:childTnLst>
                                    <p:set>
                                      <p:cBhvr>
                                        <p:cTn id="30" dur="1" fill="hold">
                                          <p:stCondLst>
                                            <p:cond delay="0"/>
                                          </p:stCondLst>
                                        </p:cTn>
                                        <p:tgtEl>
                                          <p:spTgt spid="25"/>
                                        </p:tgtEl>
                                        <p:attrNameLst>
                                          <p:attrName>style.visibility</p:attrName>
                                        </p:attrNameLst>
                                      </p:cBhvr>
                                      <p:to>
                                        <p:strVal val="visible"/>
                                      </p:to>
                                    </p:set>
                                    <p:animEffect transition="in" filter="wipe(left)">
                                      <p:cBhvr>
                                        <p:cTn id="31" dur="500"/>
                                        <p:tgtEl>
                                          <p:spTgt spid="25"/>
                                        </p:tgtEl>
                                      </p:cBhvr>
                                    </p:animEffect>
                                  </p:childTnLst>
                                </p:cTn>
                              </p:par>
                              <p:par>
                                <p:cTn id="32" presetID="22" presetClass="entr" presetSubtype="8" fill="hold" grpId="0" nodeType="withEffect">
                                  <p:stCondLst>
                                    <p:cond delay="500"/>
                                  </p:stCondLst>
                                  <p:childTnLst>
                                    <p:set>
                                      <p:cBhvr>
                                        <p:cTn id="33" dur="1" fill="hold">
                                          <p:stCondLst>
                                            <p:cond delay="0"/>
                                          </p:stCondLst>
                                        </p:cTn>
                                        <p:tgtEl>
                                          <p:spTgt spid="26"/>
                                        </p:tgtEl>
                                        <p:attrNameLst>
                                          <p:attrName>style.visibility</p:attrName>
                                        </p:attrNameLst>
                                      </p:cBhvr>
                                      <p:to>
                                        <p:strVal val="visible"/>
                                      </p:to>
                                    </p:set>
                                    <p:animEffect transition="in" filter="wipe(left)">
                                      <p:cBhvr>
                                        <p:cTn id="34" dur="500"/>
                                        <p:tgtEl>
                                          <p:spTgt spid="26"/>
                                        </p:tgtEl>
                                      </p:cBhvr>
                                    </p:animEffect>
                                  </p:childTnLst>
                                </p:cTn>
                              </p:par>
                              <p:par>
                                <p:cTn id="35" presetID="22" presetClass="entr" presetSubtype="8" fill="hold" grpId="0" nodeType="withEffect">
                                  <p:stCondLst>
                                    <p:cond delay="750"/>
                                  </p:stCondLst>
                                  <p:childTnLst>
                                    <p:set>
                                      <p:cBhvr>
                                        <p:cTn id="36" dur="1" fill="hold">
                                          <p:stCondLst>
                                            <p:cond delay="0"/>
                                          </p:stCondLst>
                                        </p:cTn>
                                        <p:tgtEl>
                                          <p:spTgt spid="27"/>
                                        </p:tgtEl>
                                        <p:attrNameLst>
                                          <p:attrName>style.visibility</p:attrName>
                                        </p:attrNameLst>
                                      </p:cBhvr>
                                      <p:to>
                                        <p:strVal val="visible"/>
                                      </p:to>
                                    </p:set>
                                    <p:animEffect transition="in" filter="wipe(left)">
                                      <p:cBhvr>
                                        <p:cTn id="3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4" grpId="0"/>
      <p:bldP spid="25" grpId="0"/>
      <p:bldP spid="26" grpId="0"/>
      <p:bldP spid="2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descr="预览图_千图网_编号35731034"/>
          <p:cNvPicPr>
            <a:picLocks noChangeAspect="1"/>
          </p:cNvPicPr>
          <p:nvPr/>
        </p:nvPicPr>
        <p:blipFill>
          <a:blip r:embed="rId5"/>
          <a:srcRect b="57414"/>
          <a:stretch>
            <a:fillRect/>
          </a:stretch>
        </p:blipFill>
        <p:spPr>
          <a:xfrm>
            <a:off x="-18415" y="-46990"/>
            <a:ext cx="12210415" cy="6951980"/>
          </a:xfrm>
          <a:prstGeom prst="rect">
            <a:avLst/>
          </a:prstGeom>
        </p:spPr>
      </p:pic>
      <p:pic>
        <p:nvPicPr>
          <p:cNvPr id="10" name="图片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78184" y="1390562"/>
            <a:ext cx="2672936" cy="711001"/>
          </a:xfrm>
          <a:prstGeom prst="rect">
            <a:avLst/>
          </a:prstGeom>
        </p:spPr>
      </p:pic>
      <p:pic>
        <p:nvPicPr>
          <p:cNvPr id="6" name="Lady &amp; Bird (淑女与鸟组合) - Stephanie Says (史蒂芬妮说)(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933303" y="-1000169"/>
            <a:ext cx="609600" cy="609600"/>
          </a:xfrm>
          <a:prstGeom prst="rect">
            <a:avLst/>
          </a:prstGeom>
        </p:spPr>
      </p:pic>
      <p:pic>
        <p:nvPicPr>
          <p:cNvPr id="21" name="图片 20" descr="手绘png免抠小草草地素材"/>
          <p:cNvPicPr>
            <a:picLocks noChangeAspect="1"/>
          </p:cNvPicPr>
          <p:nvPr/>
        </p:nvPicPr>
        <p:blipFill>
          <a:blip r:embed="rId8"/>
          <a:srcRect b="82071"/>
          <a:stretch>
            <a:fillRect/>
          </a:stretch>
        </p:blipFill>
        <p:spPr>
          <a:xfrm>
            <a:off x="768985" y="4982210"/>
            <a:ext cx="10158730" cy="2435225"/>
          </a:xfrm>
          <a:prstGeom prst="rect">
            <a:avLst/>
          </a:prstGeom>
        </p:spPr>
      </p:pic>
      <p:pic>
        <p:nvPicPr>
          <p:cNvPr id="20" name="图片 19" descr="4d9cf469cb141a143547352a230bdff739a67a1659388-LDDy3r_fw658"/>
          <p:cNvPicPr>
            <a:picLocks noChangeAspect="1"/>
          </p:cNvPicPr>
          <p:nvPr/>
        </p:nvPicPr>
        <p:blipFill>
          <a:blip r:embed="rId9"/>
          <a:stretch>
            <a:fillRect/>
          </a:stretch>
        </p:blipFill>
        <p:spPr>
          <a:xfrm>
            <a:off x="7517765" y="2101850"/>
            <a:ext cx="4421505" cy="4117340"/>
          </a:xfrm>
          <a:prstGeom prst="rect">
            <a:avLst/>
          </a:prstGeom>
        </p:spPr>
      </p:pic>
      <p:pic>
        <p:nvPicPr>
          <p:cNvPr id="8" name="图片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42661" y="1468052"/>
            <a:ext cx="4201589" cy="2420115"/>
          </a:xfrm>
          <a:prstGeom prst="rect">
            <a:avLst/>
          </a:prstGeom>
        </p:spPr>
      </p:pic>
      <p:pic>
        <p:nvPicPr>
          <p:cNvPr id="9" name="图片 8"/>
          <p:cNvPicPr>
            <a:picLocks noChangeAspect="1"/>
          </p:cNvPicPr>
          <p:nvPr/>
        </p:nvPicPr>
        <p:blipFill rotWithShape="1">
          <a:blip r:embed="rId11">
            <a:extLst>
              <a:ext uri="{28A0092B-C50C-407E-A947-70E740481C1C}">
                <a14:useLocalDpi xmlns:a14="http://schemas.microsoft.com/office/drawing/2010/main" val="0"/>
              </a:ext>
            </a:extLst>
          </a:blip>
          <a:srcRect l="88804" t="29775" b="24296"/>
          <a:stretch>
            <a:fillRect/>
          </a:stretch>
        </p:blipFill>
        <p:spPr>
          <a:xfrm>
            <a:off x="7770202" y="3260036"/>
            <a:ext cx="906561" cy="1465731"/>
          </a:xfrm>
          <a:prstGeom prst="rect">
            <a:avLst/>
          </a:prstGeom>
        </p:spPr>
      </p:pic>
      <p:pic>
        <p:nvPicPr>
          <p:cNvPr id="27" name="图片 26"/>
          <p:cNvPicPr>
            <a:picLocks noChangeAspect="1"/>
          </p:cNvPicPr>
          <p:nvPr/>
        </p:nvPicPr>
        <p:blipFill rotWithShape="1">
          <a:blip r:embed="rId11">
            <a:extLst>
              <a:ext uri="{28A0092B-C50C-407E-A947-70E740481C1C}">
                <a14:useLocalDpi xmlns:a14="http://schemas.microsoft.com/office/drawing/2010/main" val="0"/>
              </a:ext>
            </a:extLst>
          </a:blip>
          <a:srcRect l="88804" t="29775" b="24296"/>
          <a:stretch>
            <a:fillRect/>
          </a:stretch>
        </p:blipFill>
        <p:spPr>
          <a:xfrm rot="20225294">
            <a:off x="5760229" y="2512574"/>
            <a:ext cx="906561" cy="1465731"/>
          </a:xfrm>
          <a:prstGeom prst="rect">
            <a:avLst/>
          </a:prstGeom>
        </p:spPr>
      </p:pic>
      <p:pic>
        <p:nvPicPr>
          <p:cNvPr id="28" name="图片 27"/>
          <p:cNvPicPr>
            <a:picLocks noChangeAspect="1"/>
          </p:cNvPicPr>
          <p:nvPr/>
        </p:nvPicPr>
        <p:blipFill rotWithShape="1">
          <a:blip r:embed="rId11">
            <a:extLst>
              <a:ext uri="{28A0092B-C50C-407E-A947-70E740481C1C}">
                <a14:useLocalDpi xmlns:a14="http://schemas.microsoft.com/office/drawing/2010/main" val="0"/>
              </a:ext>
            </a:extLst>
          </a:blip>
          <a:srcRect l="88804" t="29775" b="24296"/>
          <a:stretch>
            <a:fillRect/>
          </a:stretch>
        </p:blipFill>
        <p:spPr>
          <a:xfrm rot="820726">
            <a:off x="5886879" y="3283182"/>
            <a:ext cx="906561" cy="1465731"/>
          </a:xfrm>
          <a:prstGeom prst="rect">
            <a:avLst/>
          </a:prstGeom>
        </p:spPr>
      </p:pic>
      <p:pic>
        <p:nvPicPr>
          <p:cNvPr id="29" name="图片 28"/>
          <p:cNvPicPr>
            <a:picLocks noChangeAspect="1"/>
          </p:cNvPicPr>
          <p:nvPr/>
        </p:nvPicPr>
        <p:blipFill rotWithShape="1">
          <a:blip r:embed="rId11">
            <a:extLst>
              <a:ext uri="{28A0092B-C50C-407E-A947-70E740481C1C}">
                <a14:useLocalDpi xmlns:a14="http://schemas.microsoft.com/office/drawing/2010/main" val="0"/>
              </a:ext>
            </a:extLst>
          </a:blip>
          <a:srcRect t="19240" r="86092"/>
          <a:stretch>
            <a:fillRect/>
          </a:stretch>
        </p:blipFill>
        <p:spPr>
          <a:xfrm rot="21071679">
            <a:off x="410089" y="2575947"/>
            <a:ext cx="963004" cy="2203831"/>
          </a:xfrm>
          <a:prstGeom prst="rect">
            <a:avLst/>
          </a:prstGeom>
        </p:spPr>
      </p:pic>
      <p:grpSp>
        <p:nvGrpSpPr>
          <p:cNvPr id="30" name="组合 29"/>
          <p:cNvGrpSpPr/>
          <p:nvPr/>
        </p:nvGrpSpPr>
        <p:grpSpPr>
          <a:xfrm>
            <a:off x="587304" y="2593000"/>
            <a:ext cx="2078521" cy="1999413"/>
            <a:chOff x="2203379" y="1857035"/>
            <a:chExt cx="2078521" cy="1999413"/>
          </a:xfrm>
        </p:grpSpPr>
        <p:pic>
          <p:nvPicPr>
            <p:cNvPr id="31" name="图片 3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203379" y="2027350"/>
              <a:ext cx="2078521" cy="1829098"/>
            </a:xfrm>
            <a:prstGeom prst="rect">
              <a:avLst/>
            </a:prstGeom>
          </p:spPr>
        </p:pic>
        <p:sp>
          <p:nvSpPr>
            <p:cNvPr id="32" name="文本框 31" descr="e7d195523061f1c0deeec63e560781cfd59afb0ea006f2a87ABB68BF51EA6619813959095094C18C62A12F549504892A4AAA8C1554C6663626E05CA27F281A14E6983772AFC3FB97135759321DEA3D709AACD122C08E6ED1C77BAD4A88EF4CD28A80260D8F97957F436F83C1F553EF0169027D0DBFA7A77088E1513DBDFC101C4B4DFF310B01A5021663E46B6BC2AAB5"/>
            <p:cNvSpPr txBox="1"/>
            <p:nvPr/>
          </p:nvSpPr>
          <p:spPr>
            <a:xfrm>
              <a:off x="2796233" y="1857035"/>
              <a:ext cx="1034257" cy="1600438"/>
            </a:xfrm>
            <a:prstGeom prst="rect">
              <a:avLst/>
            </a:prstGeom>
            <a:noFill/>
          </p:spPr>
          <p:txBody>
            <a:bodyPr wrap="none" rtlCol="0">
              <a:spAutoFit/>
            </a:bodyPr>
            <a:lstStyle/>
            <a:p>
              <a:pPr defTabSz="1218565">
                <a:defRPr/>
              </a:pPr>
              <a:r>
                <a:rPr lang="zh-CN" altLang="en-US" sz="3200" b="1" kern="0" dirty="0" smtClean="0">
                  <a:solidFill>
                    <a:schemeClr val="tx1">
                      <a:lumMod val="85000"/>
                      <a:lumOff val="15000"/>
                    </a:schemeClr>
                  </a:solidFill>
                  <a:latin typeface="幼圆" panose="02010509060101010101" pitchFamily="49" charset="-122"/>
                  <a:ea typeface="幼圆" panose="02010509060101010101" pitchFamily="49" charset="-122"/>
                </a:rPr>
                <a:t>  </a:t>
              </a:r>
              <a:endParaRPr lang="en-US" altLang="zh-CN" sz="3200" b="1" kern="0" dirty="0" smtClean="0">
                <a:solidFill>
                  <a:schemeClr val="tx1">
                    <a:lumMod val="85000"/>
                    <a:lumOff val="15000"/>
                  </a:schemeClr>
                </a:solidFill>
                <a:latin typeface="幼圆" panose="02010509060101010101" pitchFamily="49" charset="-122"/>
                <a:ea typeface="幼圆" panose="02010509060101010101" pitchFamily="49" charset="-122"/>
              </a:endParaRPr>
            </a:p>
            <a:p>
              <a:r>
                <a:rPr lang="zh-CN" altLang="en-US" sz="6600" b="1" dirty="0" smtClean="0">
                  <a:solidFill>
                    <a:srgbClr val="FDFDFD"/>
                  </a:solidFill>
                  <a:latin typeface="幼圆" panose="02010509060101010101" pitchFamily="49" charset="-122"/>
                  <a:ea typeface="幼圆" panose="02010509060101010101" pitchFamily="49" charset="-122"/>
                  <a:cs typeface="Kartika" panose="02020503030404060203" pitchFamily="18" charset="0"/>
                </a:rPr>
                <a:t>感</a:t>
              </a:r>
              <a:endParaRPr lang="en-US" altLang="zh-CN" sz="6600" b="1" dirty="0">
                <a:solidFill>
                  <a:srgbClr val="FDFDFD"/>
                </a:solidFill>
                <a:latin typeface="幼圆" panose="02010509060101010101" pitchFamily="49" charset="-122"/>
                <a:ea typeface="幼圆" panose="02010509060101010101" pitchFamily="49" charset="-122"/>
                <a:cs typeface="Kartika" panose="02020503030404060203" pitchFamily="18" charset="0"/>
              </a:endParaRPr>
            </a:p>
          </p:txBody>
        </p:sp>
      </p:grpSp>
      <p:grpSp>
        <p:nvGrpSpPr>
          <p:cNvPr id="33" name="组合 32"/>
          <p:cNvGrpSpPr/>
          <p:nvPr/>
        </p:nvGrpSpPr>
        <p:grpSpPr>
          <a:xfrm>
            <a:off x="2440087" y="2615464"/>
            <a:ext cx="2153928" cy="1982126"/>
            <a:chOff x="4056162" y="1879499"/>
            <a:chExt cx="2153928" cy="1982126"/>
          </a:xfrm>
        </p:grpSpPr>
        <p:pic>
          <p:nvPicPr>
            <p:cNvPr id="34" name="图片 3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056162" y="2022172"/>
              <a:ext cx="2153928" cy="1839453"/>
            </a:xfrm>
            <a:prstGeom prst="rect">
              <a:avLst/>
            </a:prstGeom>
          </p:spPr>
        </p:pic>
        <p:sp>
          <p:nvSpPr>
            <p:cNvPr id="35" name="文本框 34" descr="e7d195523061f1c0deeec63e560781cfd59afb0ea006f2a87ABB68BF51EA6619813959095094C18C62A12F549504892A4AAA8C1554C6663626E05CA27F281A14E6983772AFC3FB97135759321DEA3D709AACD122C08E6ED1C77BAD4A88EF4CD28A80260D8F97957F436F83C1F553EF0169027D0DBFA7A77088E1513DBDFC101C4B4DFF310B01A5021663E46B6BC2AAB5"/>
            <p:cNvSpPr txBox="1"/>
            <p:nvPr/>
          </p:nvSpPr>
          <p:spPr>
            <a:xfrm>
              <a:off x="4644403" y="1879499"/>
              <a:ext cx="1034257" cy="1600438"/>
            </a:xfrm>
            <a:prstGeom prst="rect">
              <a:avLst/>
            </a:prstGeom>
            <a:noFill/>
          </p:spPr>
          <p:txBody>
            <a:bodyPr wrap="none" rtlCol="0">
              <a:spAutoFit/>
            </a:bodyPr>
            <a:lstStyle/>
            <a:p>
              <a:pPr defTabSz="1218565">
                <a:defRPr/>
              </a:pPr>
              <a:r>
                <a:rPr lang="zh-CN" altLang="en-US" sz="3200" b="1" kern="0" dirty="0" smtClean="0">
                  <a:solidFill>
                    <a:schemeClr val="tx1">
                      <a:lumMod val="85000"/>
                      <a:lumOff val="15000"/>
                    </a:schemeClr>
                  </a:solidFill>
                  <a:latin typeface="幼圆" panose="02010509060101010101" pitchFamily="49" charset="-122"/>
                  <a:ea typeface="幼圆" panose="02010509060101010101" pitchFamily="49" charset="-122"/>
                </a:rPr>
                <a:t>  </a:t>
              </a:r>
              <a:endParaRPr lang="en-US" altLang="zh-CN" sz="3200" b="1" kern="0" dirty="0" smtClean="0">
                <a:solidFill>
                  <a:schemeClr val="tx1">
                    <a:lumMod val="85000"/>
                    <a:lumOff val="15000"/>
                  </a:schemeClr>
                </a:solidFill>
                <a:latin typeface="幼圆" panose="02010509060101010101" pitchFamily="49" charset="-122"/>
                <a:ea typeface="幼圆" panose="02010509060101010101" pitchFamily="49" charset="-122"/>
              </a:endParaRPr>
            </a:p>
            <a:p>
              <a:r>
                <a:rPr lang="zh-CN" altLang="en-US" sz="6600" b="1" dirty="0" smtClean="0">
                  <a:solidFill>
                    <a:srgbClr val="FDFDFD"/>
                  </a:solidFill>
                  <a:latin typeface="幼圆" panose="02010509060101010101" pitchFamily="49" charset="-122"/>
                  <a:ea typeface="幼圆" panose="02010509060101010101" pitchFamily="49" charset="-122"/>
                  <a:cs typeface="Kartika" panose="02020503030404060203" pitchFamily="18" charset="0"/>
                </a:rPr>
                <a:t>谢</a:t>
              </a:r>
              <a:endParaRPr lang="en-US" altLang="zh-CN" sz="6600" b="1" dirty="0">
                <a:solidFill>
                  <a:srgbClr val="FDFDFD"/>
                </a:solidFill>
                <a:latin typeface="幼圆" panose="02010509060101010101" pitchFamily="49" charset="-122"/>
                <a:ea typeface="幼圆" panose="02010509060101010101" pitchFamily="49" charset="-122"/>
                <a:cs typeface="Kartika" panose="02020503030404060203" pitchFamily="18" charset="0"/>
              </a:endParaRPr>
            </a:p>
          </p:txBody>
        </p:sp>
      </p:grpSp>
      <p:grpSp>
        <p:nvGrpSpPr>
          <p:cNvPr id="36" name="组合 35"/>
          <p:cNvGrpSpPr/>
          <p:nvPr/>
        </p:nvGrpSpPr>
        <p:grpSpPr>
          <a:xfrm>
            <a:off x="4317228" y="2544581"/>
            <a:ext cx="2078521" cy="1999056"/>
            <a:chOff x="5933303" y="1808616"/>
            <a:chExt cx="2078521" cy="1999056"/>
          </a:xfrm>
        </p:grpSpPr>
        <p:pic>
          <p:nvPicPr>
            <p:cNvPr id="37" name="图片 3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933303" y="1978574"/>
              <a:ext cx="2078521" cy="1829098"/>
            </a:xfrm>
            <a:prstGeom prst="rect">
              <a:avLst/>
            </a:prstGeom>
          </p:spPr>
        </p:pic>
        <p:sp>
          <p:nvSpPr>
            <p:cNvPr id="38" name="文本框 37" descr="e7d195523061f1c0deeec63e560781cfd59afb0ea006f2a87ABB68BF51EA6619813959095094C18C62A12F549504892A4AAA8C1554C6663626E05CA27F281A14E6983772AFC3FB97135759321DEA3D709AACD122C08E6ED1C77BAD4A88EF4CD28A80260D8F97957F436F83C1F553EF0169027D0DBFA7A77088E1513DBDFC101C4B4DFF310B01A5021663E46B6BC2AAB5"/>
            <p:cNvSpPr txBox="1"/>
            <p:nvPr/>
          </p:nvSpPr>
          <p:spPr>
            <a:xfrm>
              <a:off x="6518131" y="1808616"/>
              <a:ext cx="1034257" cy="1600438"/>
            </a:xfrm>
            <a:prstGeom prst="rect">
              <a:avLst/>
            </a:prstGeom>
            <a:noFill/>
          </p:spPr>
          <p:txBody>
            <a:bodyPr wrap="none" rtlCol="0">
              <a:spAutoFit/>
            </a:bodyPr>
            <a:lstStyle/>
            <a:p>
              <a:pPr defTabSz="1218565">
                <a:defRPr/>
              </a:pPr>
              <a:r>
                <a:rPr lang="zh-CN" altLang="en-US" sz="3200" b="1" kern="0" dirty="0" smtClean="0">
                  <a:solidFill>
                    <a:schemeClr val="tx1">
                      <a:lumMod val="85000"/>
                      <a:lumOff val="15000"/>
                    </a:schemeClr>
                  </a:solidFill>
                  <a:latin typeface="幼圆" panose="02010509060101010101" pitchFamily="49" charset="-122"/>
                  <a:ea typeface="幼圆" panose="02010509060101010101" pitchFamily="49" charset="-122"/>
                </a:rPr>
                <a:t>  </a:t>
              </a:r>
              <a:endParaRPr lang="en-US" altLang="zh-CN" sz="3200" b="1" kern="0" dirty="0" smtClean="0">
                <a:solidFill>
                  <a:schemeClr val="tx1">
                    <a:lumMod val="85000"/>
                    <a:lumOff val="15000"/>
                  </a:schemeClr>
                </a:solidFill>
                <a:latin typeface="幼圆" panose="02010509060101010101" pitchFamily="49" charset="-122"/>
                <a:ea typeface="幼圆" panose="02010509060101010101" pitchFamily="49" charset="-122"/>
              </a:endParaRPr>
            </a:p>
            <a:p>
              <a:r>
                <a:rPr lang="zh-CN" altLang="en-US" sz="6600" b="1" dirty="0" smtClean="0">
                  <a:solidFill>
                    <a:srgbClr val="FDFDFD"/>
                  </a:solidFill>
                  <a:latin typeface="幼圆" panose="02010509060101010101" pitchFamily="49" charset="-122"/>
                  <a:ea typeface="幼圆" panose="02010509060101010101" pitchFamily="49" charset="-122"/>
                  <a:cs typeface="Kartika" panose="02020503030404060203" pitchFamily="18" charset="0"/>
                </a:rPr>
                <a:t>聆</a:t>
              </a:r>
              <a:endParaRPr lang="en-US" altLang="zh-CN" sz="6600" b="1" dirty="0">
                <a:solidFill>
                  <a:srgbClr val="FDFDFD"/>
                </a:solidFill>
                <a:latin typeface="幼圆" panose="02010509060101010101" pitchFamily="49" charset="-122"/>
                <a:ea typeface="幼圆" panose="02010509060101010101" pitchFamily="49" charset="-122"/>
                <a:cs typeface="Kartika" panose="02020503030404060203" pitchFamily="18" charset="0"/>
              </a:endParaRPr>
            </a:p>
          </p:txBody>
        </p:sp>
      </p:grpSp>
      <p:grpSp>
        <p:nvGrpSpPr>
          <p:cNvPr id="39" name="组合 38"/>
          <p:cNvGrpSpPr/>
          <p:nvPr/>
        </p:nvGrpSpPr>
        <p:grpSpPr>
          <a:xfrm>
            <a:off x="6302392" y="2592645"/>
            <a:ext cx="2140845" cy="2072148"/>
            <a:chOff x="7918467" y="1856680"/>
            <a:chExt cx="2140845" cy="2072148"/>
          </a:xfrm>
        </p:grpSpPr>
        <p:pic>
          <p:nvPicPr>
            <p:cNvPr id="40" name="图片 3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918467" y="1954968"/>
              <a:ext cx="2140845" cy="1973860"/>
            </a:xfrm>
            <a:prstGeom prst="rect">
              <a:avLst/>
            </a:prstGeom>
          </p:spPr>
        </p:pic>
        <p:sp>
          <p:nvSpPr>
            <p:cNvPr id="41" name="文本框 40" descr="e7d195523061f1c0deeec63e560781cfd59afb0ea006f2a87ABB68BF51EA6619813959095094C18C62A12F549504892A4AAA8C1554C6663626E05CA27F281A14E6983772AFC3FB97135759321DEA3D709AACD122C08E6ED1C77BAD4A88EF4CD28A80260D8F97957F436F83C1F553EF0169027D0DBFA7A77088E1513DBDFC101C4B4DFF310B01A5021663E46B6BC2AAB5"/>
            <p:cNvSpPr txBox="1"/>
            <p:nvPr/>
          </p:nvSpPr>
          <p:spPr>
            <a:xfrm>
              <a:off x="8468800" y="1856680"/>
              <a:ext cx="1034257" cy="1600438"/>
            </a:xfrm>
            <a:prstGeom prst="rect">
              <a:avLst/>
            </a:prstGeom>
            <a:noFill/>
          </p:spPr>
          <p:txBody>
            <a:bodyPr wrap="none" rtlCol="0">
              <a:spAutoFit/>
            </a:bodyPr>
            <a:lstStyle/>
            <a:p>
              <a:pPr defTabSz="1218565">
                <a:defRPr/>
              </a:pPr>
              <a:r>
                <a:rPr lang="zh-CN" altLang="en-US" sz="3200" b="1" kern="0" dirty="0" smtClean="0">
                  <a:solidFill>
                    <a:schemeClr val="tx1">
                      <a:lumMod val="85000"/>
                      <a:lumOff val="15000"/>
                    </a:schemeClr>
                  </a:solidFill>
                  <a:latin typeface="幼圆" panose="02010509060101010101" pitchFamily="49" charset="-122"/>
                  <a:ea typeface="幼圆" panose="02010509060101010101" pitchFamily="49" charset="-122"/>
                </a:rPr>
                <a:t>  </a:t>
              </a:r>
              <a:endParaRPr lang="en-US" altLang="zh-CN" sz="3200" b="1" kern="0" dirty="0" smtClean="0">
                <a:solidFill>
                  <a:schemeClr val="tx1">
                    <a:lumMod val="85000"/>
                    <a:lumOff val="15000"/>
                  </a:schemeClr>
                </a:solidFill>
                <a:latin typeface="幼圆" panose="02010509060101010101" pitchFamily="49" charset="-122"/>
                <a:ea typeface="幼圆" panose="02010509060101010101" pitchFamily="49" charset="-122"/>
              </a:endParaRPr>
            </a:p>
            <a:p>
              <a:r>
                <a:rPr lang="zh-CN" altLang="en-US" sz="6600" b="1" dirty="0" smtClean="0">
                  <a:solidFill>
                    <a:srgbClr val="FDFDFD"/>
                  </a:solidFill>
                  <a:latin typeface="幼圆" panose="02010509060101010101" pitchFamily="49" charset="-122"/>
                  <a:ea typeface="幼圆" panose="02010509060101010101" pitchFamily="49" charset="-122"/>
                  <a:cs typeface="Kartika" panose="02020503030404060203" pitchFamily="18" charset="0"/>
                </a:rPr>
                <a:t>听</a:t>
              </a:r>
              <a:endParaRPr lang="en-US" altLang="zh-CN" sz="6600" b="1" dirty="0">
                <a:solidFill>
                  <a:srgbClr val="FDFDFD"/>
                </a:solidFill>
                <a:latin typeface="幼圆" panose="02010509060101010101" pitchFamily="49" charset="-122"/>
                <a:ea typeface="幼圆" panose="02010509060101010101" pitchFamily="49" charset="-122"/>
                <a:cs typeface="Kartika" panose="02020503030404060203" pitchFamily="18" charset="0"/>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0">
        <p15:prstTrans prst="drape"/>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par>
                          <p:cTn id="7" fill="hold">
                            <p:stCondLst>
                              <p:cond delay="0"/>
                            </p:stCondLst>
                            <p:childTnLst>
                              <p:par>
                                <p:cTn id="8" presetID="42" presetClass="entr" presetSubtype="0" fill="hold" nodeType="after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anim calcmode="lin" valueType="num">
                                      <p:cBhvr>
                                        <p:cTn id="11" dur="1000" fill="hold"/>
                                        <p:tgtEl>
                                          <p:spTgt spid="10"/>
                                        </p:tgtEl>
                                        <p:attrNameLst>
                                          <p:attrName>ppt_x</p:attrName>
                                        </p:attrNameLst>
                                      </p:cBhvr>
                                      <p:tavLst>
                                        <p:tav tm="0">
                                          <p:val>
                                            <p:strVal val="#ppt_x"/>
                                          </p:val>
                                        </p:tav>
                                        <p:tav tm="100000">
                                          <p:val>
                                            <p:strVal val="#ppt_x"/>
                                          </p:val>
                                        </p:tav>
                                      </p:tavLst>
                                    </p:anim>
                                    <p:anim calcmode="lin" valueType="num">
                                      <p:cBhvr>
                                        <p:cTn id="12" dur="1000" fill="hold"/>
                                        <p:tgtEl>
                                          <p:spTgt spid="10"/>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23" presetClass="entr" presetSubtype="32" fill="hold" nodeType="afterEffect">
                                  <p:stCondLst>
                                    <p:cond delay="0"/>
                                  </p:stCondLst>
                                  <p:childTnLst>
                                    <p:set>
                                      <p:cBhvr>
                                        <p:cTn id="15" dur="1" fill="hold">
                                          <p:stCondLst>
                                            <p:cond delay="0"/>
                                          </p:stCondLst>
                                        </p:cTn>
                                        <p:tgtEl>
                                          <p:spTgt spid="30"/>
                                        </p:tgtEl>
                                        <p:attrNameLst>
                                          <p:attrName>style.visibility</p:attrName>
                                        </p:attrNameLst>
                                      </p:cBhvr>
                                      <p:to>
                                        <p:strVal val="visible"/>
                                      </p:to>
                                    </p:set>
                                    <p:anim calcmode="lin" valueType="num">
                                      <p:cBhvr>
                                        <p:cTn id="16" dur="750" fill="hold"/>
                                        <p:tgtEl>
                                          <p:spTgt spid="30"/>
                                        </p:tgtEl>
                                        <p:attrNameLst>
                                          <p:attrName>ppt_w</p:attrName>
                                        </p:attrNameLst>
                                      </p:cBhvr>
                                      <p:tavLst>
                                        <p:tav tm="0">
                                          <p:val>
                                            <p:strVal val="4*#ppt_w"/>
                                          </p:val>
                                        </p:tav>
                                        <p:tav tm="100000">
                                          <p:val>
                                            <p:strVal val="#ppt_w"/>
                                          </p:val>
                                        </p:tav>
                                      </p:tavLst>
                                    </p:anim>
                                    <p:anim calcmode="lin" valueType="num">
                                      <p:cBhvr>
                                        <p:cTn id="17" dur="750" fill="hold"/>
                                        <p:tgtEl>
                                          <p:spTgt spid="30"/>
                                        </p:tgtEl>
                                        <p:attrNameLst>
                                          <p:attrName>ppt_h</p:attrName>
                                        </p:attrNameLst>
                                      </p:cBhvr>
                                      <p:tavLst>
                                        <p:tav tm="0">
                                          <p:val>
                                            <p:strVal val="4*#ppt_h"/>
                                          </p:val>
                                        </p:tav>
                                        <p:tav tm="100000">
                                          <p:val>
                                            <p:strVal val="#ppt_h"/>
                                          </p:val>
                                        </p:tav>
                                      </p:tavLst>
                                    </p:anim>
                                  </p:childTnLst>
                                </p:cTn>
                              </p:par>
                              <p:par>
                                <p:cTn id="18" presetID="23" presetClass="entr" presetSubtype="32" fill="hold" nodeType="withEffect">
                                  <p:stCondLst>
                                    <p:cond delay="250"/>
                                  </p:stCondLst>
                                  <p:childTnLst>
                                    <p:set>
                                      <p:cBhvr>
                                        <p:cTn id="19" dur="1" fill="hold">
                                          <p:stCondLst>
                                            <p:cond delay="0"/>
                                          </p:stCondLst>
                                        </p:cTn>
                                        <p:tgtEl>
                                          <p:spTgt spid="33"/>
                                        </p:tgtEl>
                                        <p:attrNameLst>
                                          <p:attrName>style.visibility</p:attrName>
                                        </p:attrNameLst>
                                      </p:cBhvr>
                                      <p:to>
                                        <p:strVal val="visible"/>
                                      </p:to>
                                    </p:set>
                                    <p:anim calcmode="lin" valueType="num">
                                      <p:cBhvr>
                                        <p:cTn id="20" dur="750" fill="hold"/>
                                        <p:tgtEl>
                                          <p:spTgt spid="33"/>
                                        </p:tgtEl>
                                        <p:attrNameLst>
                                          <p:attrName>ppt_w</p:attrName>
                                        </p:attrNameLst>
                                      </p:cBhvr>
                                      <p:tavLst>
                                        <p:tav tm="0">
                                          <p:val>
                                            <p:strVal val="4*#ppt_w"/>
                                          </p:val>
                                        </p:tav>
                                        <p:tav tm="100000">
                                          <p:val>
                                            <p:strVal val="#ppt_w"/>
                                          </p:val>
                                        </p:tav>
                                      </p:tavLst>
                                    </p:anim>
                                    <p:anim calcmode="lin" valueType="num">
                                      <p:cBhvr>
                                        <p:cTn id="21" dur="750" fill="hold"/>
                                        <p:tgtEl>
                                          <p:spTgt spid="33"/>
                                        </p:tgtEl>
                                        <p:attrNameLst>
                                          <p:attrName>ppt_h</p:attrName>
                                        </p:attrNameLst>
                                      </p:cBhvr>
                                      <p:tavLst>
                                        <p:tav tm="0">
                                          <p:val>
                                            <p:strVal val="4*#ppt_h"/>
                                          </p:val>
                                        </p:tav>
                                        <p:tav tm="100000">
                                          <p:val>
                                            <p:strVal val="#ppt_h"/>
                                          </p:val>
                                        </p:tav>
                                      </p:tavLst>
                                    </p:anim>
                                  </p:childTnLst>
                                </p:cTn>
                              </p:par>
                              <p:par>
                                <p:cTn id="22" presetID="23" presetClass="entr" presetSubtype="32" fill="hold" nodeType="withEffect">
                                  <p:stCondLst>
                                    <p:cond delay="500"/>
                                  </p:stCondLst>
                                  <p:childTnLst>
                                    <p:set>
                                      <p:cBhvr>
                                        <p:cTn id="23" dur="1" fill="hold">
                                          <p:stCondLst>
                                            <p:cond delay="0"/>
                                          </p:stCondLst>
                                        </p:cTn>
                                        <p:tgtEl>
                                          <p:spTgt spid="36"/>
                                        </p:tgtEl>
                                        <p:attrNameLst>
                                          <p:attrName>style.visibility</p:attrName>
                                        </p:attrNameLst>
                                      </p:cBhvr>
                                      <p:to>
                                        <p:strVal val="visible"/>
                                      </p:to>
                                    </p:set>
                                    <p:anim calcmode="lin" valueType="num">
                                      <p:cBhvr>
                                        <p:cTn id="24" dur="750" fill="hold"/>
                                        <p:tgtEl>
                                          <p:spTgt spid="36"/>
                                        </p:tgtEl>
                                        <p:attrNameLst>
                                          <p:attrName>ppt_w</p:attrName>
                                        </p:attrNameLst>
                                      </p:cBhvr>
                                      <p:tavLst>
                                        <p:tav tm="0">
                                          <p:val>
                                            <p:strVal val="4*#ppt_w"/>
                                          </p:val>
                                        </p:tav>
                                        <p:tav tm="100000">
                                          <p:val>
                                            <p:strVal val="#ppt_w"/>
                                          </p:val>
                                        </p:tav>
                                      </p:tavLst>
                                    </p:anim>
                                    <p:anim calcmode="lin" valueType="num">
                                      <p:cBhvr>
                                        <p:cTn id="25" dur="750" fill="hold"/>
                                        <p:tgtEl>
                                          <p:spTgt spid="36"/>
                                        </p:tgtEl>
                                        <p:attrNameLst>
                                          <p:attrName>ppt_h</p:attrName>
                                        </p:attrNameLst>
                                      </p:cBhvr>
                                      <p:tavLst>
                                        <p:tav tm="0">
                                          <p:val>
                                            <p:strVal val="4*#ppt_h"/>
                                          </p:val>
                                        </p:tav>
                                        <p:tav tm="100000">
                                          <p:val>
                                            <p:strVal val="#ppt_h"/>
                                          </p:val>
                                        </p:tav>
                                      </p:tavLst>
                                    </p:anim>
                                  </p:childTnLst>
                                </p:cTn>
                              </p:par>
                              <p:par>
                                <p:cTn id="26" presetID="23" presetClass="entr" presetSubtype="32" fill="hold" nodeType="withEffect">
                                  <p:stCondLst>
                                    <p:cond delay="750"/>
                                  </p:stCondLst>
                                  <p:childTnLst>
                                    <p:set>
                                      <p:cBhvr>
                                        <p:cTn id="27" dur="1" fill="hold">
                                          <p:stCondLst>
                                            <p:cond delay="0"/>
                                          </p:stCondLst>
                                        </p:cTn>
                                        <p:tgtEl>
                                          <p:spTgt spid="39"/>
                                        </p:tgtEl>
                                        <p:attrNameLst>
                                          <p:attrName>style.visibility</p:attrName>
                                        </p:attrNameLst>
                                      </p:cBhvr>
                                      <p:to>
                                        <p:strVal val="visible"/>
                                      </p:to>
                                    </p:set>
                                    <p:anim calcmode="lin" valueType="num">
                                      <p:cBhvr>
                                        <p:cTn id="28" dur="750" fill="hold"/>
                                        <p:tgtEl>
                                          <p:spTgt spid="39"/>
                                        </p:tgtEl>
                                        <p:attrNameLst>
                                          <p:attrName>ppt_w</p:attrName>
                                        </p:attrNameLst>
                                      </p:cBhvr>
                                      <p:tavLst>
                                        <p:tav tm="0">
                                          <p:val>
                                            <p:strVal val="4*#ppt_w"/>
                                          </p:val>
                                        </p:tav>
                                        <p:tav tm="100000">
                                          <p:val>
                                            <p:strVal val="#ppt_w"/>
                                          </p:val>
                                        </p:tav>
                                      </p:tavLst>
                                    </p:anim>
                                    <p:anim calcmode="lin" valueType="num">
                                      <p:cBhvr>
                                        <p:cTn id="29" dur="750" fill="hold"/>
                                        <p:tgtEl>
                                          <p:spTgt spid="39"/>
                                        </p:tgtEl>
                                        <p:attrNameLst>
                                          <p:attrName>ppt_h</p:attrName>
                                        </p:attrNameLst>
                                      </p:cBhvr>
                                      <p:tavLst>
                                        <p:tav tm="0">
                                          <p:val>
                                            <p:strVal val="4*#ppt_h"/>
                                          </p:val>
                                        </p:tav>
                                        <p:tav tm="100000">
                                          <p:val>
                                            <p:strVal val="#ppt_h"/>
                                          </p:val>
                                        </p:tav>
                                      </p:tavLst>
                                    </p:anim>
                                  </p:childTnLst>
                                </p:cTn>
                              </p:par>
                            </p:childTnLst>
                          </p:cTn>
                        </p:par>
                        <p:par>
                          <p:cTn id="30" fill="hold">
                            <p:stCondLst>
                              <p:cond delay="2000"/>
                            </p:stCondLst>
                            <p:childTnLst>
                              <p:par>
                                <p:cTn id="31" presetID="26" presetClass="emph" presetSubtype="0" fill="hold" nodeType="afterEffect">
                                  <p:stCondLst>
                                    <p:cond delay="0"/>
                                  </p:stCondLst>
                                  <p:childTnLst>
                                    <p:animEffect transition="out" filter="fade">
                                      <p:cBhvr>
                                        <p:cTn id="32" dur="500" tmFilter="0, 0; .2, .5; .8, .5; 1, 0"/>
                                        <p:tgtEl>
                                          <p:spTgt spid="30"/>
                                        </p:tgtEl>
                                      </p:cBhvr>
                                    </p:animEffect>
                                    <p:animScale>
                                      <p:cBhvr>
                                        <p:cTn id="33" dur="250" autoRev="1" fill="hold"/>
                                        <p:tgtEl>
                                          <p:spTgt spid="30"/>
                                        </p:tgtEl>
                                      </p:cBhvr>
                                      <p:by x="105000" y="105000"/>
                                    </p:animScale>
                                  </p:childTnLst>
                                </p:cTn>
                              </p:par>
                              <p:par>
                                <p:cTn id="34" presetID="26" presetClass="emph" presetSubtype="0" fill="hold" nodeType="withEffect">
                                  <p:stCondLst>
                                    <p:cond delay="250"/>
                                  </p:stCondLst>
                                  <p:childTnLst>
                                    <p:animEffect transition="out" filter="fade">
                                      <p:cBhvr>
                                        <p:cTn id="35" dur="500" tmFilter="0, 0; .2, .5; .8, .5; 1, 0"/>
                                        <p:tgtEl>
                                          <p:spTgt spid="33"/>
                                        </p:tgtEl>
                                      </p:cBhvr>
                                    </p:animEffect>
                                    <p:animScale>
                                      <p:cBhvr>
                                        <p:cTn id="36" dur="250" autoRev="1" fill="hold"/>
                                        <p:tgtEl>
                                          <p:spTgt spid="33"/>
                                        </p:tgtEl>
                                      </p:cBhvr>
                                      <p:by x="105000" y="105000"/>
                                    </p:animScale>
                                  </p:childTnLst>
                                </p:cTn>
                              </p:par>
                              <p:par>
                                <p:cTn id="37" presetID="26" presetClass="emph" presetSubtype="0" fill="hold" nodeType="withEffect">
                                  <p:stCondLst>
                                    <p:cond delay="500"/>
                                  </p:stCondLst>
                                  <p:childTnLst>
                                    <p:animEffect transition="out" filter="fade">
                                      <p:cBhvr>
                                        <p:cTn id="38" dur="500" tmFilter="0, 0; .2, .5; .8, .5; 1, 0"/>
                                        <p:tgtEl>
                                          <p:spTgt spid="36"/>
                                        </p:tgtEl>
                                      </p:cBhvr>
                                    </p:animEffect>
                                    <p:animScale>
                                      <p:cBhvr>
                                        <p:cTn id="39" dur="250" autoRev="1" fill="hold"/>
                                        <p:tgtEl>
                                          <p:spTgt spid="36"/>
                                        </p:tgtEl>
                                      </p:cBhvr>
                                      <p:by x="105000" y="105000"/>
                                    </p:animScale>
                                  </p:childTnLst>
                                </p:cTn>
                              </p:par>
                              <p:par>
                                <p:cTn id="40" presetID="26" presetClass="emph" presetSubtype="0" fill="hold" nodeType="withEffect">
                                  <p:stCondLst>
                                    <p:cond delay="750"/>
                                  </p:stCondLst>
                                  <p:childTnLst>
                                    <p:animEffect transition="out" filter="fade">
                                      <p:cBhvr>
                                        <p:cTn id="41" dur="500" tmFilter="0, 0; .2, .5; .8, .5; 1, 0"/>
                                        <p:tgtEl>
                                          <p:spTgt spid="39"/>
                                        </p:tgtEl>
                                      </p:cBhvr>
                                    </p:animEffect>
                                    <p:animScale>
                                      <p:cBhvr>
                                        <p:cTn id="42" dur="250" autoRev="1" fill="hold"/>
                                        <p:tgtEl>
                                          <p:spTgt spid="39"/>
                                        </p:tgtEl>
                                      </p:cBhvr>
                                      <p:by x="105000" y="105000"/>
                                    </p:animScale>
                                  </p:childTnLst>
                                </p:cTn>
                              </p:par>
                            </p:childTnLst>
                          </p:cTn>
                        </p:par>
                        <p:par>
                          <p:cTn id="43" fill="hold">
                            <p:stCondLst>
                              <p:cond delay="2500"/>
                            </p:stCondLst>
                            <p:childTnLst>
                              <p:par>
                                <p:cTn id="44" presetID="22" presetClass="entr" presetSubtype="8" fill="hold" nodeType="after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wipe(left)">
                                      <p:cBhvr>
                                        <p:cTn id="46" dur="500"/>
                                        <p:tgtEl>
                                          <p:spTgt spid="8"/>
                                        </p:tgtEl>
                                      </p:cBhvr>
                                    </p:animEffect>
                                  </p:childTnLst>
                                </p:cTn>
                              </p:par>
                            </p:childTnLst>
                          </p:cTn>
                        </p:par>
                        <p:par>
                          <p:cTn id="47" fill="hold">
                            <p:stCondLst>
                              <p:cond delay="3000"/>
                            </p:stCondLst>
                            <p:childTnLst>
                              <p:par>
                                <p:cTn id="48" presetID="9" presetClass="entr" presetSubtype="0" fill="hold" nodeType="afterEffect">
                                  <p:stCondLst>
                                    <p:cond delay="0"/>
                                  </p:stCondLst>
                                  <p:childTnLst>
                                    <p:set>
                                      <p:cBhvr>
                                        <p:cTn id="49" dur="1" fill="hold">
                                          <p:stCondLst>
                                            <p:cond delay="0"/>
                                          </p:stCondLst>
                                        </p:cTn>
                                        <p:tgtEl>
                                          <p:spTgt spid="29"/>
                                        </p:tgtEl>
                                        <p:attrNameLst>
                                          <p:attrName>style.visibility</p:attrName>
                                        </p:attrNameLst>
                                      </p:cBhvr>
                                      <p:to>
                                        <p:strVal val="visible"/>
                                      </p:to>
                                    </p:set>
                                    <p:animEffect transition="in" filter="dissolve">
                                      <p:cBhvr>
                                        <p:cTn id="50" dur="500"/>
                                        <p:tgtEl>
                                          <p:spTgt spid="29"/>
                                        </p:tgtEl>
                                      </p:cBhvr>
                                    </p:animEffect>
                                  </p:childTnLst>
                                </p:cTn>
                              </p:par>
                              <p:par>
                                <p:cTn id="51" presetID="9" presetClass="entr" presetSubtype="0" fill="hold" nodeType="withEffect">
                                  <p:stCondLst>
                                    <p:cond delay="0"/>
                                  </p:stCondLst>
                                  <p:childTnLst>
                                    <p:set>
                                      <p:cBhvr>
                                        <p:cTn id="52" dur="1" fill="hold">
                                          <p:stCondLst>
                                            <p:cond delay="0"/>
                                          </p:stCondLst>
                                        </p:cTn>
                                        <p:tgtEl>
                                          <p:spTgt spid="27"/>
                                        </p:tgtEl>
                                        <p:attrNameLst>
                                          <p:attrName>style.visibility</p:attrName>
                                        </p:attrNameLst>
                                      </p:cBhvr>
                                      <p:to>
                                        <p:strVal val="visible"/>
                                      </p:to>
                                    </p:set>
                                    <p:animEffect transition="in" filter="dissolve">
                                      <p:cBhvr>
                                        <p:cTn id="53" dur="500"/>
                                        <p:tgtEl>
                                          <p:spTgt spid="27"/>
                                        </p:tgtEl>
                                      </p:cBhvr>
                                    </p:animEffect>
                                  </p:childTnLst>
                                </p:cTn>
                              </p:par>
                              <p:par>
                                <p:cTn id="54" presetID="9" presetClass="entr" presetSubtype="0" fill="hold" nodeType="withEffect">
                                  <p:stCondLst>
                                    <p:cond delay="0"/>
                                  </p:stCondLst>
                                  <p:childTnLst>
                                    <p:set>
                                      <p:cBhvr>
                                        <p:cTn id="55" dur="1" fill="hold">
                                          <p:stCondLst>
                                            <p:cond delay="0"/>
                                          </p:stCondLst>
                                        </p:cTn>
                                        <p:tgtEl>
                                          <p:spTgt spid="28"/>
                                        </p:tgtEl>
                                        <p:attrNameLst>
                                          <p:attrName>style.visibility</p:attrName>
                                        </p:attrNameLst>
                                      </p:cBhvr>
                                      <p:to>
                                        <p:strVal val="visible"/>
                                      </p:to>
                                    </p:set>
                                    <p:animEffect transition="in" filter="dissolve">
                                      <p:cBhvr>
                                        <p:cTn id="56" dur="500"/>
                                        <p:tgtEl>
                                          <p:spTgt spid="28"/>
                                        </p:tgtEl>
                                      </p:cBhvr>
                                    </p:animEffect>
                                  </p:childTnLst>
                                </p:cTn>
                              </p:par>
                              <p:par>
                                <p:cTn id="57" presetID="9" presetClass="entr" presetSubtype="0" fill="hold" nodeType="withEffect">
                                  <p:stCondLst>
                                    <p:cond delay="0"/>
                                  </p:stCondLst>
                                  <p:childTnLst>
                                    <p:set>
                                      <p:cBhvr>
                                        <p:cTn id="58" dur="1" fill="hold">
                                          <p:stCondLst>
                                            <p:cond delay="0"/>
                                          </p:stCondLst>
                                        </p:cTn>
                                        <p:tgtEl>
                                          <p:spTgt spid="9"/>
                                        </p:tgtEl>
                                        <p:attrNameLst>
                                          <p:attrName>style.visibility</p:attrName>
                                        </p:attrNameLst>
                                      </p:cBhvr>
                                      <p:to>
                                        <p:strVal val="visible"/>
                                      </p:to>
                                    </p:set>
                                    <p:animEffect transition="in" filter="dissolve">
                                      <p:cBhvr>
                                        <p:cTn id="5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60" repeatCount="indefinite"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a:extLst>
              <a:ext uri="{28A0092B-C50C-407E-A947-70E740481C1C}">
                <a14:useLocalDpi xmlns:a14="http://schemas.microsoft.com/office/drawing/2010/main" val="0"/>
              </a:ext>
            </a:extLst>
          </a:blip>
          <a:srcRect b="79586"/>
          <a:stretch>
            <a:fillRect/>
          </a:stretch>
        </p:blipFill>
        <p:spPr>
          <a:xfrm flipV="1">
            <a:off x="0" y="0"/>
            <a:ext cx="12234118" cy="1369302"/>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6897" y="0"/>
            <a:ext cx="1715115" cy="987906"/>
          </a:xfrm>
          <a:prstGeom prst="rect">
            <a:avLst/>
          </a:prstGeom>
        </p:spPr>
      </p:pic>
      <p:pic>
        <p:nvPicPr>
          <p:cNvPr id="11" name="图片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85233" y="-26350"/>
            <a:ext cx="2672936" cy="711001"/>
          </a:xfrm>
          <a:prstGeom prst="rect">
            <a:avLst/>
          </a:prstGeom>
        </p:spPr>
      </p:pic>
      <p:sp>
        <p:nvSpPr>
          <p:cNvPr id="19" name="文本框 18"/>
          <p:cNvSpPr txBox="1"/>
          <p:nvPr/>
        </p:nvSpPr>
        <p:spPr>
          <a:xfrm>
            <a:off x="2553916" y="78454"/>
            <a:ext cx="2659702" cy="830997"/>
          </a:xfrm>
          <a:prstGeom prst="rect">
            <a:avLst/>
          </a:prstGeom>
          <a:noFill/>
        </p:spPr>
        <p:txBody>
          <a:bodyPr wrap="none" rtlCol="0">
            <a:spAutoFit/>
          </a:bodyPr>
          <a:lstStyle/>
          <a:p>
            <a:r>
              <a:rPr lang="zh-CN" altLang="en-US" sz="4800" b="1" dirty="0" smtClean="0">
                <a:solidFill>
                  <a:schemeClr val="bg1"/>
                </a:solidFill>
                <a:latin typeface="幼圆" panose="02010509060101010101" pitchFamily="49" charset="-122"/>
                <a:ea typeface="幼圆" panose="02010509060101010101" pitchFamily="49" charset="-122"/>
              </a:rPr>
              <a:t>教材分析</a:t>
            </a:r>
            <a:endParaRPr lang="zh-CN" altLang="en-US" sz="4800" b="1" dirty="0">
              <a:solidFill>
                <a:schemeClr val="bg1"/>
              </a:solidFill>
              <a:latin typeface="幼圆" panose="02010509060101010101" pitchFamily="49" charset="-122"/>
              <a:ea typeface="幼圆" panose="02010509060101010101" pitchFamily="49" charset="-122"/>
            </a:endParaRPr>
          </a:p>
        </p:txBody>
      </p:sp>
      <p:pic>
        <p:nvPicPr>
          <p:cNvPr id="21" name="图片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55554" y="256275"/>
            <a:ext cx="4178564" cy="909452"/>
          </a:xfrm>
          <a:prstGeom prst="rect">
            <a:avLst/>
          </a:prstGeom>
        </p:spPr>
      </p:pic>
      <p:cxnSp>
        <p:nvCxnSpPr>
          <p:cNvPr id="22" name="直接连接符 21"/>
          <p:cNvCxnSpPr/>
          <p:nvPr/>
        </p:nvCxnSpPr>
        <p:spPr>
          <a:xfrm>
            <a:off x="3544888" y="2344738"/>
            <a:ext cx="0" cy="360045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rot="5400000">
            <a:off x="4283076" y="1606550"/>
            <a:ext cx="0" cy="1476375"/>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rot="5400000">
            <a:off x="3706813" y="3421062"/>
            <a:ext cx="0" cy="1476375"/>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rot="5400000">
            <a:off x="4283076" y="5210175"/>
            <a:ext cx="0" cy="1476375"/>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6" name="椭圆 25"/>
          <p:cNvSpPr/>
          <p:nvPr/>
        </p:nvSpPr>
        <p:spPr>
          <a:xfrm>
            <a:off x="1055688" y="3041650"/>
            <a:ext cx="2193925" cy="2193925"/>
          </a:xfrm>
          <a:prstGeom prst="ellipse">
            <a:avLst/>
          </a:prstGeom>
          <a:blipFill>
            <a:blip r:embed="rId6"/>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p>
        </p:txBody>
      </p:sp>
      <p:grpSp>
        <p:nvGrpSpPr>
          <p:cNvPr id="27" name="组合 26"/>
          <p:cNvGrpSpPr/>
          <p:nvPr/>
        </p:nvGrpSpPr>
        <p:grpSpPr>
          <a:xfrm>
            <a:off x="3952875" y="1970088"/>
            <a:ext cx="2855913" cy="773112"/>
            <a:chOff x="3952875" y="1970088"/>
            <a:chExt cx="2855913" cy="773112"/>
          </a:xfrm>
        </p:grpSpPr>
        <p:sp>
          <p:nvSpPr>
            <p:cNvPr id="28" name="圆角矩形 27"/>
            <p:cNvSpPr/>
            <p:nvPr/>
          </p:nvSpPr>
          <p:spPr>
            <a:xfrm>
              <a:off x="3952875" y="1970088"/>
              <a:ext cx="2855913" cy="773112"/>
            </a:xfrm>
            <a:prstGeom prst="roundRect">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p>
          </p:txBody>
        </p:sp>
        <p:sp>
          <p:nvSpPr>
            <p:cNvPr id="29" name="文本框 28" descr="e7d195523061f1c0deeec63e560781cfd59afb0ea006f2a87ABB68BF51EA6619813959095094C18C62A12F549504892A4AAA8C1554C6663626E05CA27F281A14E6983772AFC3FB97135759321DEA3D709AACD122C08E6ED192FFACBB1E1BECB2ED91EE5F1ED7B5B4D639FA608C47C1EEEE0A899CA8C6B4A60DCCA6D3BA80ED4161D4A4778988E171"/>
            <p:cNvSpPr txBox="1"/>
            <p:nvPr/>
          </p:nvSpPr>
          <p:spPr>
            <a:xfrm>
              <a:off x="4410381" y="1970088"/>
              <a:ext cx="2037737" cy="646331"/>
            </a:xfrm>
            <a:prstGeom prst="rect">
              <a:avLst/>
            </a:prstGeom>
            <a:noFill/>
            <a:effectLst/>
          </p:spPr>
          <p:txBody>
            <a:bodyPr wrap="none" rtlCol="0">
              <a:spAutoFit/>
            </a:bodyPr>
            <a:lstStyle/>
            <a:p>
              <a:r>
                <a:rPr lang="zh-CN" altLang="en-US" sz="3600" b="1" dirty="0" smtClean="0">
                  <a:solidFill>
                    <a:srgbClr val="FDFDFD"/>
                  </a:solidFill>
                  <a:latin typeface="幼圆" panose="02010509060101010101" pitchFamily="49" charset="-122"/>
                  <a:ea typeface="幼圆" panose="02010509060101010101" pitchFamily="49" charset="-122"/>
                  <a:cs typeface="Kartika" panose="02020503030404060203" pitchFamily="18" charset="0"/>
                </a:rPr>
                <a:t>教材分析</a:t>
              </a:r>
              <a:endParaRPr lang="en-US" altLang="zh-CN" sz="3600" b="1" dirty="0">
                <a:solidFill>
                  <a:srgbClr val="FDFDFD"/>
                </a:solidFill>
                <a:latin typeface="幼圆" panose="02010509060101010101" pitchFamily="49" charset="-122"/>
                <a:ea typeface="幼圆" panose="02010509060101010101" pitchFamily="49" charset="-122"/>
                <a:cs typeface="Kartika" panose="02020503030404060203" pitchFamily="18" charset="0"/>
              </a:endParaRPr>
            </a:p>
          </p:txBody>
        </p:sp>
      </p:grpSp>
      <p:grpSp>
        <p:nvGrpSpPr>
          <p:cNvPr id="30" name="组合 29"/>
          <p:cNvGrpSpPr/>
          <p:nvPr/>
        </p:nvGrpSpPr>
        <p:grpSpPr>
          <a:xfrm>
            <a:off x="3952875" y="3749675"/>
            <a:ext cx="2855913" cy="776288"/>
            <a:chOff x="3952875" y="3749675"/>
            <a:chExt cx="2855913" cy="776288"/>
          </a:xfrm>
        </p:grpSpPr>
        <p:sp>
          <p:nvSpPr>
            <p:cNvPr id="32" name="圆角矩形 31"/>
            <p:cNvSpPr/>
            <p:nvPr/>
          </p:nvSpPr>
          <p:spPr>
            <a:xfrm>
              <a:off x="3952875" y="3751263"/>
              <a:ext cx="2855913" cy="774700"/>
            </a:xfrm>
            <a:prstGeom prst="roundRect">
              <a:avLst/>
            </a:prstGeom>
            <a:blipFill>
              <a:blip r:embed="rId8"/>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p>
          </p:txBody>
        </p:sp>
        <p:sp>
          <p:nvSpPr>
            <p:cNvPr id="33" name="文本框 32" descr="e7d195523061f1c0deeec63e560781cfd59afb0ea006f2a87ABB68BF51EA6619813959095094C18C62A12F549504892A4AAA8C1554C6663626E05CA27F281A14E6983772AFC3FB97135759321DEA3D709AACD122C08E6ED192FFACBB1E1BECB2ED91EE5F1ED7B5B4D639FA608C47C1EEEE0A899CA8C6B4A60DCCA6D3BA80ED4161D4A4778988E171"/>
            <p:cNvSpPr txBox="1"/>
            <p:nvPr/>
          </p:nvSpPr>
          <p:spPr>
            <a:xfrm>
              <a:off x="4410380" y="3749675"/>
              <a:ext cx="2037737" cy="646331"/>
            </a:xfrm>
            <a:prstGeom prst="rect">
              <a:avLst/>
            </a:prstGeom>
            <a:noFill/>
            <a:effectLst/>
          </p:spPr>
          <p:txBody>
            <a:bodyPr wrap="none" rtlCol="0">
              <a:spAutoFit/>
            </a:bodyPr>
            <a:lstStyle/>
            <a:p>
              <a:r>
                <a:rPr lang="zh-CN" altLang="en-US" sz="3600" b="1" dirty="0" smtClean="0">
                  <a:solidFill>
                    <a:schemeClr val="bg1"/>
                  </a:solidFill>
                  <a:latin typeface="幼圆" panose="02010509060101010101" pitchFamily="49" charset="-122"/>
                  <a:ea typeface="幼圆" panose="02010509060101010101" pitchFamily="49" charset="-122"/>
                  <a:cs typeface="Kartika" panose="02020503030404060203" pitchFamily="18" charset="0"/>
                </a:rPr>
                <a:t>讲述内容</a:t>
              </a:r>
              <a:endParaRPr lang="en-US" altLang="zh-CN" sz="3600" b="1" dirty="0">
                <a:solidFill>
                  <a:schemeClr val="bg1"/>
                </a:solidFill>
                <a:latin typeface="幼圆" panose="02010509060101010101" pitchFamily="49" charset="-122"/>
                <a:ea typeface="幼圆" panose="02010509060101010101" pitchFamily="49" charset="-122"/>
                <a:cs typeface="Kartika" panose="02020503030404060203" pitchFamily="18" charset="0"/>
              </a:endParaRPr>
            </a:p>
          </p:txBody>
        </p:sp>
      </p:grpSp>
      <p:grpSp>
        <p:nvGrpSpPr>
          <p:cNvPr id="34" name="组合 33"/>
          <p:cNvGrpSpPr/>
          <p:nvPr/>
        </p:nvGrpSpPr>
        <p:grpSpPr>
          <a:xfrm>
            <a:off x="3952875" y="5532438"/>
            <a:ext cx="2855913" cy="774700"/>
            <a:chOff x="3952875" y="5532438"/>
            <a:chExt cx="2855913" cy="774700"/>
          </a:xfrm>
        </p:grpSpPr>
        <p:sp>
          <p:nvSpPr>
            <p:cNvPr id="35" name="圆角矩形 34"/>
            <p:cNvSpPr/>
            <p:nvPr/>
          </p:nvSpPr>
          <p:spPr>
            <a:xfrm>
              <a:off x="3952875" y="5532438"/>
              <a:ext cx="2855913" cy="774700"/>
            </a:xfrm>
            <a:prstGeom prst="roundRect">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p>
          </p:txBody>
        </p:sp>
        <p:sp>
          <p:nvSpPr>
            <p:cNvPr id="36" name="文本框 35" descr="e7d195523061f1c0deeec63e560781cfd59afb0ea006f2a87ABB68BF51EA6619813959095094C18C62A12F549504892A4AAA8C1554C6663626E05CA27F281A14E6983772AFC3FB97135759321DEA3D709AACD122C08E6ED192FFACBB1E1BECB2ED91EE5F1ED7B5B4D639FA608C47C1EEEE0A899CA8C6B4A60DCCA6D3BA80ED4161D4A4778988E171"/>
            <p:cNvSpPr txBox="1"/>
            <p:nvPr/>
          </p:nvSpPr>
          <p:spPr>
            <a:xfrm>
              <a:off x="4410380" y="5538102"/>
              <a:ext cx="2037737" cy="646331"/>
            </a:xfrm>
            <a:prstGeom prst="rect">
              <a:avLst/>
            </a:prstGeom>
            <a:noFill/>
            <a:effectLst/>
          </p:spPr>
          <p:txBody>
            <a:bodyPr wrap="none" rtlCol="0">
              <a:spAutoFit/>
            </a:bodyPr>
            <a:lstStyle/>
            <a:p>
              <a:r>
                <a:rPr lang="zh-CN" altLang="en-US" sz="3600" b="1" dirty="0" smtClean="0">
                  <a:solidFill>
                    <a:srgbClr val="FDFDFD"/>
                  </a:solidFill>
                  <a:latin typeface="幼圆" panose="02010509060101010101" pitchFamily="49" charset="-122"/>
                  <a:ea typeface="幼圆" panose="02010509060101010101" pitchFamily="49" charset="-122"/>
                  <a:cs typeface="Kartika" panose="02020503030404060203" pitchFamily="18" charset="0"/>
                </a:rPr>
                <a:t>教材作用</a:t>
              </a:r>
              <a:endParaRPr lang="en-US" altLang="zh-CN" sz="3600" b="1" dirty="0">
                <a:solidFill>
                  <a:srgbClr val="FDFDFD"/>
                </a:solidFill>
                <a:latin typeface="幼圆" panose="02010509060101010101" pitchFamily="49" charset="-122"/>
                <a:ea typeface="幼圆" panose="02010509060101010101" pitchFamily="49" charset="-122"/>
                <a:cs typeface="Kartika" panose="02020503030404060203" pitchFamily="18" charset="0"/>
              </a:endParaRPr>
            </a:p>
          </p:txBody>
        </p:sp>
      </p:grpSp>
      <p:sp>
        <p:nvSpPr>
          <p:cNvPr id="37" name="矩形 47"/>
          <p:cNvSpPr>
            <a:spLocks noChangeArrowheads="1"/>
          </p:cNvSpPr>
          <p:nvPr/>
        </p:nvSpPr>
        <p:spPr bwMode="auto">
          <a:xfrm>
            <a:off x="7404459" y="2005783"/>
            <a:ext cx="3524096" cy="701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buNone/>
            </a:pPr>
            <a:r>
              <a:rPr lang="zh-CN" altLang="en-US" sz="1800" dirty="0" smtClean="0">
                <a:solidFill>
                  <a:schemeClr val="tx1">
                    <a:lumMod val="85000"/>
                    <a:lumOff val="15000"/>
                  </a:schemeClr>
                </a:solidFill>
              </a:rPr>
              <a:t>请</a:t>
            </a:r>
            <a:r>
              <a:rPr lang="zh-CN" altLang="en-US" sz="1800" dirty="0">
                <a:solidFill>
                  <a:schemeClr val="tx1">
                    <a:lumMod val="85000"/>
                    <a:lumOff val="15000"/>
                  </a:schemeClr>
                </a:solidFill>
              </a:rPr>
              <a:t>在这里输入您的主要叙述内容</a:t>
            </a:r>
            <a:endParaRPr lang="en-US" altLang="zh-CN" sz="1800" dirty="0">
              <a:solidFill>
                <a:schemeClr val="tx1">
                  <a:lumMod val="85000"/>
                  <a:lumOff val="15000"/>
                </a:schemeClr>
              </a:solidFill>
            </a:endParaRPr>
          </a:p>
          <a:p>
            <a:pPr>
              <a:buNone/>
            </a:pPr>
            <a:r>
              <a:rPr lang="zh-CN" altLang="en-US" sz="1800" dirty="0">
                <a:solidFill>
                  <a:schemeClr val="tx1">
                    <a:lumMod val="85000"/>
                    <a:lumOff val="15000"/>
                  </a:schemeClr>
                </a:solidFill>
              </a:rPr>
              <a:t>请在这里输入您的主要叙述内容</a:t>
            </a:r>
            <a:endParaRPr lang="en-US" altLang="zh-CN" sz="1800" dirty="0">
              <a:solidFill>
                <a:schemeClr val="tx1">
                  <a:lumMod val="85000"/>
                  <a:lumOff val="15000"/>
                </a:schemeClr>
              </a:solidFill>
            </a:endParaRPr>
          </a:p>
        </p:txBody>
      </p:sp>
      <p:sp>
        <p:nvSpPr>
          <p:cNvPr id="38" name="矩形 47"/>
          <p:cNvSpPr>
            <a:spLocks noChangeArrowheads="1"/>
          </p:cNvSpPr>
          <p:nvPr/>
        </p:nvSpPr>
        <p:spPr bwMode="auto">
          <a:xfrm>
            <a:off x="7404459" y="3775794"/>
            <a:ext cx="3524096" cy="701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buNone/>
            </a:pPr>
            <a:r>
              <a:rPr lang="zh-CN" altLang="en-US" sz="1800" dirty="0" smtClean="0">
                <a:solidFill>
                  <a:schemeClr val="tx1">
                    <a:lumMod val="85000"/>
                    <a:lumOff val="15000"/>
                  </a:schemeClr>
                </a:solidFill>
              </a:rPr>
              <a:t>请</a:t>
            </a:r>
            <a:r>
              <a:rPr lang="zh-CN" altLang="en-US" sz="1800" dirty="0">
                <a:solidFill>
                  <a:schemeClr val="tx1">
                    <a:lumMod val="85000"/>
                    <a:lumOff val="15000"/>
                  </a:schemeClr>
                </a:solidFill>
              </a:rPr>
              <a:t>在这里输入您的主要叙述内容</a:t>
            </a:r>
            <a:endParaRPr lang="en-US" altLang="zh-CN" sz="1800" dirty="0">
              <a:solidFill>
                <a:schemeClr val="tx1">
                  <a:lumMod val="85000"/>
                  <a:lumOff val="15000"/>
                </a:schemeClr>
              </a:solidFill>
            </a:endParaRPr>
          </a:p>
          <a:p>
            <a:pPr>
              <a:buNone/>
            </a:pPr>
            <a:r>
              <a:rPr lang="zh-CN" altLang="en-US" sz="1800" dirty="0">
                <a:solidFill>
                  <a:schemeClr val="tx1">
                    <a:lumMod val="85000"/>
                    <a:lumOff val="15000"/>
                  </a:schemeClr>
                </a:solidFill>
              </a:rPr>
              <a:t>请在这里输入您的主要叙述内容</a:t>
            </a:r>
            <a:endParaRPr lang="en-US" altLang="zh-CN" sz="1800" dirty="0">
              <a:solidFill>
                <a:schemeClr val="tx1">
                  <a:lumMod val="85000"/>
                  <a:lumOff val="15000"/>
                </a:schemeClr>
              </a:solidFill>
            </a:endParaRPr>
          </a:p>
        </p:txBody>
      </p:sp>
      <p:sp>
        <p:nvSpPr>
          <p:cNvPr id="39" name="矩形 47"/>
          <p:cNvSpPr>
            <a:spLocks noChangeArrowheads="1"/>
          </p:cNvSpPr>
          <p:nvPr/>
        </p:nvSpPr>
        <p:spPr bwMode="auto">
          <a:xfrm>
            <a:off x="7404459" y="5568927"/>
            <a:ext cx="3524096" cy="701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buNone/>
            </a:pPr>
            <a:r>
              <a:rPr lang="zh-CN" altLang="en-US" sz="1800" dirty="0" smtClean="0">
                <a:solidFill>
                  <a:schemeClr val="tx1">
                    <a:lumMod val="85000"/>
                    <a:lumOff val="15000"/>
                  </a:schemeClr>
                </a:solidFill>
              </a:rPr>
              <a:t>请</a:t>
            </a:r>
            <a:r>
              <a:rPr lang="zh-CN" altLang="en-US" sz="1800" dirty="0">
                <a:solidFill>
                  <a:schemeClr val="tx1">
                    <a:lumMod val="85000"/>
                    <a:lumOff val="15000"/>
                  </a:schemeClr>
                </a:solidFill>
              </a:rPr>
              <a:t>在这里输入您的主要叙述内容</a:t>
            </a:r>
            <a:endParaRPr lang="en-US" altLang="zh-CN" sz="1800" dirty="0">
              <a:solidFill>
                <a:schemeClr val="tx1">
                  <a:lumMod val="85000"/>
                  <a:lumOff val="15000"/>
                </a:schemeClr>
              </a:solidFill>
            </a:endParaRPr>
          </a:p>
          <a:p>
            <a:pPr>
              <a:buNone/>
            </a:pPr>
            <a:r>
              <a:rPr lang="zh-CN" altLang="en-US" sz="1800" dirty="0">
                <a:solidFill>
                  <a:schemeClr val="tx1">
                    <a:lumMod val="85000"/>
                    <a:lumOff val="15000"/>
                  </a:schemeClr>
                </a:solidFill>
              </a:rPr>
              <a:t>请在这里输入您的主要叙述内容</a:t>
            </a:r>
            <a:endParaRPr lang="en-US" altLang="zh-CN" sz="1800" dirty="0">
              <a:solidFill>
                <a:schemeClr val="tx1">
                  <a:lumMod val="85000"/>
                  <a:lumOff val="15000"/>
                </a:schemeClr>
              </a:solidFill>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750" fill="hold"/>
                                        <p:tgtEl>
                                          <p:spTgt spid="26"/>
                                        </p:tgtEl>
                                        <p:attrNameLst>
                                          <p:attrName>ppt_w</p:attrName>
                                        </p:attrNameLst>
                                      </p:cBhvr>
                                      <p:tavLst>
                                        <p:tav tm="0">
                                          <p:val>
                                            <p:strVal val="4*#ppt_w"/>
                                          </p:val>
                                        </p:tav>
                                        <p:tav tm="100000">
                                          <p:val>
                                            <p:strVal val="#ppt_w"/>
                                          </p:val>
                                        </p:tav>
                                      </p:tavLst>
                                    </p:anim>
                                    <p:anim calcmode="lin" valueType="num">
                                      <p:cBhvr>
                                        <p:cTn id="8" dur="750" fill="hold"/>
                                        <p:tgtEl>
                                          <p:spTgt spid="26"/>
                                        </p:tgtEl>
                                        <p:attrNameLst>
                                          <p:attrName>ppt_h</p:attrName>
                                        </p:attrNameLst>
                                      </p:cBhvr>
                                      <p:tavLst>
                                        <p:tav tm="0">
                                          <p:val>
                                            <p:strVal val="4*#ppt_h"/>
                                          </p:val>
                                        </p:tav>
                                        <p:tav tm="100000">
                                          <p:val>
                                            <p:strVal val="#ppt_h"/>
                                          </p:val>
                                        </p:tav>
                                      </p:tavLst>
                                    </p:anim>
                                  </p:childTnLst>
                                </p:cTn>
                              </p:par>
                            </p:childTnLst>
                          </p:cTn>
                        </p:par>
                        <p:par>
                          <p:cTn id="9" fill="hold">
                            <p:stCondLst>
                              <p:cond delay="1000"/>
                            </p:stCondLst>
                            <p:childTnLst>
                              <p:par>
                                <p:cTn id="10" presetID="22" presetClass="entr" presetSubtype="8" fill="hold" nodeType="after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left)">
                                      <p:cBhvr>
                                        <p:cTn id="12" dur="500"/>
                                        <p:tgtEl>
                                          <p:spTgt spid="24"/>
                                        </p:tgtEl>
                                      </p:cBhvr>
                                    </p:animEffect>
                                  </p:childTnLst>
                                </p:cTn>
                              </p:par>
                            </p:childTnLst>
                          </p:cTn>
                        </p:par>
                        <p:par>
                          <p:cTn id="13" fill="hold">
                            <p:stCondLst>
                              <p:cond delay="1500"/>
                            </p:stCondLst>
                            <p:childTnLst>
                              <p:par>
                                <p:cTn id="14" presetID="16" presetClass="entr" presetSubtype="42" fill="hold" nodeType="after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barn(outHorizontal)">
                                      <p:cBhvr>
                                        <p:cTn id="16" dur="500"/>
                                        <p:tgtEl>
                                          <p:spTgt spid="22"/>
                                        </p:tgtEl>
                                      </p:cBhvr>
                                    </p:animEffect>
                                  </p:childTnLst>
                                </p:cTn>
                              </p:par>
                            </p:childTnLst>
                          </p:cTn>
                        </p:par>
                        <p:par>
                          <p:cTn id="17" fill="hold">
                            <p:stCondLst>
                              <p:cond delay="2000"/>
                            </p:stCondLst>
                            <p:childTnLst>
                              <p:par>
                                <p:cTn id="18" presetID="22" presetClass="entr" presetSubtype="8" fill="hold" nodeType="after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wipe(left)">
                                      <p:cBhvr>
                                        <p:cTn id="20" dur="500"/>
                                        <p:tgtEl>
                                          <p:spTgt spid="23"/>
                                        </p:tgtEl>
                                      </p:cBhvr>
                                    </p:animEffect>
                                  </p:childTnLst>
                                </p:cTn>
                              </p:par>
                              <p:par>
                                <p:cTn id="21" presetID="22" presetClass="entr" presetSubtype="8"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wipe(left)">
                                      <p:cBhvr>
                                        <p:cTn id="23" dur="500"/>
                                        <p:tgtEl>
                                          <p:spTgt spid="25"/>
                                        </p:tgtEl>
                                      </p:cBhvr>
                                    </p:animEffect>
                                  </p:childTnLst>
                                </p:cTn>
                              </p:par>
                            </p:childTnLst>
                          </p:cTn>
                        </p:par>
                        <p:par>
                          <p:cTn id="24" fill="hold">
                            <p:stCondLst>
                              <p:cond delay="2500"/>
                            </p:stCondLst>
                            <p:childTnLst>
                              <p:par>
                                <p:cTn id="25" presetID="2" presetClass="entr" presetSubtype="2" decel="28000" fill="hold" nodeType="after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additive="base">
                                        <p:cTn id="27" dur="750" fill="hold"/>
                                        <p:tgtEl>
                                          <p:spTgt spid="27"/>
                                        </p:tgtEl>
                                        <p:attrNameLst>
                                          <p:attrName>ppt_x</p:attrName>
                                        </p:attrNameLst>
                                      </p:cBhvr>
                                      <p:tavLst>
                                        <p:tav tm="0">
                                          <p:val>
                                            <p:strVal val="1+#ppt_w/2"/>
                                          </p:val>
                                        </p:tav>
                                        <p:tav tm="100000">
                                          <p:val>
                                            <p:strVal val="#ppt_x"/>
                                          </p:val>
                                        </p:tav>
                                      </p:tavLst>
                                    </p:anim>
                                    <p:anim calcmode="lin" valueType="num">
                                      <p:cBhvr additive="base">
                                        <p:cTn id="28" dur="750" fill="hold"/>
                                        <p:tgtEl>
                                          <p:spTgt spid="27"/>
                                        </p:tgtEl>
                                        <p:attrNameLst>
                                          <p:attrName>ppt_y</p:attrName>
                                        </p:attrNameLst>
                                      </p:cBhvr>
                                      <p:tavLst>
                                        <p:tav tm="0">
                                          <p:val>
                                            <p:strVal val="#ppt_y"/>
                                          </p:val>
                                        </p:tav>
                                        <p:tav tm="100000">
                                          <p:val>
                                            <p:strVal val="#ppt_y"/>
                                          </p:val>
                                        </p:tav>
                                      </p:tavLst>
                                    </p:anim>
                                  </p:childTnLst>
                                </p:cTn>
                              </p:par>
                              <p:par>
                                <p:cTn id="29" presetID="2" presetClass="entr" presetSubtype="2" decel="28000" fill="hold" nodeType="withEffect">
                                  <p:stCondLst>
                                    <p:cond delay="250"/>
                                  </p:stCondLst>
                                  <p:childTnLst>
                                    <p:set>
                                      <p:cBhvr>
                                        <p:cTn id="30" dur="1" fill="hold">
                                          <p:stCondLst>
                                            <p:cond delay="0"/>
                                          </p:stCondLst>
                                        </p:cTn>
                                        <p:tgtEl>
                                          <p:spTgt spid="30"/>
                                        </p:tgtEl>
                                        <p:attrNameLst>
                                          <p:attrName>style.visibility</p:attrName>
                                        </p:attrNameLst>
                                      </p:cBhvr>
                                      <p:to>
                                        <p:strVal val="visible"/>
                                      </p:to>
                                    </p:set>
                                    <p:anim calcmode="lin" valueType="num">
                                      <p:cBhvr additive="base">
                                        <p:cTn id="31" dur="750" fill="hold"/>
                                        <p:tgtEl>
                                          <p:spTgt spid="30"/>
                                        </p:tgtEl>
                                        <p:attrNameLst>
                                          <p:attrName>ppt_x</p:attrName>
                                        </p:attrNameLst>
                                      </p:cBhvr>
                                      <p:tavLst>
                                        <p:tav tm="0">
                                          <p:val>
                                            <p:strVal val="1+#ppt_w/2"/>
                                          </p:val>
                                        </p:tav>
                                        <p:tav tm="100000">
                                          <p:val>
                                            <p:strVal val="#ppt_x"/>
                                          </p:val>
                                        </p:tav>
                                      </p:tavLst>
                                    </p:anim>
                                    <p:anim calcmode="lin" valueType="num">
                                      <p:cBhvr additive="base">
                                        <p:cTn id="32" dur="750" fill="hold"/>
                                        <p:tgtEl>
                                          <p:spTgt spid="30"/>
                                        </p:tgtEl>
                                        <p:attrNameLst>
                                          <p:attrName>ppt_y</p:attrName>
                                        </p:attrNameLst>
                                      </p:cBhvr>
                                      <p:tavLst>
                                        <p:tav tm="0">
                                          <p:val>
                                            <p:strVal val="#ppt_y"/>
                                          </p:val>
                                        </p:tav>
                                        <p:tav tm="100000">
                                          <p:val>
                                            <p:strVal val="#ppt_y"/>
                                          </p:val>
                                        </p:tav>
                                      </p:tavLst>
                                    </p:anim>
                                  </p:childTnLst>
                                </p:cTn>
                              </p:par>
                              <p:par>
                                <p:cTn id="33" presetID="2" presetClass="entr" presetSubtype="2" decel="28000" fill="hold" nodeType="withEffect">
                                  <p:stCondLst>
                                    <p:cond delay="500"/>
                                  </p:stCondLst>
                                  <p:childTnLst>
                                    <p:set>
                                      <p:cBhvr>
                                        <p:cTn id="34" dur="1" fill="hold">
                                          <p:stCondLst>
                                            <p:cond delay="0"/>
                                          </p:stCondLst>
                                        </p:cTn>
                                        <p:tgtEl>
                                          <p:spTgt spid="34"/>
                                        </p:tgtEl>
                                        <p:attrNameLst>
                                          <p:attrName>style.visibility</p:attrName>
                                        </p:attrNameLst>
                                      </p:cBhvr>
                                      <p:to>
                                        <p:strVal val="visible"/>
                                      </p:to>
                                    </p:set>
                                    <p:anim calcmode="lin" valueType="num">
                                      <p:cBhvr additive="base">
                                        <p:cTn id="35" dur="750" fill="hold"/>
                                        <p:tgtEl>
                                          <p:spTgt spid="34"/>
                                        </p:tgtEl>
                                        <p:attrNameLst>
                                          <p:attrName>ppt_x</p:attrName>
                                        </p:attrNameLst>
                                      </p:cBhvr>
                                      <p:tavLst>
                                        <p:tav tm="0">
                                          <p:val>
                                            <p:strVal val="1+#ppt_w/2"/>
                                          </p:val>
                                        </p:tav>
                                        <p:tav tm="100000">
                                          <p:val>
                                            <p:strVal val="#ppt_x"/>
                                          </p:val>
                                        </p:tav>
                                      </p:tavLst>
                                    </p:anim>
                                    <p:anim calcmode="lin" valueType="num">
                                      <p:cBhvr additive="base">
                                        <p:cTn id="36" dur="750" fill="hold"/>
                                        <p:tgtEl>
                                          <p:spTgt spid="34"/>
                                        </p:tgtEl>
                                        <p:attrNameLst>
                                          <p:attrName>ppt_y</p:attrName>
                                        </p:attrNameLst>
                                      </p:cBhvr>
                                      <p:tavLst>
                                        <p:tav tm="0">
                                          <p:val>
                                            <p:strVal val="#ppt_y"/>
                                          </p:val>
                                        </p:tav>
                                        <p:tav tm="100000">
                                          <p:val>
                                            <p:strVal val="#ppt_y"/>
                                          </p:val>
                                        </p:tav>
                                      </p:tavLst>
                                    </p:anim>
                                  </p:childTnLst>
                                </p:cTn>
                              </p:par>
                            </p:childTnLst>
                          </p:cTn>
                        </p:par>
                        <p:par>
                          <p:cTn id="37" fill="hold">
                            <p:stCondLst>
                              <p:cond delay="3500"/>
                            </p:stCondLst>
                            <p:childTnLst>
                              <p:par>
                                <p:cTn id="38" presetID="22" presetClass="entr" presetSubtype="8" fill="hold" grpId="0" nodeType="afterEffect">
                                  <p:stCondLst>
                                    <p:cond delay="0"/>
                                  </p:stCondLst>
                                  <p:childTnLst>
                                    <p:set>
                                      <p:cBhvr>
                                        <p:cTn id="39" dur="1" fill="hold">
                                          <p:stCondLst>
                                            <p:cond delay="0"/>
                                          </p:stCondLst>
                                        </p:cTn>
                                        <p:tgtEl>
                                          <p:spTgt spid="37"/>
                                        </p:tgtEl>
                                        <p:attrNameLst>
                                          <p:attrName>style.visibility</p:attrName>
                                        </p:attrNameLst>
                                      </p:cBhvr>
                                      <p:to>
                                        <p:strVal val="visible"/>
                                      </p:to>
                                    </p:set>
                                    <p:animEffect transition="in" filter="wipe(left)">
                                      <p:cBhvr>
                                        <p:cTn id="40" dur="500"/>
                                        <p:tgtEl>
                                          <p:spTgt spid="37"/>
                                        </p:tgtEl>
                                      </p:cBhvr>
                                    </p:animEffect>
                                  </p:childTnLst>
                                </p:cTn>
                              </p:par>
                              <p:par>
                                <p:cTn id="41" presetID="22" presetClass="entr" presetSubtype="8" fill="hold" grpId="0" nodeType="withEffect">
                                  <p:stCondLst>
                                    <p:cond delay="250"/>
                                  </p:stCondLst>
                                  <p:childTnLst>
                                    <p:set>
                                      <p:cBhvr>
                                        <p:cTn id="42" dur="1" fill="hold">
                                          <p:stCondLst>
                                            <p:cond delay="0"/>
                                          </p:stCondLst>
                                        </p:cTn>
                                        <p:tgtEl>
                                          <p:spTgt spid="38"/>
                                        </p:tgtEl>
                                        <p:attrNameLst>
                                          <p:attrName>style.visibility</p:attrName>
                                        </p:attrNameLst>
                                      </p:cBhvr>
                                      <p:to>
                                        <p:strVal val="visible"/>
                                      </p:to>
                                    </p:set>
                                    <p:animEffect transition="in" filter="wipe(left)">
                                      <p:cBhvr>
                                        <p:cTn id="43" dur="500"/>
                                        <p:tgtEl>
                                          <p:spTgt spid="38"/>
                                        </p:tgtEl>
                                      </p:cBhvr>
                                    </p:animEffect>
                                  </p:childTnLst>
                                </p:cTn>
                              </p:par>
                              <p:par>
                                <p:cTn id="44" presetID="22" presetClass="entr" presetSubtype="8" fill="hold" grpId="0" nodeType="withEffect">
                                  <p:stCondLst>
                                    <p:cond delay="500"/>
                                  </p:stCondLst>
                                  <p:childTnLst>
                                    <p:set>
                                      <p:cBhvr>
                                        <p:cTn id="45" dur="1" fill="hold">
                                          <p:stCondLst>
                                            <p:cond delay="0"/>
                                          </p:stCondLst>
                                        </p:cTn>
                                        <p:tgtEl>
                                          <p:spTgt spid="39"/>
                                        </p:tgtEl>
                                        <p:attrNameLst>
                                          <p:attrName>style.visibility</p:attrName>
                                        </p:attrNameLst>
                                      </p:cBhvr>
                                      <p:to>
                                        <p:strVal val="visible"/>
                                      </p:to>
                                    </p:set>
                                    <p:animEffect transition="in" filter="wipe(left)">
                                      <p:cBhvr>
                                        <p:cTn id="46"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37" grpId="0"/>
      <p:bldP spid="38" grpId="0"/>
      <p:bldP spid="3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a:extLst>
              <a:ext uri="{28A0092B-C50C-407E-A947-70E740481C1C}">
                <a14:useLocalDpi xmlns:a14="http://schemas.microsoft.com/office/drawing/2010/main" val="0"/>
              </a:ext>
            </a:extLst>
          </a:blip>
          <a:srcRect b="79586"/>
          <a:stretch>
            <a:fillRect/>
          </a:stretch>
        </p:blipFill>
        <p:spPr>
          <a:xfrm flipV="1">
            <a:off x="0" y="0"/>
            <a:ext cx="12234118" cy="1369302"/>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6897" y="0"/>
            <a:ext cx="1715115" cy="987906"/>
          </a:xfrm>
          <a:prstGeom prst="rect">
            <a:avLst/>
          </a:prstGeom>
        </p:spPr>
      </p:pic>
      <p:pic>
        <p:nvPicPr>
          <p:cNvPr id="11" name="图片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85233" y="-26350"/>
            <a:ext cx="2672936" cy="711001"/>
          </a:xfrm>
          <a:prstGeom prst="rect">
            <a:avLst/>
          </a:prstGeom>
        </p:spPr>
      </p:pic>
      <p:sp>
        <p:nvSpPr>
          <p:cNvPr id="19" name="文本框 18"/>
          <p:cNvSpPr txBox="1"/>
          <p:nvPr/>
        </p:nvSpPr>
        <p:spPr>
          <a:xfrm>
            <a:off x="2553916" y="78454"/>
            <a:ext cx="2659702" cy="830997"/>
          </a:xfrm>
          <a:prstGeom prst="rect">
            <a:avLst/>
          </a:prstGeom>
          <a:noFill/>
        </p:spPr>
        <p:txBody>
          <a:bodyPr wrap="none" rtlCol="0">
            <a:spAutoFit/>
          </a:bodyPr>
          <a:lstStyle/>
          <a:p>
            <a:r>
              <a:rPr lang="zh-CN" altLang="en-US" sz="4800" b="1" dirty="0" smtClean="0">
                <a:solidFill>
                  <a:schemeClr val="bg1"/>
                </a:solidFill>
                <a:latin typeface="幼圆" panose="02010509060101010101" pitchFamily="49" charset="-122"/>
                <a:ea typeface="幼圆" panose="02010509060101010101" pitchFamily="49" charset="-122"/>
              </a:rPr>
              <a:t>课程定位</a:t>
            </a:r>
            <a:endParaRPr lang="zh-CN" altLang="en-US" sz="4800" b="1" dirty="0">
              <a:solidFill>
                <a:schemeClr val="bg1"/>
              </a:solidFill>
              <a:latin typeface="幼圆" panose="02010509060101010101" pitchFamily="49" charset="-122"/>
              <a:ea typeface="幼圆" panose="02010509060101010101" pitchFamily="49" charset="-122"/>
            </a:endParaRPr>
          </a:p>
        </p:txBody>
      </p:sp>
      <p:pic>
        <p:nvPicPr>
          <p:cNvPr id="21" name="图片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55554" y="256275"/>
            <a:ext cx="4178564" cy="909452"/>
          </a:xfrm>
          <a:prstGeom prst="rect">
            <a:avLst/>
          </a:prstGeom>
        </p:spPr>
      </p:pic>
      <p:grpSp>
        <p:nvGrpSpPr>
          <p:cNvPr id="40" name="组合 39"/>
          <p:cNvGrpSpPr/>
          <p:nvPr/>
        </p:nvGrpSpPr>
        <p:grpSpPr>
          <a:xfrm>
            <a:off x="908238" y="2542880"/>
            <a:ext cx="1860019" cy="1860019"/>
            <a:chOff x="908238" y="2542880"/>
            <a:chExt cx="1860019" cy="1860019"/>
          </a:xfrm>
        </p:grpSpPr>
        <p:sp>
          <p:nvSpPr>
            <p:cNvPr id="41" name="泪滴形 40"/>
            <p:cNvSpPr/>
            <p:nvPr/>
          </p:nvSpPr>
          <p:spPr>
            <a:xfrm rot="18911031">
              <a:off x="908238" y="2542880"/>
              <a:ext cx="1860019" cy="1860019"/>
            </a:xfrm>
            <a:prstGeom prst="teardrop">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文本框 41"/>
            <p:cNvSpPr txBox="1"/>
            <p:nvPr/>
          </p:nvSpPr>
          <p:spPr>
            <a:xfrm>
              <a:off x="1092451" y="3158984"/>
              <a:ext cx="1471878" cy="707886"/>
            </a:xfrm>
            <a:prstGeom prst="rect">
              <a:avLst/>
            </a:prstGeom>
            <a:noFill/>
          </p:spPr>
          <p:txBody>
            <a:bodyPr wrap="none" rtlCol="0">
              <a:spAutoFit/>
            </a:bodyPr>
            <a:lstStyle/>
            <a:p>
              <a:r>
                <a:rPr lang="zh-CN" altLang="en-US" sz="4000" b="1" dirty="0" smtClean="0">
                  <a:solidFill>
                    <a:srgbClr val="FFFFFF"/>
                  </a:solidFill>
                  <a:latin typeface="幼圆" panose="02010509060101010101" pitchFamily="49" charset="-122"/>
                  <a:ea typeface="幼圆" panose="02010509060101010101" pitchFamily="49" charset="-122"/>
                </a:rPr>
                <a:t>概 念</a:t>
              </a:r>
              <a:endParaRPr lang="zh-CN" altLang="en-US" sz="4000" b="1" dirty="0">
                <a:solidFill>
                  <a:srgbClr val="FFFFFF"/>
                </a:solidFill>
                <a:latin typeface="幼圆" panose="02010509060101010101" pitchFamily="49" charset="-122"/>
                <a:ea typeface="幼圆" panose="02010509060101010101" pitchFamily="49" charset="-122"/>
              </a:endParaRPr>
            </a:p>
          </p:txBody>
        </p:sp>
      </p:grpSp>
      <p:grpSp>
        <p:nvGrpSpPr>
          <p:cNvPr id="43" name="组合 42"/>
          <p:cNvGrpSpPr/>
          <p:nvPr/>
        </p:nvGrpSpPr>
        <p:grpSpPr>
          <a:xfrm>
            <a:off x="3746952" y="2542879"/>
            <a:ext cx="1860019" cy="1860019"/>
            <a:chOff x="3746952" y="2542879"/>
            <a:chExt cx="1860019" cy="1860019"/>
          </a:xfrm>
        </p:grpSpPr>
        <p:sp>
          <p:nvSpPr>
            <p:cNvPr id="44" name="泪滴形 43"/>
            <p:cNvSpPr/>
            <p:nvPr/>
          </p:nvSpPr>
          <p:spPr>
            <a:xfrm rot="18911031">
              <a:off x="3746952" y="2542879"/>
              <a:ext cx="1860019" cy="1860019"/>
            </a:xfrm>
            <a:prstGeom prst="teardrop">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文本框 44"/>
            <p:cNvSpPr txBox="1"/>
            <p:nvPr/>
          </p:nvSpPr>
          <p:spPr>
            <a:xfrm>
              <a:off x="3971284" y="3158984"/>
              <a:ext cx="1471878" cy="707886"/>
            </a:xfrm>
            <a:prstGeom prst="rect">
              <a:avLst/>
            </a:prstGeom>
            <a:noFill/>
          </p:spPr>
          <p:txBody>
            <a:bodyPr wrap="none" rtlCol="0">
              <a:spAutoFit/>
            </a:bodyPr>
            <a:lstStyle/>
            <a:p>
              <a:r>
                <a:rPr lang="zh-CN" altLang="en-US" sz="4000" b="1" dirty="0" smtClean="0">
                  <a:solidFill>
                    <a:srgbClr val="FFFFFF"/>
                  </a:solidFill>
                  <a:latin typeface="幼圆" panose="02010509060101010101" pitchFamily="49" charset="-122"/>
                  <a:ea typeface="幼圆" panose="02010509060101010101" pitchFamily="49" charset="-122"/>
                </a:rPr>
                <a:t>发 展</a:t>
              </a:r>
              <a:endParaRPr lang="zh-CN" altLang="en-US" sz="4000" b="1" dirty="0">
                <a:solidFill>
                  <a:srgbClr val="FFFFFF"/>
                </a:solidFill>
                <a:latin typeface="幼圆" panose="02010509060101010101" pitchFamily="49" charset="-122"/>
                <a:ea typeface="幼圆" panose="02010509060101010101" pitchFamily="49" charset="-122"/>
              </a:endParaRPr>
            </a:p>
          </p:txBody>
        </p:sp>
      </p:grpSp>
      <p:grpSp>
        <p:nvGrpSpPr>
          <p:cNvPr id="46" name="组合 45"/>
          <p:cNvGrpSpPr/>
          <p:nvPr/>
        </p:nvGrpSpPr>
        <p:grpSpPr>
          <a:xfrm>
            <a:off x="6585665" y="2542878"/>
            <a:ext cx="1860019" cy="1860019"/>
            <a:chOff x="6585665" y="2542878"/>
            <a:chExt cx="1860019" cy="1860019"/>
          </a:xfrm>
        </p:grpSpPr>
        <p:sp>
          <p:nvSpPr>
            <p:cNvPr id="47" name="泪滴形 46"/>
            <p:cNvSpPr/>
            <p:nvPr/>
          </p:nvSpPr>
          <p:spPr>
            <a:xfrm rot="18911031">
              <a:off x="6585665" y="2542878"/>
              <a:ext cx="1860019" cy="1860019"/>
            </a:xfrm>
            <a:prstGeom prst="teardrop">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文本框 47"/>
            <p:cNvSpPr txBox="1"/>
            <p:nvPr/>
          </p:nvSpPr>
          <p:spPr>
            <a:xfrm>
              <a:off x="6800998" y="3158984"/>
              <a:ext cx="1471878" cy="707886"/>
            </a:xfrm>
            <a:prstGeom prst="rect">
              <a:avLst/>
            </a:prstGeom>
            <a:noFill/>
          </p:spPr>
          <p:txBody>
            <a:bodyPr wrap="none" rtlCol="0">
              <a:spAutoFit/>
            </a:bodyPr>
            <a:lstStyle/>
            <a:p>
              <a:r>
                <a:rPr lang="zh-CN" altLang="en-US" sz="4000" b="1" dirty="0" smtClean="0">
                  <a:solidFill>
                    <a:srgbClr val="FFFFFF"/>
                  </a:solidFill>
                  <a:latin typeface="幼圆" panose="02010509060101010101" pitchFamily="49" charset="-122"/>
                  <a:ea typeface="幼圆" panose="02010509060101010101" pitchFamily="49" charset="-122"/>
                </a:rPr>
                <a:t>性 质</a:t>
              </a:r>
              <a:endParaRPr lang="zh-CN" altLang="en-US" sz="4000" b="1" dirty="0">
                <a:solidFill>
                  <a:srgbClr val="FFFFFF"/>
                </a:solidFill>
                <a:latin typeface="幼圆" panose="02010509060101010101" pitchFamily="49" charset="-122"/>
                <a:ea typeface="幼圆" panose="02010509060101010101" pitchFamily="49" charset="-122"/>
              </a:endParaRPr>
            </a:p>
          </p:txBody>
        </p:sp>
      </p:grpSp>
      <p:grpSp>
        <p:nvGrpSpPr>
          <p:cNvPr id="49" name="组合 48"/>
          <p:cNvGrpSpPr/>
          <p:nvPr/>
        </p:nvGrpSpPr>
        <p:grpSpPr>
          <a:xfrm>
            <a:off x="9424376" y="2542878"/>
            <a:ext cx="1860019" cy="1860019"/>
            <a:chOff x="9424376" y="2542878"/>
            <a:chExt cx="1860019" cy="1860019"/>
          </a:xfrm>
        </p:grpSpPr>
        <p:sp>
          <p:nvSpPr>
            <p:cNvPr id="50" name="泪滴形 49"/>
            <p:cNvSpPr/>
            <p:nvPr/>
          </p:nvSpPr>
          <p:spPr>
            <a:xfrm rot="18911031">
              <a:off x="9424376" y="2542878"/>
              <a:ext cx="1860019" cy="1860019"/>
            </a:xfrm>
            <a:prstGeom prst="teardrop">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文本框 50"/>
            <p:cNvSpPr txBox="1"/>
            <p:nvPr/>
          </p:nvSpPr>
          <p:spPr>
            <a:xfrm>
              <a:off x="9618446" y="3118945"/>
              <a:ext cx="1471878" cy="707886"/>
            </a:xfrm>
            <a:prstGeom prst="rect">
              <a:avLst/>
            </a:prstGeom>
            <a:noFill/>
          </p:spPr>
          <p:txBody>
            <a:bodyPr wrap="none" rtlCol="0">
              <a:spAutoFit/>
            </a:bodyPr>
            <a:lstStyle/>
            <a:p>
              <a:r>
                <a:rPr lang="zh-CN" altLang="en-US" sz="4000" b="1" dirty="0" smtClean="0">
                  <a:solidFill>
                    <a:srgbClr val="FFFFFF"/>
                  </a:solidFill>
                  <a:latin typeface="幼圆" panose="02010509060101010101" pitchFamily="49" charset="-122"/>
                  <a:ea typeface="幼圆" panose="02010509060101010101" pitchFamily="49" charset="-122"/>
                </a:rPr>
                <a:t>应 用</a:t>
              </a:r>
              <a:endParaRPr lang="zh-CN" altLang="en-US" sz="4000" b="1" dirty="0">
                <a:solidFill>
                  <a:srgbClr val="FFFFFF"/>
                </a:solidFill>
                <a:latin typeface="幼圆" panose="02010509060101010101" pitchFamily="49" charset="-122"/>
                <a:ea typeface="幼圆" panose="02010509060101010101" pitchFamily="49" charset="-122"/>
              </a:endParaRPr>
            </a:p>
          </p:txBody>
        </p:sp>
      </p:grpSp>
      <p:sp>
        <p:nvSpPr>
          <p:cNvPr id="52" name="矩形 47"/>
          <p:cNvSpPr>
            <a:spLocks noChangeArrowheads="1"/>
          </p:cNvSpPr>
          <p:nvPr/>
        </p:nvSpPr>
        <p:spPr bwMode="auto">
          <a:xfrm>
            <a:off x="833045" y="4795977"/>
            <a:ext cx="2160304" cy="978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defTabSz="913765">
              <a:lnSpc>
                <a:spcPct val="120000"/>
              </a:lnSpc>
              <a:spcBef>
                <a:spcPct val="0"/>
              </a:spcBef>
              <a:buNone/>
            </a:pPr>
            <a:r>
              <a:rPr lang="zh-CN" altLang="en-US" sz="1600" dirty="0">
                <a:solidFill>
                  <a:schemeClr val="tx1">
                    <a:lumMod val="85000"/>
                    <a:lumOff val="15000"/>
                  </a:schemeClr>
                </a:solidFill>
                <a:sym typeface="微软雅黑" panose="020B0503020204020204" pitchFamily="34" charset="-122"/>
              </a:rPr>
              <a:t>在此录入上述图表的描述</a:t>
            </a:r>
            <a:r>
              <a:rPr lang="zh-CN" altLang="en-US" sz="1600" dirty="0" smtClean="0">
                <a:solidFill>
                  <a:schemeClr val="tx1">
                    <a:lumMod val="85000"/>
                    <a:lumOff val="15000"/>
                  </a:schemeClr>
                </a:solidFill>
                <a:sym typeface="微软雅黑" panose="020B0503020204020204" pitchFamily="34" charset="-122"/>
              </a:rPr>
              <a:t>说明在此</a:t>
            </a:r>
            <a:r>
              <a:rPr lang="zh-CN" altLang="en-US" sz="1600" dirty="0">
                <a:solidFill>
                  <a:schemeClr val="tx1">
                    <a:lumMod val="85000"/>
                    <a:lumOff val="15000"/>
                  </a:schemeClr>
                </a:solidFill>
                <a:sym typeface="微软雅黑" panose="020B0503020204020204" pitchFamily="34" charset="-122"/>
              </a:rPr>
              <a:t>录入上述图表的描述</a:t>
            </a:r>
            <a:r>
              <a:rPr lang="zh-CN" altLang="en-US" sz="1600" dirty="0" smtClean="0">
                <a:solidFill>
                  <a:schemeClr val="tx1">
                    <a:lumMod val="85000"/>
                    <a:lumOff val="15000"/>
                  </a:schemeClr>
                </a:solidFill>
                <a:sym typeface="微软雅黑" panose="020B0503020204020204" pitchFamily="34" charset="-122"/>
              </a:rPr>
              <a:t>说明</a:t>
            </a:r>
            <a:endParaRPr lang="zh-CN" altLang="en-US" sz="1600" dirty="0">
              <a:solidFill>
                <a:schemeClr val="tx1">
                  <a:lumMod val="85000"/>
                  <a:lumOff val="15000"/>
                </a:schemeClr>
              </a:solidFill>
              <a:sym typeface="微软雅黑" panose="020B0503020204020204" pitchFamily="34" charset="-122"/>
            </a:endParaRPr>
          </a:p>
        </p:txBody>
      </p:sp>
      <p:sp>
        <p:nvSpPr>
          <p:cNvPr id="53" name="矩形 47"/>
          <p:cNvSpPr>
            <a:spLocks noChangeArrowheads="1"/>
          </p:cNvSpPr>
          <p:nvPr/>
        </p:nvSpPr>
        <p:spPr bwMode="auto">
          <a:xfrm>
            <a:off x="3671759" y="4795977"/>
            <a:ext cx="2160304" cy="978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defTabSz="913765">
              <a:lnSpc>
                <a:spcPct val="120000"/>
              </a:lnSpc>
              <a:spcBef>
                <a:spcPct val="0"/>
              </a:spcBef>
              <a:buNone/>
            </a:pPr>
            <a:r>
              <a:rPr lang="zh-CN" altLang="en-US" sz="1600" dirty="0">
                <a:solidFill>
                  <a:schemeClr val="tx1">
                    <a:lumMod val="85000"/>
                    <a:lumOff val="15000"/>
                  </a:schemeClr>
                </a:solidFill>
                <a:sym typeface="微软雅黑" panose="020B0503020204020204" pitchFamily="34" charset="-122"/>
              </a:rPr>
              <a:t>在此录入上述图表的描述</a:t>
            </a:r>
            <a:r>
              <a:rPr lang="zh-CN" altLang="en-US" sz="1600" dirty="0" smtClean="0">
                <a:solidFill>
                  <a:schemeClr val="tx1">
                    <a:lumMod val="85000"/>
                    <a:lumOff val="15000"/>
                  </a:schemeClr>
                </a:solidFill>
                <a:sym typeface="微软雅黑" panose="020B0503020204020204" pitchFamily="34" charset="-122"/>
              </a:rPr>
              <a:t>说明在此</a:t>
            </a:r>
            <a:r>
              <a:rPr lang="zh-CN" altLang="en-US" sz="1600" dirty="0">
                <a:solidFill>
                  <a:schemeClr val="tx1">
                    <a:lumMod val="85000"/>
                    <a:lumOff val="15000"/>
                  </a:schemeClr>
                </a:solidFill>
                <a:sym typeface="微软雅黑" panose="020B0503020204020204" pitchFamily="34" charset="-122"/>
              </a:rPr>
              <a:t>录入上述图表的描述</a:t>
            </a:r>
            <a:r>
              <a:rPr lang="zh-CN" altLang="en-US" sz="1600" dirty="0" smtClean="0">
                <a:solidFill>
                  <a:schemeClr val="tx1">
                    <a:lumMod val="85000"/>
                    <a:lumOff val="15000"/>
                  </a:schemeClr>
                </a:solidFill>
                <a:sym typeface="微软雅黑" panose="020B0503020204020204" pitchFamily="34" charset="-122"/>
              </a:rPr>
              <a:t>说明</a:t>
            </a:r>
            <a:endParaRPr lang="zh-CN" altLang="en-US" sz="1600" dirty="0">
              <a:solidFill>
                <a:schemeClr val="tx1">
                  <a:lumMod val="85000"/>
                  <a:lumOff val="15000"/>
                </a:schemeClr>
              </a:solidFill>
              <a:sym typeface="微软雅黑" panose="020B0503020204020204" pitchFamily="34" charset="-122"/>
            </a:endParaRPr>
          </a:p>
        </p:txBody>
      </p:sp>
      <p:sp>
        <p:nvSpPr>
          <p:cNvPr id="54" name="矩形 53"/>
          <p:cNvSpPr>
            <a:spLocks noChangeArrowheads="1"/>
          </p:cNvSpPr>
          <p:nvPr/>
        </p:nvSpPr>
        <p:spPr bwMode="auto">
          <a:xfrm>
            <a:off x="6510471" y="4788113"/>
            <a:ext cx="2160304" cy="97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defTabSz="913765">
              <a:lnSpc>
                <a:spcPct val="120000"/>
              </a:lnSpc>
              <a:spcBef>
                <a:spcPct val="0"/>
              </a:spcBef>
              <a:buNone/>
            </a:pPr>
            <a:r>
              <a:rPr lang="zh-CN" altLang="en-US" sz="1600" dirty="0">
                <a:solidFill>
                  <a:schemeClr val="tx1">
                    <a:lumMod val="85000"/>
                    <a:lumOff val="15000"/>
                  </a:schemeClr>
                </a:solidFill>
                <a:sym typeface="微软雅黑" panose="020B0503020204020204" pitchFamily="34" charset="-122"/>
              </a:rPr>
              <a:t>在此录入上述图表的描述</a:t>
            </a:r>
            <a:r>
              <a:rPr lang="zh-CN" altLang="en-US" sz="1600" dirty="0" smtClean="0">
                <a:solidFill>
                  <a:schemeClr val="tx1">
                    <a:lumMod val="85000"/>
                    <a:lumOff val="15000"/>
                  </a:schemeClr>
                </a:solidFill>
                <a:sym typeface="微软雅黑" panose="020B0503020204020204" pitchFamily="34" charset="-122"/>
              </a:rPr>
              <a:t>说明在此</a:t>
            </a:r>
            <a:r>
              <a:rPr lang="zh-CN" altLang="en-US" sz="1600" dirty="0">
                <a:solidFill>
                  <a:schemeClr val="tx1">
                    <a:lumMod val="85000"/>
                    <a:lumOff val="15000"/>
                  </a:schemeClr>
                </a:solidFill>
                <a:sym typeface="微软雅黑" panose="020B0503020204020204" pitchFamily="34" charset="-122"/>
              </a:rPr>
              <a:t>录入上述图表的描述说明</a:t>
            </a:r>
          </a:p>
        </p:txBody>
      </p:sp>
      <p:sp>
        <p:nvSpPr>
          <p:cNvPr id="55" name="矩形 47"/>
          <p:cNvSpPr>
            <a:spLocks noChangeArrowheads="1"/>
          </p:cNvSpPr>
          <p:nvPr/>
        </p:nvSpPr>
        <p:spPr bwMode="auto">
          <a:xfrm>
            <a:off x="9349185" y="4788113"/>
            <a:ext cx="2160304" cy="978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defTabSz="913765">
              <a:lnSpc>
                <a:spcPct val="120000"/>
              </a:lnSpc>
              <a:spcBef>
                <a:spcPct val="0"/>
              </a:spcBef>
              <a:buNone/>
            </a:pPr>
            <a:r>
              <a:rPr lang="zh-CN" altLang="en-US" sz="1600" dirty="0">
                <a:solidFill>
                  <a:schemeClr val="tx1">
                    <a:lumMod val="85000"/>
                    <a:lumOff val="15000"/>
                  </a:schemeClr>
                </a:solidFill>
                <a:sym typeface="微软雅黑" panose="020B0503020204020204" pitchFamily="34" charset="-122"/>
              </a:rPr>
              <a:t>在此录入上述图表的描述</a:t>
            </a:r>
            <a:r>
              <a:rPr lang="zh-CN" altLang="en-US" sz="1600" dirty="0" smtClean="0">
                <a:solidFill>
                  <a:schemeClr val="tx1">
                    <a:lumMod val="85000"/>
                    <a:lumOff val="15000"/>
                  </a:schemeClr>
                </a:solidFill>
                <a:sym typeface="微软雅黑" panose="020B0503020204020204" pitchFamily="34" charset="-122"/>
              </a:rPr>
              <a:t>说明在此</a:t>
            </a:r>
            <a:r>
              <a:rPr lang="zh-CN" altLang="en-US" sz="1600" dirty="0">
                <a:solidFill>
                  <a:schemeClr val="tx1">
                    <a:lumMod val="85000"/>
                    <a:lumOff val="15000"/>
                  </a:schemeClr>
                </a:solidFill>
                <a:sym typeface="微软雅黑" panose="020B0503020204020204" pitchFamily="34" charset="-122"/>
              </a:rPr>
              <a:t>录入上述图表的描述</a:t>
            </a:r>
            <a:r>
              <a:rPr lang="zh-CN" altLang="en-US" sz="1600" dirty="0" smtClean="0">
                <a:solidFill>
                  <a:schemeClr val="tx1">
                    <a:lumMod val="85000"/>
                    <a:lumOff val="15000"/>
                  </a:schemeClr>
                </a:solidFill>
                <a:sym typeface="微软雅黑" panose="020B0503020204020204" pitchFamily="34" charset="-122"/>
              </a:rPr>
              <a:t>说明</a:t>
            </a:r>
            <a:endParaRPr lang="zh-CN" altLang="en-US" sz="1600" dirty="0">
              <a:solidFill>
                <a:schemeClr val="tx1">
                  <a:lumMod val="85000"/>
                  <a:lumOff val="15000"/>
                </a:schemeClr>
              </a:solidFill>
              <a:sym typeface="微软雅黑" panose="020B0503020204020204" pitchFamily="34" charset="-122"/>
            </a:endParaRPr>
          </a:p>
        </p:txBody>
      </p:sp>
      <p:grpSp>
        <p:nvGrpSpPr>
          <p:cNvPr id="56" name="组合 55"/>
          <p:cNvGrpSpPr/>
          <p:nvPr/>
        </p:nvGrpSpPr>
        <p:grpSpPr>
          <a:xfrm>
            <a:off x="1904967" y="2165549"/>
            <a:ext cx="884820" cy="884820"/>
            <a:chOff x="1904967" y="2165549"/>
            <a:chExt cx="884820" cy="884820"/>
          </a:xfrm>
        </p:grpSpPr>
        <p:sp>
          <p:nvSpPr>
            <p:cNvPr id="57" name="泪滴形 56"/>
            <p:cNvSpPr/>
            <p:nvPr/>
          </p:nvSpPr>
          <p:spPr>
            <a:xfrm rot="18911031">
              <a:off x="1904967" y="2165549"/>
              <a:ext cx="884820" cy="884820"/>
            </a:xfrm>
            <a:prstGeom prst="teardrop">
              <a:avLst/>
            </a:prstGeom>
            <a:blipFill>
              <a:blip r:embed="rId6"/>
              <a:stretch>
                <a:fillRect/>
              </a:stretch>
            </a:blipFill>
            <a:ln w="254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Freeform 48"/>
            <p:cNvSpPr>
              <a:spLocks noEditPoints="1"/>
            </p:cNvSpPr>
            <p:nvPr/>
          </p:nvSpPr>
          <p:spPr bwMode="auto">
            <a:xfrm>
              <a:off x="2106714" y="2295469"/>
              <a:ext cx="470690" cy="450544"/>
            </a:xfrm>
            <a:custGeom>
              <a:avLst/>
              <a:gdLst>
                <a:gd name="T0" fmla="*/ 419 w 628"/>
                <a:gd name="T1" fmla="*/ 232 h 600"/>
                <a:gd name="T2" fmla="*/ 411 w 628"/>
                <a:gd name="T3" fmla="*/ 249 h 600"/>
                <a:gd name="T4" fmla="*/ 408 w 628"/>
                <a:gd name="T5" fmla="*/ 261 h 600"/>
                <a:gd name="T6" fmla="*/ 409 w 628"/>
                <a:gd name="T7" fmla="*/ 283 h 600"/>
                <a:gd name="T8" fmla="*/ 417 w 628"/>
                <a:gd name="T9" fmla="*/ 304 h 600"/>
                <a:gd name="T10" fmla="*/ 424 w 628"/>
                <a:gd name="T11" fmla="*/ 315 h 600"/>
                <a:gd name="T12" fmla="*/ 441 w 628"/>
                <a:gd name="T13" fmla="*/ 330 h 600"/>
                <a:gd name="T14" fmla="*/ 453 w 628"/>
                <a:gd name="T15" fmla="*/ 335 h 600"/>
                <a:gd name="T16" fmla="*/ 478 w 628"/>
                <a:gd name="T17" fmla="*/ 200 h 600"/>
                <a:gd name="T18" fmla="*/ 449 w 628"/>
                <a:gd name="T19" fmla="*/ 206 h 600"/>
                <a:gd name="T20" fmla="*/ 433 w 628"/>
                <a:gd name="T21" fmla="*/ 216 h 600"/>
                <a:gd name="T22" fmla="*/ 425 w 628"/>
                <a:gd name="T23" fmla="*/ 224 h 600"/>
                <a:gd name="T24" fmla="*/ 384 w 628"/>
                <a:gd name="T25" fmla="*/ 70 h 600"/>
                <a:gd name="T26" fmla="*/ 314 w 628"/>
                <a:gd name="T27" fmla="*/ 140 h 600"/>
                <a:gd name="T28" fmla="*/ 379 w 628"/>
                <a:gd name="T29" fmla="*/ 283 h 600"/>
                <a:gd name="T30" fmla="*/ 379 w 628"/>
                <a:gd name="T31" fmla="*/ 254 h 600"/>
                <a:gd name="T32" fmla="*/ 359 w 628"/>
                <a:gd name="T33" fmla="*/ 154 h 600"/>
                <a:gd name="T34" fmla="*/ 250 w 628"/>
                <a:gd name="T35" fmla="*/ 270 h 600"/>
                <a:gd name="T36" fmla="*/ 314 w 628"/>
                <a:gd name="T37" fmla="*/ 396 h 600"/>
                <a:gd name="T38" fmla="*/ 282 w 628"/>
                <a:gd name="T39" fmla="*/ 400 h 600"/>
                <a:gd name="T40" fmla="*/ 267 w 628"/>
                <a:gd name="T41" fmla="*/ 382 h 600"/>
                <a:gd name="T42" fmla="*/ 257 w 628"/>
                <a:gd name="T43" fmla="*/ 374 h 600"/>
                <a:gd name="T44" fmla="*/ 214 w 628"/>
                <a:gd name="T45" fmla="*/ 356 h 600"/>
                <a:gd name="T46" fmla="*/ 195 w 628"/>
                <a:gd name="T47" fmla="*/ 354 h 600"/>
                <a:gd name="T48" fmla="*/ 0 w 628"/>
                <a:gd name="T49" fmla="*/ 600 h 600"/>
                <a:gd name="T50" fmla="*/ 83 w 628"/>
                <a:gd name="T51" fmla="*/ 454 h 600"/>
                <a:gd name="T52" fmla="*/ 216 w 628"/>
                <a:gd name="T53" fmla="*/ 454 h 600"/>
                <a:gd name="T54" fmla="*/ 301 w 628"/>
                <a:gd name="T55" fmla="*/ 600 h 600"/>
                <a:gd name="T56" fmla="*/ 282 w 628"/>
                <a:gd name="T57" fmla="*/ 400 h 600"/>
                <a:gd name="T58" fmla="*/ 433 w 628"/>
                <a:gd name="T59" fmla="*/ 354 h 600"/>
                <a:gd name="T60" fmla="*/ 413 w 628"/>
                <a:gd name="T61" fmla="*/ 356 h 600"/>
                <a:gd name="T62" fmla="*/ 361 w 628"/>
                <a:gd name="T63" fmla="*/ 382 h 600"/>
                <a:gd name="T64" fmla="*/ 353 w 628"/>
                <a:gd name="T65" fmla="*/ 391 h 600"/>
                <a:gd name="T66" fmla="*/ 389 w 628"/>
                <a:gd name="T67" fmla="*/ 600 h 600"/>
                <a:gd name="T68" fmla="*/ 410 w 628"/>
                <a:gd name="T69" fmla="*/ 600 h 600"/>
                <a:gd name="T70" fmla="*/ 564 w 628"/>
                <a:gd name="T71" fmla="*/ 454 h 600"/>
                <a:gd name="T72" fmla="*/ 628 w 628"/>
                <a:gd name="T73" fmla="*/ 460 h 600"/>
                <a:gd name="T74" fmla="*/ 151 w 628"/>
                <a:gd name="T75" fmla="*/ 340 h 600"/>
                <a:gd name="T76" fmla="*/ 186 w 628"/>
                <a:gd name="T77" fmla="*/ 330 h 600"/>
                <a:gd name="T78" fmla="*/ 196 w 628"/>
                <a:gd name="T79" fmla="*/ 323 h 600"/>
                <a:gd name="T80" fmla="*/ 216 w 628"/>
                <a:gd name="T81" fmla="*/ 295 h 600"/>
                <a:gd name="T82" fmla="*/ 219 w 628"/>
                <a:gd name="T83" fmla="*/ 281 h 600"/>
                <a:gd name="T84" fmla="*/ 219 w 628"/>
                <a:gd name="T85" fmla="*/ 258 h 600"/>
                <a:gd name="T86" fmla="*/ 214 w 628"/>
                <a:gd name="T87" fmla="*/ 241 h 600"/>
                <a:gd name="T88" fmla="*/ 208 w 628"/>
                <a:gd name="T89" fmla="*/ 231 h 600"/>
                <a:gd name="T90" fmla="*/ 195 w 628"/>
                <a:gd name="T91" fmla="*/ 217 h 600"/>
                <a:gd name="T92" fmla="*/ 186 w 628"/>
                <a:gd name="T93" fmla="*/ 210 h 600"/>
                <a:gd name="T94" fmla="*/ 151 w 628"/>
                <a:gd name="T95" fmla="*/ 200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28" h="600">
                  <a:moveTo>
                    <a:pt x="425" y="224"/>
                  </a:moveTo>
                  <a:cubicBezTo>
                    <a:pt x="423" y="226"/>
                    <a:pt x="421" y="229"/>
                    <a:pt x="420" y="231"/>
                  </a:cubicBezTo>
                  <a:cubicBezTo>
                    <a:pt x="419" y="231"/>
                    <a:pt x="419" y="232"/>
                    <a:pt x="419" y="232"/>
                  </a:cubicBezTo>
                  <a:cubicBezTo>
                    <a:pt x="418" y="234"/>
                    <a:pt x="416" y="236"/>
                    <a:pt x="415" y="239"/>
                  </a:cubicBezTo>
                  <a:cubicBezTo>
                    <a:pt x="415" y="240"/>
                    <a:pt x="414" y="240"/>
                    <a:pt x="414" y="241"/>
                  </a:cubicBezTo>
                  <a:cubicBezTo>
                    <a:pt x="413" y="244"/>
                    <a:pt x="412" y="246"/>
                    <a:pt x="411" y="249"/>
                  </a:cubicBezTo>
                  <a:cubicBezTo>
                    <a:pt x="411" y="249"/>
                    <a:pt x="411" y="250"/>
                    <a:pt x="411" y="250"/>
                  </a:cubicBezTo>
                  <a:cubicBezTo>
                    <a:pt x="410" y="253"/>
                    <a:pt x="409" y="255"/>
                    <a:pt x="409" y="258"/>
                  </a:cubicBezTo>
                  <a:cubicBezTo>
                    <a:pt x="409" y="259"/>
                    <a:pt x="409" y="260"/>
                    <a:pt x="408" y="261"/>
                  </a:cubicBezTo>
                  <a:cubicBezTo>
                    <a:pt x="408" y="264"/>
                    <a:pt x="408" y="267"/>
                    <a:pt x="408" y="270"/>
                  </a:cubicBezTo>
                  <a:cubicBezTo>
                    <a:pt x="408" y="274"/>
                    <a:pt x="408" y="278"/>
                    <a:pt x="409" y="281"/>
                  </a:cubicBezTo>
                  <a:cubicBezTo>
                    <a:pt x="409" y="282"/>
                    <a:pt x="409" y="283"/>
                    <a:pt x="409" y="283"/>
                  </a:cubicBezTo>
                  <a:cubicBezTo>
                    <a:pt x="410" y="287"/>
                    <a:pt x="411" y="290"/>
                    <a:pt x="412" y="293"/>
                  </a:cubicBezTo>
                  <a:cubicBezTo>
                    <a:pt x="412" y="294"/>
                    <a:pt x="412" y="294"/>
                    <a:pt x="412" y="295"/>
                  </a:cubicBezTo>
                  <a:cubicBezTo>
                    <a:pt x="414" y="298"/>
                    <a:pt x="415" y="301"/>
                    <a:pt x="417" y="304"/>
                  </a:cubicBezTo>
                  <a:cubicBezTo>
                    <a:pt x="417" y="305"/>
                    <a:pt x="417" y="305"/>
                    <a:pt x="418" y="306"/>
                  </a:cubicBezTo>
                  <a:cubicBezTo>
                    <a:pt x="420" y="309"/>
                    <a:pt x="422" y="312"/>
                    <a:pt x="424" y="315"/>
                  </a:cubicBezTo>
                  <a:cubicBezTo>
                    <a:pt x="424" y="315"/>
                    <a:pt x="424" y="315"/>
                    <a:pt x="424" y="315"/>
                  </a:cubicBezTo>
                  <a:cubicBezTo>
                    <a:pt x="427" y="318"/>
                    <a:pt x="429" y="320"/>
                    <a:pt x="432" y="323"/>
                  </a:cubicBezTo>
                  <a:cubicBezTo>
                    <a:pt x="432" y="323"/>
                    <a:pt x="432" y="323"/>
                    <a:pt x="432" y="323"/>
                  </a:cubicBezTo>
                  <a:cubicBezTo>
                    <a:pt x="435" y="326"/>
                    <a:pt x="438" y="328"/>
                    <a:pt x="441" y="330"/>
                  </a:cubicBezTo>
                  <a:cubicBezTo>
                    <a:pt x="442" y="330"/>
                    <a:pt x="442" y="330"/>
                    <a:pt x="442" y="330"/>
                  </a:cubicBezTo>
                  <a:cubicBezTo>
                    <a:pt x="446" y="332"/>
                    <a:pt x="449" y="334"/>
                    <a:pt x="452" y="335"/>
                  </a:cubicBezTo>
                  <a:cubicBezTo>
                    <a:pt x="453" y="335"/>
                    <a:pt x="453" y="335"/>
                    <a:pt x="453" y="335"/>
                  </a:cubicBezTo>
                  <a:cubicBezTo>
                    <a:pt x="461" y="338"/>
                    <a:pt x="469" y="340"/>
                    <a:pt x="478" y="340"/>
                  </a:cubicBezTo>
                  <a:cubicBezTo>
                    <a:pt x="516" y="340"/>
                    <a:pt x="547" y="309"/>
                    <a:pt x="547" y="270"/>
                  </a:cubicBezTo>
                  <a:cubicBezTo>
                    <a:pt x="547" y="231"/>
                    <a:pt x="516" y="200"/>
                    <a:pt x="478" y="200"/>
                  </a:cubicBezTo>
                  <a:cubicBezTo>
                    <a:pt x="468" y="200"/>
                    <a:pt x="458" y="202"/>
                    <a:pt x="450" y="206"/>
                  </a:cubicBezTo>
                  <a:cubicBezTo>
                    <a:pt x="450" y="206"/>
                    <a:pt x="450" y="206"/>
                    <a:pt x="450" y="206"/>
                  </a:cubicBezTo>
                  <a:cubicBezTo>
                    <a:pt x="449" y="206"/>
                    <a:pt x="449" y="206"/>
                    <a:pt x="449" y="206"/>
                  </a:cubicBezTo>
                  <a:cubicBezTo>
                    <a:pt x="446" y="208"/>
                    <a:pt x="444" y="209"/>
                    <a:pt x="442" y="210"/>
                  </a:cubicBezTo>
                  <a:cubicBezTo>
                    <a:pt x="441" y="210"/>
                    <a:pt x="441" y="211"/>
                    <a:pt x="440" y="211"/>
                  </a:cubicBezTo>
                  <a:cubicBezTo>
                    <a:pt x="438" y="213"/>
                    <a:pt x="435" y="215"/>
                    <a:pt x="433" y="216"/>
                  </a:cubicBezTo>
                  <a:cubicBezTo>
                    <a:pt x="433" y="217"/>
                    <a:pt x="432" y="217"/>
                    <a:pt x="432" y="217"/>
                  </a:cubicBezTo>
                  <a:cubicBezTo>
                    <a:pt x="430" y="219"/>
                    <a:pt x="428" y="221"/>
                    <a:pt x="426" y="223"/>
                  </a:cubicBezTo>
                  <a:cubicBezTo>
                    <a:pt x="426" y="223"/>
                    <a:pt x="425" y="224"/>
                    <a:pt x="425" y="224"/>
                  </a:cubicBezTo>
                  <a:close/>
                  <a:moveTo>
                    <a:pt x="314" y="140"/>
                  </a:moveTo>
                  <a:lnTo>
                    <a:pt x="314" y="140"/>
                  </a:lnTo>
                  <a:cubicBezTo>
                    <a:pt x="353" y="140"/>
                    <a:pt x="384" y="108"/>
                    <a:pt x="384" y="70"/>
                  </a:cubicBezTo>
                  <a:cubicBezTo>
                    <a:pt x="384" y="31"/>
                    <a:pt x="353" y="0"/>
                    <a:pt x="314" y="0"/>
                  </a:cubicBezTo>
                  <a:cubicBezTo>
                    <a:pt x="275" y="0"/>
                    <a:pt x="244" y="31"/>
                    <a:pt x="244" y="70"/>
                  </a:cubicBezTo>
                  <a:cubicBezTo>
                    <a:pt x="244" y="108"/>
                    <a:pt x="275" y="140"/>
                    <a:pt x="314" y="140"/>
                  </a:cubicBezTo>
                  <a:close/>
                  <a:moveTo>
                    <a:pt x="379" y="336"/>
                  </a:moveTo>
                  <a:lnTo>
                    <a:pt x="379" y="336"/>
                  </a:lnTo>
                  <a:lnTo>
                    <a:pt x="379" y="283"/>
                  </a:lnTo>
                  <a:cubicBezTo>
                    <a:pt x="379" y="279"/>
                    <a:pt x="378" y="274"/>
                    <a:pt x="378" y="270"/>
                  </a:cubicBezTo>
                  <a:cubicBezTo>
                    <a:pt x="378" y="266"/>
                    <a:pt x="379" y="262"/>
                    <a:pt x="379" y="257"/>
                  </a:cubicBezTo>
                  <a:lnTo>
                    <a:pt x="379" y="254"/>
                  </a:lnTo>
                  <a:lnTo>
                    <a:pt x="380" y="254"/>
                  </a:lnTo>
                  <a:cubicBezTo>
                    <a:pt x="385" y="223"/>
                    <a:pt x="404" y="197"/>
                    <a:pt x="431" y="183"/>
                  </a:cubicBezTo>
                  <a:cubicBezTo>
                    <a:pt x="412" y="165"/>
                    <a:pt x="387" y="154"/>
                    <a:pt x="359" y="154"/>
                  </a:cubicBezTo>
                  <a:lnTo>
                    <a:pt x="269" y="154"/>
                  </a:lnTo>
                  <a:cubicBezTo>
                    <a:pt x="241" y="154"/>
                    <a:pt x="216" y="165"/>
                    <a:pt x="197" y="183"/>
                  </a:cubicBezTo>
                  <a:cubicBezTo>
                    <a:pt x="228" y="199"/>
                    <a:pt x="250" y="232"/>
                    <a:pt x="250" y="270"/>
                  </a:cubicBezTo>
                  <a:cubicBezTo>
                    <a:pt x="250" y="278"/>
                    <a:pt x="249" y="285"/>
                    <a:pt x="247" y="293"/>
                  </a:cubicBezTo>
                  <a:lnTo>
                    <a:pt x="247" y="335"/>
                  </a:lnTo>
                  <a:cubicBezTo>
                    <a:pt x="276" y="347"/>
                    <a:pt x="299" y="369"/>
                    <a:pt x="314" y="396"/>
                  </a:cubicBezTo>
                  <a:cubicBezTo>
                    <a:pt x="328" y="369"/>
                    <a:pt x="352" y="348"/>
                    <a:pt x="379" y="336"/>
                  </a:cubicBezTo>
                  <a:close/>
                  <a:moveTo>
                    <a:pt x="282" y="400"/>
                  </a:moveTo>
                  <a:lnTo>
                    <a:pt x="282" y="400"/>
                  </a:lnTo>
                  <a:cubicBezTo>
                    <a:pt x="280" y="397"/>
                    <a:pt x="278" y="394"/>
                    <a:pt x="275" y="391"/>
                  </a:cubicBezTo>
                  <a:cubicBezTo>
                    <a:pt x="275" y="390"/>
                    <a:pt x="274" y="390"/>
                    <a:pt x="274" y="390"/>
                  </a:cubicBezTo>
                  <a:cubicBezTo>
                    <a:pt x="272" y="387"/>
                    <a:pt x="270" y="385"/>
                    <a:pt x="267" y="382"/>
                  </a:cubicBezTo>
                  <a:cubicBezTo>
                    <a:pt x="267" y="382"/>
                    <a:pt x="266" y="382"/>
                    <a:pt x="266" y="381"/>
                  </a:cubicBezTo>
                  <a:cubicBezTo>
                    <a:pt x="263" y="379"/>
                    <a:pt x="261" y="377"/>
                    <a:pt x="258" y="375"/>
                  </a:cubicBezTo>
                  <a:cubicBezTo>
                    <a:pt x="257" y="374"/>
                    <a:pt x="257" y="374"/>
                    <a:pt x="257" y="374"/>
                  </a:cubicBezTo>
                  <a:cubicBezTo>
                    <a:pt x="247" y="367"/>
                    <a:pt x="237" y="362"/>
                    <a:pt x="225" y="359"/>
                  </a:cubicBezTo>
                  <a:cubicBezTo>
                    <a:pt x="223" y="358"/>
                    <a:pt x="220" y="357"/>
                    <a:pt x="218" y="357"/>
                  </a:cubicBezTo>
                  <a:cubicBezTo>
                    <a:pt x="217" y="356"/>
                    <a:pt x="215" y="356"/>
                    <a:pt x="214" y="356"/>
                  </a:cubicBezTo>
                  <a:cubicBezTo>
                    <a:pt x="212" y="356"/>
                    <a:pt x="210" y="355"/>
                    <a:pt x="208" y="355"/>
                  </a:cubicBezTo>
                  <a:cubicBezTo>
                    <a:pt x="207" y="355"/>
                    <a:pt x="206" y="355"/>
                    <a:pt x="205" y="355"/>
                  </a:cubicBezTo>
                  <a:cubicBezTo>
                    <a:pt x="202" y="354"/>
                    <a:pt x="199" y="354"/>
                    <a:pt x="195" y="354"/>
                  </a:cubicBezTo>
                  <a:lnTo>
                    <a:pt x="105" y="354"/>
                  </a:lnTo>
                  <a:cubicBezTo>
                    <a:pt x="47" y="354"/>
                    <a:pt x="0" y="401"/>
                    <a:pt x="0" y="460"/>
                  </a:cubicBezTo>
                  <a:lnTo>
                    <a:pt x="0" y="600"/>
                  </a:lnTo>
                  <a:lnTo>
                    <a:pt x="62" y="600"/>
                  </a:lnTo>
                  <a:lnTo>
                    <a:pt x="62" y="454"/>
                  </a:lnTo>
                  <a:lnTo>
                    <a:pt x="83" y="454"/>
                  </a:lnTo>
                  <a:lnTo>
                    <a:pt x="83" y="600"/>
                  </a:lnTo>
                  <a:lnTo>
                    <a:pt x="216" y="600"/>
                  </a:lnTo>
                  <a:lnTo>
                    <a:pt x="216" y="454"/>
                  </a:lnTo>
                  <a:lnTo>
                    <a:pt x="237" y="454"/>
                  </a:lnTo>
                  <a:lnTo>
                    <a:pt x="237" y="600"/>
                  </a:lnTo>
                  <a:lnTo>
                    <a:pt x="301" y="600"/>
                  </a:lnTo>
                  <a:lnTo>
                    <a:pt x="301" y="460"/>
                  </a:lnTo>
                  <a:cubicBezTo>
                    <a:pt x="301" y="437"/>
                    <a:pt x="294" y="417"/>
                    <a:pt x="282" y="400"/>
                  </a:cubicBezTo>
                  <a:cubicBezTo>
                    <a:pt x="282" y="400"/>
                    <a:pt x="282" y="400"/>
                    <a:pt x="282" y="400"/>
                  </a:cubicBezTo>
                  <a:close/>
                  <a:moveTo>
                    <a:pt x="523" y="354"/>
                  </a:moveTo>
                  <a:lnTo>
                    <a:pt x="523" y="354"/>
                  </a:lnTo>
                  <a:lnTo>
                    <a:pt x="433" y="354"/>
                  </a:lnTo>
                  <a:cubicBezTo>
                    <a:pt x="429" y="354"/>
                    <a:pt x="426" y="354"/>
                    <a:pt x="423" y="355"/>
                  </a:cubicBezTo>
                  <a:cubicBezTo>
                    <a:pt x="422" y="355"/>
                    <a:pt x="421" y="355"/>
                    <a:pt x="420" y="355"/>
                  </a:cubicBezTo>
                  <a:cubicBezTo>
                    <a:pt x="418" y="355"/>
                    <a:pt x="415" y="356"/>
                    <a:pt x="413" y="356"/>
                  </a:cubicBezTo>
                  <a:cubicBezTo>
                    <a:pt x="412" y="356"/>
                    <a:pt x="411" y="356"/>
                    <a:pt x="410" y="357"/>
                  </a:cubicBezTo>
                  <a:cubicBezTo>
                    <a:pt x="408" y="357"/>
                    <a:pt x="405" y="358"/>
                    <a:pt x="403" y="358"/>
                  </a:cubicBezTo>
                  <a:cubicBezTo>
                    <a:pt x="387" y="363"/>
                    <a:pt x="373" y="371"/>
                    <a:pt x="361" y="382"/>
                  </a:cubicBezTo>
                  <a:cubicBezTo>
                    <a:pt x="361" y="382"/>
                    <a:pt x="361" y="382"/>
                    <a:pt x="361" y="383"/>
                  </a:cubicBezTo>
                  <a:cubicBezTo>
                    <a:pt x="358" y="385"/>
                    <a:pt x="356" y="388"/>
                    <a:pt x="353" y="390"/>
                  </a:cubicBezTo>
                  <a:cubicBezTo>
                    <a:pt x="353" y="390"/>
                    <a:pt x="353" y="391"/>
                    <a:pt x="353" y="391"/>
                  </a:cubicBezTo>
                  <a:cubicBezTo>
                    <a:pt x="337" y="409"/>
                    <a:pt x="327" y="433"/>
                    <a:pt x="327" y="460"/>
                  </a:cubicBezTo>
                  <a:lnTo>
                    <a:pt x="327" y="600"/>
                  </a:lnTo>
                  <a:lnTo>
                    <a:pt x="389" y="600"/>
                  </a:lnTo>
                  <a:lnTo>
                    <a:pt x="389" y="454"/>
                  </a:lnTo>
                  <a:lnTo>
                    <a:pt x="410" y="454"/>
                  </a:lnTo>
                  <a:lnTo>
                    <a:pt x="410" y="600"/>
                  </a:lnTo>
                  <a:lnTo>
                    <a:pt x="543" y="600"/>
                  </a:lnTo>
                  <a:lnTo>
                    <a:pt x="543" y="454"/>
                  </a:lnTo>
                  <a:lnTo>
                    <a:pt x="564" y="454"/>
                  </a:lnTo>
                  <a:lnTo>
                    <a:pt x="564" y="600"/>
                  </a:lnTo>
                  <a:lnTo>
                    <a:pt x="628" y="600"/>
                  </a:lnTo>
                  <a:lnTo>
                    <a:pt x="628" y="460"/>
                  </a:lnTo>
                  <a:cubicBezTo>
                    <a:pt x="628" y="401"/>
                    <a:pt x="581" y="354"/>
                    <a:pt x="523" y="354"/>
                  </a:cubicBezTo>
                  <a:close/>
                  <a:moveTo>
                    <a:pt x="151" y="340"/>
                  </a:moveTo>
                  <a:lnTo>
                    <a:pt x="151" y="340"/>
                  </a:lnTo>
                  <a:cubicBezTo>
                    <a:pt x="159" y="340"/>
                    <a:pt x="167" y="338"/>
                    <a:pt x="175" y="335"/>
                  </a:cubicBezTo>
                  <a:cubicBezTo>
                    <a:pt x="175" y="335"/>
                    <a:pt x="175" y="335"/>
                    <a:pt x="176" y="335"/>
                  </a:cubicBezTo>
                  <a:cubicBezTo>
                    <a:pt x="179" y="334"/>
                    <a:pt x="183" y="332"/>
                    <a:pt x="186" y="330"/>
                  </a:cubicBezTo>
                  <a:cubicBezTo>
                    <a:pt x="186" y="330"/>
                    <a:pt x="186" y="330"/>
                    <a:pt x="186" y="330"/>
                  </a:cubicBezTo>
                  <a:cubicBezTo>
                    <a:pt x="190" y="328"/>
                    <a:pt x="193" y="326"/>
                    <a:pt x="196" y="323"/>
                  </a:cubicBezTo>
                  <a:cubicBezTo>
                    <a:pt x="196" y="323"/>
                    <a:pt x="196" y="323"/>
                    <a:pt x="196" y="323"/>
                  </a:cubicBezTo>
                  <a:cubicBezTo>
                    <a:pt x="202" y="318"/>
                    <a:pt x="206" y="312"/>
                    <a:pt x="210" y="306"/>
                  </a:cubicBezTo>
                  <a:cubicBezTo>
                    <a:pt x="211" y="305"/>
                    <a:pt x="211" y="305"/>
                    <a:pt x="211" y="304"/>
                  </a:cubicBezTo>
                  <a:cubicBezTo>
                    <a:pt x="213" y="301"/>
                    <a:pt x="214" y="298"/>
                    <a:pt x="216" y="295"/>
                  </a:cubicBezTo>
                  <a:cubicBezTo>
                    <a:pt x="216" y="294"/>
                    <a:pt x="216" y="294"/>
                    <a:pt x="216" y="293"/>
                  </a:cubicBezTo>
                  <a:cubicBezTo>
                    <a:pt x="217" y="290"/>
                    <a:pt x="218" y="287"/>
                    <a:pt x="219" y="283"/>
                  </a:cubicBezTo>
                  <a:cubicBezTo>
                    <a:pt x="219" y="282"/>
                    <a:pt x="219" y="282"/>
                    <a:pt x="219" y="281"/>
                  </a:cubicBezTo>
                  <a:cubicBezTo>
                    <a:pt x="220" y="278"/>
                    <a:pt x="220" y="274"/>
                    <a:pt x="220" y="270"/>
                  </a:cubicBezTo>
                  <a:cubicBezTo>
                    <a:pt x="220" y="267"/>
                    <a:pt x="220" y="264"/>
                    <a:pt x="220" y="261"/>
                  </a:cubicBezTo>
                  <a:cubicBezTo>
                    <a:pt x="219" y="260"/>
                    <a:pt x="219" y="259"/>
                    <a:pt x="219" y="258"/>
                  </a:cubicBezTo>
                  <a:cubicBezTo>
                    <a:pt x="219" y="255"/>
                    <a:pt x="218" y="252"/>
                    <a:pt x="217" y="250"/>
                  </a:cubicBezTo>
                  <a:cubicBezTo>
                    <a:pt x="217" y="249"/>
                    <a:pt x="217" y="249"/>
                    <a:pt x="217" y="249"/>
                  </a:cubicBezTo>
                  <a:cubicBezTo>
                    <a:pt x="216" y="246"/>
                    <a:pt x="215" y="244"/>
                    <a:pt x="214" y="241"/>
                  </a:cubicBezTo>
                  <a:cubicBezTo>
                    <a:pt x="214" y="240"/>
                    <a:pt x="213" y="240"/>
                    <a:pt x="213" y="239"/>
                  </a:cubicBezTo>
                  <a:cubicBezTo>
                    <a:pt x="212" y="236"/>
                    <a:pt x="210" y="234"/>
                    <a:pt x="209" y="231"/>
                  </a:cubicBezTo>
                  <a:lnTo>
                    <a:pt x="208" y="231"/>
                  </a:lnTo>
                  <a:cubicBezTo>
                    <a:pt x="207" y="229"/>
                    <a:pt x="205" y="226"/>
                    <a:pt x="203" y="224"/>
                  </a:cubicBezTo>
                  <a:cubicBezTo>
                    <a:pt x="203" y="224"/>
                    <a:pt x="202" y="223"/>
                    <a:pt x="202" y="223"/>
                  </a:cubicBezTo>
                  <a:cubicBezTo>
                    <a:pt x="200" y="221"/>
                    <a:pt x="198" y="219"/>
                    <a:pt x="195" y="217"/>
                  </a:cubicBezTo>
                  <a:cubicBezTo>
                    <a:pt x="195" y="217"/>
                    <a:pt x="195" y="217"/>
                    <a:pt x="195" y="216"/>
                  </a:cubicBezTo>
                  <a:cubicBezTo>
                    <a:pt x="193" y="215"/>
                    <a:pt x="190" y="213"/>
                    <a:pt x="188" y="211"/>
                  </a:cubicBezTo>
                  <a:cubicBezTo>
                    <a:pt x="187" y="211"/>
                    <a:pt x="187" y="210"/>
                    <a:pt x="186" y="210"/>
                  </a:cubicBezTo>
                  <a:cubicBezTo>
                    <a:pt x="184" y="209"/>
                    <a:pt x="181" y="207"/>
                    <a:pt x="179" y="206"/>
                  </a:cubicBezTo>
                  <a:cubicBezTo>
                    <a:pt x="179" y="206"/>
                    <a:pt x="178" y="206"/>
                    <a:pt x="178" y="206"/>
                  </a:cubicBezTo>
                  <a:cubicBezTo>
                    <a:pt x="170" y="202"/>
                    <a:pt x="160" y="200"/>
                    <a:pt x="151" y="200"/>
                  </a:cubicBezTo>
                  <a:cubicBezTo>
                    <a:pt x="112" y="200"/>
                    <a:pt x="81" y="231"/>
                    <a:pt x="81" y="270"/>
                  </a:cubicBezTo>
                  <a:cubicBezTo>
                    <a:pt x="81" y="309"/>
                    <a:pt x="112" y="340"/>
                    <a:pt x="151" y="340"/>
                  </a:cubicBezTo>
                  <a:close/>
                </a:path>
              </a:pathLst>
            </a:custGeom>
            <a:solidFill>
              <a:srgbClr val="FEFEFE"/>
            </a:solidFill>
            <a:ln>
              <a:noFill/>
            </a:ln>
          </p:spPr>
          <p:txBody>
            <a:bodyPr vert="horz" wrap="square" lIns="91440" tIns="45720" rIns="91440" bIns="45720" numCol="1" anchor="t" anchorCtr="0" compatLnSpc="1"/>
            <a:lstStyle/>
            <a:p>
              <a:endParaRPr lang="zh-CN" altLang="en-US">
                <a:solidFill>
                  <a:schemeClr val="accent2"/>
                </a:solidFill>
              </a:endParaRPr>
            </a:p>
          </p:txBody>
        </p:sp>
      </p:grpSp>
      <p:grpSp>
        <p:nvGrpSpPr>
          <p:cNvPr id="59" name="组合 58"/>
          <p:cNvGrpSpPr/>
          <p:nvPr/>
        </p:nvGrpSpPr>
        <p:grpSpPr>
          <a:xfrm>
            <a:off x="4743681" y="2165548"/>
            <a:ext cx="884820" cy="884820"/>
            <a:chOff x="4743681" y="2165548"/>
            <a:chExt cx="884820" cy="884820"/>
          </a:xfrm>
        </p:grpSpPr>
        <p:sp>
          <p:nvSpPr>
            <p:cNvPr id="60" name="泪滴形 59"/>
            <p:cNvSpPr/>
            <p:nvPr/>
          </p:nvSpPr>
          <p:spPr>
            <a:xfrm rot="18911031">
              <a:off x="4743681" y="2165548"/>
              <a:ext cx="884820" cy="884820"/>
            </a:xfrm>
            <a:prstGeom prst="teardrop">
              <a:avLst/>
            </a:prstGeom>
            <a:blipFill>
              <a:blip r:embed="rId7"/>
              <a:stretch>
                <a:fillRect/>
              </a:stretch>
            </a:blipFill>
            <a:ln w="254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Freeform 26"/>
            <p:cNvSpPr>
              <a:spLocks noEditPoints="1"/>
            </p:cNvSpPr>
            <p:nvPr/>
          </p:nvSpPr>
          <p:spPr bwMode="auto">
            <a:xfrm>
              <a:off x="4988464" y="2387879"/>
              <a:ext cx="394698" cy="414683"/>
            </a:xfrm>
            <a:custGeom>
              <a:avLst/>
              <a:gdLst>
                <a:gd name="T0" fmla="*/ 139 w 577"/>
                <a:gd name="T1" fmla="*/ 87 h 609"/>
                <a:gd name="T2" fmla="*/ 27 w 577"/>
                <a:gd name="T3" fmla="*/ 87 h 609"/>
                <a:gd name="T4" fmla="*/ 27 w 577"/>
                <a:gd name="T5" fmla="*/ 48 h 609"/>
                <a:gd name="T6" fmla="*/ 139 w 577"/>
                <a:gd name="T7" fmla="*/ 48 h 609"/>
                <a:gd name="T8" fmla="*/ 139 w 577"/>
                <a:gd name="T9" fmla="*/ 87 h 609"/>
                <a:gd name="T10" fmla="*/ 139 w 577"/>
                <a:gd name="T11" fmla="*/ 179 h 609"/>
                <a:gd name="T12" fmla="*/ 27 w 577"/>
                <a:gd name="T13" fmla="*/ 179 h 609"/>
                <a:gd name="T14" fmla="*/ 27 w 577"/>
                <a:gd name="T15" fmla="*/ 140 h 609"/>
                <a:gd name="T16" fmla="*/ 139 w 577"/>
                <a:gd name="T17" fmla="*/ 140 h 609"/>
                <a:gd name="T18" fmla="*/ 139 w 577"/>
                <a:gd name="T19" fmla="*/ 179 h 609"/>
                <a:gd name="T20" fmla="*/ 139 w 577"/>
                <a:gd name="T21" fmla="*/ 271 h 609"/>
                <a:gd name="T22" fmla="*/ 27 w 577"/>
                <a:gd name="T23" fmla="*/ 271 h 609"/>
                <a:gd name="T24" fmla="*/ 27 w 577"/>
                <a:gd name="T25" fmla="*/ 232 h 609"/>
                <a:gd name="T26" fmla="*/ 139 w 577"/>
                <a:gd name="T27" fmla="*/ 232 h 609"/>
                <a:gd name="T28" fmla="*/ 139 w 577"/>
                <a:gd name="T29" fmla="*/ 271 h 609"/>
                <a:gd name="T30" fmla="*/ 0 w 577"/>
                <a:gd name="T31" fmla="*/ 609 h 609"/>
                <a:gd name="T32" fmla="*/ 166 w 577"/>
                <a:gd name="T33" fmla="*/ 609 h 609"/>
                <a:gd name="T34" fmla="*/ 166 w 577"/>
                <a:gd name="T35" fmla="*/ 0 h 609"/>
                <a:gd name="T36" fmla="*/ 0 w 577"/>
                <a:gd name="T37" fmla="*/ 0 h 609"/>
                <a:gd name="T38" fmla="*/ 0 w 577"/>
                <a:gd name="T39" fmla="*/ 609 h 609"/>
                <a:gd name="T40" fmla="*/ 344 w 577"/>
                <a:gd name="T41" fmla="*/ 87 h 609"/>
                <a:gd name="T42" fmla="*/ 232 w 577"/>
                <a:gd name="T43" fmla="*/ 87 h 609"/>
                <a:gd name="T44" fmla="*/ 232 w 577"/>
                <a:gd name="T45" fmla="*/ 48 h 609"/>
                <a:gd name="T46" fmla="*/ 344 w 577"/>
                <a:gd name="T47" fmla="*/ 48 h 609"/>
                <a:gd name="T48" fmla="*/ 344 w 577"/>
                <a:gd name="T49" fmla="*/ 87 h 609"/>
                <a:gd name="T50" fmla="*/ 344 w 577"/>
                <a:gd name="T51" fmla="*/ 179 h 609"/>
                <a:gd name="T52" fmla="*/ 232 w 577"/>
                <a:gd name="T53" fmla="*/ 179 h 609"/>
                <a:gd name="T54" fmla="*/ 232 w 577"/>
                <a:gd name="T55" fmla="*/ 140 h 609"/>
                <a:gd name="T56" fmla="*/ 344 w 577"/>
                <a:gd name="T57" fmla="*/ 140 h 609"/>
                <a:gd name="T58" fmla="*/ 344 w 577"/>
                <a:gd name="T59" fmla="*/ 179 h 609"/>
                <a:gd name="T60" fmla="*/ 344 w 577"/>
                <a:gd name="T61" fmla="*/ 271 h 609"/>
                <a:gd name="T62" fmla="*/ 232 w 577"/>
                <a:gd name="T63" fmla="*/ 271 h 609"/>
                <a:gd name="T64" fmla="*/ 232 w 577"/>
                <a:gd name="T65" fmla="*/ 232 h 609"/>
                <a:gd name="T66" fmla="*/ 344 w 577"/>
                <a:gd name="T67" fmla="*/ 232 h 609"/>
                <a:gd name="T68" fmla="*/ 344 w 577"/>
                <a:gd name="T69" fmla="*/ 271 h 609"/>
                <a:gd name="T70" fmla="*/ 205 w 577"/>
                <a:gd name="T71" fmla="*/ 609 h 609"/>
                <a:gd name="T72" fmla="*/ 371 w 577"/>
                <a:gd name="T73" fmla="*/ 609 h 609"/>
                <a:gd name="T74" fmla="*/ 371 w 577"/>
                <a:gd name="T75" fmla="*/ 0 h 609"/>
                <a:gd name="T76" fmla="*/ 205 w 577"/>
                <a:gd name="T77" fmla="*/ 0 h 609"/>
                <a:gd name="T78" fmla="*/ 205 w 577"/>
                <a:gd name="T79" fmla="*/ 609 h 609"/>
                <a:gd name="T80" fmla="*/ 549 w 577"/>
                <a:gd name="T81" fmla="*/ 87 h 609"/>
                <a:gd name="T82" fmla="*/ 437 w 577"/>
                <a:gd name="T83" fmla="*/ 87 h 609"/>
                <a:gd name="T84" fmla="*/ 437 w 577"/>
                <a:gd name="T85" fmla="*/ 48 h 609"/>
                <a:gd name="T86" fmla="*/ 549 w 577"/>
                <a:gd name="T87" fmla="*/ 48 h 609"/>
                <a:gd name="T88" fmla="*/ 549 w 577"/>
                <a:gd name="T89" fmla="*/ 87 h 609"/>
                <a:gd name="T90" fmla="*/ 549 w 577"/>
                <a:gd name="T91" fmla="*/ 179 h 609"/>
                <a:gd name="T92" fmla="*/ 437 w 577"/>
                <a:gd name="T93" fmla="*/ 179 h 609"/>
                <a:gd name="T94" fmla="*/ 437 w 577"/>
                <a:gd name="T95" fmla="*/ 140 h 609"/>
                <a:gd name="T96" fmla="*/ 549 w 577"/>
                <a:gd name="T97" fmla="*/ 140 h 609"/>
                <a:gd name="T98" fmla="*/ 549 w 577"/>
                <a:gd name="T99" fmla="*/ 179 h 609"/>
                <a:gd name="T100" fmla="*/ 549 w 577"/>
                <a:gd name="T101" fmla="*/ 271 h 609"/>
                <a:gd name="T102" fmla="*/ 437 w 577"/>
                <a:gd name="T103" fmla="*/ 271 h 609"/>
                <a:gd name="T104" fmla="*/ 437 w 577"/>
                <a:gd name="T105" fmla="*/ 232 h 609"/>
                <a:gd name="T106" fmla="*/ 549 w 577"/>
                <a:gd name="T107" fmla="*/ 232 h 609"/>
                <a:gd name="T108" fmla="*/ 549 w 577"/>
                <a:gd name="T109" fmla="*/ 271 h 609"/>
                <a:gd name="T110" fmla="*/ 410 w 577"/>
                <a:gd name="T111" fmla="*/ 609 h 609"/>
                <a:gd name="T112" fmla="*/ 577 w 577"/>
                <a:gd name="T113" fmla="*/ 609 h 609"/>
                <a:gd name="T114" fmla="*/ 577 w 577"/>
                <a:gd name="T115" fmla="*/ 0 h 609"/>
                <a:gd name="T116" fmla="*/ 410 w 577"/>
                <a:gd name="T117" fmla="*/ 0 h 609"/>
                <a:gd name="T118" fmla="*/ 410 w 577"/>
                <a:gd name="T119" fmla="*/ 609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77" h="609">
                  <a:moveTo>
                    <a:pt x="139" y="87"/>
                  </a:moveTo>
                  <a:lnTo>
                    <a:pt x="27" y="87"/>
                  </a:lnTo>
                  <a:lnTo>
                    <a:pt x="27" y="48"/>
                  </a:lnTo>
                  <a:lnTo>
                    <a:pt x="139" y="48"/>
                  </a:lnTo>
                  <a:lnTo>
                    <a:pt x="139" y="87"/>
                  </a:lnTo>
                  <a:close/>
                  <a:moveTo>
                    <a:pt x="139" y="179"/>
                  </a:moveTo>
                  <a:lnTo>
                    <a:pt x="27" y="179"/>
                  </a:lnTo>
                  <a:lnTo>
                    <a:pt x="27" y="140"/>
                  </a:lnTo>
                  <a:lnTo>
                    <a:pt x="139" y="140"/>
                  </a:lnTo>
                  <a:lnTo>
                    <a:pt x="139" y="179"/>
                  </a:lnTo>
                  <a:close/>
                  <a:moveTo>
                    <a:pt x="139" y="271"/>
                  </a:moveTo>
                  <a:lnTo>
                    <a:pt x="27" y="271"/>
                  </a:lnTo>
                  <a:lnTo>
                    <a:pt x="27" y="232"/>
                  </a:lnTo>
                  <a:lnTo>
                    <a:pt x="139" y="232"/>
                  </a:lnTo>
                  <a:lnTo>
                    <a:pt x="139" y="271"/>
                  </a:lnTo>
                  <a:close/>
                  <a:moveTo>
                    <a:pt x="0" y="609"/>
                  </a:moveTo>
                  <a:lnTo>
                    <a:pt x="166" y="609"/>
                  </a:lnTo>
                  <a:lnTo>
                    <a:pt x="166" y="0"/>
                  </a:lnTo>
                  <a:lnTo>
                    <a:pt x="0" y="0"/>
                  </a:lnTo>
                  <a:lnTo>
                    <a:pt x="0" y="609"/>
                  </a:lnTo>
                  <a:close/>
                  <a:moveTo>
                    <a:pt x="344" y="87"/>
                  </a:moveTo>
                  <a:lnTo>
                    <a:pt x="232" y="87"/>
                  </a:lnTo>
                  <a:lnTo>
                    <a:pt x="232" y="48"/>
                  </a:lnTo>
                  <a:lnTo>
                    <a:pt x="344" y="48"/>
                  </a:lnTo>
                  <a:lnTo>
                    <a:pt x="344" y="87"/>
                  </a:lnTo>
                  <a:close/>
                  <a:moveTo>
                    <a:pt x="344" y="179"/>
                  </a:moveTo>
                  <a:lnTo>
                    <a:pt x="232" y="179"/>
                  </a:lnTo>
                  <a:lnTo>
                    <a:pt x="232" y="140"/>
                  </a:lnTo>
                  <a:lnTo>
                    <a:pt x="344" y="140"/>
                  </a:lnTo>
                  <a:lnTo>
                    <a:pt x="344" y="179"/>
                  </a:lnTo>
                  <a:close/>
                  <a:moveTo>
                    <a:pt x="344" y="271"/>
                  </a:moveTo>
                  <a:lnTo>
                    <a:pt x="232" y="271"/>
                  </a:lnTo>
                  <a:lnTo>
                    <a:pt x="232" y="232"/>
                  </a:lnTo>
                  <a:lnTo>
                    <a:pt x="344" y="232"/>
                  </a:lnTo>
                  <a:lnTo>
                    <a:pt x="344" y="271"/>
                  </a:lnTo>
                  <a:close/>
                  <a:moveTo>
                    <a:pt x="205" y="609"/>
                  </a:moveTo>
                  <a:lnTo>
                    <a:pt x="371" y="609"/>
                  </a:lnTo>
                  <a:lnTo>
                    <a:pt x="371" y="0"/>
                  </a:lnTo>
                  <a:lnTo>
                    <a:pt x="205" y="0"/>
                  </a:lnTo>
                  <a:lnTo>
                    <a:pt x="205" y="609"/>
                  </a:lnTo>
                  <a:close/>
                  <a:moveTo>
                    <a:pt x="549" y="87"/>
                  </a:moveTo>
                  <a:lnTo>
                    <a:pt x="437" y="87"/>
                  </a:lnTo>
                  <a:lnTo>
                    <a:pt x="437" y="48"/>
                  </a:lnTo>
                  <a:lnTo>
                    <a:pt x="549" y="48"/>
                  </a:lnTo>
                  <a:lnTo>
                    <a:pt x="549" y="87"/>
                  </a:lnTo>
                  <a:close/>
                  <a:moveTo>
                    <a:pt x="549" y="179"/>
                  </a:moveTo>
                  <a:lnTo>
                    <a:pt x="437" y="179"/>
                  </a:lnTo>
                  <a:lnTo>
                    <a:pt x="437" y="140"/>
                  </a:lnTo>
                  <a:lnTo>
                    <a:pt x="549" y="140"/>
                  </a:lnTo>
                  <a:lnTo>
                    <a:pt x="549" y="179"/>
                  </a:lnTo>
                  <a:close/>
                  <a:moveTo>
                    <a:pt x="549" y="271"/>
                  </a:moveTo>
                  <a:lnTo>
                    <a:pt x="437" y="271"/>
                  </a:lnTo>
                  <a:lnTo>
                    <a:pt x="437" y="232"/>
                  </a:lnTo>
                  <a:lnTo>
                    <a:pt x="549" y="232"/>
                  </a:lnTo>
                  <a:lnTo>
                    <a:pt x="549" y="271"/>
                  </a:lnTo>
                  <a:close/>
                  <a:moveTo>
                    <a:pt x="410" y="609"/>
                  </a:moveTo>
                  <a:lnTo>
                    <a:pt x="577" y="609"/>
                  </a:lnTo>
                  <a:lnTo>
                    <a:pt x="577" y="0"/>
                  </a:lnTo>
                  <a:lnTo>
                    <a:pt x="410" y="0"/>
                  </a:lnTo>
                  <a:lnTo>
                    <a:pt x="410" y="609"/>
                  </a:lnTo>
                  <a:close/>
                </a:path>
              </a:pathLst>
            </a:custGeom>
            <a:solidFill>
              <a:srgbClr val="FEFEFE"/>
            </a:solidFill>
            <a:ln>
              <a:noFill/>
            </a:ln>
          </p:spPr>
          <p:txBody>
            <a:bodyPr vert="horz" wrap="square" lIns="91440" tIns="45720" rIns="91440" bIns="45720" numCol="1" anchor="t" anchorCtr="0" compatLnSpc="1"/>
            <a:lstStyle/>
            <a:p>
              <a:endParaRPr lang="zh-CN" altLang="en-US">
                <a:solidFill>
                  <a:schemeClr val="accent2"/>
                </a:solidFill>
              </a:endParaRPr>
            </a:p>
          </p:txBody>
        </p:sp>
      </p:grpSp>
      <p:grpSp>
        <p:nvGrpSpPr>
          <p:cNvPr id="62" name="组合 61"/>
          <p:cNvGrpSpPr/>
          <p:nvPr/>
        </p:nvGrpSpPr>
        <p:grpSpPr>
          <a:xfrm>
            <a:off x="7582394" y="2165547"/>
            <a:ext cx="884820" cy="884820"/>
            <a:chOff x="7582394" y="2165547"/>
            <a:chExt cx="884820" cy="884820"/>
          </a:xfrm>
        </p:grpSpPr>
        <p:sp>
          <p:nvSpPr>
            <p:cNvPr id="63" name="泪滴形 62"/>
            <p:cNvSpPr/>
            <p:nvPr/>
          </p:nvSpPr>
          <p:spPr>
            <a:xfrm rot="18911031">
              <a:off x="7582394" y="2165547"/>
              <a:ext cx="884820" cy="884820"/>
            </a:xfrm>
            <a:prstGeom prst="teardrop">
              <a:avLst/>
            </a:prstGeom>
            <a:blipFill>
              <a:blip r:embed="rId6"/>
              <a:stretch>
                <a:fillRect/>
              </a:stretch>
            </a:blipFill>
            <a:ln w="254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Freeform 31"/>
            <p:cNvSpPr>
              <a:spLocks noEditPoints="1"/>
            </p:cNvSpPr>
            <p:nvPr/>
          </p:nvSpPr>
          <p:spPr bwMode="auto">
            <a:xfrm>
              <a:off x="7882831" y="2379937"/>
              <a:ext cx="362633" cy="456039"/>
            </a:xfrm>
            <a:custGeom>
              <a:avLst/>
              <a:gdLst>
                <a:gd name="T0" fmla="*/ 82 w 484"/>
                <a:gd name="T1" fmla="*/ 166 h 606"/>
                <a:gd name="T2" fmla="*/ 82 w 484"/>
                <a:gd name="T3" fmla="*/ 186 h 606"/>
                <a:gd name="T4" fmla="*/ 331 w 484"/>
                <a:gd name="T5" fmla="*/ 193 h 606"/>
                <a:gd name="T6" fmla="*/ 331 w 484"/>
                <a:gd name="T7" fmla="*/ 173 h 606"/>
                <a:gd name="T8" fmla="*/ 387 w 484"/>
                <a:gd name="T9" fmla="*/ 556 h 606"/>
                <a:gd name="T10" fmla="*/ 388 w 484"/>
                <a:gd name="T11" fmla="*/ 564 h 606"/>
                <a:gd name="T12" fmla="*/ 418 w 484"/>
                <a:gd name="T13" fmla="*/ 594 h 606"/>
                <a:gd name="T14" fmla="*/ 474 w 484"/>
                <a:gd name="T15" fmla="*/ 581 h 606"/>
                <a:gd name="T16" fmla="*/ 474 w 484"/>
                <a:gd name="T17" fmla="*/ 531 h 606"/>
                <a:gd name="T18" fmla="*/ 444 w 484"/>
                <a:gd name="T19" fmla="*/ 501 h 606"/>
                <a:gd name="T20" fmla="*/ 418 w 484"/>
                <a:gd name="T21" fmla="*/ 519 h 606"/>
                <a:gd name="T22" fmla="*/ 384 w 484"/>
                <a:gd name="T23" fmla="*/ 553 h 606"/>
                <a:gd name="T24" fmla="*/ 218 w 484"/>
                <a:gd name="T25" fmla="*/ 354 h 606"/>
                <a:gd name="T26" fmla="*/ 229 w 484"/>
                <a:gd name="T27" fmla="*/ 336 h 606"/>
                <a:gd name="T28" fmla="*/ 207 w 484"/>
                <a:gd name="T29" fmla="*/ 320 h 606"/>
                <a:gd name="T30" fmla="*/ 207 w 484"/>
                <a:gd name="T31" fmla="*/ 327 h 606"/>
                <a:gd name="T32" fmla="*/ 246 w 484"/>
                <a:gd name="T33" fmla="*/ 422 h 606"/>
                <a:gd name="T34" fmla="*/ 297 w 484"/>
                <a:gd name="T35" fmla="*/ 364 h 606"/>
                <a:gd name="T36" fmla="*/ 296 w 484"/>
                <a:gd name="T37" fmla="*/ 357 h 606"/>
                <a:gd name="T38" fmla="*/ 224 w 484"/>
                <a:gd name="T39" fmla="*/ 362 h 606"/>
                <a:gd name="T40" fmla="*/ 224 w 484"/>
                <a:gd name="T41" fmla="*/ 368 h 606"/>
                <a:gd name="T42" fmla="*/ 246 w 484"/>
                <a:gd name="T43" fmla="*/ 422 h 606"/>
                <a:gd name="T44" fmla="*/ 429 w 484"/>
                <a:gd name="T45" fmla="*/ 493 h 606"/>
                <a:gd name="T46" fmla="*/ 429 w 484"/>
                <a:gd name="T47" fmla="*/ 487 h 606"/>
                <a:gd name="T48" fmla="*/ 394 w 484"/>
                <a:gd name="T49" fmla="*/ 451 h 606"/>
                <a:gd name="T50" fmla="*/ 256 w 484"/>
                <a:gd name="T51" fmla="*/ 425 h 606"/>
                <a:gd name="T52" fmla="*/ 256 w 484"/>
                <a:gd name="T53" fmla="*/ 432 h 606"/>
                <a:gd name="T54" fmla="*/ 354 w 484"/>
                <a:gd name="T55" fmla="*/ 530 h 606"/>
                <a:gd name="T56" fmla="*/ 395 w 484"/>
                <a:gd name="T57" fmla="*/ 528 h 606"/>
                <a:gd name="T58" fmla="*/ 20 w 484"/>
                <a:gd name="T59" fmla="*/ 150 h 606"/>
                <a:gd name="T60" fmla="*/ 89 w 484"/>
                <a:gd name="T61" fmla="*/ 152 h 606"/>
                <a:gd name="T62" fmla="*/ 141 w 484"/>
                <a:gd name="T63" fmla="*/ 100 h 606"/>
                <a:gd name="T64" fmla="*/ 141 w 484"/>
                <a:gd name="T65" fmla="*/ 93 h 606"/>
                <a:gd name="T66" fmla="*/ 383 w 484"/>
                <a:gd name="T67" fmla="*/ 27 h 606"/>
                <a:gd name="T68" fmla="*/ 394 w 484"/>
                <a:gd name="T69" fmla="*/ 422 h 606"/>
                <a:gd name="T70" fmla="*/ 414 w 484"/>
                <a:gd name="T71" fmla="*/ 449 h 606"/>
                <a:gd name="T72" fmla="*/ 414 w 484"/>
                <a:gd name="T73" fmla="*/ 39 h 606"/>
                <a:gd name="T74" fmla="*/ 383 w 484"/>
                <a:gd name="T75" fmla="*/ 0 h 606"/>
                <a:gd name="T76" fmla="*/ 121 w 484"/>
                <a:gd name="T77" fmla="*/ 2 h 606"/>
                <a:gd name="T78" fmla="*/ 0 w 484"/>
                <a:gd name="T79" fmla="*/ 123 h 606"/>
                <a:gd name="T80" fmla="*/ 0 w 484"/>
                <a:gd name="T81" fmla="*/ 492 h 606"/>
                <a:gd name="T82" fmla="*/ 32 w 484"/>
                <a:gd name="T83" fmla="*/ 530 h 606"/>
                <a:gd name="T84" fmla="*/ 319 w 484"/>
                <a:gd name="T85" fmla="*/ 524 h 606"/>
                <a:gd name="T86" fmla="*/ 305 w 484"/>
                <a:gd name="T87" fmla="*/ 503 h 606"/>
                <a:gd name="T88" fmla="*/ 20 w 484"/>
                <a:gd name="T89" fmla="*/ 492 h 606"/>
                <a:gd name="T90" fmla="*/ 20 w 484"/>
                <a:gd name="T91" fmla="*/ 150 h 606"/>
                <a:gd name="T92" fmla="*/ 156 w 484"/>
                <a:gd name="T93" fmla="*/ 321 h 606"/>
                <a:gd name="T94" fmla="*/ 156 w 484"/>
                <a:gd name="T95" fmla="*/ 301 h 606"/>
                <a:gd name="T96" fmla="*/ 82 w 484"/>
                <a:gd name="T97" fmla="*/ 294 h 606"/>
                <a:gd name="T98" fmla="*/ 82 w 484"/>
                <a:gd name="T99" fmla="*/ 315 h 606"/>
                <a:gd name="T100" fmla="*/ 82 w 484"/>
                <a:gd name="T101" fmla="*/ 272 h 606"/>
                <a:gd name="T102" fmla="*/ 331 w 484"/>
                <a:gd name="T103" fmla="*/ 279 h 606"/>
                <a:gd name="T104" fmla="*/ 331 w 484"/>
                <a:gd name="T105" fmla="*/ 258 h 606"/>
                <a:gd name="T106" fmla="*/ 82 w 484"/>
                <a:gd name="T107" fmla="*/ 252 h 606"/>
                <a:gd name="T108" fmla="*/ 82 w 484"/>
                <a:gd name="T109" fmla="*/ 272 h 606"/>
                <a:gd name="T110" fmla="*/ 82 w 484"/>
                <a:gd name="T111" fmla="*/ 236 h 606"/>
                <a:gd name="T112" fmla="*/ 331 w 484"/>
                <a:gd name="T113" fmla="*/ 229 h 606"/>
                <a:gd name="T114" fmla="*/ 331 w 484"/>
                <a:gd name="T115" fmla="*/ 209 h 606"/>
                <a:gd name="T116" fmla="*/ 82 w 484"/>
                <a:gd name="T117" fmla="*/ 216 h 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84" h="606">
                  <a:moveTo>
                    <a:pt x="331" y="166"/>
                  </a:moveTo>
                  <a:lnTo>
                    <a:pt x="82" y="166"/>
                  </a:lnTo>
                  <a:lnTo>
                    <a:pt x="82" y="173"/>
                  </a:lnTo>
                  <a:lnTo>
                    <a:pt x="82" y="186"/>
                  </a:lnTo>
                  <a:lnTo>
                    <a:pt x="82" y="193"/>
                  </a:lnTo>
                  <a:lnTo>
                    <a:pt x="331" y="193"/>
                  </a:lnTo>
                  <a:lnTo>
                    <a:pt x="331" y="186"/>
                  </a:lnTo>
                  <a:lnTo>
                    <a:pt x="331" y="173"/>
                  </a:lnTo>
                  <a:lnTo>
                    <a:pt x="331" y="166"/>
                  </a:lnTo>
                  <a:close/>
                  <a:moveTo>
                    <a:pt x="387" y="556"/>
                  </a:moveTo>
                  <a:lnTo>
                    <a:pt x="384" y="560"/>
                  </a:lnTo>
                  <a:lnTo>
                    <a:pt x="388" y="564"/>
                  </a:lnTo>
                  <a:lnTo>
                    <a:pt x="408" y="583"/>
                  </a:lnTo>
                  <a:lnTo>
                    <a:pt x="418" y="594"/>
                  </a:lnTo>
                  <a:cubicBezTo>
                    <a:pt x="430" y="606"/>
                    <a:pt x="450" y="606"/>
                    <a:pt x="462" y="594"/>
                  </a:cubicBezTo>
                  <a:lnTo>
                    <a:pt x="474" y="581"/>
                  </a:lnTo>
                  <a:cubicBezTo>
                    <a:pt x="481" y="575"/>
                    <a:pt x="484" y="565"/>
                    <a:pt x="483" y="556"/>
                  </a:cubicBezTo>
                  <a:cubicBezTo>
                    <a:pt x="484" y="547"/>
                    <a:pt x="481" y="538"/>
                    <a:pt x="474" y="531"/>
                  </a:cubicBezTo>
                  <a:lnTo>
                    <a:pt x="462" y="519"/>
                  </a:lnTo>
                  <a:lnTo>
                    <a:pt x="444" y="501"/>
                  </a:lnTo>
                  <a:lnTo>
                    <a:pt x="440" y="497"/>
                  </a:lnTo>
                  <a:lnTo>
                    <a:pt x="418" y="519"/>
                  </a:lnTo>
                  <a:lnTo>
                    <a:pt x="412" y="525"/>
                  </a:lnTo>
                  <a:lnTo>
                    <a:pt x="384" y="553"/>
                  </a:lnTo>
                  <a:lnTo>
                    <a:pt x="387" y="556"/>
                  </a:lnTo>
                  <a:close/>
                  <a:moveTo>
                    <a:pt x="218" y="354"/>
                  </a:moveTo>
                  <a:lnTo>
                    <a:pt x="234" y="338"/>
                  </a:lnTo>
                  <a:lnTo>
                    <a:pt x="229" y="336"/>
                  </a:lnTo>
                  <a:lnTo>
                    <a:pt x="234" y="331"/>
                  </a:lnTo>
                  <a:lnTo>
                    <a:pt x="207" y="320"/>
                  </a:lnTo>
                  <a:lnTo>
                    <a:pt x="211" y="328"/>
                  </a:lnTo>
                  <a:lnTo>
                    <a:pt x="207" y="327"/>
                  </a:lnTo>
                  <a:lnTo>
                    <a:pt x="218" y="354"/>
                  </a:lnTo>
                  <a:close/>
                  <a:moveTo>
                    <a:pt x="246" y="422"/>
                  </a:moveTo>
                  <a:lnTo>
                    <a:pt x="302" y="366"/>
                  </a:lnTo>
                  <a:lnTo>
                    <a:pt x="297" y="364"/>
                  </a:lnTo>
                  <a:lnTo>
                    <a:pt x="302" y="359"/>
                  </a:lnTo>
                  <a:lnTo>
                    <a:pt x="296" y="357"/>
                  </a:lnTo>
                  <a:lnTo>
                    <a:pt x="249" y="337"/>
                  </a:lnTo>
                  <a:lnTo>
                    <a:pt x="224" y="362"/>
                  </a:lnTo>
                  <a:lnTo>
                    <a:pt x="226" y="366"/>
                  </a:lnTo>
                  <a:lnTo>
                    <a:pt x="224" y="368"/>
                  </a:lnTo>
                  <a:lnTo>
                    <a:pt x="243" y="416"/>
                  </a:lnTo>
                  <a:lnTo>
                    <a:pt x="246" y="422"/>
                  </a:lnTo>
                  <a:close/>
                  <a:moveTo>
                    <a:pt x="412" y="511"/>
                  </a:moveTo>
                  <a:lnTo>
                    <a:pt x="429" y="493"/>
                  </a:lnTo>
                  <a:lnTo>
                    <a:pt x="426" y="490"/>
                  </a:lnTo>
                  <a:lnTo>
                    <a:pt x="429" y="487"/>
                  </a:lnTo>
                  <a:lnTo>
                    <a:pt x="414" y="472"/>
                  </a:lnTo>
                  <a:lnTo>
                    <a:pt x="394" y="451"/>
                  </a:lnTo>
                  <a:lnTo>
                    <a:pt x="312" y="369"/>
                  </a:lnTo>
                  <a:lnTo>
                    <a:pt x="256" y="425"/>
                  </a:lnTo>
                  <a:lnTo>
                    <a:pt x="260" y="429"/>
                  </a:lnTo>
                  <a:lnTo>
                    <a:pt x="256" y="432"/>
                  </a:lnTo>
                  <a:lnTo>
                    <a:pt x="334" y="510"/>
                  </a:lnTo>
                  <a:lnTo>
                    <a:pt x="354" y="530"/>
                  </a:lnTo>
                  <a:lnTo>
                    <a:pt x="374" y="549"/>
                  </a:lnTo>
                  <a:lnTo>
                    <a:pt x="395" y="528"/>
                  </a:lnTo>
                  <a:lnTo>
                    <a:pt x="412" y="511"/>
                  </a:lnTo>
                  <a:close/>
                  <a:moveTo>
                    <a:pt x="20" y="150"/>
                  </a:moveTo>
                  <a:lnTo>
                    <a:pt x="89" y="152"/>
                  </a:lnTo>
                  <a:lnTo>
                    <a:pt x="89" y="152"/>
                  </a:lnTo>
                  <a:lnTo>
                    <a:pt x="89" y="152"/>
                  </a:lnTo>
                  <a:cubicBezTo>
                    <a:pt x="118" y="152"/>
                    <a:pt x="141" y="129"/>
                    <a:pt x="141" y="100"/>
                  </a:cubicBezTo>
                  <a:lnTo>
                    <a:pt x="141" y="94"/>
                  </a:lnTo>
                  <a:lnTo>
                    <a:pt x="141" y="93"/>
                  </a:lnTo>
                  <a:lnTo>
                    <a:pt x="141" y="27"/>
                  </a:lnTo>
                  <a:lnTo>
                    <a:pt x="383" y="27"/>
                  </a:lnTo>
                  <a:cubicBezTo>
                    <a:pt x="389" y="27"/>
                    <a:pt x="394" y="32"/>
                    <a:pt x="394" y="38"/>
                  </a:cubicBezTo>
                  <a:lnTo>
                    <a:pt x="394" y="422"/>
                  </a:lnTo>
                  <a:lnTo>
                    <a:pt x="394" y="429"/>
                  </a:lnTo>
                  <a:lnTo>
                    <a:pt x="414" y="449"/>
                  </a:lnTo>
                  <a:lnTo>
                    <a:pt x="414" y="443"/>
                  </a:lnTo>
                  <a:lnTo>
                    <a:pt x="414" y="39"/>
                  </a:lnTo>
                  <a:lnTo>
                    <a:pt x="414" y="32"/>
                  </a:lnTo>
                  <a:cubicBezTo>
                    <a:pt x="414" y="14"/>
                    <a:pt x="400" y="0"/>
                    <a:pt x="383" y="0"/>
                  </a:cubicBezTo>
                  <a:lnTo>
                    <a:pt x="123" y="0"/>
                  </a:lnTo>
                  <a:lnTo>
                    <a:pt x="121" y="2"/>
                  </a:lnTo>
                  <a:lnTo>
                    <a:pt x="1" y="122"/>
                  </a:lnTo>
                  <a:lnTo>
                    <a:pt x="0" y="123"/>
                  </a:lnTo>
                  <a:lnTo>
                    <a:pt x="0" y="130"/>
                  </a:lnTo>
                  <a:lnTo>
                    <a:pt x="0" y="492"/>
                  </a:lnTo>
                  <a:lnTo>
                    <a:pt x="0" y="499"/>
                  </a:lnTo>
                  <a:cubicBezTo>
                    <a:pt x="0" y="516"/>
                    <a:pt x="14" y="530"/>
                    <a:pt x="32" y="530"/>
                  </a:cubicBezTo>
                  <a:lnTo>
                    <a:pt x="326" y="530"/>
                  </a:lnTo>
                  <a:lnTo>
                    <a:pt x="319" y="524"/>
                  </a:lnTo>
                  <a:lnTo>
                    <a:pt x="326" y="524"/>
                  </a:lnTo>
                  <a:lnTo>
                    <a:pt x="305" y="503"/>
                  </a:lnTo>
                  <a:lnTo>
                    <a:pt x="32" y="503"/>
                  </a:lnTo>
                  <a:cubicBezTo>
                    <a:pt x="25" y="503"/>
                    <a:pt x="21" y="498"/>
                    <a:pt x="20" y="492"/>
                  </a:cubicBezTo>
                  <a:lnTo>
                    <a:pt x="20" y="492"/>
                  </a:lnTo>
                  <a:lnTo>
                    <a:pt x="20" y="150"/>
                  </a:lnTo>
                  <a:close/>
                  <a:moveTo>
                    <a:pt x="82" y="321"/>
                  </a:moveTo>
                  <a:lnTo>
                    <a:pt x="156" y="321"/>
                  </a:lnTo>
                  <a:lnTo>
                    <a:pt x="156" y="315"/>
                  </a:lnTo>
                  <a:lnTo>
                    <a:pt x="156" y="301"/>
                  </a:lnTo>
                  <a:lnTo>
                    <a:pt x="156" y="294"/>
                  </a:lnTo>
                  <a:lnTo>
                    <a:pt x="82" y="294"/>
                  </a:lnTo>
                  <a:lnTo>
                    <a:pt x="82" y="301"/>
                  </a:lnTo>
                  <a:lnTo>
                    <a:pt x="82" y="315"/>
                  </a:lnTo>
                  <a:lnTo>
                    <a:pt x="82" y="321"/>
                  </a:lnTo>
                  <a:close/>
                  <a:moveTo>
                    <a:pt x="82" y="272"/>
                  </a:moveTo>
                  <a:lnTo>
                    <a:pt x="82" y="279"/>
                  </a:lnTo>
                  <a:lnTo>
                    <a:pt x="331" y="279"/>
                  </a:lnTo>
                  <a:lnTo>
                    <a:pt x="331" y="272"/>
                  </a:lnTo>
                  <a:lnTo>
                    <a:pt x="331" y="258"/>
                  </a:lnTo>
                  <a:lnTo>
                    <a:pt x="331" y="252"/>
                  </a:lnTo>
                  <a:lnTo>
                    <a:pt x="82" y="252"/>
                  </a:lnTo>
                  <a:lnTo>
                    <a:pt x="82" y="258"/>
                  </a:lnTo>
                  <a:lnTo>
                    <a:pt x="82" y="272"/>
                  </a:lnTo>
                  <a:close/>
                  <a:moveTo>
                    <a:pt x="82" y="229"/>
                  </a:moveTo>
                  <a:lnTo>
                    <a:pt x="82" y="236"/>
                  </a:lnTo>
                  <a:lnTo>
                    <a:pt x="331" y="236"/>
                  </a:lnTo>
                  <a:lnTo>
                    <a:pt x="331" y="229"/>
                  </a:lnTo>
                  <a:lnTo>
                    <a:pt x="331" y="216"/>
                  </a:lnTo>
                  <a:lnTo>
                    <a:pt x="331" y="209"/>
                  </a:lnTo>
                  <a:lnTo>
                    <a:pt x="82" y="209"/>
                  </a:lnTo>
                  <a:lnTo>
                    <a:pt x="82" y="216"/>
                  </a:lnTo>
                  <a:lnTo>
                    <a:pt x="82" y="229"/>
                  </a:lnTo>
                  <a:close/>
                </a:path>
              </a:pathLst>
            </a:custGeom>
            <a:solidFill>
              <a:srgbClr val="FEFEFE"/>
            </a:solidFill>
            <a:ln>
              <a:noFill/>
            </a:ln>
          </p:spPr>
          <p:txBody>
            <a:bodyPr vert="horz" wrap="square" lIns="91440" tIns="45720" rIns="91440" bIns="45720" numCol="1" anchor="t" anchorCtr="0" compatLnSpc="1"/>
            <a:lstStyle/>
            <a:p>
              <a:endParaRPr lang="zh-CN" altLang="en-US">
                <a:solidFill>
                  <a:schemeClr val="accent2"/>
                </a:solidFill>
              </a:endParaRPr>
            </a:p>
          </p:txBody>
        </p:sp>
      </p:grpSp>
      <p:grpSp>
        <p:nvGrpSpPr>
          <p:cNvPr id="65" name="组合 64"/>
          <p:cNvGrpSpPr/>
          <p:nvPr/>
        </p:nvGrpSpPr>
        <p:grpSpPr>
          <a:xfrm>
            <a:off x="10421105" y="2165547"/>
            <a:ext cx="884820" cy="884820"/>
            <a:chOff x="10421105" y="2165547"/>
            <a:chExt cx="884820" cy="884820"/>
          </a:xfrm>
        </p:grpSpPr>
        <p:sp>
          <p:nvSpPr>
            <p:cNvPr id="66" name="泪滴形 65"/>
            <p:cNvSpPr/>
            <p:nvPr/>
          </p:nvSpPr>
          <p:spPr>
            <a:xfrm rot="18911031">
              <a:off x="10421105" y="2165547"/>
              <a:ext cx="884820" cy="884820"/>
            </a:xfrm>
            <a:prstGeom prst="teardrop">
              <a:avLst/>
            </a:prstGeom>
            <a:blipFill>
              <a:blip r:embed="rId7"/>
              <a:stretch>
                <a:fillRect/>
              </a:stretch>
            </a:blipFill>
            <a:ln w="254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Freeform 16"/>
            <p:cNvSpPr>
              <a:spLocks noEditPoints="1"/>
            </p:cNvSpPr>
            <p:nvPr/>
          </p:nvSpPr>
          <p:spPr bwMode="auto">
            <a:xfrm>
              <a:off x="10596755" y="2410511"/>
              <a:ext cx="533520" cy="425465"/>
            </a:xfrm>
            <a:custGeom>
              <a:avLst/>
              <a:gdLst>
                <a:gd name="T0" fmla="*/ 1238 w 1238"/>
                <a:gd name="T1" fmla="*/ 579 h 986"/>
                <a:gd name="T2" fmla="*/ 424 w 1238"/>
                <a:gd name="T3" fmla="*/ 579 h 986"/>
                <a:gd name="T4" fmla="*/ 443 w 1238"/>
                <a:gd name="T5" fmla="*/ 209 h 986"/>
                <a:gd name="T6" fmla="*/ 357 w 1238"/>
                <a:gd name="T7" fmla="*/ 223 h 986"/>
                <a:gd name="T8" fmla="*/ 329 w 1238"/>
                <a:gd name="T9" fmla="*/ 254 h 986"/>
                <a:gd name="T10" fmla="*/ 441 w 1238"/>
                <a:gd name="T11" fmla="*/ 316 h 986"/>
                <a:gd name="T12" fmla="*/ 311 w 1238"/>
                <a:gd name="T13" fmla="*/ 0 h 986"/>
                <a:gd name="T14" fmla="*/ 311 w 1238"/>
                <a:gd name="T15" fmla="*/ 620 h 986"/>
                <a:gd name="T16" fmla="*/ 367 w 1238"/>
                <a:gd name="T17" fmla="*/ 550 h 986"/>
                <a:gd name="T18" fmla="*/ 329 w 1238"/>
                <a:gd name="T19" fmla="*/ 473 h 986"/>
                <a:gd name="T20" fmla="*/ 295 w 1238"/>
                <a:gd name="T21" fmla="*/ 516 h 986"/>
                <a:gd name="T22" fmla="*/ 168 w 1238"/>
                <a:gd name="T23" fmla="*/ 370 h 986"/>
                <a:gd name="T24" fmla="*/ 295 w 1238"/>
                <a:gd name="T25" fmla="*/ 410 h 986"/>
                <a:gd name="T26" fmla="*/ 229 w 1238"/>
                <a:gd name="T27" fmla="*/ 307 h 986"/>
                <a:gd name="T28" fmla="*/ 295 w 1238"/>
                <a:gd name="T29" fmla="*/ 127 h 986"/>
                <a:gd name="T30" fmla="*/ 329 w 1238"/>
                <a:gd name="T31" fmla="*/ 104 h 986"/>
                <a:gd name="T32" fmla="*/ 443 w 1238"/>
                <a:gd name="T33" fmla="*/ 209 h 986"/>
                <a:gd name="T34" fmla="*/ 295 w 1238"/>
                <a:gd name="T35" fmla="*/ 186 h 986"/>
                <a:gd name="T36" fmla="*/ 295 w 1238"/>
                <a:gd name="T37" fmla="*/ 245 h 986"/>
                <a:gd name="T38" fmla="*/ 329 w 1238"/>
                <a:gd name="T39" fmla="*/ 413 h 986"/>
                <a:gd name="T40" fmla="*/ 357 w 1238"/>
                <a:gd name="T41" fmla="*/ 398 h 986"/>
                <a:gd name="T42" fmla="*/ 359 w 1238"/>
                <a:gd name="T43" fmla="*/ 356 h 986"/>
                <a:gd name="T44" fmla="*/ 329 w 1238"/>
                <a:gd name="T45" fmla="*/ 413 h 986"/>
                <a:gd name="T46" fmla="*/ 854 w 1238"/>
                <a:gd name="T47" fmla="*/ 713 h 986"/>
                <a:gd name="T48" fmla="*/ 904 w 1238"/>
                <a:gd name="T49" fmla="*/ 665 h 986"/>
                <a:gd name="T50" fmla="*/ 854 w 1238"/>
                <a:gd name="T51" fmla="*/ 617 h 986"/>
                <a:gd name="T52" fmla="*/ 810 w 1238"/>
                <a:gd name="T53" fmla="*/ 416 h 986"/>
                <a:gd name="T54" fmla="*/ 784 w 1238"/>
                <a:gd name="T55" fmla="*/ 477 h 986"/>
                <a:gd name="T56" fmla="*/ 810 w 1238"/>
                <a:gd name="T57" fmla="*/ 416 h 986"/>
                <a:gd name="T58" fmla="*/ 1004 w 1238"/>
                <a:gd name="T59" fmla="*/ 447 h 986"/>
                <a:gd name="T60" fmla="*/ 854 w 1238"/>
                <a:gd name="T61" fmla="*/ 418 h 986"/>
                <a:gd name="T62" fmla="*/ 977 w 1238"/>
                <a:gd name="T63" fmla="*/ 557 h 986"/>
                <a:gd name="T64" fmla="*/ 854 w 1238"/>
                <a:gd name="T65" fmla="*/ 792 h 986"/>
                <a:gd name="T66" fmla="*/ 810 w 1238"/>
                <a:gd name="T67" fmla="*/ 849 h 986"/>
                <a:gd name="T68" fmla="*/ 643 w 1238"/>
                <a:gd name="T69" fmla="*/ 658 h 986"/>
                <a:gd name="T70" fmla="*/ 810 w 1238"/>
                <a:gd name="T71" fmla="*/ 710 h 986"/>
                <a:gd name="T72" fmla="*/ 724 w 1238"/>
                <a:gd name="T73" fmla="*/ 575 h 986"/>
                <a:gd name="T74" fmla="*/ 810 w 1238"/>
                <a:gd name="T75" fmla="*/ 339 h 986"/>
                <a:gd name="T76" fmla="*/ 854 w 1238"/>
                <a:gd name="T77" fmla="*/ 309 h 986"/>
                <a:gd name="T78" fmla="*/ 1004 w 1238"/>
                <a:gd name="T79" fmla="*/ 447 h 9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38" h="986">
                  <a:moveTo>
                    <a:pt x="831" y="172"/>
                  </a:moveTo>
                  <a:cubicBezTo>
                    <a:pt x="1055" y="172"/>
                    <a:pt x="1238" y="354"/>
                    <a:pt x="1238" y="579"/>
                  </a:cubicBezTo>
                  <a:cubicBezTo>
                    <a:pt x="1238" y="804"/>
                    <a:pt x="1055" y="986"/>
                    <a:pt x="831" y="986"/>
                  </a:cubicBezTo>
                  <a:cubicBezTo>
                    <a:pt x="606" y="986"/>
                    <a:pt x="424" y="804"/>
                    <a:pt x="424" y="579"/>
                  </a:cubicBezTo>
                  <a:cubicBezTo>
                    <a:pt x="424" y="354"/>
                    <a:pt x="606" y="172"/>
                    <a:pt x="831" y="172"/>
                  </a:cubicBezTo>
                  <a:close/>
                  <a:moveTo>
                    <a:pt x="443" y="209"/>
                  </a:moveTo>
                  <a:lnTo>
                    <a:pt x="443" y="209"/>
                  </a:lnTo>
                  <a:lnTo>
                    <a:pt x="357" y="223"/>
                  </a:lnTo>
                  <a:cubicBezTo>
                    <a:pt x="350" y="204"/>
                    <a:pt x="346" y="197"/>
                    <a:pt x="329" y="187"/>
                  </a:cubicBezTo>
                  <a:lnTo>
                    <a:pt x="329" y="254"/>
                  </a:lnTo>
                  <a:cubicBezTo>
                    <a:pt x="375" y="266"/>
                    <a:pt x="406" y="279"/>
                    <a:pt x="422" y="293"/>
                  </a:cubicBezTo>
                  <a:cubicBezTo>
                    <a:pt x="430" y="300"/>
                    <a:pt x="436" y="308"/>
                    <a:pt x="441" y="316"/>
                  </a:cubicBezTo>
                  <a:cubicBezTo>
                    <a:pt x="480" y="260"/>
                    <a:pt x="533" y="215"/>
                    <a:pt x="594" y="185"/>
                  </a:cubicBezTo>
                  <a:cubicBezTo>
                    <a:pt x="546" y="76"/>
                    <a:pt x="437" y="0"/>
                    <a:pt x="311" y="0"/>
                  </a:cubicBezTo>
                  <a:cubicBezTo>
                    <a:pt x="139" y="0"/>
                    <a:pt x="0" y="139"/>
                    <a:pt x="0" y="310"/>
                  </a:cubicBezTo>
                  <a:cubicBezTo>
                    <a:pt x="0" y="481"/>
                    <a:pt x="139" y="620"/>
                    <a:pt x="311" y="620"/>
                  </a:cubicBezTo>
                  <a:cubicBezTo>
                    <a:pt x="331" y="620"/>
                    <a:pt x="352" y="618"/>
                    <a:pt x="372" y="614"/>
                  </a:cubicBezTo>
                  <a:cubicBezTo>
                    <a:pt x="368" y="593"/>
                    <a:pt x="367" y="572"/>
                    <a:pt x="367" y="550"/>
                  </a:cubicBezTo>
                  <a:cubicBezTo>
                    <a:pt x="367" y="521"/>
                    <a:pt x="370" y="493"/>
                    <a:pt x="376" y="465"/>
                  </a:cubicBezTo>
                  <a:cubicBezTo>
                    <a:pt x="361" y="470"/>
                    <a:pt x="345" y="472"/>
                    <a:pt x="329" y="473"/>
                  </a:cubicBezTo>
                  <a:lnTo>
                    <a:pt x="329" y="516"/>
                  </a:lnTo>
                  <a:lnTo>
                    <a:pt x="295" y="516"/>
                  </a:lnTo>
                  <a:lnTo>
                    <a:pt x="295" y="473"/>
                  </a:lnTo>
                  <a:cubicBezTo>
                    <a:pt x="226" y="467"/>
                    <a:pt x="180" y="440"/>
                    <a:pt x="168" y="370"/>
                  </a:cubicBezTo>
                  <a:lnTo>
                    <a:pt x="261" y="359"/>
                  </a:lnTo>
                  <a:cubicBezTo>
                    <a:pt x="265" y="385"/>
                    <a:pt x="271" y="398"/>
                    <a:pt x="295" y="410"/>
                  </a:cubicBezTo>
                  <a:lnTo>
                    <a:pt x="295" y="329"/>
                  </a:lnTo>
                  <a:cubicBezTo>
                    <a:pt x="264" y="320"/>
                    <a:pt x="242" y="313"/>
                    <a:pt x="229" y="307"/>
                  </a:cubicBezTo>
                  <a:cubicBezTo>
                    <a:pt x="173" y="279"/>
                    <a:pt x="166" y="200"/>
                    <a:pt x="210" y="157"/>
                  </a:cubicBezTo>
                  <a:cubicBezTo>
                    <a:pt x="229" y="139"/>
                    <a:pt x="257" y="129"/>
                    <a:pt x="295" y="127"/>
                  </a:cubicBezTo>
                  <a:lnTo>
                    <a:pt x="295" y="104"/>
                  </a:lnTo>
                  <a:lnTo>
                    <a:pt x="329" y="104"/>
                  </a:lnTo>
                  <a:lnTo>
                    <a:pt x="329" y="127"/>
                  </a:lnTo>
                  <a:cubicBezTo>
                    <a:pt x="384" y="130"/>
                    <a:pt x="430" y="151"/>
                    <a:pt x="443" y="209"/>
                  </a:cubicBezTo>
                  <a:close/>
                  <a:moveTo>
                    <a:pt x="295" y="186"/>
                  </a:moveTo>
                  <a:lnTo>
                    <a:pt x="295" y="186"/>
                  </a:lnTo>
                  <a:cubicBezTo>
                    <a:pt x="274" y="193"/>
                    <a:pt x="259" y="212"/>
                    <a:pt x="275" y="233"/>
                  </a:cubicBezTo>
                  <a:cubicBezTo>
                    <a:pt x="279" y="238"/>
                    <a:pt x="285" y="242"/>
                    <a:pt x="295" y="245"/>
                  </a:cubicBezTo>
                  <a:lnTo>
                    <a:pt x="295" y="186"/>
                  </a:lnTo>
                  <a:close/>
                  <a:moveTo>
                    <a:pt x="329" y="413"/>
                  </a:moveTo>
                  <a:lnTo>
                    <a:pt x="329" y="413"/>
                  </a:lnTo>
                  <a:cubicBezTo>
                    <a:pt x="342" y="410"/>
                    <a:pt x="351" y="405"/>
                    <a:pt x="357" y="398"/>
                  </a:cubicBezTo>
                  <a:cubicBezTo>
                    <a:pt x="363" y="392"/>
                    <a:pt x="366" y="384"/>
                    <a:pt x="366" y="376"/>
                  </a:cubicBezTo>
                  <a:cubicBezTo>
                    <a:pt x="366" y="368"/>
                    <a:pt x="364" y="362"/>
                    <a:pt x="359" y="356"/>
                  </a:cubicBezTo>
                  <a:cubicBezTo>
                    <a:pt x="354" y="350"/>
                    <a:pt x="344" y="344"/>
                    <a:pt x="329" y="339"/>
                  </a:cubicBezTo>
                  <a:lnTo>
                    <a:pt x="329" y="413"/>
                  </a:lnTo>
                  <a:close/>
                  <a:moveTo>
                    <a:pt x="854" y="713"/>
                  </a:moveTo>
                  <a:lnTo>
                    <a:pt x="854" y="713"/>
                  </a:lnTo>
                  <a:cubicBezTo>
                    <a:pt x="871" y="710"/>
                    <a:pt x="884" y="703"/>
                    <a:pt x="892" y="695"/>
                  </a:cubicBezTo>
                  <a:cubicBezTo>
                    <a:pt x="900" y="686"/>
                    <a:pt x="904" y="676"/>
                    <a:pt x="904" y="665"/>
                  </a:cubicBezTo>
                  <a:cubicBezTo>
                    <a:pt x="904" y="656"/>
                    <a:pt x="901" y="647"/>
                    <a:pt x="894" y="639"/>
                  </a:cubicBezTo>
                  <a:cubicBezTo>
                    <a:pt x="887" y="631"/>
                    <a:pt x="874" y="624"/>
                    <a:pt x="854" y="617"/>
                  </a:cubicBezTo>
                  <a:lnTo>
                    <a:pt x="854" y="713"/>
                  </a:lnTo>
                  <a:close/>
                  <a:moveTo>
                    <a:pt x="810" y="416"/>
                  </a:moveTo>
                  <a:lnTo>
                    <a:pt x="810" y="416"/>
                  </a:lnTo>
                  <a:cubicBezTo>
                    <a:pt x="783" y="426"/>
                    <a:pt x="763" y="451"/>
                    <a:pt x="784" y="477"/>
                  </a:cubicBezTo>
                  <a:cubicBezTo>
                    <a:pt x="789" y="484"/>
                    <a:pt x="798" y="489"/>
                    <a:pt x="810" y="494"/>
                  </a:cubicBezTo>
                  <a:lnTo>
                    <a:pt x="810" y="416"/>
                  </a:lnTo>
                  <a:close/>
                  <a:moveTo>
                    <a:pt x="1004" y="447"/>
                  </a:moveTo>
                  <a:lnTo>
                    <a:pt x="1004" y="447"/>
                  </a:lnTo>
                  <a:lnTo>
                    <a:pt x="892" y="464"/>
                  </a:lnTo>
                  <a:cubicBezTo>
                    <a:pt x="883" y="440"/>
                    <a:pt x="877" y="430"/>
                    <a:pt x="854" y="418"/>
                  </a:cubicBezTo>
                  <a:lnTo>
                    <a:pt x="854" y="505"/>
                  </a:lnTo>
                  <a:cubicBezTo>
                    <a:pt x="916" y="521"/>
                    <a:pt x="956" y="539"/>
                    <a:pt x="977" y="557"/>
                  </a:cubicBezTo>
                  <a:cubicBezTo>
                    <a:pt x="1043" y="616"/>
                    <a:pt x="1024" y="719"/>
                    <a:pt x="953" y="765"/>
                  </a:cubicBezTo>
                  <a:cubicBezTo>
                    <a:pt x="925" y="783"/>
                    <a:pt x="892" y="791"/>
                    <a:pt x="854" y="792"/>
                  </a:cubicBezTo>
                  <a:lnTo>
                    <a:pt x="854" y="849"/>
                  </a:lnTo>
                  <a:lnTo>
                    <a:pt x="810" y="849"/>
                  </a:lnTo>
                  <a:lnTo>
                    <a:pt x="810" y="792"/>
                  </a:lnTo>
                  <a:cubicBezTo>
                    <a:pt x="720" y="784"/>
                    <a:pt x="660" y="750"/>
                    <a:pt x="643" y="658"/>
                  </a:cubicBezTo>
                  <a:lnTo>
                    <a:pt x="765" y="644"/>
                  </a:lnTo>
                  <a:cubicBezTo>
                    <a:pt x="772" y="677"/>
                    <a:pt x="779" y="695"/>
                    <a:pt x="810" y="710"/>
                  </a:cubicBezTo>
                  <a:lnTo>
                    <a:pt x="810" y="604"/>
                  </a:lnTo>
                  <a:cubicBezTo>
                    <a:pt x="770" y="593"/>
                    <a:pt x="741" y="583"/>
                    <a:pt x="724" y="575"/>
                  </a:cubicBezTo>
                  <a:cubicBezTo>
                    <a:pt x="650" y="539"/>
                    <a:pt x="641" y="434"/>
                    <a:pt x="699" y="379"/>
                  </a:cubicBezTo>
                  <a:cubicBezTo>
                    <a:pt x="724" y="355"/>
                    <a:pt x="761" y="341"/>
                    <a:pt x="810" y="339"/>
                  </a:cubicBezTo>
                  <a:lnTo>
                    <a:pt x="810" y="309"/>
                  </a:lnTo>
                  <a:lnTo>
                    <a:pt x="854" y="309"/>
                  </a:lnTo>
                  <a:lnTo>
                    <a:pt x="854" y="339"/>
                  </a:lnTo>
                  <a:cubicBezTo>
                    <a:pt x="927" y="343"/>
                    <a:pt x="987" y="370"/>
                    <a:pt x="1004" y="447"/>
                  </a:cubicBezTo>
                  <a:close/>
                </a:path>
              </a:pathLst>
            </a:custGeom>
            <a:solidFill>
              <a:srgbClr val="FEFEFE"/>
            </a:solidFill>
            <a:ln>
              <a:noFill/>
            </a:ln>
          </p:spPr>
          <p:txBody>
            <a:bodyPr vert="horz" wrap="square" lIns="91440" tIns="45720" rIns="91440" bIns="45720" numCol="1" anchor="t" anchorCtr="0" compatLnSpc="1"/>
            <a:lstStyle/>
            <a:p>
              <a:endParaRPr lang="zh-CN" altLang="en-US">
                <a:solidFill>
                  <a:schemeClr val="accent2"/>
                </a:solidFill>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56"/>
                                        </p:tgtEl>
                                        <p:attrNameLst>
                                          <p:attrName>style.visibility</p:attrName>
                                        </p:attrNameLst>
                                      </p:cBhvr>
                                      <p:to>
                                        <p:strVal val="visible"/>
                                      </p:to>
                                    </p:set>
                                    <p:animEffect transition="in" filter="fade">
                                      <p:cBhvr>
                                        <p:cTn id="12" dur="1000"/>
                                        <p:tgtEl>
                                          <p:spTgt spid="56"/>
                                        </p:tgtEl>
                                      </p:cBhvr>
                                    </p:animEffect>
                                    <p:anim calcmode="lin" valueType="num">
                                      <p:cBhvr>
                                        <p:cTn id="13" dur="1000" fill="hold"/>
                                        <p:tgtEl>
                                          <p:spTgt spid="56"/>
                                        </p:tgtEl>
                                        <p:attrNameLst>
                                          <p:attrName>ppt_x</p:attrName>
                                        </p:attrNameLst>
                                      </p:cBhvr>
                                      <p:tavLst>
                                        <p:tav tm="0">
                                          <p:val>
                                            <p:strVal val="#ppt_x"/>
                                          </p:val>
                                        </p:tav>
                                        <p:tav tm="100000">
                                          <p:val>
                                            <p:strVal val="#ppt_x"/>
                                          </p:val>
                                        </p:tav>
                                      </p:tavLst>
                                    </p:anim>
                                    <p:anim calcmode="lin" valueType="num">
                                      <p:cBhvr>
                                        <p:cTn id="14" dur="1000" fill="hold"/>
                                        <p:tgtEl>
                                          <p:spTgt spid="56"/>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6" presetClass="entr" presetSubtype="37" fill="hold" grpId="0" nodeType="afterEffect">
                                  <p:stCondLst>
                                    <p:cond delay="0"/>
                                  </p:stCondLst>
                                  <p:childTnLst>
                                    <p:set>
                                      <p:cBhvr>
                                        <p:cTn id="17" dur="1" fill="hold">
                                          <p:stCondLst>
                                            <p:cond delay="0"/>
                                          </p:stCondLst>
                                        </p:cTn>
                                        <p:tgtEl>
                                          <p:spTgt spid="52"/>
                                        </p:tgtEl>
                                        <p:attrNameLst>
                                          <p:attrName>style.visibility</p:attrName>
                                        </p:attrNameLst>
                                      </p:cBhvr>
                                      <p:to>
                                        <p:strVal val="visible"/>
                                      </p:to>
                                    </p:set>
                                    <p:animEffect transition="in" filter="barn(outVertical)">
                                      <p:cBhvr>
                                        <p:cTn id="18" dur="500"/>
                                        <p:tgtEl>
                                          <p:spTgt spid="52"/>
                                        </p:tgtEl>
                                      </p:cBhvr>
                                    </p:animEffect>
                                  </p:childTnLst>
                                </p:cTn>
                              </p:par>
                            </p:childTnLst>
                          </p:cTn>
                        </p:par>
                        <p:par>
                          <p:cTn id="19" fill="hold">
                            <p:stCondLst>
                              <p:cond delay="1500"/>
                            </p:stCondLst>
                            <p:childTnLst>
                              <p:par>
                                <p:cTn id="20" presetID="42" presetClass="entr" presetSubtype="0" fill="hold" nodeType="after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1000"/>
                                        <p:tgtEl>
                                          <p:spTgt spid="43"/>
                                        </p:tgtEl>
                                      </p:cBhvr>
                                    </p:animEffect>
                                    <p:anim calcmode="lin" valueType="num">
                                      <p:cBhvr>
                                        <p:cTn id="23" dur="1000" fill="hold"/>
                                        <p:tgtEl>
                                          <p:spTgt spid="43"/>
                                        </p:tgtEl>
                                        <p:attrNameLst>
                                          <p:attrName>ppt_x</p:attrName>
                                        </p:attrNameLst>
                                      </p:cBhvr>
                                      <p:tavLst>
                                        <p:tav tm="0">
                                          <p:val>
                                            <p:strVal val="#ppt_x"/>
                                          </p:val>
                                        </p:tav>
                                        <p:tav tm="100000">
                                          <p:val>
                                            <p:strVal val="#ppt_x"/>
                                          </p:val>
                                        </p:tav>
                                      </p:tavLst>
                                    </p:anim>
                                    <p:anim calcmode="lin" valueType="num">
                                      <p:cBhvr>
                                        <p:cTn id="24" dur="1000" fill="hold"/>
                                        <p:tgtEl>
                                          <p:spTgt spid="43"/>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0"/>
                                  </p:stCondLst>
                                  <p:childTnLst>
                                    <p:set>
                                      <p:cBhvr>
                                        <p:cTn id="26" dur="1" fill="hold">
                                          <p:stCondLst>
                                            <p:cond delay="0"/>
                                          </p:stCondLst>
                                        </p:cTn>
                                        <p:tgtEl>
                                          <p:spTgt spid="59"/>
                                        </p:tgtEl>
                                        <p:attrNameLst>
                                          <p:attrName>style.visibility</p:attrName>
                                        </p:attrNameLst>
                                      </p:cBhvr>
                                      <p:to>
                                        <p:strVal val="visible"/>
                                      </p:to>
                                    </p:set>
                                    <p:animEffect transition="in" filter="fade">
                                      <p:cBhvr>
                                        <p:cTn id="27" dur="1000"/>
                                        <p:tgtEl>
                                          <p:spTgt spid="59"/>
                                        </p:tgtEl>
                                      </p:cBhvr>
                                    </p:animEffect>
                                    <p:anim calcmode="lin" valueType="num">
                                      <p:cBhvr>
                                        <p:cTn id="28" dur="1000" fill="hold"/>
                                        <p:tgtEl>
                                          <p:spTgt spid="59"/>
                                        </p:tgtEl>
                                        <p:attrNameLst>
                                          <p:attrName>ppt_x</p:attrName>
                                        </p:attrNameLst>
                                      </p:cBhvr>
                                      <p:tavLst>
                                        <p:tav tm="0">
                                          <p:val>
                                            <p:strVal val="#ppt_x"/>
                                          </p:val>
                                        </p:tav>
                                        <p:tav tm="100000">
                                          <p:val>
                                            <p:strVal val="#ppt_x"/>
                                          </p:val>
                                        </p:tav>
                                      </p:tavLst>
                                    </p:anim>
                                    <p:anim calcmode="lin" valueType="num">
                                      <p:cBhvr>
                                        <p:cTn id="29" dur="1000" fill="hold"/>
                                        <p:tgtEl>
                                          <p:spTgt spid="59"/>
                                        </p:tgtEl>
                                        <p:attrNameLst>
                                          <p:attrName>ppt_y</p:attrName>
                                        </p:attrNameLst>
                                      </p:cBhvr>
                                      <p:tavLst>
                                        <p:tav tm="0">
                                          <p:val>
                                            <p:strVal val="#ppt_y-.1"/>
                                          </p:val>
                                        </p:tav>
                                        <p:tav tm="100000">
                                          <p:val>
                                            <p:strVal val="#ppt_y"/>
                                          </p:val>
                                        </p:tav>
                                      </p:tavLst>
                                    </p:anim>
                                  </p:childTnLst>
                                </p:cTn>
                              </p:par>
                            </p:childTnLst>
                          </p:cTn>
                        </p:par>
                        <p:par>
                          <p:cTn id="30" fill="hold">
                            <p:stCondLst>
                              <p:cond delay="2500"/>
                            </p:stCondLst>
                            <p:childTnLst>
                              <p:par>
                                <p:cTn id="31" presetID="16" presetClass="entr" presetSubtype="37" fill="hold" grpId="0" nodeType="afterEffect">
                                  <p:stCondLst>
                                    <p:cond delay="0"/>
                                  </p:stCondLst>
                                  <p:childTnLst>
                                    <p:set>
                                      <p:cBhvr>
                                        <p:cTn id="32" dur="1" fill="hold">
                                          <p:stCondLst>
                                            <p:cond delay="0"/>
                                          </p:stCondLst>
                                        </p:cTn>
                                        <p:tgtEl>
                                          <p:spTgt spid="53"/>
                                        </p:tgtEl>
                                        <p:attrNameLst>
                                          <p:attrName>style.visibility</p:attrName>
                                        </p:attrNameLst>
                                      </p:cBhvr>
                                      <p:to>
                                        <p:strVal val="visible"/>
                                      </p:to>
                                    </p:set>
                                    <p:animEffect transition="in" filter="barn(outVertical)">
                                      <p:cBhvr>
                                        <p:cTn id="33" dur="500"/>
                                        <p:tgtEl>
                                          <p:spTgt spid="53"/>
                                        </p:tgtEl>
                                      </p:cBhvr>
                                    </p:animEffect>
                                  </p:childTnLst>
                                </p:cTn>
                              </p:par>
                            </p:childTnLst>
                          </p:cTn>
                        </p:par>
                        <p:par>
                          <p:cTn id="34" fill="hold">
                            <p:stCondLst>
                              <p:cond delay="3000"/>
                            </p:stCondLst>
                            <p:childTnLst>
                              <p:par>
                                <p:cTn id="35" presetID="42" presetClass="entr" presetSubtype="0" fill="hold" nodeType="afterEffect">
                                  <p:stCondLst>
                                    <p:cond delay="0"/>
                                  </p:stCondLst>
                                  <p:childTnLst>
                                    <p:set>
                                      <p:cBhvr>
                                        <p:cTn id="36" dur="1" fill="hold">
                                          <p:stCondLst>
                                            <p:cond delay="0"/>
                                          </p:stCondLst>
                                        </p:cTn>
                                        <p:tgtEl>
                                          <p:spTgt spid="46"/>
                                        </p:tgtEl>
                                        <p:attrNameLst>
                                          <p:attrName>style.visibility</p:attrName>
                                        </p:attrNameLst>
                                      </p:cBhvr>
                                      <p:to>
                                        <p:strVal val="visible"/>
                                      </p:to>
                                    </p:set>
                                    <p:animEffect transition="in" filter="fade">
                                      <p:cBhvr>
                                        <p:cTn id="37" dur="1000"/>
                                        <p:tgtEl>
                                          <p:spTgt spid="46"/>
                                        </p:tgtEl>
                                      </p:cBhvr>
                                    </p:animEffect>
                                    <p:anim calcmode="lin" valueType="num">
                                      <p:cBhvr>
                                        <p:cTn id="38" dur="1000" fill="hold"/>
                                        <p:tgtEl>
                                          <p:spTgt spid="46"/>
                                        </p:tgtEl>
                                        <p:attrNameLst>
                                          <p:attrName>ppt_x</p:attrName>
                                        </p:attrNameLst>
                                      </p:cBhvr>
                                      <p:tavLst>
                                        <p:tav tm="0">
                                          <p:val>
                                            <p:strVal val="#ppt_x"/>
                                          </p:val>
                                        </p:tav>
                                        <p:tav tm="100000">
                                          <p:val>
                                            <p:strVal val="#ppt_x"/>
                                          </p:val>
                                        </p:tav>
                                      </p:tavLst>
                                    </p:anim>
                                    <p:anim calcmode="lin" valueType="num">
                                      <p:cBhvr>
                                        <p:cTn id="39" dur="1000" fill="hold"/>
                                        <p:tgtEl>
                                          <p:spTgt spid="46"/>
                                        </p:tgtEl>
                                        <p:attrNameLst>
                                          <p:attrName>ppt_y</p:attrName>
                                        </p:attrNameLst>
                                      </p:cBhvr>
                                      <p:tavLst>
                                        <p:tav tm="0">
                                          <p:val>
                                            <p:strVal val="#ppt_y+.1"/>
                                          </p:val>
                                        </p:tav>
                                        <p:tav tm="100000">
                                          <p:val>
                                            <p:strVal val="#ppt_y"/>
                                          </p:val>
                                        </p:tav>
                                      </p:tavLst>
                                    </p:anim>
                                  </p:childTnLst>
                                </p:cTn>
                              </p:par>
                              <p:par>
                                <p:cTn id="40" presetID="47" presetClass="entr" presetSubtype="0" fill="hold" nodeType="withEffect">
                                  <p:stCondLst>
                                    <p:cond delay="0"/>
                                  </p:stCondLst>
                                  <p:childTnLst>
                                    <p:set>
                                      <p:cBhvr>
                                        <p:cTn id="41" dur="1" fill="hold">
                                          <p:stCondLst>
                                            <p:cond delay="0"/>
                                          </p:stCondLst>
                                        </p:cTn>
                                        <p:tgtEl>
                                          <p:spTgt spid="62"/>
                                        </p:tgtEl>
                                        <p:attrNameLst>
                                          <p:attrName>style.visibility</p:attrName>
                                        </p:attrNameLst>
                                      </p:cBhvr>
                                      <p:to>
                                        <p:strVal val="visible"/>
                                      </p:to>
                                    </p:set>
                                    <p:animEffect transition="in" filter="fade">
                                      <p:cBhvr>
                                        <p:cTn id="42" dur="1000"/>
                                        <p:tgtEl>
                                          <p:spTgt spid="62"/>
                                        </p:tgtEl>
                                      </p:cBhvr>
                                    </p:animEffect>
                                    <p:anim calcmode="lin" valueType="num">
                                      <p:cBhvr>
                                        <p:cTn id="43" dur="1000" fill="hold"/>
                                        <p:tgtEl>
                                          <p:spTgt spid="62"/>
                                        </p:tgtEl>
                                        <p:attrNameLst>
                                          <p:attrName>ppt_x</p:attrName>
                                        </p:attrNameLst>
                                      </p:cBhvr>
                                      <p:tavLst>
                                        <p:tav tm="0">
                                          <p:val>
                                            <p:strVal val="#ppt_x"/>
                                          </p:val>
                                        </p:tav>
                                        <p:tav tm="100000">
                                          <p:val>
                                            <p:strVal val="#ppt_x"/>
                                          </p:val>
                                        </p:tav>
                                      </p:tavLst>
                                    </p:anim>
                                    <p:anim calcmode="lin" valueType="num">
                                      <p:cBhvr>
                                        <p:cTn id="44" dur="1000" fill="hold"/>
                                        <p:tgtEl>
                                          <p:spTgt spid="62"/>
                                        </p:tgtEl>
                                        <p:attrNameLst>
                                          <p:attrName>ppt_y</p:attrName>
                                        </p:attrNameLst>
                                      </p:cBhvr>
                                      <p:tavLst>
                                        <p:tav tm="0">
                                          <p:val>
                                            <p:strVal val="#ppt_y-.1"/>
                                          </p:val>
                                        </p:tav>
                                        <p:tav tm="100000">
                                          <p:val>
                                            <p:strVal val="#ppt_y"/>
                                          </p:val>
                                        </p:tav>
                                      </p:tavLst>
                                    </p:anim>
                                  </p:childTnLst>
                                </p:cTn>
                              </p:par>
                            </p:childTnLst>
                          </p:cTn>
                        </p:par>
                        <p:par>
                          <p:cTn id="45" fill="hold">
                            <p:stCondLst>
                              <p:cond delay="4000"/>
                            </p:stCondLst>
                            <p:childTnLst>
                              <p:par>
                                <p:cTn id="46" presetID="16" presetClass="entr" presetSubtype="37" fill="hold" grpId="0" nodeType="afterEffect">
                                  <p:stCondLst>
                                    <p:cond delay="0"/>
                                  </p:stCondLst>
                                  <p:childTnLst>
                                    <p:set>
                                      <p:cBhvr>
                                        <p:cTn id="47" dur="1" fill="hold">
                                          <p:stCondLst>
                                            <p:cond delay="0"/>
                                          </p:stCondLst>
                                        </p:cTn>
                                        <p:tgtEl>
                                          <p:spTgt spid="54"/>
                                        </p:tgtEl>
                                        <p:attrNameLst>
                                          <p:attrName>style.visibility</p:attrName>
                                        </p:attrNameLst>
                                      </p:cBhvr>
                                      <p:to>
                                        <p:strVal val="visible"/>
                                      </p:to>
                                    </p:set>
                                    <p:animEffect transition="in" filter="barn(outVertical)">
                                      <p:cBhvr>
                                        <p:cTn id="48" dur="500"/>
                                        <p:tgtEl>
                                          <p:spTgt spid="54"/>
                                        </p:tgtEl>
                                      </p:cBhvr>
                                    </p:animEffect>
                                  </p:childTnLst>
                                </p:cTn>
                              </p:par>
                            </p:childTnLst>
                          </p:cTn>
                        </p:par>
                        <p:par>
                          <p:cTn id="49" fill="hold">
                            <p:stCondLst>
                              <p:cond delay="4500"/>
                            </p:stCondLst>
                            <p:childTnLst>
                              <p:par>
                                <p:cTn id="50" presetID="42" presetClass="entr" presetSubtype="0" fill="hold" nodeType="afterEffect">
                                  <p:stCondLst>
                                    <p:cond delay="0"/>
                                  </p:stCondLst>
                                  <p:childTnLst>
                                    <p:set>
                                      <p:cBhvr>
                                        <p:cTn id="51" dur="1" fill="hold">
                                          <p:stCondLst>
                                            <p:cond delay="0"/>
                                          </p:stCondLst>
                                        </p:cTn>
                                        <p:tgtEl>
                                          <p:spTgt spid="49"/>
                                        </p:tgtEl>
                                        <p:attrNameLst>
                                          <p:attrName>style.visibility</p:attrName>
                                        </p:attrNameLst>
                                      </p:cBhvr>
                                      <p:to>
                                        <p:strVal val="visible"/>
                                      </p:to>
                                    </p:set>
                                    <p:animEffect transition="in" filter="fade">
                                      <p:cBhvr>
                                        <p:cTn id="52" dur="1000"/>
                                        <p:tgtEl>
                                          <p:spTgt spid="49"/>
                                        </p:tgtEl>
                                      </p:cBhvr>
                                    </p:animEffect>
                                    <p:anim calcmode="lin" valueType="num">
                                      <p:cBhvr>
                                        <p:cTn id="53" dur="1000" fill="hold"/>
                                        <p:tgtEl>
                                          <p:spTgt spid="49"/>
                                        </p:tgtEl>
                                        <p:attrNameLst>
                                          <p:attrName>ppt_x</p:attrName>
                                        </p:attrNameLst>
                                      </p:cBhvr>
                                      <p:tavLst>
                                        <p:tav tm="0">
                                          <p:val>
                                            <p:strVal val="#ppt_x"/>
                                          </p:val>
                                        </p:tav>
                                        <p:tav tm="100000">
                                          <p:val>
                                            <p:strVal val="#ppt_x"/>
                                          </p:val>
                                        </p:tav>
                                      </p:tavLst>
                                    </p:anim>
                                    <p:anim calcmode="lin" valueType="num">
                                      <p:cBhvr>
                                        <p:cTn id="54" dur="1000" fill="hold"/>
                                        <p:tgtEl>
                                          <p:spTgt spid="49"/>
                                        </p:tgtEl>
                                        <p:attrNameLst>
                                          <p:attrName>ppt_y</p:attrName>
                                        </p:attrNameLst>
                                      </p:cBhvr>
                                      <p:tavLst>
                                        <p:tav tm="0">
                                          <p:val>
                                            <p:strVal val="#ppt_y+.1"/>
                                          </p:val>
                                        </p:tav>
                                        <p:tav tm="100000">
                                          <p:val>
                                            <p:strVal val="#ppt_y"/>
                                          </p:val>
                                        </p:tav>
                                      </p:tavLst>
                                    </p:anim>
                                  </p:childTnLst>
                                </p:cTn>
                              </p:par>
                              <p:par>
                                <p:cTn id="55" presetID="47" presetClass="entr" presetSubtype="0" fill="hold" nodeType="withEffect">
                                  <p:stCondLst>
                                    <p:cond delay="0"/>
                                  </p:stCondLst>
                                  <p:childTnLst>
                                    <p:set>
                                      <p:cBhvr>
                                        <p:cTn id="56" dur="1" fill="hold">
                                          <p:stCondLst>
                                            <p:cond delay="0"/>
                                          </p:stCondLst>
                                        </p:cTn>
                                        <p:tgtEl>
                                          <p:spTgt spid="65"/>
                                        </p:tgtEl>
                                        <p:attrNameLst>
                                          <p:attrName>style.visibility</p:attrName>
                                        </p:attrNameLst>
                                      </p:cBhvr>
                                      <p:to>
                                        <p:strVal val="visible"/>
                                      </p:to>
                                    </p:set>
                                    <p:animEffect transition="in" filter="fade">
                                      <p:cBhvr>
                                        <p:cTn id="57" dur="1000"/>
                                        <p:tgtEl>
                                          <p:spTgt spid="65"/>
                                        </p:tgtEl>
                                      </p:cBhvr>
                                    </p:animEffect>
                                    <p:anim calcmode="lin" valueType="num">
                                      <p:cBhvr>
                                        <p:cTn id="58" dur="1000" fill="hold"/>
                                        <p:tgtEl>
                                          <p:spTgt spid="65"/>
                                        </p:tgtEl>
                                        <p:attrNameLst>
                                          <p:attrName>ppt_x</p:attrName>
                                        </p:attrNameLst>
                                      </p:cBhvr>
                                      <p:tavLst>
                                        <p:tav tm="0">
                                          <p:val>
                                            <p:strVal val="#ppt_x"/>
                                          </p:val>
                                        </p:tav>
                                        <p:tav tm="100000">
                                          <p:val>
                                            <p:strVal val="#ppt_x"/>
                                          </p:val>
                                        </p:tav>
                                      </p:tavLst>
                                    </p:anim>
                                    <p:anim calcmode="lin" valueType="num">
                                      <p:cBhvr>
                                        <p:cTn id="59" dur="1000" fill="hold"/>
                                        <p:tgtEl>
                                          <p:spTgt spid="65"/>
                                        </p:tgtEl>
                                        <p:attrNameLst>
                                          <p:attrName>ppt_y</p:attrName>
                                        </p:attrNameLst>
                                      </p:cBhvr>
                                      <p:tavLst>
                                        <p:tav tm="0">
                                          <p:val>
                                            <p:strVal val="#ppt_y-.1"/>
                                          </p:val>
                                        </p:tav>
                                        <p:tav tm="100000">
                                          <p:val>
                                            <p:strVal val="#ppt_y"/>
                                          </p:val>
                                        </p:tav>
                                      </p:tavLst>
                                    </p:anim>
                                  </p:childTnLst>
                                </p:cTn>
                              </p:par>
                            </p:childTnLst>
                          </p:cTn>
                        </p:par>
                        <p:par>
                          <p:cTn id="60" fill="hold">
                            <p:stCondLst>
                              <p:cond delay="5500"/>
                            </p:stCondLst>
                            <p:childTnLst>
                              <p:par>
                                <p:cTn id="61" presetID="16" presetClass="entr" presetSubtype="37" fill="hold" grpId="0" nodeType="afterEffect">
                                  <p:stCondLst>
                                    <p:cond delay="0"/>
                                  </p:stCondLst>
                                  <p:childTnLst>
                                    <p:set>
                                      <p:cBhvr>
                                        <p:cTn id="62" dur="1" fill="hold">
                                          <p:stCondLst>
                                            <p:cond delay="0"/>
                                          </p:stCondLst>
                                        </p:cTn>
                                        <p:tgtEl>
                                          <p:spTgt spid="55"/>
                                        </p:tgtEl>
                                        <p:attrNameLst>
                                          <p:attrName>style.visibility</p:attrName>
                                        </p:attrNameLst>
                                      </p:cBhvr>
                                      <p:to>
                                        <p:strVal val="visible"/>
                                      </p:to>
                                    </p:set>
                                    <p:animEffect transition="in" filter="barn(outVertical)">
                                      <p:cBhvr>
                                        <p:cTn id="63"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3" grpId="0"/>
      <p:bldP spid="54" grpId="0"/>
      <p:bldP spid="5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a:extLst>
              <a:ext uri="{28A0092B-C50C-407E-A947-70E740481C1C}">
                <a14:useLocalDpi xmlns:a14="http://schemas.microsoft.com/office/drawing/2010/main" val="0"/>
              </a:ext>
            </a:extLst>
          </a:blip>
          <a:srcRect b="79586"/>
          <a:stretch>
            <a:fillRect/>
          </a:stretch>
        </p:blipFill>
        <p:spPr>
          <a:xfrm flipV="1">
            <a:off x="0" y="0"/>
            <a:ext cx="12234118" cy="1369302"/>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6897" y="0"/>
            <a:ext cx="1715115" cy="987906"/>
          </a:xfrm>
          <a:prstGeom prst="rect">
            <a:avLst/>
          </a:prstGeom>
        </p:spPr>
      </p:pic>
      <p:pic>
        <p:nvPicPr>
          <p:cNvPr id="11" name="图片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85233" y="-26350"/>
            <a:ext cx="2672936" cy="711001"/>
          </a:xfrm>
          <a:prstGeom prst="rect">
            <a:avLst/>
          </a:prstGeom>
        </p:spPr>
      </p:pic>
      <p:sp>
        <p:nvSpPr>
          <p:cNvPr id="19" name="文本框 18"/>
          <p:cNvSpPr txBox="1"/>
          <p:nvPr/>
        </p:nvSpPr>
        <p:spPr>
          <a:xfrm>
            <a:off x="2553916" y="78454"/>
            <a:ext cx="2659702" cy="830997"/>
          </a:xfrm>
          <a:prstGeom prst="rect">
            <a:avLst/>
          </a:prstGeom>
          <a:noFill/>
        </p:spPr>
        <p:txBody>
          <a:bodyPr wrap="none" rtlCol="0">
            <a:spAutoFit/>
          </a:bodyPr>
          <a:lstStyle/>
          <a:p>
            <a:r>
              <a:rPr lang="zh-CN" altLang="en-US" sz="4800" b="1" dirty="0" smtClean="0">
                <a:solidFill>
                  <a:srgbClr val="FDFDFD"/>
                </a:solidFill>
                <a:latin typeface="幼圆" panose="02010509060101010101" pitchFamily="49" charset="-122"/>
                <a:ea typeface="幼圆" panose="02010509060101010101" pitchFamily="49" charset="-122"/>
              </a:rPr>
              <a:t>课程特点</a:t>
            </a:r>
            <a:endParaRPr lang="zh-CN" altLang="en-US" sz="4800" b="1" dirty="0">
              <a:solidFill>
                <a:srgbClr val="FDFDFD"/>
              </a:solidFill>
              <a:latin typeface="幼圆" panose="02010509060101010101" pitchFamily="49" charset="-122"/>
              <a:ea typeface="幼圆" panose="02010509060101010101" pitchFamily="49" charset="-122"/>
            </a:endParaRPr>
          </a:p>
        </p:txBody>
      </p:sp>
      <p:pic>
        <p:nvPicPr>
          <p:cNvPr id="21" name="图片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55554" y="256275"/>
            <a:ext cx="4178564" cy="909452"/>
          </a:xfrm>
          <a:prstGeom prst="rect">
            <a:avLst/>
          </a:prstGeom>
        </p:spPr>
      </p:pic>
      <p:sp>
        <p:nvSpPr>
          <p:cNvPr id="7" name="文本框 18" descr="e7d195523061f1c0deeec63e560781cfd59afb0ea006f2a87ABB68BF51EA6619813959095094C18C62A12F549504892A4AAA8C1554C6663626E05CA27F281A14E6983772AFC3FB97135759321DEA3D709AACD122C08E6ED11152287138C3ABBD9FE3097DBFFF43ED48AFD97A215A5FC38CCECA07F04C5F44216147602EB0EB762C85458D56ABB1BF27D2E1C1867E529D"/>
          <p:cNvSpPr>
            <a:spLocks noChangeArrowheads="1"/>
          </p:cNvSpPr>
          <p:nvPr/>
        </p:nvSpPr>
        <p:spPr bwMode="auto">
          <a:xfrm>
            <a:off x="6604813" y="2307258"/>
            <a:ext cx="514756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这里输入您的主要叙述内容这里输入您的主要叙述内容</a:t>
            </a:r>
            <a:endPar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这里输入您的主要叙述内容这里输入您的主要叙述内容</a:t>
            </a:r>
            <a:endPar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8" name="文本框 18" descr="e7d195523061f1c0deeec63e560781cfd59afb0ea006f2a87ABB68BF51EA6619813959095094C18C62A12F549504892A4AAA8C1554C6663626E05CA27F281A14E6983772AFC3FB97135759321DEA3D709AACD122C08E6ED11152287138C3ABBD9FE3097DBFFF43ED48AFD97A215A5FC38CCECA07F04C5F44216147602EB0EB762C85458D56ABB1BF27D2E1C1867E529D"/>
          <p:cNvSpPr>
            <a:spLocks noChangeArrowheads="1"/>
          </p:cNvSpPr>
          <p:nvPr/>
        </p:nvSpPr>
        <p:spPr bwMode="auto">
          <a:xfrm>
            <a:off x="6670829" y="3317595"/>
            <a:ext cx="514756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这里输入您的主要叙述内容这里输入您的主要叙述内容</a:t>
            </a:r>
            <a:endPar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这里输入您的主要叙述内容这里输入您的主要叙述内容</a:t>
            </a:r>
            <a:endPar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9" name="文本框 18" descr="e7d195523061f1c0deeec63e560781cfd59afb0ea006f2a87ABB68BF51EA6619813959095094C18C62A12F549504892A4AAA8C1554C6663626E05CA27F281A14E6983772AFC3FB97135759321DEA3D709AACD122C08E6ED11152287138C3ABBD9FE3097DBFFF43ED48AFD97A215A5FC38CCECA07F04C5F44216147602EB0EB762C85458D56ABB1BF27D2E1C1867E529D"/>
          <p:cNvSpPr>
            <a:spLocks noChangeArrowheads="1"/>
          </p:cNvSpPr>
          <p:nvPr/>
        </p:nvSpPr>
        <p:spPr bwMode="auto">
          <a:xfrm>
            <a:off x="6682995" y="4370855"/>
            <a:ext cx="514756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这里输入您的主要叙述内容这里输入您的主要叙述内容</a:t>
            </a:r>
            <a:endPar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这里输入您的主要叙述内容这里输入您的主要叙述内容</a:t>
            </a:r>
            <a:endPar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2" name="文本框 18" descr="e7d195523061f1c0deeec63e560781cfd59afb0ea006f2a87ABB68BF51EA6619813959095094C18C62A12F549504892A4AAA8C1554C6663626E05CA27F281A14E6983772AFC3FB97135759321DEA3D709AACD122C08E6ED11152287138C3ABBD9FE3097DBFFF43ED48AFD97A215A5FC38CCECA07F04C5F44216147602EB0EB762C85458D56ABB1BF27D2E1C1867E529D"/>
          <p:cNvSpPr>
            <a:spLocks noChangeArrowheads="1"/>
          </p:cNvSpPr>
          <p:nvPr/>
        </p:nvSpPr>
        <p:spPr bwMode="auto">
          <a:xfrm>
            <a:off x="6682994" y="5435404"/>
            <a:ext cx="514756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这里输入您的主要叙述内容这里输入您的主要叙述内容</a:t>
            </a:r>
            <a:endPar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这里输入您的主要叙述内容这里输入您的主要叙述内容</a:t>
            </a:r>
            <a:endPar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13" name="组合 12"/>
          <p:cNvGrpSpPr/>
          <p:nvPr/>
        </p:nvGrpSpPr>
        <p:grpSpPr>
          <a:xfrm>
            <a:off x="5633937" y="5416673"/>
            <a:ext cx="674608" cy="674608"/>
            <a:chOff x="5633937" y="5416673"/>
            <a:chExt cx="674608" cy="674608"/>
          </a:xfrm>
        </p:grpSpPr>
        <p:sp>
          <p:nvSpPr>
            <p:cNvPr id="14" name="椭圆 13"/>
            <p:cNvSpPr>
              <a:spLocks noChangeAspect="1"/>
            </p:cNvSpPr>
            <p:nvPr/>
          </p:nvSpPr>
          <p:spPr>
            <a:xfrm>
              <a:off x="5633937" y="5416673"/>
              <a:ext cx="674608" cy="674608"/>
            </a:xfrm>
            <a:prstGeom prst="ellipse">
              <a:avLst/>
            </a:prstGeom>
            <a:blipFill>
              <a:blip r:embed="rId6"/>
              <a:stretch>
                <a:fillRect/>
              </a:stretch>
            </a:blip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p:cNvSpPr txBox="1"/>
            <p:nvPr/>
          </p:nvSpPr>
          <p:spPr>
            <a:xfrm>
              <a:off x="5639259" y="5492367"/>
              <a:ext cx="651140" cy="523220"/>
            </a:xfrm>
            <a:prstGeom prst="rect">
              <a:avLst/>
            </a:prstGeom>
            <a:noFill/>
            <a:effectLst/>
          </p:spPr>
          <p:txBody>
            <a:bodyPr wrap="none" rtlCol="0">
              <a:spAutoFit/>
            </a:bodyPr>
            <a:lstStyle/>
            <a:p>
              <a:r>
                <a:rPr lang="en-US" altLang="zh-CN" sz="2800" b="1" dirty="0" smtClean="0">
                  <a:solidFill>
                    <a:schemeClr val="bg1"/>
                  </a:solidFill>
                  <a:latin typeface="方正兰亭超细黑简体" panose="02000000000000000000" pitchFamily="2" charset="-122"/>
                  <a:ea typeface="方正兰亭超细黑简体" panose="02000000000000000000" pitchFamily="2" charset="-122"/>
                </a:rPr>
                <a:t>04</a:t>
              </a:r>
              <a:endParaRPr lang="zh-CN" altLang="en-US" sz="2800" b="1" dirty="0">
                <a:solidFill>
                  <a:schemeClr val="bg1"/>
                </a:solidFill>
                <a:latin typeface="方正兰亭超细黑简体" panose="02000000000000000000" pitchFamily="2" charset="-122"/>
                <a:ea typeface="方正兰亭超细黑简体" panose="02000000000000000000" pitchFamily="2" charset="-122"/>
              </a:endParaRPr>
            </a:p>
          </p:txBody>
        </p:sp>
      </p:grpSp>
      <p:grpSp>
        <p:nvGrpSpPr>
          <p:cNvPr id="16" name="组合 15"/>
          <p:cNvGrpSpPr/>
          <p:nvPr/>
        </p:nvGrpSpPr>
        <p:grpSpPr>
          <a:xfrm>
            <a:off x="5633937" y="4353425"/>
            <a:ext cx="674608" cy="674608"/>
            <a:chOff x="5633937" y="4353425"/>
            <a:chExt cx="674608" cy="674608"/>
          </a:xfrm>
        </p:grpSpPr>
        <p:sp>
          <p:nvSpPr>
            <p:cNvPr id="17" name="椭圆 16"/>
            <p:cNvSpPr>
              <a:spLocks noChangeAspect="1"/>
            </p:cNvSpPr>
            <p:nvPr/>
          </p:nvSpPr>
          <p:spPr>
            <a:xfrm>
              <a:off x="5633937" y="4353425"/>
              <a:ext cx="674608" cy="674608"/>
            </a:xfrm>
            <a:prstGeom prst="ellipse">
              <a:avLst/>
            </a:prstGeom>
            <a:blipFill>
              <a:blip r:embed="rId7"/>
              <a:stretch>
                <a:fillRect/>
              </a:stretch>
            </a:blip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框 17"/>
            <p:cNvSpPr txBox="1"/>
            <p:nvPr/>
          </p:nvSpPr>
          <p:spPr>
            <a:xfrm>
              <a:off x="5652083" y="4435508"/>
              <a:ext cx="641522" cy="523220"/>
            </a:xfrm>
            <a:prstGeom prst="rect">
              <a:avLst/>
            </a:prstGeom>
            <a:noFill/>
            <a:effectLst/>
          </p:spPr>
          <p:txBody>
            <a:bodyPr wrap="none" rtlCol="0">
              <a:spAutoFit/>
            </a:bodyPr>
            <a:lstStyle/>
            <a:p>
              <a:r>
                <a:rPr lang="en-US" altLang="zh-CN" sz="2800" b="1" dirty="0" smtClean="0">
                  <a:solidFill>
                    <a:srgbClr val="FDFDFD"/>
                  </a:solidFill>
                  <a:latin typeface="方正兰亭超细黑简体" panose="02000000000000000000" pitchFamily="2" charset="-122"/>
                  <a:ea typeface="方正兰亭超细黑简体" panose="02000000000000000000" pitchFamily="2" charset="-122"/>
                </a:rPr>
                <a:t>03</a:t>
              </a:r>
              <a:endParaRPr lang="zh-CN" altLang="en-US" sz="2800" b="1" dirty="0">
                <a:solidFill>
                  <a:srgbClr val="FDFDFD"/>
                </a:solidFill>
                <a:latin typeface="方正兰亭超细黑简体" panose="02000000000000000000" pitchFamily="2" charset="-122"/>
                <a:ea typeface="方正兰亭超细黑简体" panose="02000000000000000000" pitchFamily="2" charset="-122"/>
              </a:endParaRPr>
            </a:p>
          </p:txBody>
        </p:sp>
      </p:grpSp>
      <p:grpSp>
        <p:nvGrpSpPr>
          <p:cNvPr id="20" name="组合 19"/>
          <p:cNvGrpSpPr/>
          <p:nvPr/>
        </p:nvGrpSpPr>
        <p:grpSpPr>
          <a:xfrm>
            <a:off x="5636562" y="3291956"/>
            <a:ext cx="674608" cy="674608"/>
            <a:chOff x="5636562" y="3291956"/>
            <a:chExt cx="674608" cy="674608"/>
          </a:xfrm>
        </p:grpSpPr>
        <p:sp>
          <p:nvSpPr>
            <p:cNvPr id="22" name="椭圆 21"/>
            <p:cNvSpPr>
              <a:spLocks noChangeAspect="1"/>
            </p:cNvSpPr>
            <p:nvPr/>
          </p:nvSpPr>
          <p:spPr>
            <a:xfrm>
              <a:off x="5636562" y="3291956"/>
              <a:ext cx="674608" cy="674608"/>
            </a:xfrm>
            <a:prstGeom prst="ellipse">
              <a:avLst/>
            </a:prstGeom>
            <a:blipFill>
              <a:blip r:embed="rId6"/>
              <a:stretch>
                <a:fillRect/>
              </a:stretch>
            </a:blip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文本框 22"/>
            <p:cNvSpPr txBox="1"/>
            <p:nvPr/>
          </p:nvSpPr>
          <p:spPr>
            <a:xfrm>
              <a:off x="5652083" y="3368178"/>
              <a:ext cx="638316" cy="523220"/>
            </a:xfrm>
            <a:prstGeom prst="rect">
              <a:avLst/>
            </a:prstGeom>
            <a:noFill/>
            <a:effectLst/>
          </p:spPr>
          <p:txBody>
            <a:bodyPr wrap="none" rtlCol="0">
              <a:spAutoFit/>
            </a:bodyPr>
            <a:lstStyle/>
            <a:p>
              <a:r>
                <a:rPr lang="en-US" altLang="zh-CN" sz="2800" b="1" dirty="0" smtClean="0">
                  <a:solidFill>
                    <a:schemeClr val="bg1"/>
                  </a:solidFill>
                  <a:latin typeface="方正兰亭超细黑简体" panose="02000000000000000000" pitchFamily="2" charset="-122"/>
                  <a:ea typeface="方正兰亭超细黑简体" panose="02000000000000000000" pitchFamily="2" charset="-122"/>
                </a:rPr>
                <a:t>02</a:t>
              </a:r>
              <a:endParaRPr lang="zh-CN" altLang="en-US" sz="2800" b="1" dirty="0">
                <a:solidFill>
                  <a:schemeClr val="bg1"/>
                </a:solidFill>
                <a:latin typeface="方正兰亭超细黑简体" panose="02000000000000000000" pitchFamily="2" charset="-122"/>
                <a:ea typeface="方正兰亭超细黑简体" panose="02000000000000000000" pitchFamily="2" charset="-122"/>
              </a:endParaRPr>
            </a:p>
          </p:txBody>
        </p:sp>
      </p:grpSp>
      <p:grpSp>
        <p:nvGrpSpPr>
          <p:cNvPr id="24" name="组合 23"/>
          <p:cNvGrpSpPr/>
          <p:nvPr/>
        </p:nvGrpSpPr>
        <p:grpSpPr>
          <a:xfrm>
            <a:off x="5633937" y="2282993"/>
            <a:ext cx="674608" cy="674608"/>
            <a:chOff x="5633937" y="2282993"/>
            <a:chExt cx="674608" cy="674608"/>
          </a:xfrm>
        </p:grpSpPr>
        <p:sp>
          <p:nvSpPr>
            <p:cNvPr id="25" name="椭圆 24"/>
            <p:cNvSpPr>
              <a:spLocks noChangeAspect="1"/>
            </p:cNvSpPr>
            <p:nvPr/>
          </p:nvSpPr>
          <p:spPr>
            <a:xfrm>
              <a:off x="5633937" y="2282993"/>
              <a:ext cx="674608" cy="674608"/>
            </a:xfrm>
            <a:prstGeom prst="ellipse">
              <a:avLst/>
            </a:prstGeom>
            <a:blipFill>
              <a:blip r:embed="rId7"/>
              <a:stretch>
                <a:fillRect/>
              </a:stretch>
            </a:blip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文本框 25"/>
            <p:cNvSpPr txBox="1"/>
            <p:nvPr/>
          </p:nvSpPr>
          <p:spPr>
            <a:xfrm>
              <a:off x="5659008" y="2352157"/>
              <a:ext cx="649537" cy="523220"/>
            </a:xfrm>
            <a:prstGeom prst="rect">
              <a:avLst/>
            </a:prstGeom>
            <a:noFill/>
            <a:effectLst/>
          </p:spPr>
          <p:txBody>
            <a:bodyPr wrap="none" rtlCol="0">
              <a:spAutoFit/>
            </a:bodyPr>
            <a:lstStyle/>
            <a:p>
              <a:r>
                <a:rPr lang="en-US" altLang="zh-CN" sz="2800" b="1" dirty="0" smtClean="0">
                  <a:solidFill>
                    <a:srgbClr val="FDFDFD"/>
                  </a:solidFill>
                  <a:latin typeface="方正兰亭超细黑简体" panose="02000000000000000000" pitchFamily="2" charset="-122"/>
                  <a:ea typeface="方正兰亭超细黑简体" panose="02000000000000000000" pitchFamily="2" charset="-122"/>
                </a:rPr>
                <a:t>01</a:t>
              </a:r>
              <a:endParaRPr lang="zh-CN" altLang="en-US" sz="2800" b="1" dirty="0">
                <a:solidFill>
                  <a:srgbClr val="FDFDFD"/>
                </a:solidFill>
                <a:latin typeface="方正兰亭超细黑简体" panose="02000000000000000000" pitchFamily="2" charset="-122"/>
                <a:ea typeface="方正兰亭超细黑简体" panose="02000000000000000000" pitchFamily="2" charset="-122"/>
              </a:endParaRPr>
            </a:p>
          </p:txBody>
        </p:sp>
      </p:grpSp>
      <p:grpSp>
        <p:nvGrpSpPr>
          <p:cNvPr id="27" name="组合 26"/>
          <p:cNvGrpSpPr/>
          <p:nvPr/>
        </p:nvGrpSpPr>
        <p:grpSpPr>
          <a:xfrm>
            <a:off x="360667" y="2155840"/>
            <a:ext cx="4695045" cy="1873220"/>
            <a:chOff x="360667" y="2155840"/>
            <a:chExt cx="4695045" cy="1873220"/>
          </a:xfrm>
        </p:grpSpPr>
        <p:sp>
          <p:nvSpPr>
            <p:cNvPr id="28" name="任意多边形 27"/>
            <p:cNvSpPr/>
            <p:nvPr/>
          </p:nvSpPr>
          <p:spPr>
            <a:xfrm>
              <a:off x="360667" y="2155840"/>
              <a:ext cx="4695045" cy="1873220"/>
            </a:xfrm>
            <a:custGeom>
              <a:avLst/>
              <a:gdLst>
                <a:gd name="connsiteX0" fmla="*/ 1628463 w 4008766"/>
                <a:gd name="connsiteY0" fmla="*/ 0 h 1599410"/>
                <a:gd name="connsiteX1" fmla="*/ 1646822 w 4008766"/>
                <a:gd name="connsiteY1" fmla="*/ 0 h 1599410"/>
                <a:gd name="connsiteX2" fmla="*/ 3601835 w 4008766"/>
                <a:gd name="connsiteY2" fmla="*/ 0 h 1599410"/>
                <a:gd name="connsiteX3" fmla="*/ 4008766 w 4008766"/>
                <a:gd name="connsiteY3" fmla="*/ 406932 h 1599410"/>
                <a:gd name="connsiteX4" fmla="*/ 3601835 w 4008766"/>
                <a:gd name="connsiteY4" fmla="*/ 813863 h 1599410"/>
                <a:gd name="connsiteX5" fmla="*/ 3067145 w 4008766"/>
                <a:gd name="connsiteY5" fmla="*/ 813863 h 1599410"/>
                <a:gd name="connsiteX6" fmla="*/ 3067145 w 4008766"/>
                <a:gd name="connsiteY6" fmla="*/ 813864 h 1599410"/>
                <a:gd name="connsiteX7" fmla="*/ 1210565 w 4008766"/>
                <a:gd name="connsiteY7" fmla="*/ 813864 h 1599410"/>
                <a:gd name="connsiteX8" fmla="*/ 1210539 w 4008766"/>
                <a:gd name="connsiteY8" fmla="*/ 813855 h 1599410"/>
                <a:gd name="connsiteX9" fmla="*/ 931442 w 4008766"/>
                <a:gd name="connsiteY9" fmla="*/ 771659 h 1599410"/>
                <a:gd name="connsiteX10" fmla="*/ 11958 w 4008766"/>
                <a:gd name="connsiteY10" fmla="*/ 1521060 h 1599410"/>
                <a:gd name="connsiteX11" fmla="*/ 0 w 4008766"/>
                <a:gd name="connsiteY11" fmla="*/ 1599410 h 1599410"/>
                <a:gd name="connsiteX12" fmla="*/ 5994 w 4008766"/>
                <a:gd name="connsiteY12" fmla="*/ 1480707 h 1599410"/>
                <a:gd name="connsiteX13" fmla="*/ 1488592 w 4008766"/>
                <a:gd name="connsiteY13" fmla="*/ 7492 h 1599410"/>
                <a:gd name="connsiteX14" fmla="*/ 1628463 w 4008766"/>
                <a:gd name="connsiteY14" fmla="*/ 869 h 1599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08766" h="1599410">
                  <a:moveTo>
                    <a:pt x="1628463" y="0"/>
                  </a:moveTo>
                  <a:lnTo>
                    <a:pt x="1646822" y="0"/>
                  </a:lnTo>
                  <a:lnTo>
                    <a:pt x="3601835" y="0"/>
                  </a:lnTo>
                  <a:lnTo>
                    <a:pt x="4008766" y="406932"/>
                  </a:lnTo>
                  <a:lnTo>
                    <a:pt x="3601835" y="813863"/>
                  </a:lnTo>
                  <a:lnTo>
                    <a:pt x="3067145" y="813863"/>
                  </a:lnTo>
                  <a:lnTo>
                    <a:pt x="3067145" y="813864"/>
                  </a:lnTo>
                  <a:lnTo>
                    <a:pt x="1210565" y="813864"/>
                  </a:lnTo>
                  <a:lnTo>
                    <a:pt x="1210539" y="813855"/>
                  </a:lnTo>
                  <a:cubicBezTo>
                    <a:pt x="1122372" y="786432"/>
                    <a:pt x="1028632" y="771659"/>
                    <a:pt x="931442" y="771659"/>
                  </a:cubicBezTo>
                  <a:cubicBezTo>
                    <a:pt x="477888" y="771659"/>
                    <a:pt x="99475" y="1093378"/>
                    <a:pt x="11958" y="1521060"/>
                  </a:cubicBezTo>
                  <a:lnTo>
                    <a:pt x="0" y="1599410"/>
                  </a:lnTo>
                  <a:lnTo>
                    <a:pt x="5994" y="1480707"/>
                  </a:lnTo>
                  <a:cubicBezTo>
                    <a:pt x="85178" y="700997"/>
                    <a:pt x="707462" y="81841"/>
                    <a:pt x="1488592" y="7492"/>
                  </a:cubicBezTo>
                  <a:lnTo>
                    <a:pt x="1628463" y="869"/>
                  </a:lnTo>
                  <a:close/>
                </a:path>
              </a:pathLst>
            </a:custGeom>
            <a:blipFill>
              <a:blip r:embed="rId7"/>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TextBox 20"/>
            <p:cNvSpPr txBox="1"/>
            <p:nvPr/>
          </p:nvSpPr>
          <p:spPr>
            <a:xfrm>
              <a:off x="2773337" y="2344500"/>
              <a:ext cx="1826141" cy="584775"/>
            </a:xfrm>
            <a:prstGeom prst="rect">
              <a:avLst/>
            </a:prstGeom>
            <a:noFill/>
          </p:spPr>
          <p:txBody>
            <a:bodyPr wrap="none" rtlCol="0">
              <a:spAutoFit/>
            </a:bodyPr>
            <a:lstStyle/>
            <a:p>
              <a:r>
                <a:rPr lang="zh-CN" altLang="en-US" sz="3200" dirty="0" smtClean="0">
                  <a:solidFill>
                    <a:srgbClr val="FDFDFD"/>
                  </a:solidFill>
                  <a:latin typeface="微软雅黑" panose="020B0503020204020204" pitchFamily="34" charset="-122"/>
                  <a:ea typeface="微软雅黑" panose="020B0503020204020204" pitchFamily="34" charset="-122"/>
                </a:rPr>
                <a:t>紧扣大纲</a:t>
              </a:r>
              <a:endParaRPr lang="en-US" altLang="zh-CN" sz="3200" dirty="0">
                <a:solidFill>
                  <a:srgbClr val="FDFDFD"/>
                </a:solidFill>
                <a:latin typeface="微软雅黑" panose="020B0503020204020204" pitchFamily="34" charset="-122"/>
                <a:ea typeface="微软雅黑" panose="020B0503020204020204" pitchFamily="34" charset="-122"/>
              </a:endParaRPr>
            </a:p>
          </p:txBody>
        </p:sp>
      </p:grpSp>
      <p:grpSp>
        <p:nvGrpSpPr>
          <p:cNvPr id="30" name="组合 29"/>
          <p:cNvGrpSpPr/>
          <p:nvPr/>
        </p:nvGrpSpPr>
        <p:grpSpPr>
          <a:xfrm>
            <a:off x="1670244" y="3109033"/>
            <a:ext cx="3418422" cy="1054464"/>
            <a:chOff x="1670244" y="3109033"/>
            <a:chExt cx="3418422" cy="1054464"/>
          </a:xfrm>
          <a:solidFill>
            <a:srgbClr val="2E2E2E"/>
          </a:solidFill>
        </p:grpSpPr>
        <p:sp>
          <p:nvSpPr>
            <p:cNvPr id="31" name="五边形 30"/>
            <p:cNvSpPr/>
            <p:nvPr/>
          </p:nvSpPr>
          <p:spPr>
            <a:xfrm>
              <a:off x="1670244" y="3109033"/>
              <a:ext cx="3418422" cy="1054464"/>
            </a:xfrm>
            <a:prstGeom prst="homePlate">
              <a:avLst/>
            </a:prstGeom>
            <a:blipFill>
              <a:blip r:embed="rId6"/>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TextBox 20"/>
            <p:cNvSpPr txBox="1"/>
            <p:nvPr/>
          </p:nvSpPr>
          <p:spPr>
            <a:xfrm>
              <a:off x="2795581" y="3368178"/>
              <a:ext cx="1826141" cy="584775"/>
            </a:xfrm>
            <a:prstGeom prst="rect">
              <a:avLst/>
            </a:prstGeom>
            <a:noFill/>
          </p:spPr>
          <p:txBody>
            <a:bodyPr wrap="none" rtlCol="0">
              <a:spAutoFit/>
            </a:bodyPr>
            <a:lstStyle/>
            <a:p>
              <a:r>
                <a:rPr lang="zh-CN" altLang="en-US" sz="3200" dirty="0" smtClean="0">
                  <a:solidFill>
                    <a:srgbClr val="FDFDFD"/>
                  </a:solidFill>
                  <a:latin typeface="微软雅黑" panose="020B0503020204020204" pitchFamily="34" charset="-122"/>
                  <a:ea typeface="微软雅黑" panose="020B0503020204020204" pitchFamily="34" charset="-122"/>
                </a:rPr>
                <a:t>紧贴专业</a:t>
              </a:r>
              <a:endParaRPr lang="en-US" altLang="zh-CN" sz="3200" dirty="0">
                <a:solidFill>
                  <a:srgbClr val="FDFDFD"/>
                </a:solidFill>
                <a:latin typeface="微软雅黑" panose="020B0503020204020204" pitchFamily="34" charset="-122"/>
                <a:ea typeface="微软雅黑" panose="020B0503020204020204" pitchFamily="34" charset="-122"/>
              </a:endParaRPr>
            </a:p>
          </p:txBody>
        </p:sp>
      </p:grpSp>
      <p:grpSp>
        <p:nvGrpSpPr>
          <p:cNvPr id="33" name="组合 32"/>
          <p:cNvGrpSpPr/>
          <p:nvPr/>
        </p:nvGrpSpPr>
        <p:grpSpPr>
          <a:xfrm>
            <a:off x="1670244" y="4163497"/>
            <a:ext cx="3418422" cy="1054464"/>
            <a:chOff x="1670244" y="4163497"/>
            <a:chExt cx="3418422" cy="1054464"/>
          </a:xfrm>
          <a:solidFill>
            <a:srgbClr val="FFC000"/>
          </a:solidFill>
        </p:grpSpPr>
        <p:sp>
          <p:nvSpPr>
            <p:cNvPr id="34" name="五边形 33"/>
            <p:cNvSpPr/>
            <p:nvPr/>
          </p:nvSpPr>
          <p:spPr>
            <a:xfrm>
              <a:off x="1670244" y="4163497"/>
              <a:ext cx="3418422" cy="1054464"/>
            </a:xfrm>
            <a:prstGeom prst="homePlate">
              <a:avLst/>
            </a:prstGeom>
            <a:blipFill>
              <a:blip r:embed="rId7"/>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TextBox 20"/>
            <p:cNvSpPr txBox="1"/>
            <p:nvPr/>
          </p:nvSpPr>
          <p:spPr>
            <a:xfrm>
              <a:off x="2773336" y="4443258"/>
              <a:ext cx="1826141" cy="584775"/>
            </a:xfrm>
            <a:prstGeom prst="rect">
              <a:avLst/>
            </a:prstGeom>
            <a:noFill/>
          </p:spPr>
          <p:txBody>
            <a:bodyPr wrap="none" rtlCol="0">
              <a:spAutoFit/>
            </a:bodyPr>
            <a:lstStyle/>
            <a:p>
              <a:r>
                <a:rPr lang="zh-CN" altLang="en-US" sz="3200" dirty="0" smtClean="0">
                  <a:solidFill>
                    <a:srgbClr val="FDFDFD"/>
                  </a:solidFill>
                  <a:latin typeface="微软雅黑" panose="020B0503020204020204" pitchFamily="34" charset="-122"/>
                  <a:ea typeface="微软雅黑" panose="020B0503020204020204" pitchFamily="34" charset="-122"/>
                </a:rPr>
                <a:t>灵活应用</a:t>
              </a:r>
              <a:endParaRPr lang="en-US" altLang="zh-CN" sz="3200" dirty="0">
                <a:solidFill>
                  <a:srgbClr val="FDFDFD"/>
                </a:solidFill>
                <a:latin typeface="微软雅黑" panose="020B0503020204020204" pitchFamily="34" charset="-122"/>
                <a:ea typeface="微软雅黑" panose="020B0503020204020204" pitchFamily="34" charset="-122"/>
              </a:endParaRPr>
            </a:p>
          </p:txBody>
        </p:sp>
      </p:grpSp>
      <p:grpSp>
        <p:nvGrpSpPr>
          <p:cNvPr id="36" name="组合 35"/>
          <p:cNvGrpSpPr/>
          <p:nvPr/>
        </p:nvGrpSpPr>
        <p:grpSpPr>
          <a:xfrm>
            <a:off x="356204" y="4296217"/>
            <a:ext cx="4699508" cy="1873220"/>
            <a:chOff x="356204" y="4296217"/>
            <a:chExt cx="4699508" cy="1873220"/>
          </a:xfrm>
          <a:solidFill>
            <a:srgbClr val="2E2E2E"/>
          </a:solidFill>
        </p:grpSpPr>
        <p:sp>
          <p:nvSpPr>
            <p:cNvPr id="37" name="任意多边形 36"/>
            <p:cNvSpPr/>
            <p:nvPr/>
          </p:nvSpPr>
          <p:spPr>
            <a:xfrm flipV="1">
              <a:off x="356204" y="4296217"/>
              <a:ext cx="4699508" cy="1873220"/>
            </a:xfrm>
            <a:custGeom>
              <a:avLst/>
              <a:gdLst>
                <a:gd name="connsiteX0" fmla="*/ 0 w 4012577"/>
                <a:gd name="connsiteY0" fmla="*/ 1599410 h 1599410"/>
                <a:gd name="connsiteX1" fmla="*/ 11958 w 4012577"/>
                <a:gd name="connsiteY1" fmla="*/ 1521060 h 1599410"/>
                <a:gd name="connsiteX2" fmla="*/ 931442 w 4012577"/>
                <a:gd name="connsiteY2" fmla="*/ 771659 h 1599410"/>
                <a:gd name="connsiteX3" fmla="*/ 1210539 w 4012577"/>
                <a:gd name="connsiteY3" fmla="*/ 813855 h 1599410"/>
                <a:gd name="connsiteX4" fmla="*/ 1210565 w 4012577"/>
                <a:gd name="connsiteY4" fmla="*/ 813864 h 1599410"/>
                <a:gd name="connsiteX5" fmla="*/ 1576005 w 4012577"/>
                <a:gd name="connsiteY5" fmla="*/ 813864 h 1599410"/>
                <a:gd name="connsiteX6" fmla="*/ 3067145 w 4012577"/>
                <a:gd name="connsiteY6" fmla="*/ 813864 h 1599410"/>
                <a:gd name="connsiteX7" fmla="*/ 3605646 w 4012577"/>
                <a:gd name="connsiteY7" fmla="*/ 813864 h 1599410"/>
                <a:gd name="connsiteX8" fmla="*/ 4012577 w 4012577"/>
                <a:gd name="connsiteY8" fmla="*/ 406933 h 1599410"/>
                <a:gd name="connsiteX9" fmla="*/ 3605646 w 4012577"/>
                <a:gd name="connsiteY9" fmla="*/ 1 h 1599410"/>
                <a:gd name="connsiteX10" fmla="*/ 1646838 w 4012577"/>
                <a:gd name="connsiteY10" fmla="*/ 1 h 1599410"/>
                <a:gd name="connsiteX11" fmla="*/ 1646822 w 4012577"/>
                <a:gd name="connsiteY11" fmla="*/ 0 h 1599410"/>
                <a:gd name="connsiteX12" fmla="*/ 1646801 w 4012577"/>
                <a:gd name="connsiteY12" fmla="*/ 1 h 1599410"/>
                <a:gd name="connsiteX13" fmla="*/ 1576005 w 4012577"/>
                <a:gd name="connsiteY13" fmla="*/ 1 h 1599410"/>
                <a:gd name="connsiteX14" fmla="*/ 1576005 w 4012577"/>
                <a:gd name="connsiteY14" fmla="*/ 3353 h 1599410"/>
                <a:gd name="connsiteX15" fmla="*/ 1488592 w 4012577"/>
                <a:gd name="connsiteY15" fmla="*/ 7492 h 1599410"/>
                <a:gd name="connsiteX16" fmla="*/ 5994 w 4012577"/>
                <a:gd name="connsiteY16" fmla="*/ 1480707 h 1599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012577" h="1599410">
                  <a:moveTo>
                    <a:pt x="0" y="1599410"/>
                  </a:moveTo>
                  <a:lnTo>
                    <a:pt x="11958" y="1521060"/>
                  </a:lnTo>
                  <a:cubicBezTo>
                    <a:pt x="99475" y="1093378"/>
                    <a:pt x="477888" y="771659"/>
                    <a:pt x="931442" y="771659"/>
                  </a:cubicBezTo>
                  <a:cubicBezTo>
                    <a:pt x="1028632" y="771659"/>
                    <a:pt x="1122372" y="786432"/>
                    <a:pt x="1210539" y="813855"/>
                  </a:cubicBezTo>
                  <a:lnTo>
                    <a:pt x="1210565" y="813864"/>
                  </a:lnTo>
                  <a:lnTo>
                    <a:pt x="1576005" y="813864"/>
                  </a:lnTo>
                  <a:lnTo>
                    <a:pt x="3067145" y="813864"/>
                  </a:lnTo>
                  <a:lnTo>
                    <a:pt x="3605646" y="813864"/>
                  </a:lnTo>
                  <a:lnTo>
                    <a:pt x="4012577" y="406933"/>
                  </a:lnTo>
                  <a:lnTo>
                    <a:pt x="3605646" y="1"/>
                  </a:lnTo>
                  <a:lnTo>
                    <a:pt x="1646838" y="1"/>
                  </a:lnTo>
                  <a:lnTo>
                    <a:pt x="1646822" y="0"/>
                  </a:lnTo>
                  <a:lnTo>
                    <a:pt x="1646801" y="1"/>
                  </a:lnTo>
                  <a:lnTo>
                    <a:pt x="1576005" y="1"/>
                  </a:lnTo>
                  <a:lnTo>
                    <a:pt x="1576005" y="3353"/>
                  </a:lnTo>
                  <a:lnTo>
                    <a:pt x="1488592" y="7492"/>
                  </a:lnTo>
                  <a:cubicBezTo>
                    <a:pt x="707462" y="81841"/>
                    <a:pt x="85178" y="700997"/>
                    <a:pt x="5994" y="1480707"/>
                  </a:cubicBezTo>
                  <a:close/>
                </a:path>
              </a:pathLst>
            </a:custGeom>
            <a:blipFill>
              <a:blip r:embed="rId6"/>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TextBox 20"/>
            <p:cNvSpPr txBox="1"/>
            <p:nvPr/>
          </p:nvSpPr>
          <p:spPr>
            <a:xfrm>
              <a:off x="2773335" y="5461589"/>
              <a:ext cx="1826141" cy="584775"/>
            </a:xfrm>
            <a:prstGeom prst="rect">
              <a:avLst/>
            </a:prstGeom>
            <a:noFill/>
          </p:spPr>
          <p:txBody>
            <a:bodyPr wrap="none" rtlCol="0">
              <a:spAutoFit/>
            </a:bodyPr>
            <a:lstStyle/>
            <a:p>
              <a:r>
                <a:rPr lang="zh-CN" altLang="en-US" sz="3200" dirty="0" smtClean="0">
                  <a:solidFill>
                    <a:srgbClr val="FDFDFD"/>
                  </a:solidFill>
                  <a:latin typeface="微软雅黑" panose="020B0503020204020204" pitchFamily="34" charset="-122"/>
                  <a:ea typeface="微软雅黑" panose="020B0503020204020204" pitchFamily="34" charset="-122"/>
                </a:rPr>
                <a:t>因材施教</a:t>
              </a:r>
              <a:endParaRPr lang="en-US" altLang="zh-CN" sz="3200" dirty="0">
                <a:solidFill>
                  <a:srgbClr val="FDFDFD"/>
                </a:solidFill>
                <a:latin typeface="微软雅黑" panose="020B0503020204020204" pitchFamily="34" charset="-122"/>
                <a:ea typeface="微软雅黑" panose="020B0503020204020204" pitchFamily="34" charset="-122"/>
              </a:endParaRPr>
            </a:p>
          </p:txBody>
        </p:sp>
      </p:grpSp>
      <p:grpSp>
        <p:nvGrpSpPr>
          <p:cNvPr id="39" name="组合 38"/>
          <p:cNvGrpSpPr/>
          <p:nvPr/>
        </p:nvGrpSpPr>
        <p:grpSpPr>
          <a:xfrm>
            <a:off x="342034" y="3025096"/>
            <a:ext cx="2276802" cy="2276802"/>
            <a:chOff x="342034" y="3025096"/>
            <a:chExt cx="2276802" cy="2276802"/>
          </a:xfrm>
        </p:grpSpPr>
        <p:sp>
          <p:nvSpPr>
            <p:cNvPr id="40" name="椭圆 39"/>
            <p:cNvSpPr>
              <a:spLocks noChangeAspect="1"/>
            </p:cNvSpPr>
            <p:nvPr/>
          </p:nvSpPr>
          <p:spPr>
            <a:xfrm>
              <a:off x="342034" y="3025096"/>
              <a:ext cx="2276802" cy="2276802"/>
            </a:xfrm>
            <a:prstGeom prst="ellipse">
              <a:avLst/>
            </a:prstGeom>
            <a:gradFill>
              <a:gsLst>
                <a:gs pos="0">
                  <a:srgbClr val="E2E2E2"/>
                </a:gs>
                <a:gs pos="100000">
                  <a:schemeClr val="bg1"/>
                </a:gs>
              </a:gsLst>
              <a:lin ang="3600000" scaled="0"/>
            </a:gra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文本框 40"/>
            <p:cNvSpPr txBox="1"/>
            <p:nvPr/>
          </p:nvSpPr>
          <p:spPr>
            <a:xfrm>
              <a:off x="656688" y="3777918"/>
              <a:ext cx="1646605" cy="769441"/>
            </a:xfrm>
            <a:prstGeom prst="rect">
              <a:avLst/>
            </a:prstGeom>
            <a:noFill/>
          </p:spPr>
          <p:txBody>
            <a:bodyPr wrap="none" rtlCol="0">
              <a:spAutoFit/>
            </a:bodyPr>
            <a:lstStyle/>
            <a:p>
              <a:r>
                <a:rPr lang="zh-CN" altLang="en-US" sz="4400" dirty="0" smtClean="0">
                  <a:solidFill>
                    <a:schemeClr val="tx1">
                      <a:lumMod val="85000"/>
                      <a:lumOff val="15000"/>
                    </a:schemeClr>
                  </a:solidFill>
                  <a:latin typeface="微软雅黑" panose="020B0503020204020204" pitchFamily="34" charset="-122"/>
                  <a:ea typeface="微软雅黑" panose="020B0503020204020204" pitchFamily="34" charset="-122"/>
                </a:rPr>
                <a:t>特  点</a:t>
              </a:r>
              <a:endParaRPr lang="en-US" altLang="zh-CN" sz="44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heel(1)">
                                      <p:cBhvr>
                                        <p:cTn id="7" dur="1250"/>
                                        <p:tgtEl>
                                          <p:spTgt spid="39"/>
                                        </p:tgtEl>
                                      </p:cBhvr>
                                    </p:animEffect>
                                  </p:childTnLst>
                                </p:cTn>
                              </p:par>
                            </p:childTnLst>
                          </p:cTn>
                        </p:par>
                        <p:par>
                          <p:cTn id="8" fill="hold">
                            <p:stCondLst>
                              <p:cond delay="1500"/>
                            </p:stCondLst>
                            <p:childTnLst>
                              <p:par>
                                <p:cTn id="9" presetID="22" presetClass="entr" presetSubtype="8"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wipe(left)">
                                      <p:cBhvr>
                                        <p:cTn id="11" dur="500"/>
                                        <p:tgtEl>
                                          <p:spTgt spid="27"/>
                                        </p:tgtEl>
                                      </p:cBhvr>
                                    </p:animEffect>
                                  </p:childTnLst>
                                </p:cTn>
                              </p:par>
                            </p:childTnLst>
                          </p:cTn>
                        </p:par>
                        <p:par>
                          <p:cTn id="12" fill="hold">
                            <p:stCondLst>
                              <p:cond delay="2000"/>
                            </p:stCondLst>
                            <p:childTnLst>
                              <p:par>
                                <p:cTn id="13" presetID="22" presetClass="entr" presetSubtype="8" fill="hold" nodeType="after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wipe(left)">
                                      <p:cBhvr>
                                        <p:cTn id="15" dur="500"/>
                                        <p:tgtEl>
                                          <p:spTgt spid="30"/>
                                        </p:tgtEl>
                                      </p:cBhvr>
                                    </p:animEffect>
                                  </p:childTnLst>
                                </p:cTn>
                              </p:par>
                            </p:childTnLst>
                          </p:cTn>
                        </p:par>
                        <p:par>
                          <p:cTn id="16" fill="hold">
                            <p:stCondLst>
                              <p:cond delay="2500"/>
                            </p:stCondLst>
                            <p:childTnLst>
                              <p:par>
                                <p:cTn id="17" presetID="22" presetClass="entr" presetSubtype="8" fill="hold" nodeType="after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wipe(left)">
                                      <p:cBhvr>
                                        <p:cTn id="19" dur="500"/>
                                        <p:tgtEl>
                                          <p:spTgt spid="33"/>
                                        </p:tgtEl>
                                      </p:cBhvr>
                                    </p:animEffect>
                                  </p:childTnLst>
                                </p:cTn>
                              </p:par>
                            </p:childTnLst>
                          </p:cTn>
                        </p:par>
                        <p:par>
                          <p:cTn id="20" fill="hold">
                            <p:stCondLst>
                              <p:cond delay="3000"/>
                            </p:stCondLst>
                            <p:childTnLst>
                              <p:par>
                                <p:cTn id="21" presetID="22" presetClass="entr" presetSubtype="8" fill="hold" nodeType="after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wipe(left)">
                                      <p:cBhvr>
                                        <p:cTn id="23" dur="500"/>
                                        <p:tgtEl>
                                          <p:spTgt spid="36"/>
                                        </p:tgtEl>
                                      </p:cBhvr>
                                    </p:animEffect>
                                  </p:childTnLst>
                                </p:cTn>
                              </p:par>
                            </p:childTnLst>
                          </p:cTn>
                        </p:par>
                        <p:par>
                          <p:cTn id="24" fill="hold">
                            <p:stCondLst>
                              <p:cond delay="3500"/>
                            </p:stCondLst>
                            <p:childTnLst>
                              <p:par>
                                <p:cTn id="25" presetID="10" presetClass="entr" presetSubtype="0" fill="hold" nodeType="after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par>
                                <p:cTn id="28" presetID="10" presetClass="entr" presetSubtype="0" fill="hold" nodeType="withEffect">
                                  <p:stCondLst>
                                    <p:cond delay="25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500"/>
                                        <p:tgtEl>
                                          <p:spTgt spid="20"/>
                                        </p:tgtEl>
                                      </p:cBhvr>
                                    </p:animEffect>
                                  </p:childTnLst>
                                </p:cTn>
                              </p:par>
                              <p:par>
                                <p:cTn id="31" presetID="10" presetClass="entr" presetSubtype="0" fill="hold" nodeType="withEffect">
                                  <p:stCondLst>
                                    <p:cond delay="50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childTnLst>
                                </p:cTn>
                              </p:par>
                              <p:par>
                                <p:cTn id="34" presetID="10" presetClass="entr" presetSubtype="0" fill="hold" nodeType="withEffect">
                                  <p:stCondLst>
                                    <p:cond delay="75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500"/>
                                        <p:tgtEl>
                                          <p:spTgt spid="13"/>
                                        </p:tgtEl>
                                      </p:cBhvr>
                                    </p:animEffect>
                                  </p:childTnLst>
                                </p:cTn>
                              </p:par>
                            </p:childTnLst>
                          </p:cTn>
                        </p:par>
                        <p:par>
                          <p:cTn id="37" fill="hold">
                            <p:stCondLst>
                              <p:cond delay="4000"/>
                            </p:stCondLst>
                            <p:childTnLst>
                              <p:par>
                                <p:cTn id="38" presetID="22" presetClass="entr" presetSubtype="8" fill="hold" grpId="0" nodeType="after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wipe(left)">
                                      <p:cBhvr>
                                        <p:cTn id="40" dur="500"/>
                                        <p:tgtEl>
                                          <p:spTgt spid="7"/>
                                        </p:tgtEl>
                                      </p:cBhvr>
                                    </p:animEffect>
                                  </p:childTnLst>
                                </p:cTn>
                              </p:par>
                            </p:childTnLst>
                          </p:cTn>
                        </p:par>
                        <p:par>
                          <p:cTn id="41" fill="hold">
                            <p:stCondLst>
                              <p:cond delay="4500"/>
                            </p:stCondLst>
                            <p:childTnLst>
                              <p:par>
                                <p:cTn id="42" presetID="22" presetClass="entr" presetSubtype="8" fill="hold" grpId="0" nodeType="after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wipe(left)">
                                      <p:cBhvr>
                                        <p:cTn id="44" dur="500"/>
                                        <p:tgtEl>
                                          <p:spTgt spid="8"/>
                                        </p:tgtEl>
                                      </p:cBhvr>
                                    </p:animEffect>
                                  </p:childTnLst>
                                </p:cTn>
                              </p:par>
                            </p:childTnLst>
                          </p:cTn>
                        </p:par>
                        <p:par>
                          <p:cTn id="45" fill="hold">
                            <p:stCondLst>
                              <p:cond delay="5000"/>
                            </p:stCondLst>
                            <p:childTnLst>
                              <p:par>
                                <p:cTn id="46" presetID="22" presetClass="entr" presetSubtype="8" fill="hold" grpId="0" nodeType="after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wipe(left)">
                                      <p:cBhvr>
                                        <p:cTn id="48" dur="500"/>
                                        <p:tgtEl>
                                          <p:spTgt spid="9"/>
                                        </p:tgtEl>
                                      </p:cBhvr>
                                    </p:animEffect>
                                  </p:childTnLst>
                                </p:cTn>
                              </p:par>
                            </p:childTnLst>
                          </p:cTn>
                        </p:par>
                        <p:par>
                          <p:cTn id="49" fill="hold">
                            <p:stCondLst>
                              <p:cond delay="5500"/>
                            </p:stCondLst>
                            <p:childTnLst>
                              <p:par>
                                <p:cTn id="50" presetID="22" presetClass="entr" presetSubtype="8" fill="hold" grpId="0" nodeType="after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wipe(left)">
                                      <p:cBhvr>
                                        <p:cTn id="5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a:extLst>
              <a:ext uri="{28A0092B-C50C-407E-A947-70E740481C1C}">
                <a14:useLocalDpi xmlns:a14="http://schemas.microsoft.com/office/drawing/2010/main" val="0"/>
              </a:ext>
            </a:extLst>
          </a:blip>
          <a:srcRect b="79586"/>
          <a:stretch>
            <a:fillRect/>
          </a:stretch>
        </p:blipFill>
        <p:spPr>
          <a:xfrm flipV="1">
            <a:off x="0" y="0"/>
            <a:ext cx="12234118" cy="1369302"/>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6897" y="0"/>
            <a:ext cx="1715115" cy="987906"/>
          </a:xfrm>
          <a:prstGeom prst="rect">
            <a:avLst/>
          </a:prstGeom>
        </p:spPr>
      </p:pic>
      <p:pic>
        <p:nvPicPr>
          <p:cNvPr id="11" name="图片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85233" y="-26350"/>
            <a:ext cx="2672936" cy="711001"/>
          </a:xfrm>
          <a:prstGeom prst="rect">
            <a:avLst/>
          </a:prstGeom>
        </p:spPr>
      </p:pic>
      <p:sp>
        <p:nvSpPr>
          <p:cNvPr id="19" name="文本框 18"/>
          <p:cNvSpPr txBox="1"/>
          <p:nvPr/>
        </p:nvSpPr>
        <p:spPr>
          <a:xfrm>
            <a:off x="2553916" y="78454"/>
            <a:ext cx="2659702" cy="830997"/>
          </a:xfrm>
          <a:prstGeom prst="rect">
            <a:avLst/>
          </a:prstGeom>
          <a:noFill/>
        </p:spPr>
        <p:txBody>
          <a:bodyPr wrap="none" rtlCol="0">
            <a:spAutoFit/>
          </a:bodyPr>
          <a:lstStyle/>
          <a:p>
            <a:r>
              <a:rPr lang="zh-CN" altLang="en-US" sz="4800" b="1" dirty="0" smtClean="0">
                <a:solidFill>
                  <a:srgbClr val="FDFDFD"/>
                </a:solidFill>
                <a:latin typeface="幼圆" panose="02010509060101010101" pitchFamily="49" charset="-122"/>
                <a:ea typeface="幼圆" panose="02010509060101010101" pitchFamily="49" charset="-122"/>
              </a:rPr>
              <a:t>学情分析</a:t>
            </a:r>
            <a:endParaRPr lang="zh-CN" altLang="en-US" sz="4800" b="1" dirty="0">
              <a:solidFill>
                <a:srgbClr val="FDFDFD"/>
              </a:solidFill>
              <a:latin typeface="幼圆" panose="02010509060101010101" pitchFamily="49" charset="-122"/>
              <a:ea typeface="幼圆" panose="02010509060101010101" pitchFamily="49" charset="-122"/>
            </a:endParaRPr>
          </a:p>
        </p:txBody>
      </p:sp>
      <p:pic>
        <p:nvPicPr>
          <p:cNvPr id="21" name="图片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55554" y="256275"/>
            <a:ext cx="4178564" cy="909452"/>
          </a:xfrm>
          <a:prstGeom prst="rect">
            <a:avLst/>
          </a:prstGeom>
        </p:spPr>
      </p:pic>
      <p:grpSp>
        <p:nvGrpSpPr>
          <p:cNvPr id="7" name="组合 6"/>
          <p:cNvGrpSpPr/>
          <p:nvPr/>
        </p:nvGrpSpPr>
        <p:grpSpPr>
          <a:xfrm>
            <a:off x="124694" y="2347215"/>
            <a:ext cx="1107996" cy="2119865"/>
            <a:chOff x="124694" y="2347215"/>
            <a:chExt cx="1107996" cy="2119865"/>
          </a:xfrm>
        </p:grpSpPr>
        <p:grpSp>
          <p:nvGrpSpPr>
            <p:cNvPr id="8" name="组合 7"/>
            <p:cNvGrpSpPr/>
            <p:nvPr/>
          </p:nvGrpSpPr>
          <p:grpSpPr>
            <a:xfrm>
              <a:off x="770183" y="2347215"/>
              <a:ext cx="179916" cy="1100108"/>
              <a:chOff x="4524245" y="3111810"/>
              <a:chExt cx="134937" cy="825081"/>
            </a:xfrm>
          </p:grpSpPr>
          <p:cxnSp>
            <p:nvCxnSpPr>
              <p:cNvPr id="12" name="直接连接符 11"/>
              <p:cNvCxnSpPr/>
              <p:nvPr/>
            </p:nvCxnSpPr>
            <p:spPr>
              <a:xfrm>
                <a:off x="4524246" y="3111810"/>
                <a:ext cx="134936"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4524246" y="3111810"/>
                <a:ext cx="0" cy="746771"/>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4524245" y="3852541"/>
                <a:ext cx="127498" cy="8435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9" name="矩形 8"/>
            <p:cNvSpPr/>
            <p:nvPr/>
          </p:nvSpPr>
          <p:spPr>
            <a:xfrm>
              <a:off x="124694" y="3266751"/>
              <a:ext cx="1107996" cy="1200329"/>
            </a:xfrm>
            <a:prstGeom prst="rect">
              <a:avLst/>
            </a:prstGeom>
          </p:spPr>
          <p:txBody>
            <a:bodyPr wrap="none">
              <a:spAutoFit/>
            </a:bodyPr>
            <a:lstStyle/>
            <a:p>
              <a:r>
                <a:rPr lang="zh-CN" altLang="en-US" sz="7200" dirty="0">
                  <a:solidFill>
                    <a:srgbClr val="55BE23"/>
                  </a:solidFill>
                  <a:latin typeface="Calibri" panose="020F0502020204030204" pitchFamily="34" charset="0"/>
                  <a:ea typeface="微软雅黑" panose="020B0503020204020204" pitchFamily="34" charset="-122"/>
                  <a:cs typeface="Arial" panose="020B0604020202020204" pitchFamily="34" charset="0"/>
                </a:rPr>
                <a:t>“</a:t>
              </a:r>
              <a:endParaRPr lang="en-US" altLang="zh-CN" sz="7200" dirty="0">
                <a:solidFill>
                  <a:srgbClr val="55BE23"/>
                </a:solidFill>
                <a:latin typeface="Calibri" panose="020F0502020204030204" pitchFamily="34" charset="0"/>
                <a:ea typeface="微软雅黑" panose="020B0503020204020204" pitchFamily="34" charset="-122"/>
                <a:cs typeface="Arial" panose="020B0604020202020204" pitchFamily="34" charset="0"/>
              </a:endParaRPr>
            </a:p>
          </p:txBody>
        </p:sp>
      </p:grpSp>
      <p:grpSp>
        <p:nvGrpSpPr>
          <p:cNvPr id="15" name="组合 14"/>
          <p:cNvGrpSpPr/>
          <p:nvPr/>
        </p:nvGrpSpPr>
        <p:grpSpPr>
          <a:xfrm>
            <a:off x="3869778" y="2347215"/>
            <a:ext cx="1107996" cy="2119865"/>
            <a:chOff x="3869778" y="2347215"/>
            <a:chExt cx="1107996" cy="2119865"/>
          </a:xfrm>
        </p:grpSpPr>
        <p:grpSp>
          <p:nvGrpSpPr>
            <p:cNvPr id="16" name="组合 15"/>
            <p:cNvGrpSpPr/>
            <p:nvPr/>
          </p:nvGrpSpPr>
          <p:grpSpPr>
            <a:xfrm>
              <a:off x="4515267" y="2347215"/>
              <a:ext cx="179916" cy="1100108"/>
              <a:chOff x="4524245" y="3111810"/>
              <a:chExt cx="134937" cy="825081"/>
            </a:xfrm>
          </p:grpSpPr>
          <p:cxnSp>
            <p:nvCxnSpPr>
              <p:cNvPr id="18" name="直接连接符 17"/>
              <p:cNvCxnSpPr/>
              <p:nvPr/>
            </p:nvCxnSpPr>
            <p:spPr>
              <a:xfrm>
                <a:off x="4524246" y="3111810"/>
                <a:ext cx="134936"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4524246" y="3111810"/>
                <a:ext cx="0" cy="746771"/>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a:off x="4524245" y="3852541"/>
                <a:ext cx="127498" cy="8435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7" name="矩形 16"/>
            <p:cNvSpPr/>
            <p:nvPr/>
          </p:nvSpPr>
          <p:spPr>
            <a:xfrm>
              <a:off x="3869778" y="3266751"/>
              <a:ext cx="1107996" cy="1200329"/>
            </a:xfrm>
            <a:prstGeom prst="rect">
              <a:avLst/>
            </a:prstGeom>
          </p:spPr>
          <p:txBody>
            <a:bodyPr wrap="none">
              <a:spAutoFit/>
            </a:bodyPr>
            <a:lstStyle/>
            <a:p>
              <a:r>
                <a:rPr lang="zh-CN" altLang="en-US" sz="7200" dirty="0">
                  <a:solidFill>
                    <a:srgbClr val="3E8AD5"/>
                  </a:solidFill>
                  <a:latin typeface="Calibri" panose="020F0502020204030204" pitchFamily="34" charset="0"/>
                  <a:ea typeface="微软雅黑" panose="020B0503020204020204" pitchFamily="34" charset="-122"/>
                  <a:cs typeface="Arial" panose="020B0604020202020204" pitchFamily="34" charset="0"/>
                </a:rPr>
                <a:t>“</a:t>
              </a:r>
              <a:endParaRPr lang="en-US" altLang="zh-CN" sz="7200" dirty="0">
                <a:solidFill>
                  <a:srgbClr val="3E8AD5"/>
                </a:solidFill>
                <a:latin typeface="Calibri" panose="020F0502020204030204" pitchFamily="34" charset="0"/>
                <a:ea typeface="微软雅黑" panose="020B0503020204020204" pitchFamily="34" charset="-122"/>
                <a:cs typeface="Arial" panose="020B0604020202020204" pitchFamily="34" charset="0"/>
              </a:endParaRPr>
            </a:p>
          </p:txBody>
        </p:sp>
      </p:grpSp>
      <p:grpSp>
        <p:nvGrpSpPr>
          <p:cNvPr id="23" name="组合 22"/>
          <p:cNvGrpSpPr/>
          <p:nvPr/>
        </p:nvGrpSpPr>
        <p:grpSpPr>
          <a:xfrm>
            <a:off x="7614862" y="2347215"/>
            <a:ext cx="1107996" cy="2119865"/>
            <a:chOff x="7614862" y="2347215"/>
            <a:chExt cx="1107996" cy="2119865"/>
          </a:xfrm>
        </p:grpSpPr>
        <p:grpSp>
          <p:nvGrpSpPr>
            <p:cNvPr id="24" name="组合 23"/>
            <p:cNvGrpSpPr/>
            <p:nvPr/>
          </p:nvGrpSpPr>
          <p:grpSpPr>
            <a:xfrm>
              <a:off x="8260351" y="2347215"/>
              <a:ext cx="179916" cy="1100108"/>
              <a:chOff x="4524245" y="3111810"/>
              <a:chExt cx="134937" cy="825081"/>
            </a:xfrm>
          </p:grpSpPr>
          <p:cxnSp>
            <p:nvCxnSpPr>
              <p:cNvPr id="26" name="直接连接符 25"/>
              <p:cNvCxnSpPr/>
              <p:nvPr/>
            </p:nvCxnSpPr>
            <p:spPr>
              <a:xfrm>
                <a:off x="4524246" y="3111810"/>
                <a:ext cx="134936"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4524246" y="3111810"/>
                <a:ext cx="0" cy="746771"/>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4524245" y="3852541"/>
                <a:ext cx="127498" cy="8435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25" name="矩形 24"/>
            <p:cNvSpPr/>
            <p:nvPr/>
          </p:nvSpPr>
          <p:spPr>
            <a:xfrm>
              <a:off x="7614862" y="3266751"/>
              <a:ext cx="1107996" cy="1200329"/>
            </a:xfrm>
            <a:prstGeom prst="rect">
              <a:avLst/>
            </a:prstGeom>
          </p:spPr>
          <p:txBody>
            <a:bodyPr wrap="none">
              <a:spAutoFit/>
            </a:bodyPr>
            <a:lstStyle/>
            <a:p>
              <a:r>
                <a:rPr lang="zh-CN" altLang="en-US" sz="7200" dirty="0">
                  <a:solidFill>
                    <a:srgbClr val="55BE23"/>
                  </a:solidFill>
                  <a:latin typeface="Calibri" panose="020F0502020204030204" pitchFamily="34" charset="0"/>
                  <a:ea typeface="微软雅黑" panose="020B0503020204020204" pitchFamily="34" charset="-122"/>
                  <a:cs typeface="Arial" panose="020B0604020202020204" pitchFamily="34" charset="0"/>
                </a:rPr>
                <a:t>“</a:t>
              </a:r>
              <a:endParaRPr lang="en-US" altLang="zh-CN" sz="7200" dirty="0">
                <a:solidFill>
                  <a:srgbClr val="55BE23"/>
                </a:solidFill>
                <a:latin typeface="Calibri" panose="020F0502020204030204" pitchFamily="34" charset="0"/>
                <a:ea typeface="微软雅黑" panose="020B0503020204020204" pitchFamily="34" charset="-122"/>
                <a:cs typeface="Arial" panose="020B0604020202020204" pitchFamily="34" charset="0"/>
              </a:endParaRPr>
            </a:p>
          </p:txBody>
        </p:sp>
      </p:grpSp>
      <p:grpSp>
        <p:nvGrpSpPr>
          <p:cNvPr id="29" name="组合 28"/>
          <p:cNvGrpSpPr/>
          <p:nvPr/>
        </p:nvGrpSpPr>
        <p:grpSpPr>
          <a:xfrm>
            <a:off x="1113255" y="3451514"/>
            <a:ext cx="1006013" cy="1025234"/>
            <a:chOff x="1113255" y="3451514"/>
            <a:chExt cx="1006013" cy="1025234"/>
          </a:xfrm>
        </p:grpSpPr>
        <p:sp>
          <p:nvSpPr>
            <p:cNvPr id="30" name="Freeform 5"/>
            <p:cNvSpPr>
              <a:spLocks noEditPoints="1"/>
            </p:cNvSpPr>
            <p:nvPr/>
          </p:nvSpPr>
          <p:spPr bwMode="auto">
            <a:xfrm>
              <a:off x="1113255" y="3451514"/>
              <a:ext cx="1006013" cy="1025234"/>
            </a:xfrm>
            <a:custGeom>
              <a:avLst/>
              <a:gdLst>
                <a:gd name="T0" fmla="*/ 468 w 936"/>
                <a:gd name="T1" fmla="*/ 0 h 936"/>
                <a:gd name="T2" fmla="*/ 936 w 936"/>
                <a:gd name="T3" fmla="*/ 468 h 936"/>
                <a:gd name="T4" fmla="*/ 468 w 936"/>
                <a:gd name="T5" fmla="*/ 936 h 936"/>
                <a:gd name="T6" fmla="*/ 0 w 936"/>
                <a:gd name="T7" fmla="*/ 468 h 936"/>
                <a:gd name="T8" fmla="*/ 468 w 936"/>
                <a:gd name="T9" fmla="*/ 0 h 936"/>
                <a:gd name="T10" fmla="*/ 468 w 936"/>
                <a:gd name="T11" fmla="*/ 39 h 936"/>
                <a:gd name="T12" fmla="*/ 896 w 936"/>
                <a:gd name="T13" fmla="*/ 468 h 936"/>
                <a:gd name="T14" fmla="*/ 468 w 936"/>
                <a:gd name="T15" fmla="*/ 896 h 936"/>
                <a:gd name="T16" fmla="*/ 39 w 936"/>
                <a:gd name="T17" fmla="*/ 468 h 936"/>
                <a:gd name="T18" fmla="*/ 468 w 936"/>
                <a:gd name="T19" fmla="*/ 39 h 936"/>
                <a:gd name="T20" fmla="*/ 468 w 936"/>
                <a:gd name="T21" fmla="*/ 79 h 936"/>
                <a:gd name="T22" fmla="*/ 857 w 936"/>
                <a:gd name="T23" fmla="*/ 468 h 936"/>
                <a:gd name="T24" fmla="*/ 468 w 936"/>
                <a:gd name="T25" fmla="*/ 857 h 936"/>
                <a:gd name="T26" fmla="*/ 79 w 936"/>
                <a:gd name="T27" fmla="*/ 468 h 936"/>
                <a:gd name="T28" fmla="*/ 468 w 936"/>
                <a:gd name="T29" fmla="*/ 79 h 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36" h="936">
                  <a:moveTo>
                    <a:pt x="468" y="0"/>
                  </a:moveTo>
                  <a:cubicBezTo>
                    <a:pt x="726" y="0"/>
                    <a:pt x="936" y="209"/>
                    <a:pt x="936" y="468"/>
                  </a:cubicBezTo>
                  <a:cubicBezTo>
                    <a:pt x="936" y="726"/>
                    <a:pt x="726" y="936"/>
                    <a:pt x="468" y="936"/>
                  </a:cubicBezTo>
                  <a:cubicBezTo>
                    <a:pt x="209" y="936"/>
                    <a:pt x="0" y="726"/>
                    <a:pt x="0" y="468"/>
                  </a:cubicBezTo>
                  <a:cubicBezTo>
                    <a:pt x="0" y="209"/>
                    <a:pt x="209" y="0"/>
                    <a:pt x="468" y="0"/>
                  </a:cubicBezTo>
                  <a:close/>
                  <a:moveTo>
                    <a:pt x="468" y="39"/>
                  </a:moveTo>
                  <a:cubicBezTo>
                    <a:pt x="704" y="39"/>
                    <a:pt x="896" y="231"/>
                    <a:pt x="896" y="468"/>
                  </a:cubicBezTo>
                  <a:cubicBezTo>
                    <a:pt x="896" y="704"/>
                    <a:pt x="704" y="896"/>
                    <a:pt x="468" y="896"/>
                  </a:cubicBezTo>
                  <a:cubicBezTo>
                    <a:pt x="231" y="896"/>
                    <a:pt x="39" y="704"/>
                    <a:pt x="39" y="468"/>
                  </a:cubicBezTo>
                  <a:cubicBezTo>
                    <a:pt x="39" y="231"/>
                    <a:pt x="231" y="39"/>
                    <a:pt x="468" y="39"/>
                  </a:cubicBezTo>
                  <a:close/>
                  <a:moveTo>
                    <a:pt x="468" y="79"/>
                  </a:moveTo>
                  <a:cubicBezTo>
                    <a:pt x="683" y="79"/>
                    <a:pt x="857" y="253"/>
                    <a:pt x="857" y="468"/>
                  </a:cubicBezTo>
                  <a:cubicBezTo>
                    <a:pt x="857" y="683"/>
                    <a:pt x="683" y="857"/>
                    <a:pt x="468" y="857"/>
                  </a:cubicBezTo>
                  <a:cubicBezTo>
                    <a:pt x="253" y="857"/>
                    <a:pt x="79" y="683"/>
                    <a:pt x="79" y="468"/>
                  </a:cubicBezTo>
                  <a:cubicBezTo>
                    <a:pt x="79" y="253"/>
                    <a:pt x="253" y="79"/>
                    <a:pt x="468" y="79"/>
                  </a:cubicBezTo>
                  <a:close/>
                </a:path>
              </a:pathLst>
            </a:custGeom>
            <a:blipFill>
              <a:blip r:embed="rId6"/>
              <a:stretch>
                <a:fillRect/>
              </a:stretch>
            </a:blipFill>
            <a:ln>
              <a:noFill/>
            </a:ln>
          </p:spPr>
          <p:txBody>
            <a:bodyPr/>
            <a:lstStyle/>
            <a:p>
              <a:endParaRPr lang="zh-CN" altLang="en-US" sz="1800"/>
            </a:p>
          </p:txBody>
        </p:sp>
        <p:sp>
          <p:nvSpPr>
            <p:cNvPr id="31" name="文本框 30"/>
            <p:cNvSpPr txBox="1"/>
            <p:nvPr/>
          </p:nvSpPr>
          <p:spPr>
            <a:xfrm>
              <a:off x="1291492" y="3617442"/>
              <a:ext cx="649537" cy="646331"/>
            </a:xfrm>
            <a:prstGeom prst="rect">
              <a:avLst/>
            </a:prstGeom>
            <a:noFill/>
            <a:effectLst/>
          </p:spPr>
          <p:txBody>
            <a:bodyPr wrap="none" rtlCol="0">
              <a:spAutoFit/>
            </a:bodyPr>
            <a:lstStyle/>
            <a:p>
              <a:r>
                <a:rPr lang="en-US" altLang="zh-CN" sz="3600" b="1" dirty="0" smtClean="0">
                  <a:solidFill>
                    <a:schemeClr val="bg1"/>
                  </a:solidFill>
                  <a:latin typeface="方正姚体" panose="02010601030101010101" pitchFamily="2" charset="-122"/>
                  <a:ea typeface="方正姚体" panose="02010601030101010101" pitchFamily="2" charset="-122"/>
                </a:rPr>
                <a:t>01</a:t>
              </a:r>
              <a:endParaRPr lang="en-US" altLang="zh-CN" sz="2800" b="1" dirty="0" smtClean="0">
                <a:solidFill>
                  <a:schemeClr val="bg1"/>
                </a:solidFill>
                <a:latin typeface="方正姚体" panose="02010601030101010101" pitchFamily="2" charset="-122"/>
                <a:ea typeface="方正姚体" panose="02010601030101010101" pitchFamily="2" charset="-122"/>
              </a:endParaRPr>
            </a:p>
          </p:txBody>
        </p:sp>
      </p:grpSp>
      <p:grpSp>
        <p:nvGrpSpPr>
          <p:cNvPr id="32" name="组合 31"/>
          <p:cNvGrpSpPr/>
          <p:nvPr/>
        </p:nvGrpSpPr>
        <p:grpSpPr>
          <a:xfrm>
            <a:off x="4858339" y="3441846"/>
            <a:ext cx="1006013" cy="1025234"/>
            <a:chOff x="4858339" y="3441846"/>
            <a:chExt cx="1006013" cy="1025234"/>
          </a:xfrm>
        </p:grpSpPr>
        <p:sp>
          <p:nvSpPr>
            <p:cNvPr id="33" name="Freeform 5"/>
            <p:cNvSpPr>
              <a:spLocks noEditPoints="1"/>
            </p:cNvSpPr>
            <p:nvPr/>
          </p:nvSpPr>
          <p:spPr bwMode="auto">
            <a:xfrm>
              <a:off x="4858339" y="3441846"/>
              <a:ext cx="1006013" cy="1025234"/>
            </a:xfrm>
            <a:custGeom>
              <a:avLst/>
              <a:gdLst>
                <a:gd name="T0" fmla="*/ 468 w 936"/>
                <a:gd name="T1" fmla="*/ 0 h 936"/>
                <a:gd name="T2" fmla="*/ 936 w 936"/>
                <a:gd name="T3" fmla="*/ 468 h 936"/>
                <a:gd name="T4" fmla="*/ 468 w 936"/>
                <a:gd name="T5" fmla="*/ 936 h 936"/>
                <a:gd name="T6" fmla="*/ 0 w 936"/>
                <a:gd name="T7" fmla="*/ 468 h 936"/>
                <a:gd name="T8" fmla="*/ 468 w 936"/>
                <a:gd name="T9" fmla="*/ 0 h 936"/>
                <a:gd name="T10" fmla="*/ 468 w 936"/>
                <a:gd name="T11" fmla="*/ 39 h 936"/>
                <a:gd name="T12" fmla="*/ 896 w 936"/>
                <a:gd name="T13" fmla="*/ 468 h 936"/>
                <a:gd name="T14" fmla="*/ 468 w 936"/>
                <a:gd name="T15" fmla="*/ 896 h 936"/>
                <a:gd name="T16" fmla="*/ 39 w 936"/>
                <a:gd name="T17" fmla="*/ 468 h 936"/>
                <a:gd name="T18" fmla="*/ 468 w 936"/>
                <a:gd name="T19" fmla="*/ 39 h 936"/>
                <a:gd name="T20" fmla="*/ 468 w 936"/>
                <a:gd name="T21" fmla="*/ 79 h 936"/>
                <a:gd name="T22" fmla="*/ 857 w 936"/>
                <a:gd name="T23" fmla="*/ 468 h 936"/>
                <a:gd name="T24" fmla="*/ 468 w 936"/>
                <a:gd name="T25" fmla="*/ 857 h 936"/>
                <a:gd name="T26" fmla="*/ 79 w 936"/>
                <a:gd name="T27" fmla="*/ 468 h 936"/>
                <a:gd name="T28" fmla="*/ 468 w 936"/>
                <a:gd name="T29" fmla="*/ 79 h 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36" h="936">
                  <a:moveTo>
                    <a:pt x="468" y="0"/>
                  </a:moveTo>
                  <a:cubicBezTo>
                    <a:pt x="726" y="0"/>
                    <a:pt x="936" y="209"/>
                    <a:pt x="936" y="468"/>
                  </a:cubicBezTo>
                  <a:cubicBezTo>
                    <a:pt x="936" y="726"/>
                    <a:pt x="726" y="936"/>
                    <a:pt x="468" y="936"/>
                  </a:cubicBezTo>
                  <a:cubicBezTo>
                    <a:pt x="209" y="936"/>
                    <a:pt x="0" y="726"/>
                    <a:pt x="0" y="468"/>
                  </a:cubicBezTo>
                  <a:cubicBezTo>
                    <a:pt x="0" y="209"/>
                    <a:pt x="209" y="0"/>
                    <a:pt x="468" y="0"/>
                  </a:cubicBezTo>
                  <a:close/>
                  <a:moveTo>
                    <a:pt x="468" y="39"/>
                  </a:moveTo>
                  <a:cubicBezTo>
                    <a:pt x="704" y="39"/>
                    <a:pt x="896" y="231"/>
                    <a:pt x="896" y="468"/>
                  </a:cubicBezTo>
                  <a:cubicBezTo>
                    <a:pt x="896" y="704"/>
                    <a:pt x="704" y="896"/>
                    <a:pt x="468" y="896"/>
                  </a:cubicBezTo>
                  <a:cubicBezTo>
                    <a:pt x="231" y="896"/>
                    <a:pt x="39" y="704"/>
                    <a:pt x="39" y="468"/>
                  </a:cubicBezTo>
                  <a:cubicBezTo>
                    <a:pt x="39" y="231"/>
                    <a:pt x="231" y="39"/>
                    <a:pt x="468" y="39"/>
                  </a:cubicBezTo>
                  <a:close/>
                  <a:moveTo>
                    <a:pt x="468" y="79"/>
                  </a:moveTo>
                  <a:cubicBezTo>
                    <a:pt x="683" y="79"/>
                    <a:pt x="857" y="253"/>
                    <a:pt x="857" y="468"/>
                  </a:cubicBezTo>
                  <a:cubicBezTo>
                    <a:pt x="857" y="683"/>
                    <a:pt x="683" y="857"/>
                    <a:pt x="468" y="857"/>
                  </a:cubicBezTo>
                  <a:cubicBezTo>
                    <a:pt x="253" y="857"/>
                    <a:pt x="79" y="683"/>
                    <a:pt x="79" y="468"/>
                  </a:cubicBezTo>
                  <a:cubicBezTo>
                    <a:pt x="79" y="253"/>
                    <a:pt x="253" y="79"/>
                    <a:pt x="468" y="79"/>
                  </a:cubicBezTo>
                  <a:close/>
                </a:path>
              </a:pathLst>
            </a:custGeom>
            <a:blipFill>
              <a:blip r:embed="rId7"/>
              <a:stretch>
                <a:fillRect/>
              </a:stretch>
            </a:blipFill>
            <a:ln>
              <a:noFill/>
            </a:ln>
          </p:spPr>
          <p:txBody>
            <a:bodyPr/>
            <a:lstStyle/>
            <a:p>
              <a:endParaRPr lang="zh-CN" altLang="en-US" sz="1800"/>
            </a:p>
          </p:txBody>
        </p:sp>
        <p:sp>
          <p:nvSpPr>
            <p:cNvPr id="34" name="文本框 33"/>
            <p:cNvSpPr txBox="1"/>
            <p:nvPr/>
          </p:nvSpPr>
          <p:spPr>
            <a:xfrm>
              <a:off x="5036577" y="3617441"/>
              <a:ext cx="649537" cy="646331"/>
            </a:xfrm>
            <a:prstGeom prst="rect">
              <a:avLst/>
            </a:prstGeom>
            <a:noFill/>
            <a:effectLst/>
          </p:spPr>
          <p:txBody>
            <a:bodyPr wrap="none" rtlCol="0">
              <a:spAutoFit/>
            </a:bodyPr>
            <a:lstStyle/>
            <a:p>
              <a:r>
                <a:rPr lang="en-US" altLang="zh-CN" sz="3600" b="1" dirty="0" smtClean="0">
                  <a:solidFill>
                    <a:schemeClr val="bg1"/>
                  </a:solidFill>
                  <a:latin typeface="方正姚体" panose="02010601030101010101" pitchFamily="2" charset="-122"/>
                  <a:ea typeface="方正姚体" panose="02010601030101010101" pitchFamily="2" charset="-122"/>
                </a:rPr>
                <a:t>02</a:t>
              </a:r>
              <a:endParaRPr lang="en-US" altLang="zh-CN" sz="2800" b="1" dirty="0" smtClean="0">
                <a:solidFill>
                  <a:schemeClr val="bg1"/>
                </a:solidFill>
                <a:latin typeface="方正姚体" panose="02010601030101010101" pitchFamily="2" charset="-122"/>
                <a:ea typeface="方正姚体" panose="02010601030101010101" pitchFamily="2" charset="-122"/>
              </a:endParaRPr>
            </a:p>
          </p:txBody>
        </p:sp>
      </p:grpSp>
      <p:grpSp>
        <p:nvGrpSpPr>
          <p:cNvPr id="35" name="组合 34"/>
          <p:cNvGrpSpPr/>
          <p:nvPr/>
        </p:nvGrpSpPr>
        <p:grpSpPr>
          <a:xfrm>
            <a:off x="8603423" y="3441846"/>
            <a:ext cx="1006013" cy="1025234"/>
            <a:chOff x="8603423" y="3441846"/>
            <a:chExt cx="1006013" cy="1025234"/>
          </a:xfrm>
        </p:grpSpPr>
        <p:sp>
          <p:nvSpPr>
            <p:cNvPr id="36" name="Freeform 5"/>
            <p:cNvSpPr>
              <a:spLocks noEditPoints="1"/>
            </p:cNvSpPr>
            <p:nvPr/>
          </p:nvSpPr>
          <p:spPr bwMode="auto">
            <a:xfrm>
              <a:off x="8603423" y="3441846"/>
              <a:ext cx="1006013" cy="1025234"/>
            </a:xfrm>
            <a:custGeom>
              <a:avLst/>
              <a:gdLst>
                <a:gd name="T0" fmla="*/ 468 w 936"/>
                <a:gd name="T1" fmla="*/ 0 h 936"/>
                <a:gd name="T2" fmla="*/ 936 w 936"/>
                <a:gd name="T3" fmla="*/ 468 h 936"/>
                <a:gd name="T4" fmla="*/ 468 w 936"/>
                <a:gd name="T5" fmla="*/ 936 h 936"/>
                <a:gd name="T6" fmla="*/ 0 w 936"/>
                <a:gd name="T7" fmla="*/ 468 h 936"/>
                <a:gd name="T8" fmla="*/ 468 w 936"/>
                <a:gd name="T9" fmla="*/ 0 h 936"/>
                <a:gd name="T10" fmla="*/ 468 w 936"/>
                <a:gd name="T11" fmla="*/ 39 h 936"/>
                <a:gd name="T12" fmla="*/ 896 w 936"/>
                <a:gd name="T13" fmla="*/ 468 h 936"/>
                <a:gd name="T14" fmla="*/ 468 w 936"/>
                <a:gd name="T15" fmla="*/ 896 h 936"/>
                <a:gd name="T16" fmla="*/ 39 w 936"/>
                <a:gd name="T17" fmla="*/ 468 h 936"/>
                <a:gd name="T18" fmla="*/ 468 w 936"/>
                <a:gd name="T19" fmla="*/ 39 h 936"/>
                <a:gd name="T20" fmla="*/ 468 w 936"/>
                <a:gd name="T21" fmla="*/ 79 h 936"/>
                <a:gd name="T22" fmla="*/ 857 w 936"/>
                <a:gd name="T23" fmla="*/ 468 h 936"/>
                <a:gd name="T24" fmla="*/ 468 w 936"/>
                <a:gd name="T25" fmla="*/ 857 h 936"/>
                <a:gd name="T26" fmla="*/ 79 w 936"/>
                <a:gd name="T27" fmla="*/ 468 h 936"/>
                <a:gd name="T28" fmla="*/ 468 w 936"/>
                <a:gd name="T29" fmla="*/ 79 h 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36" h="936">
                  <a:moveTo>
                    <a:pt x="468" y="0"/>
                  </a:moveTo>
                  <a:cubicBezTo>
                    <a:pt x="726" y="0"/>
                    <a:pt x="936" y="209"/>
                    <a:pt x="936" y="468"/>
                  </a:cubicBezTo>
                  <a:cubicBezTo>
                    <a:pt x="936" y="726"/>
                    <a:pt x="726" y="936"/>
                    <a:pt x="468" y="936"/>
                  </a:cubicBezTo>
                  <a:cubicBezTo>
                    <a:pt x="209" y="936"/>
                    <a:pt x="0" y="726"/>
                    <a:pt x="0" y="468"/>
                  </a:cubicBezTo>
                  <a:cubicBezTo>
                    <a:pt x="0" y="209"/>
                    <a:pt x="209" y="0"/>
                    <a:pt x="468" y="0"/>
                  </a:cubicBezTo>
                  <a:close/>
                  <a:moveTo>
                    <a:pt x="468" y="39"/>
                  </a:moveTo>
                  <a:cubicBezTo>
                    <a:pt x="704" y="39"/>
                    <a:pt x="896" y="231"/>
                    <a:pt x="896" y="468"/>
                  </a:cubicBezTo>
                  <a:cubicBezTo>
                    <a:pt x="896" y="704"/>
                    <a:pt x="704" y="896"/>
                    <a:pt x="468" y="896"/>
                  </a:cubicBezTo>
                  <a:cubicBezTo>
                    <a:pt x="231" y="896"/>
                    <a:pt x="39" y="704"/>
                    <a:pt x="39" y="468"/>
                  </a:cubicBezTo>
                  <a:cubicBezTo>
                    <a:pt x="39" y="231"/>
                    <a:pt x="231" y="39"/>
                    <a:pt x="468" y="39"/>
                  </a:cubicBezTo>
                  <a:close/>
                  <a:moveTo>
                    <a:pt x="468" y="79"/>
                  </a:moveTo>
                  <a:cubicBezTo>
                    <a:pt x="683" y="79"/>
                    <a:pt x="857" y="253"/>
                    <a:pt x="857" y="468"/>
                  </a:cubicBezTo>
                  <a:cubicBezTo>
                    <a:pt x="857" y="683"/>
                    <a:pt x="683" y="857"/>
                    <a:pt x="468" y="857"/>
                  </a:cubicBezTo>
                  <a:cubicBezTo>
                    <a:pt x="253" y="857"/>
                    <a:pt x="79" y="683"/>
                    <a:pt x="79" y="468"/>
                  </a:cubicBezTo>
                  <a:cubicBezTo>
                    <a:pt x="79" y="253"/>
                    <a:pt x="253" y="79"/>
                    <a:pt x="468" y="79"/>
                  </a:cubicBezTo>
                  <a:close/>
                </a:path>
              </a:pathLst>
            </a:custGeom>
            <a:blipFill>
              <a:blip r:embed="rId6"/>
              <a:stretch>
                <a:fillRect/>
              </a:stretch>
            </a:blipFill>
            <a:ln>
              <a:noFill/>
            </a:ln>
          </p:spPr>
          <p:txBody>
            <a:bodyPr/>
            <a:lstStyle/>
            <a:p>
              <a:endParaRPr lang="zh-CN" altLang="en-US" sz="1800"/>
            </a:p>
          </p:txBody>
        </p:sp>
        <p:sp>
          <p:nvSpPr>
            <p:cNvPr id="37" name="文本框 36"/>
            <p:cNvSpPr txBox="1"/>
            <p:nvPr/>
          </p:nvSpPr>
          <p:spPr>
            <a:xfrm>
              <a:off x="8781660" y="3617440"/>
              <a:ext cx="649537" cy="646331"/>
            </a:xfrm>
            <a:prstGeom prst="rect">
              <a:avLst/>
            </a:prstGeom>
            <a:noFill/>
            <a:effectLst/>
          </p:spPr>
          <p:txBody>
            <a:bodyPr wrap="none" rtlCol="0">
              <a:spAutoFit/>
            </a:bodyPr>
            <a:lstStyle/>
            <a:p>
              <a:r>
                <a:rPr lang="en-US" altLang="zh-CN" sz="3600" b="1" dirty="0" smtClean="0">
                  <a:solidFill>
                    <a:schemeClr val="bg1"/>
                  </a:solidFill>
                  <a:latin typeface="方正姚体" panose="02010601030101010101" pitchFamily="2" charset="-122"/>
                  <a:ea typeface="方正姚体" panose="02010601030101010101" pitchFamily="2" charset="-122"/>
                </a:rPr>
                <a:t>03</a:t>
              </a:r>
              <a:endParaRPr lang="en-US" altLang="zh-CN" sz="2800" b="1" dirty="0" smtClean="0">
                <a:solidFill>
                  <a:schemeClr val="bg1"/>
                </a:solidFill>
                <a:latin typeface="方正姚体" panose="02010601030101010101" pitchFamily="2" charset="-122"/>
                <a:ea typeface="方正姚体" panose="02010601030101010101" pitchFamily="2" charset="-122"/>
              </a:endParaRPr>
            </a:p>
          </p:txBody>
        </p:sp>
      </p:grpSp>
      <p:grpSp>
        <p:nvGrpSpPr>
          <p:cNvPr id="38" name="组合 37"/>
          <p:cNvGrpSpPr/>
          <p:nvPr/>
        </p:nvGrpSpPr>
        <p:grpSpPr>
          <a:xfrm>
            <a:off x="1113255" y="2177622"/>
            <a:ext cx="2877378" cy="992045"/>
            <a:chOff x="1113255" y="2177622"/>
            <a:chExt cx="2877378" cy="992045"/>
          </a:xfrm>
        </p:grpSpPr>
        <p:sp>
          <p:nvSpPr>
            <p:cNvPr id="39" name="矩形 38"/>
            <p:cNvSpPr/>
            <p:nvPr/>
          </p:nvSpPr>
          <p:spPr>
            <a:xfrm>
              <a:off x="1113255" y="2177622"/>
              <a:ext cx="2877378" cy="992045"/>
            </a:xfrm>
            <a:prstGeom prst="rect">
              <a:avLst/>
            </a:prstGeom>
            <a:blipFill>
              <a:blip r:embed="rId6"/>
              <a:stretch>
                <a:fillRect/>
              </a:stretch>
            </a:blip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Calibri" panose="020F0502020204030204" pitchFamily="34" charset="0"/>
                <a:ea typeface="微软雅黑" panose="020B0503020204020204" pitchFamily="34" charset="-122"/>
              </a:endParaRPr>
            </a:p>
          </p:txBody>
        </p:sp>
        <p:sp>
          <p:nvSpPr>
            <p:cNvPr id="40" name="文本框 39"/>
            <p:cNvSpPr txBox="1"/>
            <p:nvPr/>
          </p:nvSpPr>
          <p:spPr>
            <a:xfrm>
              <a:off x="1516913" y="2306658"/>
              <a:ext cx="2037737" cy="646331"/>
            </a:xfrm>
            <a:prstGeom prst="rect">
              <a:avLst/>
            </a:prstGeom>
            <a:noFill/>
          </p:spPr>
          <p:txBody>
            <a:bodyPr wrap="none" rtlCol="0">
              <a:spAutoFit/>
            </a:bodyPr>
            <a:lstStyle/>
            <a:p>
              <a:r>
                <a:rPr lang="zh-CN" altLang="en-US" sz="3600" b="1" dirty="0" smtClean="0">
                  <a:solidFill>
                    <a:srgbClr val="FFFFFF"/>
                  </a:solidFill>
                  <a:latin typeface="幼圆" panose="02010509060101010101" pitchFamily="49" charset="-122"/>
                  <a:ea typeface="幼圆" panose="02010509060101010101" pitchFamily="49" charset="-122"/>
                </a:rPr>
                <a:t>学习基础</a:t>
              </a:r>
              <a:endParaRPr lang="zh-CN" altLang="en-US" sz="3600" b="1" dirty="0">
                <a:solidFill>
                  <a:srgbClr val="FFFFFF"/>
                </a:solidFill>
                <a:latin typeface="幼圆" panose="02010509060101010101" pitchFamily="49" charset="-122"/>
                <a:ea typeface="幼圆" panose="02010509060101010101" pitchFamily="49" charset="-122"/>
              </a:endParaRPr>
            </a:p>
          </p:txBody>
        </p:sp>
      </p:grpSp>
      <p:grpSp>
        <p:nvGrpSpPr>
          <p:cNvPr id="41" name="组合 40"/>
          <p:cNvGrpSpPr/>
          <p:nvPr/>
        </p:nvGrpSpPr>
        <p:grpSpPr>
          <a:xfrm>
            <a:off x="4858339" y="2177622"/>
            <a:ext cx="2877378" cy="992045"/>
            <a:chOff x="4858339" y="2177622"/>
            <a:chExt cx="2877378" cy="992045"/>
          </a:xfrm>
        </p:grpSpPr>
        <p:sp>
          <p:nvSpPr>
            <p:cNvPr id="42" name="矩形 41"/>
            <p:cNvSpPr/>
            <p:nvPr/>
          </p:nvSpPr>
          <p:spPr>
            <a:xfrm>
              <a:off x="4858339" y="2177622"/>
              <a:ext cx="2877378" cy="992045"/>
            </a:xfrm>
            <a:prstGeom prst="rect">
              <a:avLst/>
            </a:prstGeom>
            <a:blipFill>
              <a:blip r:embed="rId7"/>
              <a:stretch>
                <a:fillRect/>
              </a:stretch>
            </a:blip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Calibri" panose="020F0502020204030204" pitchFamily="34" charset="0"/>
                <a:ea typeface="微软雅黑" panose="020B0503020204020204" pitchFamily="34" charset="-122"/>
              </a:endParaRPr>
            </a:p>
          </p:txBody>
        </p:sp>
        <p:sp>
          <p:nvSpPr>
            <p:cNvPr id="43" name="文本框 42"/>
            <p:cNvSpPr txBox="1"/>
            <p:nvPr/>
          </p:nvSpPr>
          <p:spPr>
            <a:xfrm>
              <a:off x="5346660" y="2306658"/>
              <a:ext cx="2037737" cy="646331"/>
            </a:xfrm>
            <a:prstGeom prst="rect">
              <a:avLst/>
            </a:prstGeom>
            <a:noFill/>
          </p:spPr>
          <p:txBody>
            <a:bodyPr wrap="none" rtlCol="0">
              <a:spAutoFit/>
            </a:bodyPr>
            <a:lstStyle/>
            <a:p>
              <a:r>
                <a:rPr lang="zh-CN" altLang="en-US" sz="3600" b="1" dirty="0" smtClean="0">
                  <a:solidFill>
                    <a:srgbClr val="FFFFFF"/>
                  </a:solidFill>
                  <a:latin typeface="幼圆" panose="02010509060101010101" pitchFamily="49" charset="-122"/>
                  <a:ea typeface="幼圆" panose="02010509060101010101" pitchFamily="49" charset="-122"/>
                </a:rPr>
                <a:t>认知能力</a:t>
              </a:r>
              <a:endParaRPr lang="zh-CN" altLang="en-US" sz="3600" b="1" dirty="0">
                <a:solidFill>
                  <a:srgbClr val="FFFFFF"/>
                </a:solidFill>
                <a:latin typeface="幼圆" panose="02010509060101010101" pitchFamily="49" charset="-122"/>
                <a:ea typeface="幼圆" panose="02010509060101010101" pitchFamily="49" charset="-122"/>
              </a:endParaRPr>
            </a:p>
          </p:txBody>
        </p:sp>
      </p:grpSp>
      <p:grpSp>
        <p:nvGrpSpPr>
          <p:cNvPr id="44" name="组合 43"/>
          <p:cNvGrpSpPr/>
          <p:nvPr/>
        </p:nvGrpSpPr>
        <p:grpSpPr>
          <a:xfrm>
            <a:off x="8603423" y="2177622"/>
            <a:ext cx="2877378" cy="992045"/>
            <a:chOff x="8603423" y="2177622"/>
            <a:chExt cx="2877378" cy="992045"/>
          </a:xfrm>
        </p:grpSpPr>
        <p:sp>
          <p:nvSpPr>
            <p:cNvPr id="45" name="矩形 44"/>
            <p:cNvSpPr/>
            <p:nvPr/>
          </p:nvSpPr>
          <p:spPr>
            <a:xfrm>
              <a:off x="8603423" y="2177622"/>
              <a:ext cx="2877378" cy="992045"/>
            </a:xfrm>
            <a:prstGeom prst="rect">
              <a:avLst/>
            </a:prstGeom>
            <a:blipFill>
              <a:blip r:embed="rId6"/>
              <a:stretch>
                <a:fillRect/>
              </a:stretch>
            </a:blip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Calibri" panose="020F0502020204030204" pitchFamily="34" charset="0"/>
                <a:ea typeface="微软雅黑" panose="020B0503020204020204" pitchFamily="34" charset="-122"/>
              </a:endParaRPr>
            </a:p>
          </p:txBody>
        </p:sp>
        <p:sp>
          <p:nvSpPr>
            <p:cNvPr id="46" name="文本框 45"/>
            <p:cNvSpPr txBox="1"/>
            <p:nvPr/>
          </p:nvSpPr>
          <p:spPr>
            <a:xfrm>
              <a:off x="9023243" y="2301825"/>
              <a:ext cx="2037737" cy="646331"/>
            </a:xfrm>
            <a:prstGeom prst="rect">
              <a:avLst/>
            </a:prstGeom>
            <a:noFill/>
          </p:spPr>
          <p:txBody>
            <a:bodyPr wrap="none" rtlCol="0">
              <a:spAutoFit/>
            </a:bodyPr>
            <a:lstStyle/>
            <a:p>
              <a:r>
                <a:rPr lang="zh-CN" altLang="en-US" sz="3600" b="1" dirty="0" smtClean="0">
                  <a:solidFill>
                    <a:srgbClr val="FFFFFF"/>
                  </a:solidFill>
                  <a:latin typeface="幼圆" panose="02010509060101010101" pitchFamily="49" charset="-122"/>
                  <a:ea typeface="幼圆" panose="02010509060101010101" pitchFamily="49" charset="-122"/>
                </a:rPr>
                <a:t>信息素养</a:t>
              </a:r>
              <a:endParaRPr lang="zh-CN" altLang="en-US" sz="3600" b="1" dirty="0">
                <a:solidFill>
                  <a:srgbClr val="FFFFFF"/>
                </a:solidFill>
                <a:latin typeface="幼圆" panose="02010509060101010101" pitchFamily="49" charset="-122"/>
                <a:ea typeface="幼圆" panose="02010509060101010101" pitchFamily="49" charset="-122"/>
              </a:endParaRPr>
            </a:p>
          </p:txBody>
        </p:sp>
      </p:grpSp>
      <p:sp>
        <p:nvSpPr>
          <p:cNvPr id="47" name="矩形 47"/>
          <p:cNvSpPr>
            <a:spLocks noChangeArrowheads="1"/>
          </p:cNvSpPr>
          <p:nvPr/>
        </p:nvSpPr>
        <p:spPr bwMode="auto">
          <a:xfrm>
            <a:off x="600901" y="4921578"/>
            <a:ext cx="2953749" cy="683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defTabSz="913765">
              <a:lnSpc>
                <a:spcPct val="120000"/>
              </a:lnSpc>
              <a:spcBef>
                <a:spcPct val="0"/>
              </a:spcBef>
              <a:buNone/>
            </a:pPr>
            <a:r>
              <a:rPr lang="zh-CN" altLang="en-US" sz="1600" dirty="0">
                <a:solidFill>
                  <a:schemeClr val="tx1">
                    <a:lumMod val="85000"/>
                    <a:lumOff val="15000"/>
                  </a:schemeClr>
                </a:solidFill>
                <a:sym typeface="微软雅黑" panose="020B0503020204020204" pitchFamily="34" charset="-122"/>
              </a:rPr>
              <a:t>在此录入上述图表的描述</a:t>
            </a:r>
            <a:r>
              <a:rPr lang="zh-CN" altLang="en-US" sz="1600" dirty="0" smtClean="0">
                <a:solidFill>
                  <a:schemeClr val="tx1">
                    <a:lumMod val="85000"/>
                    <a:lumOff val="15000"/>
                  </a:schemeClr>
                </a:solidFill>
                <a:sym typeface="微软雅黑" panose="020B0503020204020204" pitchFamily="34" charset="-122"/>
              </a:rPr>
              <a:t>说明在此</a:t>
            </a:r>
            <a:r>
              <a:rPr lang="zh-CN" altLang="en-US" sz="1600" dirty="0">
                <a:solidFill>
                  <a:schemeClr val="tx1">
                    <a:lumMod val="85000"/>
                    <a:lumOff val="15000"/>
                  </a:schemeClr>
                </a:solidFill>
                <a:sym typeface="微软雅黑" panose="020B0503020204020204" pitchFamily="34" charset="-122"/>
              </a:rPr>
              <a:t>录入上述图表的描述</a:t>
            </a:r>
            <a:r>
              <a:rPr lang="zh-CN" altLang="en-US" sz="1600" dirty="0" smtClean="0">
                <a:solidFill>
                  <a:schemeClr val="tx1">
                    <a:lumMod val="85000"/>
                    <a:lumOff val="15000"/>
                  </a:schemeClr>
                </a:solidFill>
                <a:sym typeface="微软雅黑" panose="020B0503020204020204" pitchFamily="34" charset="-122"/>
              </a:rPr>
              <a:t>说明</a:t>
            </a:r>
            <a:endParaRPr lang="zh-CN" altLang="en-US" sz="1600" dirty="0">
              <a:solidFill>
                <a:schemeClr val="tx1">
                  <a:lumMod val="85000"/>
                  <a:lumOff val="15000"/>
                </a:schemeClr>
              </a:solidFill>
              <a:sym typeface="微软雅黑" panose="020B0503020204020204" pitchFamily="34" charset="-122"/>
            </a:endParaRPr>
          </a:p>
        </p:txBody>
      </p:sp>
      <p:sp>
        <p:nvSpPr>
          <p:cNvPr id="48" name="矩形 47"/>
          <p:cNvSpPr>
            <a:spLocks noChangeArrowheads="1"/>
          </p:cNvSpPr>
          <p:nvPr/>
        </p:nvSpPr>
        <p:spPr bwMode="auto">
          <a:xfrm>
            <a:off x="4387477" y="4921578"/>
            <a:ext cx="2953749" cy="683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defTabSz="913765">
              <a:lnSpc>
                <a:spcPct val="120000"/>
              </a:lnSpc>
              <a:spcBef>
                <a:spcPct val="0"/>
              </a:spcBef>
              <a:buNone/>
            </a:pPr>
            <a:r>
              <a:rPr lang="zh-CN" altLang="en-US" sz="1600" dirty="0">
                <a:solidFill>
                  <a:schemeClr val="tx1">
                    <a:lumMod val="85000"/>
                    <a:lumOff val="15000"/>
                  </a:schemeClr>
                </a:solidFill>
                <a:sym typeface="微软雅黑" panose="020B0503020204020204" pitchFamily="34" charset="-122"/>
              </a:rPr>
              <a:t>在此录入上述图表的描述</a:t>
            </a:r>
            <a:r>
              <a:rPr lang="zh-CN" altLang="en-US" sz="1600" dirty="0" smtClean="0">
                <a:solidFill>
                  <a:schemeClr val="tx1">
                    <a:lumMod val="85000"/>
                    <a:lumOff val="15000"/>
                  </a:schemeClr>
                </a:solidFill>
                <a:sym typeface="微软雅黑" panose="020B0503020204020204" pitchFamily="34" charset="-122"/>
              </a:rPr>
              <a:t>说明在此</a:t>
            </a:r>
            <a:r>
              <a:rPr lang="zh-CN" altLang="en-US" sz="1600" dirty="0">
                <a:solidFill>
                  <a:schemeClr val="tx1">
                    <a:lumMod val="85000"/>
                    <a:lumOff val="15000"/>
                  </a:schemeClr>
                </a:solidFill>
                <a:sym typeface="微软雅黑" panose="020B0503020204020204" pitchFamily="34" charset="-122"/>
              </a:rPr>
              <a:t>录入上述图表的描述</a:t>
            </a:r>
            <a:r>
              <a:rPr lang="zh-CN" altLang="en-US" sz="1600" dirty="0" smtClean="0">
                <a:solidFill>
                  <a:schemeClr val="tx1">
                    <a:lumMod val="85000"/>
                    <a:lumOff val="15000"/>
                  </a:schemeClr>
                </a:solidFill>
                <a:sym typeface="微软雅黑" panose="020B0503020204020204" pitchFamily="34" charset="-122"/>
              </a:rPr>
              <a:t>说明</a:t>
            </a:r>
            <a:endParaRPr lang="zh-CN" altLang="en-US" sz="1600" dirty="0">
              <a:solidFill>
                <a:schemeClr val="tx1">
                  <a:lumMod val="85000"/>
                  <a:lumOff val="15000"/>
                </a:schemeClr>
              </a:solidFill>
              <a:sym typeface="微软雅黑" panose="020B0503020204020204" pitchFamily="34" charset="-122"/>
            </a:endParaRPr>
          </a:p>
        </p:txBody>
      </p:sp>
      <p:sp>
        <p:nvSpPr>
          <p:cNvPr id="49" name="矩形 47"/>
          <p:cNvSpPr>
            <a:spLocks noChangeArrowheads="1"/>
          </p:cNvSpPr>
          <p:nvPr/>
        </p:nvSpPr>
        <p:spPr bwMode="auto">
          <a:xfrm>
            <a:off x="8107231" y="4921578"/>
            <a:ext cx="2953749" cy="683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defTabSz="913765">
              <a:lnSpc>
                <a:spcPct val="120000"/>
              </a:lnSpc>
              <a:spcBef>
                <a:spcPct val="0"/>
              </a:spcBef>
              <a:buNone/>
            </a:pPr>
            <a:r>
              <a:rPr lang="zh-CN" altLang="en-US" sz="1600" dirty="0">
                <a:solidFill>
                  <a:schemeClr val="tx1">
                    <a:lumMod val="85000"/>
                    <a:lumOff val="15000"/>
                  </a:schemeClr>
                </a:solidFill>
                <a:sym typeface="微软雅黑" panose="020B0503020204020204" pitchFamily="34" charset="-122"/>
              </a:rPr>
              <a:t>在此录入上述图表的描述</a:t>
            </a:r>
            <a:r>
              <a:rPr lang="zh-CN" altLang="en-US" sz="1600" dirty="0" smtClean="0">
                <a:solidFill>
                  <a:schemeClr val="tx1">
                    <a:lumMod val="85000"/>
                    <a:lumOff val="15000"/>
                  </a:schemeClr>
                </a:solidFill>
                <a:sym typeface="微软雅黑" panose="020B0503020204020204" pitchFamily="34" charset="-122"/>
              </a:rPr>
              <a:t>说明在此</a:t>
            </a:r>
            <a:r>
              <a:rPr lang="zh-CN" altLang="en-US" sz="1600" dirty="0">
                <a:solidFill>
                  <a:schemeClr val="tx1">
                    <a:lumMod val="85000"/>
                    <a:lumOff val="15000"/>
                  </a:schemeClr>
                </a:solidFill>
                <a:sym typeface="微软雅黑" panose="020B0503020204020204" pitchFamily="34" charset="-122"/>
              </a:rPr>
              <a:t>录入上述图表的描述</a:t>
            </a:r>
            <a:r>
              <a:rPr lang="zh-CN" altLang="en-US" sz="1600" dirty="0" smtClean="0">
                <a:solidFill>
                  <a:schemeClr val="tx1">
                    <a:lumMod val="85000"/>
                    <a:lumOff val="15000"/>
                  </a:schemeClr>
                </a:solidFill>
                <a:sym typeface="微软雅黑" panose="020B0503020204020204" pitchFamily="34" charset="-122"/>
              </a:rPr>
              <a:t>说明</a:t>
            </a:r>
            <a:endParaRPr lang="zh-CN" altLang="en-US" sz="1600" dirty="0">
              <a:solidFill>
                <a:schemeClr val="tx1">
                  <a:lumMod val="85000"/>
                  <a:lumOff val="15000"/>
                </a:schemeClr>
              </a:solidFill>
              <a:sym typeface="微软雅黑" panose="020B0503020204020204" pitchFamily="34" charset="-122"/>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nodeType="withEffect">
                                  <p:stCondLst>
                                    <p:cond delay="250"/>
                                  </p:stCondLst>
                                  <p:childTnLst>
                                    <p:set>
                                      <p:cBhvr>
                                        <p:cTn id="6" dur="1" fill="hold">
                                          <p:stCondLst>
                                            <p:cond delay="0"/>
                                          </p:stCondLst>
                                        </p:cTn>
                                        <p:tgtEl>
                                          <p:spTgt spid="29"/>
                                        </p:tgtEl>
                                        <p:attrNameLst>
                                          <p:attrName>style.visibility</p:attrName>
                                        </p:attrNameLst>
                                      </p:cBhvr>
                                      <p:to>
                                        <p:strVal val="visible"/>
                                      </p:to>
                                    </p:set>
                                    <p:anim calcmode="lin" valueType="num">
                                      <p:cBhvr>
                                        <p:cTn id="7" dur="750" fill="hold"/>
                                        <p:tgtEl>
                                          <p:spTgt spid="29"/>
                                        </p:tgtEl>
                                        <p:attrNameLst>
                                          <p:attrName>ppt_w</p:attrName>
                                        </p:attrNameLst>
                                      </p:cBhvr>
                                      <p:tavLst>
                                        <p:tav tm="0">
                                          <p:val>
                                            <p:strVal val="4*#ppt_w"/>
                                          </p:val>
                                        </p:tav>
                                        <p:tav tm="100000">
                                          <p:val>
                                            <p:strVal val="#ppt_w"/>
                                          </p:val>
                                        </p:tav>
                                      </p:tavLst>
                                    </p:anim>
                                    <p:anim calcmode="lin" valueType="num">
                                      <p:cBhvr>
                                        <p:cTn id="8" dur="750" fill="hold"/>
                                        <p:tgtEl>
                                          <p:spTgt spid="29"/>
                                        </p:tgtEl>
                                        <p:attrNameLst>
                                          <p:attrName>ppt_h</p:attrName>
                                        </p:attrNameLst>
                                      </p:cBhvr>
                                      <p:tavLst>
                                        <p:tav tm="0">
                                          <p:val>
                                            <p:strVal val="4*#ppt_h"/>
                                          </p:val>
                                        </p:tav>
                                        <p:tav tm="100000">
                                          <p:val>
                                            <p:strVal val="#ppt_h"/>
                                          </p:val>
                                        </p:tav>
                                      </p:tavLst>
                                    </p:anim>
                                  </p:childTnLst>
                                </p:cTn>
                              </p:par>
                            </p:childTnLst>
                          </p:cTn>
                        </p:par>
                        <p:par>
                          <p:cTn id="9" fill="hold">
                            <p:stCondLst>
                              <p:cond delay="1250"/>
                            </p:stCondLst>
                            <p:childTnLst>
                              <p:par>
                                <p:cTn id="10" presetID="26" presetClass="emph" presetSubtype="0" fill="hold" nodeType="afterEffect">
                                  <p:stCondLst>
                                    <p:cond delay="0"/>
                                  </p:stCondLst>
                                  <p:childTnLst>
                                    <p:animEffect transition="out" filter="fade">
                                      <p:cBhvr>
                                        <p:cTn id="11" dur="500" tmFilter="0, 0; .2, .5; .8, .5; 1, 0"/>
                                        <p:tgtEl>
                                          <p:spTgt spid="29"/>
                                        </p:tgtEl>
                                      </p:cBhvr>
                                    </p:animEffect>
                                    <p:animScale>
                                      <p:cBhvr>
                                        <p:cTn id="12" dur="250" autoRev="1" fill="hold"/>
                                        <p:tgtEl>
                                          <p:spTgt spid="29"/>
                                        </p:tgtEl>
                                      </p:cBhvr>
                                      <p:by x="105000" y="105000"/>
                                    </p:animScale>
                                  </p:childTnLst>
                                </p:cTn>
                              </p:par>
                            </p:childTnLst>
                          </p:cTn>
                        </p:par>
                        <p:par>
                          <p:cTn id="13" fill="hold">
                            <p:stCondLst>
                              <p:cond delay="1750"/>
                            </p:stCondLst>
                            <p:childTnLst>
                              <p:par>
                                <p:cTn id="14" presetID="22" presetClass="entr" presetSubtype="4"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cTn>
                              </p:par>
                            </p:childTnLst>
                          </p:cTn>
                        </p:par>
                        <p:par>
                          <p:cTn id="17" fill="hold">
                            <p:stCondLst>
                              <p:cond delay="2250"/>
                            </p:stCondLst>
                            <p:childTnLst>
                              <p:par>
                                <p:cTn id="18" presetID="30" presetClass="entr" presetSubtype="0" fill="hold" nodeType="afterEffect">
                                  <p:stCondLst>
                                    <p:cond delay="0"/>
                                  </p:stCondLst>
                                  <p:childTnLst>
                                    <p:set>
                                      <p:cBhvr>
                                        <p:cTn id="19" dur="1" fill="hold">
                                          <p:stCondLst>
                                            <p:cond delay="0"/>
                                          </p:stCondLst>
                                        </p:cTn>
                                        <p:tgtEl>
                                          <p:spTgt spid="38"/>
                                        </p:tgtEl>
                                        <p:attrNameLst>
                                          <p:attrName>style.visibility</p:attrName>
                                        </p:attrNameLst>
                                      </p:cBhvr>
                                      <p:to>
                                        <p:strVal val="visible"/>
                                      </p:to>
                                    </p:set>
                                    <p:animEffect transition="in" filter="fade">
                                      <p:cBhvr>
                                        <p:cTn id="20" dur="800" decel="100000"/>
                                        <p:tgtEl>
                                          <p:spTgt spid="38"/>
                                        </p:tgtEl>
                                      </p:cBhvr>
                                    </p:animEffect>
                                    <p:anim calcmode="lin" valueType="num">
                                      <p:cBhvr>
                                        <p:cTn id="21" dur="800" decel="100000" fill="hold"/>
                                        <p:tgtEl>
                                          <p:spTgt spid="38"/>
                                        </p:tgtEl>
                                        <p:attrNameLst>
                                          <p:attrName>style.rotation</p:attrName>
                                        </p:attrNameLst>
                                      </p:cBhvr>
                                      <p:tavLst>
                                        <p:tav tm="0">
                                          <p:val>
                                            <p:fltVal val="-90"/>
                                          </p:val>
                                        </p:tav>
                                        <p:tav tm="100000">
                                          <p:val>
                                            <p:fltVal val="0"/>
                                          </p:val>
                                        </p:tav>
                                      </p:tavLst>
                                    </p:anim>
                                    <p:anim calcmode="lin" valueType="num">
                                      <p:cBhvr>
                                        <p:cTn id="22" dur="800" decel="100000" fill="hold"/>
                                        <p:tgtEl>
                                          <p:spTgt spid="38"/>
                                        </p:tgtEl>
                                        <p:attrNameLst>
                                          <p:attrName>ppt_x</p:attrName>
                                        </p:attrNameLst>
                                      </p:cBhvr>
                                      <p:tavLst>
                                        <p:tav tm="0">
                                          <p:val>
                                            <p:strVal val="#ppt_x+0.4"/>
                                          </p:val>
                                        </p:tav>
                                        <p:tav tm="100000">
                                          <p:val>
                                            <p:strVal val="#ppt_x-0.05"/>
                                          </p:val>
                                        </p:tav>
                                      </p:tavLst>
                                    </p:anim>
                                    <p:anim calcmode="lin" valueType="num">
                                      <p:cBhvr>
                                        <p:cTn id="23" dur="800" decel="100000" fill="hold"/>
                                        <p:tgtEl>
                                          <p:spTgt spid="38"/>
                                        </p:tgtEl>
                                        <p:attrNameLst>
                                          <p:attrName>ppt_y</p:attrName>
                                        </p:attrNameLst>
                                      </p:cBhvr>
                                      <p:tavLst>
                                        <p:tav tm="0">
                                          <p:val>
                                            <p:strVal val="#ppt_y-0.4"/>
                                          </p:val>
                                        </p:tav>
                                        <p:tav tm="100000">
                                          <p:val>
                                            <p:strVal val="#ppt_y+0.1"/>
                                          </p:val>
                                        </p:tav>
                                      </p:tavLst>
                                    </p:anim>
                                    <p:anim calcmode="lin" valueType="num">
                                      <p:cBhvr>
                                        <p:cTn id="24" dur="200" accel="100000" fill="hold">
                                          <p:stCondLst>
                                            <p:cond delay="800"/>
                                          </p:stCondLst>
                                        </p:cTn>
                                        <p:tgtEl>
                                          <p:spTgt spid="38"/>
                                        </p:tgtEl>
                                        <p:attrNameLst>
                                          <p:attrName>ppt_x</p:attrName>
                                        </p:attrNameLst>
                                      </p:cBhvr>
                                      <p:tavLst>
                                        <p:tav tm="0">
                                          <p:val>
                                            <p:strVal val="#ppt_x-0.05"/>
                                          </p:val>
                                        </p:tav>
                                        <p:tav tm="100000">
                                          <p:val>
                                            <p:strVal val="#ppt_x"/>
                                          </p:val>
                                        </p:tav>
                                      </p:tavLst>
                                    </p:anim>
                                    <p:anim calcmode="lin" valueType="num">
                                      <p:cBhvr>
                                        <p:cTn id="25" dur="200" accel="100000" fill="hold">
                                          <p:stCondLst>
                                            <p:cond delay="800"/>
                                          </p:stCondLst>
                                        </p:cTn>
                                        <p:tgtEl>
                                          <p:spTgt spid="38"/>
                                        </p:tgtEl>
                                        <p:attrNameLst>
                                          <p:attrName>ppt_y</p:attrName>
                                        </p:attrNameLst>
                                      </p:cBhvr>
                                      <p:tavLst>
                                        <p:tav tm="0">
                                          <p:val>
                                            <p:strVal val="#ppt_y+0.1"/>
                                          </p:val>
                                        </p:tav>
                                        <p:tav tm="100000">
                                          <p:val>
                                            <p:strVal val="#ppt_y"/>
                                          </p:val>
                                        </p:tav>
                                      </p:tavLst>
                                    </p:anim>
                                  </p:childTnLst>
                                </p:cTn>
                              </p:par>
                            </p:childTnLst>
                          </p:cTn>
                        </p:par>
                        <p:par>
                          <p:cTn id="26" fill="hold">
                            <p:stCondLst>
                              <p:cond delay="3250"/>
                            </p:stCondLst>
                            <p:childTnLst>
                              <p:par>
                                <p:cTn id="27" presetID="23" presetClass="entr" presetSubtype="32" fill="hold" nodeType="afterEffect">
                                  <p:stCondLst>
                                    <p:cond delay="0"/>
                                  </p:stCondLst>
                                  <p:childTnLst>
                                    <p:set>
                                      <p:cBhvr>
                                        <p:cTn id="28" dur="1" fill="hold">
                                          <p:stCondLst>
                                            <p:cond delay="0"/>
                                          </p:stCondLst>
                                        </p:cTn>
                                        <p:tgtEl>
                                          <p:spTgt spid="32"/>
                                        </p:tgtEl>
                                        <p:attrNameLst>
                                          <p:attrName>style.visibility</p:attrName>
                                        </p:attrNameLst>
                                      </p:cBhvr>
                                      <p:to>
                                        <p:strVal val="visible"/>
                                      </p:to>
                                    </p:set>
                                    <p:anim calcmode="lin" valueType="num">
                                      <p:cBhvr>
                                        <p:cTn id="29" dur="750" fill="hold"/>
                                        <p:tgtEl>
                                          <p:spTgt spid="32"/>
                                        </p:tgtEl>
                                        <p:attrNameLst>
                                          <p:attrName>ppt_w</p:attrName>
                                        </p:attrNameLst>
                                      </p:cBhvr>
                                      <p:tavLst>
                                        <p:tav tm="0">
                                          <p:val>
                                            <p:strVal val="4*#ppt_w"/>
                                          </p:val>
                                        </p:tav>
                                        <p:tav tm="100000">
                                          <p:val>
                                            <p:strVal val="#ppt_w"/>
                                          </p:val>
                                        </p:tav>
                                      </p:tavLst>
                                    </p:anim>
                                    <p:anim calcmode="lin" valueType="num">
                                      <p:cBhvr>
                                        <p:cTn id="30" dur="750" fill="hold"/>
                                        <p:tgtEl>
                                          <p:spTgt spid="32"/>
                                        </p:tgtEl>
                                        <p:attrNameLst>
                                          <p:attrName>ppt_h</p:attrName>
                                        </p:attrNameLst>
                                      </p:cBhvr>
                                      <p:tavLst>
                                        <p:tav tm="0">
                                          <p:val>
                                            <p:strVal val="4*#ppt_h"/>
                                          </p:val>
                                        </p:tav>
                                        <p:tav tm="100000">
                                          <p:val>
                                            <p:strVal val="#ppt_h"/>
                                          </p:val>
                                        </p:tav>
                                      </p:tavLst>
                                    </p:anim>
                                  </p:childTnLst>
                                </p:cTn>
                              </p:par>
                            </p:childTnLst>
                          </p:cTn>
                        </p:par>
                        <p:par>
                          <p:cTn id="31" fill="hold">
                            <p:stCondLst>
                              <p:cond delay="4250"/>
                            </p:stCondLst>
                            <p:childTnLst>
                              <p:par>
                                <p:cTn id="32" presetID="26" presetClass="emph" presetSubtype="0" fill="hold" nodeType="afterEffect">
                                  <p:stCondLst>
                                    <p:cond delay="0"/>
                                  </p:stCondLst>
                                  <p:childTnLst>
                                    <p:animEffect transition="out" filter="fade">
                                      <p:cBhvr>
                                        <p:cTn id="33" dur="500" tmFilter="0, 0; .2, .5; .8, .5; 1, 0"/>
                                        <p:tgtEl>
                                          <p:spTgt spid="32"/>
                                        </p:tgtEl>
                                      </p:cBhvr>
                                    </p:animEffect>
                                    <p:animScale>
                                      <p:cBhvr>
                                        <p:cTn id="34" dur="250" autoRev="1" fill="hold"/>
                                        <p:tgtEl>
                                          <p:spTgt spid="32"/>
                                        </p:tgtEl>
                                      </p:cBhvr>
                                      <p:by x="105000" y="105000"/>
                                    </p:animScale>
                                  </p:childTnLst>
                                </p:cTn>
                              </p:par>
                            </p:childTnLst>
                          </p:cTn>
                        </p:par>
                        <p:par>
                          <p:cTn id="35" fill="hold">
                            <p:stCondLst>
                              <p:cond delay="4750"/>
                            </p:stCondLst>
                            <p:childTnLst>
                              <p:par>
                                <p:cTn id="36" presetID="22" presetClass="entr" presetSubtype="4" fill="hold" nodeType="after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wipe(down)">
                                      <p:cBhvr>
                                        <p:cTn id="38" dur="500"/>
                                        <p:tgtEl>
                                          <p:spTgt spid="15"/>
                                        </p:tgtEl>
                                      </p:cBhvr>
                                    </p:animEffect>
                                  </p:childTnLst>
                                </p:cTn>
                              </p:par>
                            </p:childTnLst>
                          </p:cTn>
                        </p:par>
                        <p:par>
                          <p:cTn id="39" fill="hold">
                            <p:stCondLst>
                              <p:cond delay="5250"/>
                            </p:stCondLst>
                            <p:childTnLst>
                              <p:par>
                                <p:cTn id="40" presetID="30" presetClass="entr" presetSubtype="0" fill="hold" nodeType="afterEffect">
                                  <p:stCondLst>
                                    <p:cond delay="0"/>
                                  </p:stCondLst>
                                  <p:childTnLst>
                                    <p:set>
                                      <p:cBhvr>
                                        <p:cTn id="41" dur="1" fill="hold">
                                          <p:stCondLst>
                                            <p:cond delay="0"/>
                                          </p:stCondLst>
                                        </p:cTn>
                                        <p:tgtEl>
                                          <p:spTgt spid="41"/>
                                        </p:tgtEl>
                                        <p:attrNameLst>
                                          <p:attrName>style.visibility</p:attrName>
                                        </p:attrNameLst>
                                      </p:cBhvr>
                                      <p:to>
                                        <p:strVal val="visible"/>
                                      </p:to>
                                    </p:set>
                                    <p:animEffect transition="in" filter="fade">
                                      <p:cBhvr>
                                        <p:cTn id="42" dur="800" decel="100000"/>
                                        <p:tgtEl>
                                          <p:spTgt spid="41"/>
                                        </p:tgtEl>
                                      </p:cBhvr>
                                    </p:animEffect>
                                    <p:anim calcmode="lin" valueType="num">
                                      <p:cBhvr>
                                        <p:cTn id="43" dur="800" decel="100000" fill="hold"/>
                                        <p:tgtEl>
                                          <p:spTgt spid="41"/>
                                        </p:tgtEl>
                                        <p:attrNameLst>
                                          <p:attrName>style.rotation</p:attrName>
                                        </p:attrNameLst>
                                      </p:cBhvr>
                                      <p:tavLst>
                                        <p:tav tm="0">
                                          <p:val>
                                            <p:fltVal val="-90"/>
                                          </p:val>
                                        </p:tav>
                                        <p:tav tm="100000">
                                          <p:val>
                                            <p:fltVal val="0"/>
                                          </p:val>
                                        </p:tav>
                                      </p:tavLst>
                                    </p:anim>
                                    <p:anim calcmode="lin" valueType="num">
                                      <p:cBhvr>
                                        <p:cTn id="44" dur="800" decel="100000" fill="hold"/>
                                        <p:tgtEl>
                                          <p:spTgt spid="41"/>
                                        </p:tgtEl>
                                        <p:attrNameLst>
                                          <p:attrName>ppt_x</p:attrName>
                                        </p:attrNameLst>
                                      </p:cBhvr>
                                      <p:tavLst>
                                        <p:tav tm="0">
                                          <p:val>
                                            <p:strVal val="#ppt_x+0.4"/>
                                          </p:val>
                                        </p:tav>
                                        <p:tav tm="100000">
                                          <p:val>
                                            <p:strVal val="#ppt_x-0.05"/>
                                          </p:val>
                                        </p:tav>
                                      </p:tavLst>
                                    </p:anim>
                                    <p:anim calcmode="lin" valueType="num">
                                      <p:cBhvr>
                                        <p:cTn id="45" dur="800" decel="100000" fill="hold"/>
                                        <p:tgtEl>
                                          <p:spTgt spid="41"/>
                                        </p:tgtEl>
                                        <p:attrNameLst>
                                          <p:attrName>ppt_y</p:attrName>
                                        </p:attrNameLst>
                                      </p:cBhvr>
                                      <p:tavLst>
                                        <p:tav tm="0">
                                          <p:val>
                                            <p:strVal val="#ppt_y-0.4"/>
                                          </p:val>
                                        </p:tav>
                                        <p:tav tm="100000">
                                          <p:val>
                                            <p:strVal val="#ppt_y+0.1"/>
                                          </p:val>
                                        </p:tav>
                                      </p:tavLst>
                                    </p:anim>
                                    <p:anim calcmode="lin" valueType="num">
                                      <p:cBhvr>
                                        <p:cTn id="46" dur="200" accel="100000" fill="hold">
                                          <p:stCondLst>
                                            <p:cond delay="800"/>
                                          </p:stCondLst>
                                        </p:cTn>
                                        <p:tgtEl>
                                          <p:spTgt spid="41"/>
                                        </p:tgtEl>
                                        <p:attrNameLst>
                                          <p:attrName>ppt_x</p:attrName>
                                        </p:attrNameLst>
                                      </p:cBhvr>
                                      <p:tavLst>
                                        <p:tav tm="0">
                                          <p:val>
                                            <p:strVal val="#ppt_x-0.05"/>
                                          </p:val>
                                        </p:tav>
                                        <p:tav tm="100000">
                                          <p:val>
                                            <p:strVal val="#ppt_x"/>
                                          </p:val>
                                        </p:tav>
                                      </p:tavLst>
                                    </p:anim>
                                    <p:anim calcmode="lin" valueType="num">
                                      <p:cBhvr>
                                        <p:cTn id="47" dur="200" accel="100000" fill="hold">
                                          <p:stCondLst>
                                            <p:cond delay="800"/>
                                          </p:stCondLst>
                                        </p:cTn>
                                        <p:tgtEl>
                                          <p:spTgt spid="41"/>
                                        </p:tgtEl>
                                        <p:attrNameLst>
                                          <p:attrName>ppt_y</p:attrName>
                                        </p:attrNameLst>
                                      </p:cBhvr>
                                      <p:tavLst>
                                        <p:tav tm="0">
                                          <p:val>
                                            <p:strVal val="#ppt_y+0.1"/>
                                          </p:val>
                                        </p:tav>
                                        <p:tav tm="100000">
                                          <p:val>
                                            <p:strVal val="#ppt_y"/>
                                          </p:val>
                                        </p:tav>
                                      </p:tavLst>
                                    </p:anim>
                                  </p:childTnLst>
                                </p:cTn>
                              </p:par>
                            </p:childTnLst>
                          </p:cTn>
                        </p:par>
                        <p:par>
                          <p:cTn id="48" fill="hold">
                            <p:stCondLst>
                              <p:cond delay="6250"/>
                            </p:stCondLst>
                            <p:childTnLst>
                              <p:par>
                                <p:cTn id="49" presetID="23" presetClass="entr" presetSubtype="32" fill="hold" nodeType="afterEffect">
                                  <p:stCondLst>
                                    <p:cond delay="0"/>
                                  </p:stCondLst>
                                  <p:childTnLst>
                                    <p:set>
                                      <p:cBhvr>
                                        <p:cTn id="50" dur="1" fill="hold">
                                          <p:stCondLst>
                                            <p:cond delay="0"/>
                                          </p:stCondLst>
                                        </p:cTn>
                                        <p:tgtEl>
                                          <p:spTgt spid="35"/>
                                        </p:tgtEl>
                                        <p:attrNameLst>
                                          <p:attrName>style.visibility</p:attrName>
                                        </p:attrNameLst>
                                      </p:cBhvr>
                                      <p:to>
                                        <p:strVal val="visible"/>
                                      </p:to>
                                    </p:set>
                                    <p:anim calcmode="lin" valueType="num">
                                      <p:cBhvr>
                                        <p:cTn id="51" dur="750" fill="hold"/>
                                        <p:tgtEl>
                                          <p:spTgt spid="35"/>
                                        </p:tgtEl>
                                        <p:attrNameLst>
                                          <p:attrName>ppt_w</p:attrName>
                                        </p:attrNameLst>
                                      </p:cBhvr>
                                      <p:tavLst>
                                        <p:tav tm="0">
                                          <p:val>
                                            <p:strVal val="4*#ppt_w"/>
                                          </p:val>
                                        </p:tav>
                                        <p:tav tm="100000">
                                          <p:val>
                                            <p:strVal val="#ppt_w"/>
                                          </p:val>
                                        </p:tav>
                                      </p:tavLst>
                                    </p:anim>
                                    <p:anim calcmode="lin" valueType="num">
                                      <p:cBhvr>
                                        <p:cTn id="52" dur="750" fill="hold"/>
                                        <p:tgtEl>
                                          <p:spTgt spid="35"/>
                                        </p:tgtEl>
                                        <p:attrNameLst>
                                          <p:attrName>ppt_h</p:attrName>
                                        </p:attrNameLst>
                                      </p:cBhvr>
                                      <p:tavLst>
                                        <p:tav tm="0">
                                          <p:val>
                                            <p:strVal val="4*#ppt_h"/>
                                          </p:val>
                                        </p:tav>
                                        <p:tav tm="100000">
                                          <p:val>
                                            <p:strVal val="#ppt_h"/>
                                          </p:val>
                                        </p:tav>
                                      </p:tavLst>
                                    </p:anim>
                                  </p:childTnLst>
                                </p:cTn>
                              </p:par>
                            </p:childTnLst>
                          </p:cTn>
                        </p:par>
                        <p:par>
                          <p:cTn id="53" fill="hold">
                            <p:stCondLst>
                              <p:cond delay="7250"/>
                            </p:stCondLst>
                            <p:childTnLst>
                              <p:par>
                                <p:cTn id="54" presetID="26" presetClass="emph" presetSubtype="0" fill="hold" nodeType="afterEffect">
                                  <p:stCondLst>
                                    <p:cond delay="0"/>
                                  </p:stCondLst>
                                  <p:childTnLst>
                                    <p:animEffect transition="out" filter="fade">
                                      <p:cBhvr>
                                        <p:cTn id="55" dur="500" tmFilter="0, 0; .2, .5; .8, .5; 1, 0"/>
                                        <p:tgtEl>
                                          <p:spTgt spid="35"/>
                                        </p:tgtEl>
                                      </p:cBhvr>
                                    </p:animEffect>
                                    <p:animScale>
                                      <p:cBhvr>
                                        <p:cTn id="56" dur="250" autoRev="1" fill="hold"/>
                                        <p:tgtEl>
                                          <p:spTgt spid="35"/>
                                        </p:tgtEl>
                                      </p:cBhvr>
                                      <p:by x="105000" y="105000"/>
                                    </p:animScale>
                                  </p:childTnLst>
                                </p:cTn>
                              </p:par>
                            </p:childTnLst>
                          </p:cTn>
                        </p:par>
                        <p:par>
                          <p:cTn id="57" fill="hold">
                            <p:stCondLst>
                              <p:cond delay="7750"/>
                            </p:stCondLst>
                            <p:childTnLst>
                              <p:par>
                                <p:cTn id="58" presetID="22" presetClass="entr" presetSubtype="4" fill="hold" nodeType="afterEffect">
                                  <p:stCondLst>
                                    <p:cond delay="0"/>
                                  </p:stCondLst>
                                  <p:childTnLst>
                                    <p:set>
                                      <p:cBhvr>
                                        <p:cTn id="59" dur="1" fill="hold">
                                          <p:stCondLst>
                                            <p:cond delay="0"/>
                                          </p:stCondLst>
                                        </p:cTn>
                                        <p:tgtEl>
                                          <p:spTgt spid="23"/>
                                        </p:tgtEl>
                                        <p:attrNameLst>
                                          <p:attrName>style.visibility</p:attrName>
                                        </p:attrNameLst>
                                      </p:cBhvr>
                                      <p:to>
                                        <p:strVal val="visible"/>
                                      </p:to>
                                    </p:set>
                                    <p:animEffect transition="in" filter="wipe(down)">
                                      <p:cBhvr>
                                        <p:cTn id="60" dur="500"/>
                                        <p:tgtEl>
                                          <p:spTgt spid="23"/>
                                        </p:tgtEl>
                                      </p:cBhvr>
                                    </p:animEffect>
                                  </p:childTnLst>
                                </p:cTn>
                              </p:par>
                            </p:childTnLst>
                          </p:cTn>
                        </p:par>
                        <p:par>
                          <p:cTn id="61" fill="hold">
                            <p:stCondLst>
                              <p:cond delay="8250"/>
                            </p:stCondLst>
                            <p:childTnLst>
                              <p:par>
                                <p:cTn id="62" presetID="30" presetClass="entr" presetSubtype="0" fill="hold" nodeType="afterEffect">
                                  <p:stCondLst>
                                    <p:cond delay="0"/>
                                  </p:stCondLst>
                                  <p:childTnLst>
                                    <p:set>
                                      <p:cBhvr>
                                        <p:cTn id="63" dur="1" fill="hold">
                                          <p:stCondLst>
                                            <p:cond delay="0"/>
                                          </p:stCondLst>
                                        </p:cTn>
                                        <p:tgtEl>
                                          <p:spTgt spid="44"/>
                                        </p:tgtEl>
                                        <p:attrNameLst>
                                          <p:attrName>style.visibility</p:attrName>
                                        </p:attrNameLst>
                                      </p:cBhvr>
                                      <p:to>
                                        <p:strVal val="visible"/>
                                      </p:to>
                                    </p:set>
                                    <p:animEffect transition="in" filter="fade">
                                      <p:cBhvr>
                                        <p:cTn id="64" dur="800" decel="100000"/>
                                        <p:tgtEl>
                                          <p:spTgt spid="44"/>
                                        </p:tgtEl>
                                      </p:cBhvr>
                                    </p:animEffect>
                                    <p:anim calcmode="lin" valueType="num">
                                      <p:cBhvr>
                                        <p:cTn id="65" dur="800" decel="100000" fill="hold"/>
                                        <p:tgtEl>
                                          <p:spTgt spid="44"/>
                                        </p:tgtEl>
                                        <p:attrNameLst>
                                          <p:attrName>style.rotation</p:attrName>
                                        </p:attrNameLst>
                                      </p:cBhvr>
                                      <p:tavLst>
                                        <p:tav tm="0">
                                          <p:val>
                                            <p:fltVal val="-90"/>
                                          </p:val>
                                        </p:tav>
                                        <p:tav tm="100000">
                                          <p:val>
                                            <p:fltVal val="0"/>
                                          </p:val>
                                        </p:tav>
                                      </p:tavLst>
                                    </p:anim>
                                    <p:anim calcmode="lin" valueType="num">
                                      <p:cBhvr>
                                        <p:cTn id="66" dur="800" decel="100000" fill="hold"/>
                                        <p:tgtEl>
                                          <p:spTgt spid="44"/>
                                        </p:tgtEl>
                                        <p:attrNameLst>
                                          <p:attrName>ppt_x</p:attrName>
                                        </p:attrNameLst>
                                      </p:cBhvr>
                                      <p:tavLst>
                                        <p:tav tm="0">
                                          <p:val>
                                            <p:strVal val="#ppt_x+0.4"/>
                                          </p:val>
                                        </p:tav>
                                        <p:tav tm="100000">
                                          <p:val>
                                            <p:strVal val="#ppt_x-0.05"/>
                                          </p:val>
                                        </p:tav>
                                      </p:tavLst>
                                    </p:anim>
                                    <p:anim calcmode="lin" valueType="num">
                                      <p:cBhvr>
                                        <p:cTn id="67" dur="800" decel="100000" fill="hold"/>
                                        <p:tgtEl>
                                          <p:spTgt spid="44"/>
                                        </p:tgtEl>
                                        <p:attrNameLst>
                                          <p:attrName>ppt_y</p:attrName>
                                        </p:attrNameLst>
                                      </p:cBhvr>
                                      <p:tavLst>
                                        <p:tav tm="0">
                                          <p:val>
                                            <p:strVal val="#ppt_y-0.4"/>
                                          </p:val>
                                        </p:tav>
                                        <p:tav tm="100000">
                                          <p:val>
                                            <p:strVal val="#ppt_y+0.1"/>
                                          </p:val>
                                        </p:tav>
                                      </p:tavLst>
                                    </p:anim>
                                    <p:anim calcmode="lin" valueType="num">
                                      <p:cBhvr>
                                        <p:cTn id="68" dur="200" accel="100000" fill="hold">
                                          <p:stCondLst>
                                            <p:cond delay="800"/>
                                          </p:stCondLst>
                                        </p:cTn>
                                        <p:tgtEl>
                                          <p:spTgt spid="44"/>
                                        </p:tgtEl>
                                        <p:attrNameLst>
                                          <p:attrName>ppt_x</p:attrName>
                                        </p:attrNameLst>
                                      </p:cBhvr>
                                      <p:tavLst>
                                        <p:tav tm="0">
                                          <p:val>
                                            <p:strVal val="#ppt_x-0.05"/>
                                          </p:val>
                                        </p:tav>
                                        <p:tav tm="100000">
                                          <p:val>
                                            <p:strVal val="#ppt_x"/>
                                          </p:val>
                                        </p:tav>
                                      </p:tavLst>
                                    </p:anim>
                                    <p:anim calcmode="lin" valueType="num">
                                      <p:cBhvr>
                                        <p:cTn id="69" dur="200" accel="100000" fill="hold">
                                          <p:stCondLst>
                                            <p:cond delay="800"/>
                                          </p:stCondLst>
                                        </p:cTn>
                                        <p:tgtEl>
                                          <p:spTgt spid="44"/>
                                        </p:tgtEl>
                                        <p:attrNameLst>
                                          <p:attrName>ppt_y</p:attrName>
                                        </p:attrNameLst>
                                      </p:cBhvr>
                                      <p:tavLst>
                                        <p:tav tm="0">
                                          <p:val>
                                            <p:strVal val="#ppt_y+0.1"/>
                                          </p:val>
                                        </p:tav>
                                        <p:tav tm="100000">
                                          <p:val>
                                            <p:strVal val="#ppt_y"/>
                                          </p:val>
                                        </p:tav>
                                      </p:tavLst>
                                    </p:anim>
                                  </p:childTnLst>
                                </p:cTn>
                              </p:par>
                            </p:childTnLst>
                          </p:cTn>
                        </p:par>
                        <p:par>
                          <p:cTn id="70" fill="hold">
                            <p:stCondLst>
                              <p:cond delay="9250"/>
                            </p:stCondLst>
                            <p:childTnLst>
                              <p:par>
                                <p:cTn id="71" presetID="16" presetClass="entr" presetSubtype="37" fill="hold" grpId="0" nodeType="afterEffect">
                                  <p:stCondLst>
                                    <p:cond delay="0"/>
                                  </p:stCondLst>
                                  <p:childTnLst>
                                    <p:set>
                                      <p:cBhvr>
                                        <p:cTn id="72" dur="1" fill="hold">
                                          <p:stCondLst>
                                            <p:cond delay="0"/>
                                          </p:stCondLst>
                                        </p:cTn>
                                        <p:tgtEl>
                                          <p:spTgt spid="47"/>
                                        </p:tgtEl>
                                        <p:attrNameLst>
                                          <p:attrName>style.visibility</p:attrName>
                                        </p:attrNameLst>
                                      </p:cBhvr>
                                      <p:to>
                                        <p:strVal val="visible"/>
                                      </p:to>
                                    </p:set>
                                    <p:animEffect transition="in" filter="barn(outVertical)">
                                      <p:cBhvr>
                                        <p:cTn id="73" dur="500"/>
                                        <p:tgtEl>
                                          <p:spTgt spid="47"/>
                                        </p:tgtEl>
                                      </p:cBhvr>
                                    </p:animEffect>
                                  </p:childTnLst>
                                </p:cTn>
                              </p:par>
                            </p:childTnLst>
                          </p:cTn>
                        </p:par>
                        <p:par>
                          <p:cTn id="74" fill="hold">
                            <p:stCondLst>
                              <p:cond delay="9750"/>
                            </p:stCondLst>
                            <p:childTnLst>
                              <p:par>
                                <p:cTn id="75" presetID="16" presetClass="entr" presetSubtype="37" fill="hold" grpId="0" nodeType="afterEffect">
                                  <p:stCondLst>
                                    <p:cond delay="0"/>
                                  </p:stCondLst>
                                  <p:childTnLst>
                                    <p:set>
                                      <p:cBhvr>
                                        <p:cTn id="76" dur="1" fill="hold">
                                          <p:stCondLst>
                                            <p:cond delay="0"/>
                                          </p:stCondLst>
                                        </p:cTn>
                                        <p:tgtEl>
                                          <p:spTgt spid="48"/>
                                        </p:tgtEl>
                                        <p:attrNameLst>
                                          <p:attrName>style.visibility</p:attrName>
                                        </p:attrNameLst>
                                      </p:cBhvr>
                                      <p:to>
                                        <p:strVal val="visible"/>
                                      </p:to>
                                    </p:set>
                                    <p:animEffect transition="in" filter="barn(outVertical)">
                                      <p:cBhvr>
                                        <p:cTn id="77" dur="500"/>
                                        <p:tgtEl>
                                          <p:spTgt spid="48"/>
                                        </p:tgtEl>
                                      </p:cBhvr>
                                    </p:animEffect>
                                  </p:childTnLst>
                                </p:cTn>
                              </p:par>
                            </p:childTnLst>
                          </p:cTn>
                        </p:par>
                        <p:par>
                          <p:cTn id="78" fill="hold">
                            <p:stCondLst>
                              <p:cond delay="10250"/>
                            </p:stCondLst>
                            <p:childTnLst>
                              <p:par>
                                <p:cTn id="79" presetID="16" presetClass="entr" presetSubtype="37" fill="hold" grpId="0" nodeType="afterEffect">
                                  <p:stCondLst>
                                    <p:cond delay="0"/>
                                  </p:stCondLst>
                                  <p:childTnLst>
                                    <p:set>
                                      <p:cBhvr>
                                        <p:cTn id="80" dur="1" fill="hold">
                                          <p:stCondLst>
                                            <p:cond delay="0"/>
                                          </p:stCondLst>
                                        </p:cTn>
                                        <p:tgtEl>
                                          <p:spTgt spid="49"/>
                                        </p:tgtEl>
                                        <p:attrNameLst>
                                          <p:attrName>style.visibility</p:attrName>
                                        </p:attrNameLst>
                                      </p:cBhvr>
                                      <p:to>
                                        <p:strVal val="visible"/>
                                      </p:to>
                                    </p:set>
                                    <p:animEffect transition="in" filter="barn(outVertical)">
                                      <p:cBhvr>
                                        <p:cTn id="81"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48" grpId="0"/>
      <p:bldP spid="4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a:extLst>
              <a:ext uri="{28A0092B-C50C-407E-A947-70E740481C1C}">
                <a14:useLocalDpi xmlns:a14="http://schemas.microsoft.com/office/drawing/2010/main" val="0"/>
              </a:ext>
            </a:extLst>
          </a:blip>
          <a:srcRect b="79586"/>
          <a:stretch>
            <a:fillRect/>
          </a:stretch>
        </p:blipFill>
        <p:spPr>
          <a:xfrm flipV="1">
            <a:off x="0" y="0"/>
            <a:ext cx="12234118" cy="1369302"/>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6897" y="0"/>
            <a:ext cx="1715115" cy="987906"/>
          </a:xfrm>
          <a:prstGeom prst="rect">
            <a:avLst/>
          </a:prstGeom>
        </p:spPr>
      </p:pic>
      <p:pic>
        <p:nvPicPr>
          <p:cNvPr id="11" name="图片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85233" y="-26350"/>
            <a:ext cx="2672936" cy="711001"/>
          </a:xfrm>
          <a:prstGeom prst="rect">
            <a:avLst/>
          </a:prstGeom>
        </p:spPr>
      </p:pic>
      <p:sp>
        <p:nvSpPr>
          <p:cNvPr id="19" name="文本框 18"/>
          <p:cNvSpPr txBox="1"/>
          <p:nvPr/>
        </p:nvSpPr>
        <p:spPr>
          <a:xfrm>
            <a:off x="2553916" y="78454"/>
            <a:ext cx="2659702" cy="830997"/>
          </a:xfrm>
          <a:prstGeom prst="rect">
            <a:avLst/>
          </a:prstGeom>
          <a:noFill/>
        </p:spPr>
        <p:txBody>
          <a:bodyPr wrap="none" rtlCol="0">
            <a:spAutoFit/>
          </a:bodyPr>
          <a:lstStyle/>
          <a:p>
            <a:r>
              <a:rPr lang="zh-CN" altLang="en-US" sz="4800" b="1" dirty="0" smtClean="0">
                <a:solidFill>
                  <a:srgbClr val="FDFDFD"/>
                </a:solidFill>
                <a:latin typeface="幼圆" panose="02010509060101010101" pitchFamily="49" charset="-122"/>
                <a:ea typeface="幼圆" panose="02010509060101010101" pitchFamily="49" charset="-122"/>
              </a:rPr>
              <a:t>添加标题</a:t>
            </a:r>
            <a:endParaRPr lang="zh-CN" altLang="en-US" sz="4800" b="1" dirty="0">
              <a:solidFill>
                <a:srgbClr val="FDFDFD"/>
              </a:solidFill>
              <a:latin typeface="幼圆" panose="02010509060101010101" pitchFamily="49" charset="-122"/>
              <a:ea typeface="幼圆" panose="02010509060101010101" pitchFamily="49" charset="-122"/>
            </a:endParaRPr>
          </a:p>
        </p:txBody>
      </p:sp>
      <p:pic>
        <p:nvPicPr>
          <p:cNvPr id="21" name="图片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55554" y="256275"/>
            <a:ext cx="4178564" cy="909452"/>
          </a:xfrm>
          <a:prstGeom prst="rect">
            <a:avLst/>
          </a:prstGeom>
        </p:spPr>
      </p:pic>
      <p:grpSp>
        <p:nvGrpSpPr>
          <p:cNvPr id="7" name="组合 6"/>
          <p:cNvGrpSpPr/>
          <p:nvPr/>
        </p:nvGrpSpPr>
        <p:grpSpPr>
          <a:xfrm>
            <a:off x="6247711" y="1413010"/>
            <a:ext cx="5042806" cy="1549172"/>
            <a:chOff x="6247711" y="1413010"/>
            <a:chExt cx="5042806" cy="1549172"/>
          </a:xfrm>
        </p:grpSpPr>
        <p:sp>
          <p:nvSpPr>
            <p:cNvPr id="8" name="任意多边形 7"/>
            <p:cNvSpPr/>
            <p:nvPr/>
          </p:nvSpPr>
          <p:spPr>
            <a:xfrm flipH="1">
              <a:off x="6247711" y="1413010"/>
              <a:ext cx="5042806" cy="1264496"/>
            </a:xfrm>
            <a:custGeom>
              <a:avLst/>
              <a:gdLst>
                <a:gd name="connsiteX0" fmla="*/ 4669224 w 5042806"/>
                <a:gd name="connsiteY0" fmla="*/ 126700 h 1264496"/>
                <a:gd name="connsiteX1" fmla="*/ 4890693 w 5042806"/>
                <a:gd name="connsiteY1" fmla="*/ 348169 h 1264496"/>
                <a:gd name="connsiteX2" fmla="*/ 4890693 w 5042806"/>
                <a:gd name="connsiteY2" fmla="*/ 905003 h 1264496"/>
                <a:gd name="connsiteX3" fmla="*/ 4669224 w 5042806"/>
                <a:gd name="connsiteY3" fmla="*/ 1126472 h 1264496"/>
                <a:gd name="connsiteX4" fmla="*/ 4112390 w 5042806"/>
                <a:gd name="connsiteY4" fmla="*/ 1126472 h 1264496"/>
                <a:gd name="connsiteX5" fmla="*/ 3890921 w 5042806"/>
                <a:gd name="connsiteY5" fmla="*/ 905003 h 1264496"/>
                <a:gd name="connsiteX6" fmla="*/ 3890921 w 5042806"/>
                <a:gd name="connsiteY6" fmla="*/ 348169 h 1264496"/>
                <a:gd name="connsiteX7" fmla="*/ 4112390 w 5042806"/>
                <a:gd name="connsiteY7" fmla="*/ 126700 h 1264496"/>
                <a:gd name="connsiteX8" fmla="*/ 4831784 w 5042806"/>
                <a:gd name="connsiteY8" fmla="*/ 0 h 1264496"/>
                <a:gd name="connsiteX9" fmla="*/ 4000656 w 5042806"/>
                <a:gd name="connsiteY9" fmla="*/ 0 h 1264496"/>
                <a:gd name="connsiteX10" fmla="*/ 3996053 w 5042806"/>
                <a:gd name="connsiteY10" fmla="*/ 464 h 1264496"/>
                <a:gd name="connsiteX11" fmla="*/ 632016 w 5042806"/>
                <a:gd name="connsiteY11" fmla="*/ 464 h 1264496"/>
                <a:gd name="connsiteX12" fmla="*/ 0 w 5042806"/>
                <a:gd name="connsiteY12" fmla="*/ 632480 h 1264496"/>
                <a:gd name="connsiteX13" fmla="*/ 632016 w 5042806"/>
                <a:gd name="connsiteY13" fmla="*/ 1264496 h 1264496"/>
                <a:gd name="connsiteX14" fmla="*/ 4000656 w 5042806"/>
                <a:gd name="connsiteY14" fmla="*/ 1264496 h 1264496"/>
                <a:gd name="connsiteX15" fmla="*/ 4218285 w 5042806"/>
                <a:gd name="connsiteY15" fmla="*/ 1264496 h 1264496"/>
                <a:gd name="connsiteX16" fmla="*/ 4831784 w 5042806"/>
                <a:gd name="connsiteY16" fmla="*/ 1264496 h 1264496"/>
                <a:gd name="connsiteX17" fmla="*/ 5042806 w 5042806"/>
                <a:gd name="connsiteY17" fmla="*/ 1053474 h 1264496"/>
                <a:gd name="connsiteX18" fmla="*/ 5042806 w 5042806"/>
                <a:gd name="connsiteY18" fmla="*/ 211022 h 1264496"/>
                <a:gd name="connsiteX19" fmla="*/ 4831784 w 5042806"/>
                <a:gd name="connsiteY19" fmla="*/ 0 h 126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42806" h="1264496">
                  <a:moveTo>
                    <a:pt x="4669224" y="126700"/>
                  </a:moveTo>
                  <a:cubicBezTo>
                    <a:pt x="4791538" y="126700"/>
                    <a:pt x="4890693" y="225855"/>
                    <a:pt x="4890693" y="348169"/>
                  </a:cubicBezTo>
                  <a:lnTo>
                    <a:pt x="4890693" y="905003"/>
                  </a:lnTo>
                  <a:cubicBezTo>
                    <a:pt x="4890693" y="1027317"/>
                    <a:pt x="4791538" y="1126472"/>
                    <a:pt x="4669224" y="1126472"/>
                  </a:cubicBezTo>
                  <a:lnTo>
                    <a:pt x="4112390" y="1126472"/>
                  </a:lnTo>
                  <a:cubicBezTo>
                    <a:pt x="3990076" y="1126472"/>
                    <a:pt x="3890921" y="1027317"/>
                    <a:pt x="3890921" y="905003"/>
                  </a:cubicBezTo>
                  <a:lnTo>
                    <a:pt x="3890921" y="348169"/>
                  </a:lnTo>
                  <a:cubicBezTo>
                    <a:pt x="3890921" y="225855"/>
                    <a:pt x="3990076" y="126700"/>
                    <a:pt x="4112390" y="126700"/>
                  </a:cubicBezTo>
                  <a:close/>
                  <a:moveTo>
                    <a:pt x="4831784" y="0"/>
                  </a:moveTo>
                  <a:lnTo>
                    <a:pt x="4000656" y="0"/>
                  </a:lnTo>
                  <a:lnTo>
                    <a:pt x="3996053" y="464"/>
                  </a:lnTo>
                  <a:lnTo>
                    <a:pt x="632016" y="464"/>
                  </a:lnTo>
                  <a:cubicBezTo>
                    <a:pt x="282963" y="464"/>
                    <a:pt x="0" y="283427"/>
                    <a:pt x="0" y="632480"/>
                  </a:cubicBezTo>
                  <a:cubicBezTo>
                    <a:pt x="0" y="981533"/>
                    <a:pt x="282963" y="1264496"/>
                    <a:pt x="632016" y="1264496"/>
                  </a:cubicBezTo>
                  <a:lnTo>
                    <a:pt x="4000656" y="1264496"/>
                  </a:lnTo>
                  <a:lnTo>
                    <a:pt x="4218285" y="1264496"/>
                  </a:lnTo>
                  <a:lnTo>
                    <a:pt x="4831784" y="1264496"/>
                  </a:lnTo>
                  <a:cubicBezTo>
                    <a:pt x="4948328" y="1264496"/>
                    <a:pt x="5042806" y="1170018"/>
                    <a:pt x="5042806" y="1053474"/>
                  </a:cubicBezTo>
                  <a:lnTo>
                    <a:pt x="5042806" y="211022"/>
                  </a:lnTo>
                  <a:cubicBezTo>
                    <a:pt x="5042806" y="94478"/>
                    <a:pt x="4948328" y="0"/>
                    <a:pt x="4831784" y="0"/>
                  </a:cubicBezTo>
                  <a:close/>
                </a:path>
              </a:pathLst>
            </a:cu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prstClr val="white"/>
                </a:solidFill>
              </a:endParaRPr>
            </a:p>
          </p:txBody>
        </p:sp>
        <p:sp>
          <p:nvSpPr>
            <p:cNvPr id="9" name="文本框 8"/>
            <p:cNvSpPr txBox="1"/>
            <p:nvPr/>
          </p:nvSpPr>
          <p:spPr>
            <a:xfrm>
              <a:off x="6480112" y="1691315"/>
              <a:ext cx="793807" cy="707886"/>
            </a:xfrm>
            <a:prstGeom prst="rect">
              <a:avLst/>
            </a:prstGeom>
            <a:noFill/>
            <a:effectLst/>
          </p:spPr>
          <p:txBody>
            <a:bodyPr wrap="none" rtlCol="0">
              <a:spAutoFit/>
            </a:bodyPr>
            <a:lstStyle/>
            <a:p>
              <a:r>
                <a:rPr lang="en-US" altLang="zh-CN" sz="3200" b="1" dirty="0" smtClean="0"/>
                <a:t> </a:t>
              </a:r>
              <a:r>
                <a:rPr lang="en-US" altLang="zh-CN" sz="4000" b="1" dirty="0" smtClean="0">
                  <a:solidFill>
                    <a:srgbClr val="41B111"/>
                  </a:solidFill>
                  <a:latin typeface="幼圆" panose="02010509060101010101" pitchFamily="49" charset="-122"/>
                  <a:ea typeface="幼圆" panose="02010509060101010101" pitchFamily="49" charset="-122"/>
                </a:rPr>
                <a:t>01</a:t>
              </a:r>
              <a:endParaRPr lang="zh-CN" altLang="en-US" sz="4000" b="1" dirty="0">
                <a:solidFill>
                  <a:srgbClr val="41B111"/>
                </a:solidFill>
                <a:latin typeface="幼圆" panose="02010509060101010101" pitchFamily="49" charset="-122"/>
                <a:ea typeface="幼圆" panose="02010509060101010101" pitchFamily="49" charset="-122"/>
              </a:endParaRPr>
            </a:p>
          </p:txBody>
        </p:sp>
        <p:sp>
          <p:nvSpPr>
            <p:cNvPr id="12" name="文本框 11"/>
            <p:cNvSpPr txBox="1"/>
            <p:nvPr/>
          </p:nvSpPr>
          <p:spPr>
            <a:xfrm>
              <a:off x="7868207" y="1515632"/>
              <a:ext cx="2715808" cy="1446550"/>
            </a:xfrm>
            <a:prstGeom prst="rect">
              <a:avLst/>
            </a:prstGeom>
            <a:noFill/>
            <a:effectLst/>
          </p:spPr>
          <p:txBody>
            <a:bodyPr wrap="none" rtlCol="0">
              <a:spAutoFit/>
            </a:bodyPr>
            <a:lstStyle/>
            <a:p>
              <a:r>
                <a:rPr lang="zh-CN" altLang="en-US" sz="2400" dirty="0" smtClean="0">
                  <a:solidFill>
                    <a:schemeClr val="bg1"/>
                  </a:solidFill>
                  <a:latin typeface="微软雅黑" panose="020B0503020204020204" pitchFamily="34" charset="-122"/>
                  <a:ea typeface="微软雅黑" panose="020B0503020204020204" pitchFamily="34" charset="-122"/>
                </a:rPr>
                <a:t>单击</a:t>
              </a:r>
              <a:r>
                <a:rPr lang="zh-CN" altLang="en-US" sz="2400" dirty="0">
                  <a:solidFill>
                    <a:schemeClr val="bg1"/>
                  </a:solidFill>
                  <a:latin typeface="微软雅黑" panose="020B0503020204020204" pitchFamily="34" charset="-122"/>
                  <a:ea typeface="微软雅黑" panose="020B0503020204020204" pitchFamily="34" charset="-122"/>
                </a:rPr>
                <a:t>此处输入标题</a:t>
              </a:r>
              <a:endParaRPr lang="en-US" altLang="zh-CN" sz="2400" dirty="0">
                <a:solidFill>
                  <a:schemeClr val="bg1"/>
                </a:solidFill>
                <a:latin typeface="微软雅黑" panose="020B0503020204020204" pitchFamily="34" charset="-122"/>
                <a:ea typeface="微软雅黑" panose="020B0503020204020204" pitchFamily="34" charset="-122"/>
              </a:endParaRPr>
            </a:p>
            <a:p>
              <a:r>
                <a:rPr lang="zh-CN" altLang="en-US" sz="1400" dirty="0">
                  <a:solidFill>
                    <a:schemeClr val="bg1"/>
                  </a:solidFill>
                  <a:latin typeface="微软雅黑" panose="020B0503020204020204" pitchFamily="34" charset="-122"/>
                  <a:ea typeface="微软雅黑" panose="020B0503020204020204" pitchFamily="34" charset="-122"/>
                </a:rPr>
                <a:t>请在这里输入您的主要叙述内容</a:t>
              </a:r>
              <a:endParaRPr lang="en-US" altLang="zh-CN" sz="1400" dirty="0">
                <a:solidFill>
                  <a:schemeClr val="bg1"/>
                </a:solidFill>
                <a:latin typeface="微软雅黑" panose="020B0503020204020204" pitchFamily="34" charset="-122"/>
                <a:ea typeface="微软雅黑" panose="020B0503020204020204" pitchFamily="34" charset="-122"/>
              </a:endParaRPr>
            </a:p>
            <a:p>
              <a:r>
                <a:rPr lang="zh-CN" altLang="en-US" sz="1400" dirty="0">
                  <a:solidFill>
                    <a:schemeClr val="bg1"/>
                  </a:solidFill>
                  <a:latin typeface="微软雅黑" panose="020B0503020204020204" pitchFamily="34" charset="-122"/>
                  <a:ea typeface="微软雅黑" panose="020B0503020204020204" pitchFamily="34" charset="-122"/>
                </a:rPr>
                <a:t>请在这里输入您的主要叙述内容</a:t>
              </a:r>
              <a:endParaRPr lang="en-US" altLang="zh-CN" sz="1400" dirty="0">
                <a:solidFill>
                  <a:schemeClr val="bg1"/>
                </a:solidFill>
                <a:latin typeface="微软雅黑" panose="020B0503020204020204" pitchFamily="34" charset="-122"/>
                <a:ea typeface="微软雅黑" panose="020B0503020204020204" pitchFamily="34" charset="-122"/>
              </a:endParaRPr>
            </a:p>
            <a:p>
              <a:endParaRPr lang="en-US" altLang="zh-CN" sz="3600" dirty="0">
                <a:solidFill>
                  <a:schemeClr val="bg1"/>
                </a:solidFill>
                <a:latin typeface="微软雅黑" panose="020B0503020204020204" pitchFamily="34" charset="-122"/>
                <a:ea typeface="微软雅黑" panose="020B0503020204020204" pitchFamily="34" charset="-122"/>
              </a:endParaRPr>
            </a:p>
          </p:txBody>
        </p:sp>
      </p:grpSp>
      <p:grpSp>
        <p:nvGrpSpPr>
          <p:cNvPr id="13" name="组合 12"/>
          <p:cNvGrpSpPr/>
          <p:nvPr/>
        </p:nvGrpSpPr>
        <p:grpSpPr>
          <a:xfrm>
            <a:off x="6324514" y="3935429"/>
            <a:ext cx="5042806" cy="1639055"/>
            <a:chOff x="6324514" y="3935429"/>
            <a:chExt cx="5042806" cy="1639055"/>
          </a:xfrm>
        </p:grpSpPr>
        <p:sp>
          <p:nvSpPr>
            <p:cNvPr id="14" name="任意多边形 13"/>
            <p:cNvSpPr/>
            <p:nvPr/>
          </p:nvSpPr>
          <p:spPr>
            <a:xfrm flipH="1">
              <a:off x="6324514" y="3935429"/>
              <a:ext cx="5042806" cy="1264496"/>
            </a:xfrm>
            <a:custGeom>
              <a:avLst/>
              <a:gdLst>
                <a:gd name="connsiteX0" fmla="*/ 4669224 w 5042806"/>
                <a:gd name="connsiteY0" fmla="*/ 126700 h 1264496"/>
                <a:gd name="connsiteX1" fmla="*/ 4890693 w 5042806"/>
                <a:gd name="connsiteY1" fmla="*/ 348169 h 1264496"/>
                <a:gd name="connsiteX2" fmla="*/ 4890693 w 5042806"/>
                <a:gd name="connsiteY2" fmla="*/ 905003 h 1264496"/>
                <a:gd name="connsiteX3" fmla="*/ 4669224 w 5042806"/>
                <a:gd name="connsiteY3" fmla="*/ 1126472 h 1264496"/>
                <a:gd name="connsiteX4" fmla="*/ 4112390 w 5042806"/>
                <a:gd name="connsiteY4" fmla="*/ 1126472 h 1264496"/>
                <a:gd name="connsiteX5" fmla="*/ 3890921 w 5042806"/>
                <a:gd name="connsiteY5" fmla="*/ 905003 h 1264496"/>
                <a:gd name="connsiteX6" fmla="*/ 3890921 w 5042806"/>
                <a:gd name="connsiteY6" fmla="*/ 348169 h 1264496"/>
                <a:gd name="connsiteX7" fmla="*/ 4112390 w 5042806"/>
                <a:gd name="connsiteY7" fmla="*/ 126700 h 1264496"/>
                <a:gd name="connsiteX8" fmla="*/ 4831784 w 5042806"/>
                <a:gd name="connsiteY8" fmla="*/ 0 h 1264496"/>
                <a:gd name="connsiteX9" fmla="*/ 4000656 w 5042806"/>
                <a:gd name="connsiteY9" fmla="*/ 0 h 1264496"/>
                <a:gd name="connsiteX10" fmla="*/ 3996053 w 5042806"/>
                <a:gd name="connsiteY10" fmla="*/ 464 h 1264496"/>
                <a:gd name="connsiteX11" fmla="*/ 632016 w 5042806"/>
                <a:gd name="connsiteY11" fmla="*/ 464 h 1264496"/>
                <a:gd name="connsiteX12" fmla="*/ 0 w 5042806"/>
                <a:gd name="connsiteY12" fmla="*/ 632480 h 1264496"/>
                <a:gd name="connsiteX13" fmla="*/ 632016 w 5042806"/>
                <a:gd name="connsiteY13" fmla="*/ 1264496 h 1264496"/>
                <a:gd name="connsiteX14" fmla="*/ 4000656 w 5042806"/>
                <a:gd name="connsiteY14" fmla="*/ 1264496 h 1264496"/>
                <a:gd name="connsiteX15" fmla="*/ 4218285 w 5042806"/>
                <a:gd name="connsiteY15" fmla="*/ 1264496 h 1264496"/>
                <a:gd name="connsiteX16" fmla="*/ 4831784 w 5042806"/>
                <a:gd name="connsiteY16" fmla="*/ 1264496 h 1264496"/>
                <a:gd name="connsiteX17" fmla="*/ 5042806 w 5042806"/>
                <a:gd name="connsiteY17" fmla="*/ 1053474 h 1264496"/>
                <a:gd name="connsiteX18" fmla="*/ 5042806 w 5042806"/>
                <a:gd name="connsiteY18" fmla="*/ 211022 h 1264496"/>
                <a:gd name="connsiteX19" fmla="*/ 4831784 w 5042806"/>
                <a:gd name="connsiteY19" fmla="*/ 0 h 126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42806" h="1264496">
                  <a:moveTo>
                    <a:pt x="4669224" y="126700"/>
                  </a:moveTo>
                  <a:cubicBezTo>
                    <a:pt x="4791538" y="126700"/>
                    <a:pt x="4890693" y="225855"/>
                    <a:pt x="4890693" y="348169"/>
                  </a:cubicBezTo>
                  <a:lnTo>
                    <a:pt x="4890693" y="905003"/>
                  </a:lnTo>
                  <a:cubicBezTo>
                    <a:pt x="4890693" y="1027317"/>
                    <a:pt x="4791538" y="1126472"/>
                    <a:pt x="4669224" y="1126472"/>
                  </a:cubicBezTo>
                  <a:lnTo>
                    <a:pt x="4112390" y="1126472"/>
                  </a:lnTo>
                  <a:cubicBezTo>
                    <a:pt x="3990076" y="1126472"/>
                    <a:pt x="3890921" y="1027317"/>
                    <a:pt x="3890921" y="905003"/>
                  </a:cubicBezTo>
                  <a:lnTo>
                    <a:pt x="3890921" y="348169"/>
                  </a:lnTo>
                  <a:cubicBezTo>
                    <a:pt x="3890921" y="225855"/>
                    <a:pt x="3990076" y="126700"/>
                    <a:pt x="4112390" y="126700"/>
                  </a:cubicBezTo>
                  <a:close/>
                  <a:moveTo>
                    <a:pt x="4831784" y="0"/>
                  </a:moveTo>
                  <a:lnTo>
                    <a:pt x="4000656" y="0"/>
                  </a:lnTo>
                  <a:lnTo>
                    <a:pt x="3996053" y="464"/>
                  </a:lnTo>
                  <a:lnTo>
                    <a:pt x="632016" y="464"/>
                  </a:lnTo>
                  <a:cubicBezTo>
                    <a:pt x="282963" y="464"/>
                    <a:pt x="0" y="283427"/>
                    <a:pt x="0" y="632480"/>
                  </a:cubicBezTo>
                  <a:cubicBezTo>
                    <a:pt x="0" y="981533"/>
                    <a:pt x="282963" y="1264496"/>
                    <a:pt x="632016" y="1264496"/>
                  </a:cubicBezTo>
                  <a:lnTo>
                    <a:pt x="4000656" y="1264496"/>
                  </a:lnTo>
                  <a:lnTo>
                    <a:pt x="4218285" y="1264496"/>
                  </a:lnTo>
                  <a:lnTo>
                    <a:pt x="4831784" y="1264496"/>
                  </a:lnTo>
                  <a:cubicBezTo>
                    <a:pt x="4948328" y="1264496"/>
                    <a:pt x="5042806" y="1170018"/>
                    <a:pt x="5042806" y="1053474"/>
                  </a:cubicBezTo>
                  <a:lnTo>
                    <a:pt x="5042806" y="211022"/>
                  </a:lnTo>
                  <a:cubicBezTo>
                    <a:pt x="5042806" y="94478"/>
                    <a:pt x="4948328" y="0"/>
                    <a:pt x="4831784" y="0"/>
                  </a:cubicBezTo>
                  <a:close/>
                </a:path>
              </a:pathLst>
            </a:cu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prstClr val="white"/>
                </a:solidFill>
              </a:endParaRPr>
            </a:p>
          </p:txBody>
        </p:sp>
        <p:sp>
          <p:nvSpPr>
            <p:cNvPr id="15" name="文本框 14"/>
            <p:cNvSpPr txBox="1"/>
            <p:nvPr/>
          </p:nvSpPr>
          <p:spPr>
            <a:xfrm>
              <a:off x="6517019" y="4213734"/>
              <a:ext cx="793807" cy="707886"/>
            </a:xfrm>
            <a:prstGeom prst="rect">
              <a:avLst/>
            </a:prstGeom>
            <a:noFill/>
            <a:effectLst/>
          </p:spPr>
          <p:txBody>
            <a:bodyPr wrap="none" rtlCol="0">
              <a:spAutoFit/>
            </a:bodyPr>
            <a:lstStyle/>
            <a:p>
              <a:r>
                <a:rPr lang="en-US" altLang="zh-CN" sz="3200" b="1" dirty="0" smtClean="0"/>
                <a:t> </a:t>
              </a:r>
              <a:r>
                <a:rPr lang="en-US" altLang="zh-CN" sz="4000" b="1" dirty="0" smtClean="0">
                  <a:solidFill>
                    <a:srgbClr val="41B111"/>
                  </a:solidFill>
                  <a:latin typeface="幼圆" panose="02010509060101010101" pitchFamily="49" charset="-122"/>
                  <a:ea typeface="幼圆" panose="02010509060101010101" pitchFamily="49" charset="-122"/>
                </a:rPr>
                <a:t>03</a:t>
              </a:r>
              <a:endParaRPr lang="zh-CN" altLang="en-US" sz="4000" b="1" dirty="0">
                <a:solidFill>
                  <a:srgbClr val="41B111"/>
                </a:solidFill>
                <a:latin typeface="幼圆" panose="02010509060101010101" pitchFamily="49" charset="-122"/>
                <a:ea typeface="幼圆" panose="02010509060101010101" pitchFamily="49" charset="-122"/>
              </a:endParaRPr>
            </a:p>
          </p:txBody>
        </p:sp>
        <p:sp>
          <p:nvSpPr>
            <p:cNvPr id="16" name="文本框 15"/>
            <p:cNvSpPr txBox="1"/>
            <p:nvPr/>
          </p:nvSpPr>
          <p:spPr>
            <a:xfrm>
              <a:off x="7868207" y="4127934"/>
              <a:ext cx="2715808" cy="1446550"/>
            </a:xfrm>
            <a:prstGeom prst="rect">
              <a:avLst/>
            </a:prstGeom>
            <a:noFill/>
            <a:effectLst/>
          </p:spPr>
          <p:txBody>
            <a:bodyPr wrap="none" rtlCol="0">
              <a:spAutoFit/>
            </a:bodyPr>
            <a:lstStyle/>
            <a:p>
              <a:r>
                <a:rPr lang="zh-CN" altLang="en-US" sz="2400" dirty="0" smtClean="0">
                  <a:solidFill>
                    <a:schemeClr val="bg1"/>
                  </a:solidFill>
                  <a:latin typeface="微软雅黑" panose="020B0503020204020204" pitchFamily="34" charset="-122"/>
                  <a:ea typeface="微软雅黑" panose="020B0503020204020204" pitchFamily="34" charset="-122"/>
                </a:rPr>
                <a:t>单击</a:t>
              </a:r>
              <a:r>
                <a:rPr lang="zh-CN" altLang="en-US" sz="2400" dirty="0">
                  <a:solidFill>
                    <a:schemeClr val="bg1"/>
                  </a:solidFill>
                  <a:latin typeface="微软雅黑" panose="020B0503020204020204" pitchFamily="34" charset="-122"/>
                  <a:ea typeface="微软雅黑" panose="020B0503020204020204" pitchFamily="34" charset="-122"/>
                </a:rPr>
                <a:t>此处输入标题</a:t>
              </a:r>
              <a:endParaRPr lang="en-US" altLang="zh-CN" sz="2400" dirty="0">
                <a:solidFill>
                  <a:schemeClr val="bg1"/>
                </a:solidFill>
                <a:latin typeface="微软雅黑" panose="020B0503020204020204" pitchFamily="34" charset="-122"/>
                <a:ea typeface="微软雅黑" panose="020B0503020204020204" pitchFamily="34" charset="-122"/>
              </a:endParaRPr>
            </a:p>
            <a:p>
              <a:r>
                <a:rPr lang="zh-CN" altLang="en-US" sz="1400" dirty="0">
                  <a:solidFill>
                    <a:schemeClr val="bg1"/>
                  </a:solidFill>
                  <a:latin typeface="微软雅黑" panose="020B0503020204020204" pitchFamily="34" charset="-122"/>
                  <a:ea typeface="微软雅黑" panose="020B0503020204020204" pitchFamily="34" charset="-122"/>
                </a:rPr>
                <a:t>请在这里输入您的主要叙述内容</a:t>
              </a:r>
              <a:endParaRPr lang="en-US" altLang="zh-CN" sz="1400" dirty="0">
                <a:solidFill>
                  <a:schemeClr val="bg1"/>
                </a:solidFill>
                <a:latin typeface="微软雅黑" panose="020B0503020204020204" pitchFamily="34" charset="-122"/>
                <a:ea typeface="微软雅黑" panose="020B0503020204020204" pitchFamily="34" charset="-122"/>
              </a:endParaRPr>
            </a:p>
            <a:p>
              <a:r>
                <a:rPr lang="zh-CN" altLang="en-US" sz="1400" dirty="0">
                  <a:solidFill>
                    <a:schemeClr val="bg1"/>
                  </a:solidFill>
                  <a:latin typeface="微软雅黑" panose="020B0503020204020204" pitchFamily="34" charset="-122"/>
                  <a:ea typeface="微软雅黑" panose="020B0503020204020204" pitchFamily="34" charset="-122"/>
                </a:rPr>
                <a:t>请在这里输入您的主要叙述内容</a:t>
              </a:r>
              <a:endParaRPr lang="en-US" altLang="zh-CN" sz="1400" dirty="0">
                <a:solidFill>
                  <a:schemeClr val="bg1"/>
                </a:solidFill>
                <a:latin typeface="微软雅黑" panose="020B0503020204020204" pitchFamily="34" charset="-122"/>
                <a:ea typeface="微软雅黑" panose="020B0503020204020204" pitchFamily="34" charset="-122"/>
              </a:endParaRPr>
            </a:p>
            <a:p>
              <a:endParaRPr lang="en-US" altLang="zh-CN" sz="3600" dirty="0">
                <a:solidFill>
                  <a:schemeClr val="bg1"/>
                </a:solidFill>
                <a:latin typeface="微软雅黑" panose="020B0503020204020204" pitchFamily="34" charset="-122"/>
                <a:ea typeface="微软雅黑" panose="020B0503020204020204" pitchFamily="34" charset="-122"/>
              </a:endParaRPr>
            </a:p>
          </p:txBody>
        </p:sp>
      </p:grpSp>
      <p:grpSp>
        <p:nvGrpSpPr>
          <p:cNvPr id="17" name="组合 16"/>
          <p:cNvGrpSpPr/>
          <p:nvPr/>
        </p:nvGrpSpPr>
        <p:grpSpPr>
          <a:xfrm>
            <a:off x="843018" y="2509062"/>
            <a:ext cx="5042806" cy="1588384"/>
            <a:chOff x="843018" y="2509062"/>
            <a:chExt cx="5042806" cy="1588384"/>
          </a:xfrm>
        </p:grpSpPr>
        <p:sp>
          <p:nvSpPr>
            <p:cNvPr id="18" name="任意多边形 17"/>
            <p:cNvSpPr/>
            <p:nvPr/>
          </p:nvSpPr>
          <p:spPr>
            <a:xfrm>
              <a:off x="843018" y="2509062"/>
              <a:ext cx="5042806" cy="1264496"/>
            </a:xfrm>
            <a:custGeom>
              <a:avLst/>
              <a:gdLst>
                <a:gd name="connsiteX0" fmla="*/ 4112392 w 5042806"/>
                <a:gd name="connsiteY0" fmla="*/ 126700 h 1264496"/>
                <a:gd name="connsiteX1" fmla="*/ 3890923 w 5042806"/>
                <a:gd name="connsiteY1" fmla="*/ 348169 h 1264496"/>
                <a:gd name="connsiteX2" fmla="*/ 3890923 w 5042806"/>
                <a:gd name="connsiteY2" fmla="*/ 905003 h 1264496"/>
                <a:gd name="connsiteX3" fmla="*/ 4112392 w 5042806"/>
                <a:gd name="connsiteY3" fmla="*/ 1126472 h 1264496"/>
                <a:gd name="connsiteX4" fmla="*/ 4669226 w 5042806"/>
                <a:gd name="connsiteY4" fmla="*/ 1126472 h 1264496"/>
                <a:gd name="connsiteX5" fmla="*/ 4890695 w 5042806"/>
                <a:gd name="connsiteY5" fmla="*/ 905003 h 1264496"/>
                <a:gd name="connsiteX6" fmla="*/ 4890695 w 5042806"/>
                <a:gd name="connsiteY6" fmla="*/ 348169 h 1264496"/>
                <a:gd name="connsiteX7" fmla="*/ 4669226 w 5042806"/>
                <a:gd name="connsiteY7" fmla="*/ 126700 h 1264496"/>
                <a:gd name="connsiteX8" fmla="*/ 4000656 w 5042806"/>
                <a:gd name="connsiteY8" fmla="*/ 0 h 1264496"/>
                <a:gd name="connsiteX9" fmla="*/ 4831784 w 5042806"/>
                <a:gd name="connsiteY9" fmla="*/ 0 h 1264496"/>
                <a:gd name="connsiteX10" fmla="*/ 5042806 w 5042806"/>
                <a:gd name="connsiteY10" fmla="*/ 211022 h 1264496"/>
                <a:gd name="connsiteX11" fmla="*/ 5042806 w 5042806"/>
                <a:gd name="connsiteY11" fmla="*/ 1053474 h 1264496"/>
                <a:gd name="connsiteX12" fmla="*/ 4831784 w 5042806"/>
                <a:gd name="connsiteY12" fmla="*/ 1264496 h 1264496"/>
                <a:gd name="connsiteX13" fmla="*/ 4218285 w 5042806"/>
                <a:gd name="connsiteY13" fmla="*/ 1264496 h 1264496"/>
                <a:gd name="connsiteX14" fmla="*/ 4000656 w 5042806"/>
                <a:gd name="connsiteY14" fmla="*/ 1264496 h 1264496"/>
                <a:gd name="connsiteX15" fmla="*/ 632016 w 5042806"/>
                <a:gd name="connsiteY15" fmla="*/ 1264496 h 1264496"/>
                <a:gd name="connsiteX16" fmla="*/ 0 w 5042806"/>
                <a:gd name="connsiteY16" fmla="*/ 632480 h 1264496"/>
                <a:gd name="connsiteX17" fmla="*/ 632016 w 5042806"/>
                <a:gd name="connsiteY17" fmla="*/ 464 h 1264496"/>
                <a:gd name="connsiteX18" fmla="*/ 3996053 w 5042806"/>
                <a:gd name="connsiteY18" fmla="*/ 464 h 126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042806" h="1264496">
                  <a:moveTo>
                    <a:pt x="4112392" y="126700"/>
                  </a:moveTo>
                  <a:cubicBezTo>
                    <a:pt x="3990078" y="126700"/>
                    <a:pt x="3890923" y="225855"/>
                    <a:pt x="3890923" y="348169"/>
                  </a:cubicBezTo>
                  <a:lnTo>
                    <a:pt x="3890923" y="905003"/>
                  </a:lnTo>
                  <a:cubicBezTo>
                    <a:pt x="3890923" y="1027317"/>
                    <a:pt x="3990078" y="1126472"/>
                    <a:pt x="4112392" y="1126472"/>
                  </a:cubicBezTo>
                  <a:lnTo>
                    <a:pt x="4669226" y="1126472"/>
                  </a:lnTo>
                  <a:cubicBezTo>
                    <a:pt x="4791540" y="1126472"/>
                    <a:pt x="4890695" y="1027317"/>
                    <a:pt x="4890695" y="905003"/>
                  </a:cubicBezTo>
                  <a:lnTo>
                    <a:pt x="4890695" y="348169"/>
                  </a:lnTo>
                  <a:cubicBezTo>
                    <a:pt x="4890695" y="225855"/>
                    <a:pt x="4791540" y="126700"/>
                    <a:pt x="4669226" y="126700"/>
                  </a:cubicBezTo>
                  <a:close/>
                  <a:moveTo>
                    <a:pt x="4000656" y="0"/>
                  </a:moveTo>
                  <a:lnTo>
                    <a:pt x="4831784" y="0"/>
                  </a:lnTo>
                  <a:cubicBezTo>
                    <a:pt x="4948328" y="0"/>
                    <a:pt x="5042806" y="94478"/>
                    <a:pt x="5042806" y="211022"/>
                  </a:cubicBezTo>
                  <a:lnTo>
                    <a:pt x="5042806" y="1053474"/>
                  </a:lnTo>
                  <a:cubicBezTo>
                    <a:pt x="5042806" y="1170018"/>
                    <a:pt x="4948328" y="1264496"/>
                    <a:pt x="4831784" y="1264496"/>
                  </a:cubicBezTo>
                  <a:lnTo>
                    <a:pt x="4218285" y="1264496"/>
                  </a:lnTo>
                  <a:lnTo>
                    <a:pt x="4000656" y="1264496"/>
                  </a:lnTo>
                  <a:lnTo>
                    <a:pt x="632016" y="1264496"/>
                  </a:lnTo>
                  <a:cubicBezTo>
                    <a:pt x="282963" y="1264496"/>
                    <a:pt x="0" y="981533"/>
                    <a:pt x="0" y="632480"/>
                  </a:cubicBezTo>
                  <a:cubicBezTo>
                    <a:pt x="0" y="283427"/>
                    <a:pt x="282963" y="464"/>
                    <a:pt x="632016" y="464"/>
                  </a:cubicBezTo>
                  <a:lnTo>
                    <a:pt x="3996053" y="464"/>
                  </a:lnTo>
                  <a:close/>
                </a:path>
              </a:pathLst>
            </a:cu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prstClr val="white"/>
                </a:solidFill>
              </a:endParaRPr>
            </a:p>
          </p:txBody>
        </p:sp>
        <p:sp>
          <p:nvSpPr>
            <p:cNvPr id="20" name="文本框 19"/>
            <p:cNvSpPr txBox="1"/>
            <p:nvPr/>
          </p:nvSpPr>
          <p:spPr>
            <a:xfrm>
              <a:off x="4777906" y="2787367"/>
              <a:ext cx="793807" cy="707886"/>
            </a:xfrm>
            <a:prstGeom prst="rect">
              <a:avLst/>
            </a:prstGeom>
            <a:noFill/>
            <a:effectLst/>
          </p:spPr>
          <p:txBody>
            <a:bodyPr wrap="none" rtlCol="0">
              <a:spAutoFit/>
            </a:bodyPr>
            <a:lstStyle/>
            <a:p>
              <a:r>
                <a:rPr lang="en-US" altLang="zh-CN" sz="3200" b="1" dirty="0" smtClean="0">
                  <a:solidFill>
                    <a:srgbClr val="12B19F"/>
                  </a:solidFill>
                </a:rPr>
                <a:t> </a:t>
              </a:r>
              <a:r>
                <a:rPr lang="en-US" altLang="zh-CN" sz="4000" b="1" dirty="0" smtClean="0">
                  <a:solidFill>
                    <a:srgbClr val="206CC0"/>
                  </a:solidFill>
                  <a:latin typeface="幼圆" panose="02010509060101010101" pitchFamily="49" charset="-122"/>
                  <a:ea typeface="幼圆" panose="02010509060101010101" pitchFamily="49" charset="-122"/>
                </a:rPr>
                <a:t>02</a:t>
              </a:r>
              <a:endParaRPr lang="zh-CN" altLang="en-US" sz="4000" b="1" dirty="0">
                <a:solidFill>
                  <a:srgbClr val="206CC0"/>
                </a:solidFill>
                <a:latin typeface="幼圆" panose="02010509060101010101" pitchFamily="49" charset="-122"/>
                <a:ea typeface="幼圆" panose="02010509060101010101" pitchFamily="49" charset="-122"/>
              </a:endParaRPr>
            </a:p>
          </p:txBody>
        </p:sp>
        <p:sp>
          <p:nvSpPr>
            <p:cNvPr id="22" name="文本框 21"/>
            <p:cNvSpPr txBox="1"/>
            <p:nvPr/>
          </p:nvSpPr>
          <p:spPr>
            <a:xfrm>
              <a:off x="1694307" y="2650896"/>
              <a:ext cx="2715808" cy="1446550"/>
            </a:xfrm>
            <a:prstGeom prst="rect">
              <a:avLst/>
            </a:prstGeom>
            <a:noFill/>
            <a:effectLst/>
          </p:spPr>
          <p:txBody>
            <a:bodyPr wrap="none" rtlCol="0">
              <a:spAutoFit/>
            </a:bodyPr>
            <a:lstStyle/>
            <a:p>
              <a:r>
                <a:rPr lang="zh-CN" altLang="en-US" sz="2400" dirty="0" smtClean="0">
                  <a:solidFill>
                    <a:schemeClr val="bg1"/>
                  </a:solidFill>
                  <a:latin typeface="微软雅黑" panose="020B0503020204020204" pitchFamily="34" charset="-122"/>
                  <a:ea typeface="微软雅黑" panose="020B0503020204020204" pitchFamily="34" charset="-122"/>
                </a:rPr>
                <a:t>单击</a:t>
              </a:r>
              <a:r>
                <a:rPr lang="zh-CN" altLang="en-US" sz="2400" dirty="0">
                  <a:solidFill>
                    <a:schemeClr val="bg1"/>
                  </a:solidFill>
                  <a:latin typeface="微软雅黑" panose="020B0503020204020204" pitchFamily="34" charset="-122"/>
                  <a:ea typeface="微软雅黑" panose="020B0503020204020204" pitchFamily="34" charset="-122"/>
                </a:rPr>
                <a:t>此处输入标题</a:t>
              </a:r>
              <a:endParaRPr lang="en-US" altLang="zh-CN" sz="2400" dirty="0">
                <a:solidFill>
                  <a:schemeClr val="bg1"/>
                </a:solidFill>
                <a:latin typeface="微软雅黑" panose="020B0503020204020204" pitchFamily="34" charset="-122"/>
                <a:ea typeface="微软雅黑" panose="020B0503020204020204" pitchFamily="34" charset="-122"/>
              </a:endParaRPr>
            </a:p>
            <a:p>
              <a:r>
                <a:rPr lang="zh-CN" altLang="en-US" sz="1400" dirty="0">
                  <a:solidFill>
                    <a:schemeClr val="bg1"/>
                  </a:solidFill>
                  <a:latin typeface="微软雅黑" panose="020B0503020204020204" pitchFamily="34" charset="-122"/>
                  <a:ea typeface="微软雅黑" panose="020B0503020204020204" pitchFamily="34" charset="-122"/>
                </a:rPr>
                <a:t>请在这里输入您的主要叙述内容</a:t>
              </a:r>
              <a:endParaRPr lang="en-US" altLang="zh-CN" sz="1400" dirty="0">
                <a:solidFill>
                  <a:schemeClr val="bg1"/>
                </a:solidFill>
                <a:latin typeface="微软雅黑" panose="020B0503020204020204" pitchFamily="34" charset="-122"/>
                <a:ea typeface="微软雅黑" panose="020B0503020204020204" pitchFamily="34" charset="-122"/>
              </a:endParaRPr>
            </a:p>
            <a:p>
              <a:r>
                <a:rPr lang="zh-CN" altLang="en-US" sz="1400" dirty="0">
                  <a:solidFill>
                    <a:schemeClr val="bg1"/>
                  </a:solidFill>
                  <a:latin typeface="微软雅黑" panose="020B0503020204020204" pitchFamily="34" charset="-122"/>
                  <a:ea typeface="微软雅黑" panose="020B0503020204020204" pitchFamily="34" charset="-122"/>
                </a:rPr>
                <a:t>请在这里输入您的主要叙述内容</a:t>
              </a:r>
              <a:endParaRPr lang="en-US" altLang="zh-CN" sz="1400" dirty="0">
                <a:solidFill>
                  <a:schemeClr val="bg1"/>
                </a:solidFill>
                <a:latin typeface="微软雅黑" panose="020B0503020204020204" pitchFamily="34" charset="-122"/>
                <a:ea typeface="微软雅黑" panose="020B0503020204020204" pitchFamily="34" charset="-122"/>
              </a:endParaRPr>
            </a:p>
            <a:p>
              <a:endParaRPr lang="en-US" altLang="zh-CN" sz="3600" dirty="0">
                <a:solidFill>
                  <a:schemeClr val="bg1"/>
                </a:solidFill>
                <a:latin typeface="微软雅黑" panose="020B0503020204020204" pitchFamily="34" charset="-122"/>
                <a:ea typeface="微软雅黑" panose="020B0503020204020204" pitchFamily="34" charset="-122"/>
              </a:endParaRPr>
            </a:p>
          </p:txBody>
        </p:sp>
      </p:grpSp>
      <p:grpSp>
        <p:nvGrpSpPr>
          <p:cNvPr id="23" name="组合 22"/>
          <p:cNvGrpSpPr/>
          <p:nvPr/>
        </p:nvGrpSpPr>
        <p:grpSpPr>
          <a:xfrm>
            <a:off x="5693320" y="2142655"/>
            <a:ext cx="813903" cy="3081331"/>
            <a:chOff x="5693320" y="2142655"/>
            <a:chExt cx="813903" cy="3081331"/>
          </a:xfrm>
        </p:grpSpPr>
        <p:grpSp>
          <p:nvGrpSpPr>
            <p:cNvPr id="24" name="组合 23"/>
            <p:cNvGrpSpPr/>
            <p:nvPr/>
          </p:nvGrpSpPr>
          <p:grpSpPr>
            <a:xfrm>
              <a:off x="5733713" y="3569022"/>
              <a:ext cx="773510" cy="558912"/>
              <a:chOff x="5733713" y="3569022"/>
              <a:chExt cx="773510" cy="558912"/>
            </a:xfrm>
          </p:grpSpPr>
          <p:sp>
            <p:nvSpPr>
              <p:cNvPr id="33" name="矩形 32"/>
              <p:cNvSpPr/>
              <p:nvPr/>
            </p:nvSpPr>
            <p:spPr>
              <a:xfrm flipH="1">
                <a:off x="6127198" y="3935429"/>
                <a:ext cx="380025" cy="192505"/>
              </a:xfrm>
              <a:prstGeom prst="rect">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4" name="矩形 33"/>
              <p:cNvSpPr/>
              <p:nvPr/>
            </p:nvSpPr>
            <p:spPr>
              <a:xfrm flipH="1">
                <a:off x="5939504" y="3761527"/>
                <a:ext cx="192505" cy="192505"/>
              </a:xfrm>
              <a:prstGeom prst="rect">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5" name="矩形 34"/>
              <p:cNvSpPr/>
              <p:nvPr/>
            </p:nvSpPr>
            <p:spPr>
              <a:xfrm flipH="1">
                <a:off x="5733713" y="3569022"/>
                <a:ext cx="205789" cy="192505"/>
              </a:xfrm>
              <a:prstGeom prst="rect">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25" name="组合 24"/>
            <p:cNvGrpSpPr/>
            <p:nvPr/>
          </p:nvGrpSpPr>
          <p:grpSpPr>
            <a:xfrm>
              <a:off x="5693320" y="2142655"/>
              <a:ext cx="627931" cy="558912"/>
              <a:chOff x="5693320" y="2142655"/>
              <a:chExt cx="627931" cy="558912"/>
            </a:xfrm>
          </p:grpSpPr>
          <p:sp>
            <p:nvSpPr>
              <p:cNvPr id="30" name="矩形 29"/>
              <p:cNvSpPr/>
              <p:nvPr/>
            </p:nvSpPr>
            <p:spPr>
              <a:xfrm>
                <a:off x="5693320" y="2509062"/>
                <a:ext cx="242921" cy="192505"/>
              </a:xfrm>
              <a:prstGeom prst="rect">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1" name="矩形 30"/>
              <p:cNvSpPr/>
              <p:nvPr/>
            </p:nvSpPr>
            <p:spPr>
              <a:xfrm>
                <a:off x="5936241" y="2335160"/>
                <a:ext cx="192505" cy="192505"/>
              </a:xfrm>
              <a:prstGeom prst="rect">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2" name="矩形 31"/>
              <p:cNvSpPr/>
              <p:nvPr/>
            </p:nvSpPr>
            <p:spPr>
              <a:xfrm>
                <a:off x="6128746" y="2142655"/>
                <a:ext cx="192505" cy="192505"/>
              </a:xfrm>
              <a:prstGeom prst="rect">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26" name="组合 25"/>
            <p:cNvGrpSpPr/>
            <p:nvPr/>
          </p:nvGrpSpPr>
          <p:grpSpPr>
            <a:xfrm>
              <a:off x="5766859" y="4665074"/>
              <a:ext cx="627931" cy="558912"/>
              <a:chOff x="5766859" y="4665074"/>
              <a:chExt cx="627931" cy="558912"/>
            </a:xfrm>
          </p:grpSpPr>
          <p:sp>
            <p:nvSpPr>
              <p:cNvPr id="27" name="矩形 26"/>
              <p:cNvSpPr/>
              <p:nvPr/>
            </p:nvSpPr>
            <p:spPr>
              <a:xfrm>
                <a:off x="5766859" y="5031481"/>
                <a:ext cx="237933" cy="192505"/>
              </a:xfrm>
              <a:prstGeom prst="rect">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8" name="矩形 27"/>
              <p:cNvSpPr/>
              <p:nvPr/>
            </p:nvSpPr>
            <p:spPr>
              <a:xfrm>
                <a:off x="6009780" y="4857579"/>
                <a:ext cx="192505" cy="192505"/>
              </a:xfrm>
              <a:prstGeom prst="rect">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9" name="矩形 28"/>
              <p:cNvSpPr/>
              <p:nvPr/>
            </p:nvSpPr>
            <p:spPr>
              <a:xfrm>
                <a:off x="6202285" y="4665074"/>
                <a:ext cx="192505" cy="192505"/>
              </a:xfrm>
              <a:prstGeom prst="rect">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grpSp>
        <p:nvGrpSpPr>
          <p:cNvPr id="36" name="组合 35"/>
          <p:cNvGrpSpPr/>
          <p:nvPr/>
        </p:nvGrpSpPr>
        <p:grpSpPr>
          <a:xfrm>
            <a:off x="916558" y="5031481"/>
            <a:ext cx="5019683" cy="1678267"/>
            <a:chOff x="916558" y="5031481"/>
            <a:chExt cx="5019683" cy="1678267"/>
          </a:xfrm>
        </p:grpSpPr>
        <p:sp>
          <p:nvSpPr>
            <p:cNvPr id="37" name="任意多边形 36"/>
            <p:cNvSpPr/>
            <p:nvPr/>
          </p:nvSpPr>
          <p:spPr>
            <a:xfrm>
              <a:off x="916558" y="5031481"/>
              <a:ext cx="5019683" cy="1264496"/>
            </a:xfrm>
            <a:custGeom>
              <a:avLst/>
              <a:gdLst>
                <a:gd name="connsiteX0" fmla="*/ 4112391 w 5019683"/>
                <a:gd name="connsiteY0" fmla="*/ 126700 h 1264496"/>
                <a:gd name="connsiteX1" fmla="*/ 3890922 w 5019683"/>
                <a:gd name="connsiteY1" fmla="*/ 348169 h 1264496"/>
                <a:gd name="connsiteX2" fmla="*/ 3890922 w 5019683"/>
                <a:gd name="connsiteY2" fmla="*/ 905003 h 1264496"/>
                <a:gd name="connsiteX3" fmla="*/ 4112391 w 5019683"/>
                <a:gd name="connsiteY3" fmla="*/ 1126472 h 1264496"/>
                <a:gd name="connsiteX4" fmla="*/ 4669225 w 5019683"/>
                <a:gd name="connsiteY4" fmla="*/ 1126472 h 1264496"/>
                <a:gd name="connsiteX5" fmla="*/ 4890694 w 5019683"/>
                <a:gd name="connsiteY5" fmla="*/ 905003 h 1264496"/>
                <a:gd name="connsiteX6" fmla="*/ 4890694 w 5019683"/>
                <a:gd name="connsiteY6" fmla="*/ 348169 h 1264496"/>
                <a:gd name="connsiteX7" fmla="*/ 4669225 w 5019683"/>
                <a:gd name="connsiteY7" fmla="*/ 126700 h 1264496"/>
                <a:gd name="connsiteX8" fmla="*/ 632248 w 5019683"/>
                <a:gd name="connsiteY8" fmla="*/ 0 h 1264496"/>
                <a:gd name="connsiteX9" fmla="*/ 3977533 w 5019683"/>
                <a:gd name="connsiteY9" fmla="*/ 0 h 1264496"/>
                <a:gd name="connsiteX10" fmla="*/ 4218053 w 5019683"/>
                <a:gd name="connsiteY10" fmla="*/ 0 h 1264496"/>
                <a:gd name="connsiteX11" fmla="*/ 4808661 w 5019683"/>
                <a:gd name="connsiteY11" fmla="*/ 0 h 1264496"/>
                <a:gd name="connsiteX12" fmla="*/ 5019683 w 5019683"/>
                <a:gd name="connsiteY12" fmla="*/ 211022 h 1264496"/>
                <a:gd name="connsiteX13" fmla="*/ 5019683 w 5019683"/>
                <a:gd name="connsiteY13" fmla="*/ 1053473 h 1264496"/>
                <a:gd name="connsiteX14" fmla="*/ 4808661 w 5019683"/>
                <a:gd name="connsiteY14" fmla="*/ 1264495 h 1264496"/>
                <a:gd name="connsiteX15" fmla="*/ 4218063 w 5019683"/>
                <a:gd name="connsiteY15" fmla="*/ 1264495 h 1264496"/>
                <a:gd name="connsiteX16" fmla="*/ 4218053 w 5019683"/>
                <a:gd name="connsiteY16" fmla="*/ 1264496 h 1264496"/>
                <a:gd name="connsiteX17" fmla="*/ 632248 w 5019683"/>
                <a:gd name="connsiteY17" fmla="*/ 1264496 h 1264496"/>
                <a:gd name="connsiteX18" fmla="*/ 0 w 5019683"/>
                <a:gd name="connsiteY18" fmla="*/ 632248 h 1264496"/>
                <a:gd name="connsiteX19" fmla="*/ 632248 w 5019683"/>
                <a:gd name="connsiteY19" fmla="*/ 0 h 126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19683" h="1264496">
                  <a:moveTo>
                    <a:pt x="4112391" y="126700"/>
                  </a:moveTo>
                  <a:cubicBezTo>
                    <a:pt x="3990077" y="126700"/>
                    <a:pt x="3890922" y="225855"/>
                    <a:pt x="3890922" y="348169"/>
                  </a:cubicBezTo>
                  <a:lnTo>
                    <a:pt x="3890922" y="905003"/>
                  </a:lnTo>
                  <a:cubicBezTo>
                    <a:pt x="3890922" y="1027317"/>
                    <a:pt x="3990077" y="1126472"/>
                    <a:pt x="4112391" y="1126472"/>
                  </a:cubicBezTo>
                  <a:lnTo>
                    <a:pt x="4669225" y="1126472"/>
                  </a:lnTo>
                  <a:cubicBezTo>
                    <a:pt x="4791539" y="1126472"/>
                    <a:pt x="4890694" y="1027317"/>
                    <a:pt x="4890694" y="905003"/>
                  </a:cubicBezTo>
                  <a:lnTo>
                    <a:pt x="4890694" y="348169"/>
                  </a:lnTo>
                  <a:cubicBezTo>
                    <a:pt x="4890694" y="225855"/>
                    <a:pt x="4791539" y="126700"/>
                    <a:pt x="4669225" y="126700"/>
                  </a:cubicBezTo>
                  <a:close/>
                  <a:moveTo>
                    <a:pt x="632248" y="0"/>
                  </a:moveTo>
                  <a:lnTo>
                    <a:pt x="3977533" y="0"/>
                  </a:lnTo>
                  <a:lnTo>
                    <a:pt x="4218053" y="0"/>
                  </a:lnTo>
                  <a:lnTo>
                    <a:pt x="4808661" y="0"/>
                  </a:lnTo>
                  <a:cubicBezTo>
                    <a:pt x="4925205" y="0"/>
                    <a:pt x="5019683" y="94478"/>
                    <a:pt x="5019683" y="211022"/>
                  </a:cubicBezTo>
                  <a:lnTo>
                    <a:pt x="5019683" y="1053473"/>
                  </a:lnTo>
                  <a:cubicBezTo>
                    <a:pt x="5019683" y="1170017"/>
                    <a:pt x="4925205" y="1264495"/>
                    <a:pt x="4808661" y="1264495"/>
                  </a:cubicBezTo>
                  <a:lnTo>
                    <a:pt x="4218063" y="1264495"/>
                  </a:lnTo>
                  <a:lnTo>
                    <a:pt x="4218053" y="1264496"/>
                  </a:lnTo>
                  <a:lnTo>
                    <a:pt x="632248" y="1264496"/>
                  </a:lnTo>
                  <a:cubicBezTo>
                    <a:pt x="283067" y="1264496"/>
                    <a:pt x="0" y="981429"/>
                    <a:pt x="0" y="632248"/>
                  </a:cubicBezTo>
                  <a:cubicBezTo>
                    <a:pt x="0" y="283067"/>
                    <a:pt x="283067" y="0"/>
                    <a:pt x="632248" y="0"/>
                  </a:cubicBezTo>
                  <a:close/>
                </a:path>
              </a:pathLst>
            </a:cu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prstClr val="white"/>
                </a:solidFill>
              </a:endParaRPr>
            </a:p>
          </p:txBody>
        </p:sp>
        <p:sp>
          <p:nvSpPr>
            <p:cNvPr id="38" name="文本框 37"/>
            <p:cNvSpPr txBox="1"/>
            <p:nvPr/>
          </p:nvSpPr>
          <p:spPr>
            <a:xfrm>
              <a:off x="4899513" y="5309786"/>
              <a:ext cx="793807" cy="707886"/>
            </a:xfrm>
            <a:prstGeom prst="rect">
              <a:avLst/>
            </a:prstGeom>
            <a:noFill/>
            <a:effectLst/>
          </p:spPr>
          <p:txBody>
            <a:bodyPr wrap="none" rtlCol="0">
              <a:spAutoFit/>
            </a:bodyPr>
            <a:lstStyle/>
            <a:p>
              <a:r>
                <a:rPr lang="en-US" altLang="zh-CN" sz="3200" b="1" dirty="0" smtClean="0"/>
                <a:t> </a:t>
              </a:r>
              <a:r>
                <a:rPr lang="en-US" altLang="zh-CN" sz="4000" b="1" dirty="0" smtClean="0">
                  <a:solidFill>
                    <a:srgbClr val="206CC0"/>
                  </a:solidFill>
                  <a:latin typeface="幼圆" panose="02010509060101010101" pitchFamily="49" charset="-122"/>
                  <a:ea typeface="幼圆" panose="02010509060101010101" pitchFamily="49" charset="-122"/>
                </a:rPr>
                <a:t>04</a:t>
              </a:r>
              <a:endParaRPr lang="zh-CN" altLang="en-US" sz="4000" b="1" dirty="0">
                <a:solidFill>
                  <a:srgbClr val="206CC0"/>
                </a:solidFill>
                <a:latin typeface="幼圆" panose="02010509060101010101" pitchFamily="49" charset="-122"/>
                <a:ea typeface="幼圆" panose="02010509060101010101" pitchFamily="49" charset="-122"/>
              </a:endParaRPr>
            </a:p>
          </p:txBody>
        </p:sp>
        <p:sp>
          <p:nvSpPr>
            <p:cNvPr id="39" name="文本框 38"/>
            <p:cNvSpPr txBox="1"/>
            <p:nvPr/>
          </p:nvSpPr>
          <p:spPr>
            <a:xfrm>
              <a:off x="1694307" y="5263198"/>
              <a:ext cx="2715808" cy="1446550"/>
            </a:xfrm>
            <a:prstGeom prst="rect">
              <a:avLst/>
            </a:prstGeom>
            <a:noFill/>
            <a:effectLst/>
          </p:spPr>
          <p:txBody>
            <a:bodyPr wrap="none" rtlCol="0">
              <a:spAutoFit/>
            </a:bodyPr>
            <a:lstStyle/>
            <a:p>
              <a:r>
                <a:rPr lang="zh-CN" altLang="en-US" sz="2400" dirty="0" smtClean="0">
                  <a:solidFill>
                    <a:schemeClr val="bg1"/>
                  </a:solidFill>
                  <a:latin typeface="微软雅黑" panose="020B0503020204020204" pitchFamily="34" charset="-122"/>
                  <a:ea typeface="微软雅黑" panose="020B0503020204020204" pitchFamily="34" charset="-122"/>
                </a:rPr>
                <a:t>单击</a:t>
              </a:r>
              <a:r>
                <a:rPr lang="zh-CN" altLang="en-US" sz="2400" dirty="0">
                  <a:solidFill>
                    <a:schemeClr val="bg1"/>
                  </a:solidFill>
                  <a:latin typeface="微软雅黑" panose="020B0503020204020204" pitchFamily="34" charset="-122"/>
                  <a:ea typeface="微软雅黑" panose="020B0503020204020204" pitchFamily="34" charset="-122"/>
                </a:rPr>
                <a:t>此处输入标题</a:t>
              </a:r>
              <a:endParaRPr lang="en-US" altLang="zh-CN" sz="2400" dirty="0">
                <a:solidFill>
                  <a:schemeClr val="bg1"/>
                </a:solidFill>
                <a:latin typeface="微软雅黑" panose="020B0503020204020204" pitchFamily="34" charset="-122"/>
                <a:ea typeface="微软雅黑" panose="020B0503020204020204" pitchFamily="34" charset="-122"/>
              </a:endParaRPr>
            </a:p>
            <a:p>
              <a:r>
                <a:rPr lang="zh-CN" altLang="en-US" sz="1400" dirty="0">
                  <a:solidFill>
                    <a:schemeClr val="bg1"/>
                  </a:solidFill>
                  <a:latin typeface="微软雅黑" panose="020B0503020204020204" pitchFamily="34" charset="-122"/>
                  <a:ea typeface="微软雅黑" panose="020B0503020204020204" pitchFamily="34" charset="-122"/>
                </a:rPr>
                <a:t>请在这里输入您的主要叙述内容</a:t>
              </a:r>
              <a:endParaRPr lang="en-US" altLang="zh-CN" sz="1400" dirty="0">
                <a:solidFill>
                  <a:schemeClr val="bg1"/>
                </a:solidFill>
                <a:latin typeface="微软雅黑" panose="020B0503020204020204" pitchFamily="34" charset="-122"/>
                <a:ea typeface="微软雅黑" panose="020B0503020204020204" pitchFamily="34" charset="-122"/>
              </a:endParaRPr>
            </a:p>
            <a:p>
              <a:r>
                <a:rPr lang="zh-CN" altLang="en-US" sz="1400" dirty="0">
                  <a:solidFill>
                    <a:schemeClr val="bg1"/>
                  </a:solidFill>
                  <a:latin typeface="微软雅黑" panose="020B0503020204020204" pitchFamily="34" charset="-122"/>
                  <a:ea typeface="微软雅黑" panose="020B0503020204020204" pitchFamily="34" charset="-122"/>
                </a:rPr>
                <a:t>请在这里输入您的主要叙述内容</a:t>
              </a:r>
              <a:endParaRPr lang="en-US" altLang="zh-CN" sz="1400" dirty="0">
                <a:solidFill>
                  <a:schemeClr val="bg1"/>
                </a:solidFill>
                <a:latin typeface="微软雅黑" panose="020B0503020204020204" pitchFamily="34" charset="-122"/>
                <a:ea typeface="微软雅黑" panose="020B0503020204020204" pitchFamily="34" charset="-122"/>
              </a:endParaRPr>
            </a:p>
            <a:p>
              <a:endParaRPr lang="en-US" altLang="zh-CN" sz="3600" dirty="0">
                <a:solidFill>
                  <a:schemeClr val="bg1"/>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306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decel="30600" fill="hold" nodeType="withEffect">
                                  <p:stCondLst>
                                    <p:cond delay="25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750" fill="hold"/>
                                        <p:tgtEl>
                                          <p:spTgt spid="17"/>
                                        </p:tgtEl>
                                        <p:attrNameLst>
                                          <p:attrName>ppt_x</p:attrName>
                                        </p:attrNameLst>
                                      </p:cBhvr>
                                      <p:tavLst>
                                        <p:tav tm="0">
                                          <p:val>
                                            <p:strVal val="0-#ppt_w/2"/>
                                          </p:val>
                                        </p:tav>
                                        <p:tav tm="100000">
                                          <p:val>
                                            <p:strVal val="#ppt_x"/>
                                          </p:val>
                                        </p:tav>
                                      </p:tavLst>
                                    </p:anim>
                                    <p:anim calcmode="lin" valueType="num">
                                      <p:cBhvr additive="base">
                                        <p:cTn id="12" dur="750" fill="hold"/>
                                        <p:tgtEl>
                                          <p:spTgt spid="17"/>
                                        </p:tgtEl>
                                        <p:attrNameLst>
                                          <p:attrName>ppt_y</p:attrName>
                                        </p:attrNameLst>
                                      </p:cBhvr>
                                      <p:tavLst>
                                        <p:tav tm="0">
                                          <p:val>
                                            <p:strVal val="#ppt_y"/>
                                          </p:val>
                                        </p:tav>
                                        <p:tav tm="100000">
                                          <p:val>
                                            <p:strVal val="#ppt_y"/>
                                          </p:val>
                                        </p:tav>
                                      </p:tavLst>
                                    </p:anim>
                                  </p:childTnLst>
                                </p:cTn>
                              </p:par>
                              <p:par>
                                <p:cTn id="13" presetID="2" presetClass="entr" presetSubtype="2" decel="30600" fill="hold" nodeType="withEffect">
                                  <p:stCondLst>
                                    <p:cond delay="50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750" fill="hold"/>
                                        <p:tgtEl>
                                          <p:spTgt spid="13"/>
                                        </p:tgtEl>
                                        <p:attrNameLst>
                                          <p:attrName>ppt_x</p:attrName>
                                        </p:attrNameLst>
                                      </p:cBhvr>
                                      <p:tavLst>
                                        <p:tav tm="0">
                                          <p:val>
                                            <p:strVal val="1+#ppt_w/2"/>
                                          </p:val>
                                        </p:tav>
                                        <p:tav tm="100000">
                                          <p:val>
                                            <p:strVal val="#ppt_x"/>
                                          </p:val>
                                        </p:tav>
                                      </p:tavLst>
                                    </p:anim>
                                    <p:anim calcmode="lin" valueType="num">
                                      <p:cBhvr additive="base">
                                        <p:cTn id="16" dur="750" fill="hold"/>
                                        <p:tgtEl>
                                          <p:spTgt spid="13"/>
                                        </p:tgtEl>
                                        <p:attrNameLst>
                                          <p:attrName>ppt_y</p:attrName>
                                        </p:attrNameLst>
                                      </p:cBhvr>
                                      <p:tavLst>
                                        <p:tav tm="0">
                                          <p:val>
                                            <p:strVal val="#ppt_y"/>
                                          </p:val>
                                        </p:tav>
                                        <p:tav tm="100000">
                                          <p:val>
                                            <p:strVal val="#ppt_y"/>
                                          </p:val>
                                        </p:tav>
                                      </p:tavLst>
                                    </p:anim>
                                  </p:childTnLst>
                                </p:cTn>
                              </p:par>
                              <p:par>
                                <p:cTn id="17" presetID="2" presetClass="entr" presetSubtype="8" decel="30600" fill="hold" nodeType="withEffect">
                                  <p:stCondLst>
                                    <p:cond delay="750"/>
                                  </p:stCondLst>
                                  <p:childTnLst>
                                    <p:set>
                                      <p:cBhvr>
                                        <p:cTn id="18" dur="1" fill="hold">
                                          <p:stCondLst>
                                            <p:cond delay="0"/>
                                          </p:stCondLst>
                                        </p:cTn>
                                        <p:tgtEl>
                                          <p:spTgt spid="36"/>
                                        </p:tgtEl>
                                        <p:attrNameLst>
                                          <p:attrName>style.visibility</p:attrName>
                                        </p:attrNameLst>
                                      </p:cBhvr>
                                      <p:to>
                                        <p:strVal val="visible"/>
                                      </p:to>
                                    </p:set>
                                    <p:anim calcmode="lin" valueType="num">
                                      <p:cBhvr additive="base">
                                        <p:cTn id="19" dur="750" fill="hold"/>
                                        <p:tgtEl>
                                          <p:spTgt spid="36"/>
                                        </p:tgtEl>
                                        <p:attrNameLst>
                                          <p:attrName>ppt_x</p:attrName>
                                        </p:attrNameLst>
                                      </p:cBhvr>
                                      <p:tavLst>
                                        <p:tav tm="0">
                                          <p:val>
                                            <p:strVal val="0-#ppt_w/2"/>
                                          </p:val>
                                        </p:tav>
                                        <p:tav tm="100000">
                                          <p:val>
                                            <p:strVal val="#ppt_x"/>
                                          </p:val>
                                        </p:tav>
                                      </p:tavLst>
                                    </p:anim>
                                    <p:anim calcmode="lin" valueType="num">
                                      <p:cBhvr additive="base">
                                        <p:cTn id="20" dur="750" fill="hold"/>
                                        <p:tgtEl>
                                          <p:spTgt spid="36"/>
                                        </p:tgtEl>
                                        <p:attrNameLst>
                                          <p:attrName>ppt_y</p:attrName>
                                        </p:attrNameLst>
                                      </p:cBhvr>
                                      <p:tavLst>
                                        <p:tav tm="0">
                                          <p:val>
                                            <p:strVal val="#ppt_y"/>
                                          </p:val>
                                        </p:tav>
                                        <p:tav tm="100000">
                                          <p:val>
                                            <p:strVal val="#ppt_y"/>
                                          </p:val>
                                        </p:tav>
                                      </p:tavLst>
                                    </p:anim>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640"/>
            <a:ext cx="12234118" cy="6102666"/>
          </a:xfrm>
          <a:prstGeom prst="rect">
            <a:avLst/>
          </a:prstGeom>
        </p:spPr>
      </p:pic>
      <p:pic>
        <p:nvPicPr>
          <p:cNvPr id="9" name="图片 8"/>
          <p:cNvPicPr>
            <a:picLocks noChangeAspect="1"/>
          </p:cNvPicPr>
          <p:nvPr/>
        </p:nvPicPr>
        <p:blipFill rotWithShape="1">
          <a:blip r:embed="rId3">
            <a:extLst>
              <a:ext uri="{28A0092B-C50C-407E-A947-70E740481C1C}">
                <a14:useLocalDpi xmlns:a14="http://schemas.microsoft.com/office/drawing/2010/main" val="0"/>
              </a:ext>
            </a:extLst>
          </a:blip>
          <a:srcRect t="19240" r="86092"/>
          <a:stretch>
            <a:fillRect/>
          </a:stretch>
        </p:blipFill>
        <p:spPr>
          <a:xfrm>
            <a:off x="2173932" y="2767674"/>
            <a:ext cx="1247813" cy="2855616"/>
          </a:xfrm>
          <a:prstGeom prst="rect">
            <a:avLst/>
          </a:prstGeom>
        </p:spPr>
      </p:pic>
      <p:pic>
        <p:nvPicPr>
          <p:cNvPr id="15" name="图片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52167" y="603185"/>
            <a:ext cx="4311900" cy="2483654"/>
          </a:xfrm>
          <a:prstGeom prst="rect">
            <a:avLst/>
          </a:prstGeom>
        </p:spPr>
      </p:pic>
      <p:pic>
        <p:nvPicPr>
          <p:cNvPr id="7"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4195482"/>
            <a:ext cx="12349503" cy="2687833"/>
          </a:xfrm>
          <a:prstGeom prst="rect">
            <a:avLst/>
          </a:prstGeom>
        </p:spPr>
      </p:pic>
      <p:sp>
        <p:nvSpPr>
          <p:cNvPr id="17" name="矩形 16"/>
          <p:cNvSpPr/>
          <p:nvPr/>
        </p:nvSpPr>
        <p:spPr>
          <a:xfrm>
            <a:off x="5970489" y="3179819"/>
            <a:ext cx="3275256" cy="1015663"/>
          </a:xfrm>
          <a:prstGeom prst="rect">
            <a:avLst/>
          </a:prstGeom>
        </p:spPr>
        <p:txBody>
          <a:bodyPr wrap="none">
            <a:spAutoFit/>
          </a:bodyPr>
          <a:lstStyle/>
          <a:p>
            <a:r>
              <a:rPr lang="zh-CN" altLang="en-US" sz="6000" b="1" dirty="0" smtClean="0">
                <a:solidFill>
                  <a:srgbClr val="175DB6"/>
                </a:solidFill>
                <a:latin typeface="幼圆" panose="02010509060101010101" pitchFamily="49" charset="-122"/>
                <a:ea typeface="幼圆" panose="02010509060101010101" pitchFamily="49" charset="-122"/>
              </a:rPr>
              <a:t>教学策略</a:t>
            </a:r>
            <a:endParaRPr lang="en-US" altLang="zh-CN" sz="6000" b="1" dirty="0">
              <a:solidFill>
                <a:srgbClr val="175DB6"/>
              </a:solidFill>
              <a:latin typeface="幼圆" panose="02010509060101010101" pitchFamily="49" charset="-122"/>
              <a:ea typeface="幼圆" panose="02010509060101010101" pitchFamily="49" charset="-122"/>
            </a:endParaRPr>
          </a:p>
        </p:txBody>
      </p:sp>
      <p:pic>
        <p:nvPicPr>
          <p:cNvPr id="32" name="图片 3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50883" y="380172"/>
            <a:ext cx="2672936" cy="711001"/>
          </a:xfrm>
          <a:prstGeom prst="rect">
            <a:avLst/>
          </a:prstGeom>
        </p:spPr>
      </p:pic>
      <p:grpSp>
        <p:nvGrpSpPr>
          <p:cNvPr id="3" name="组合 2"/>
          <p:cNvGrpSpPr/>
          <p:nvPr/>
        </p:nvGrpSpPr>
        <p:grpSpPr>
          <a:xfrm>
            <a:off x="1448427" y="735672"/>
            <a:ext cx="2988529" cy="2552202"/>
            <a:chOff x="2946616" y="2987196"/>
            <a:chExt cx="2988529" cy="2552202"/>
          </a:xfrm>
        </p:grpSpPr>
        <p:pic>
          <p:nvPicPr>
            <p:cNvPr id="12" name="图片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46616" y="2987196"/>
              <a:ext cx="2988529" cy="2552202"/>
            </a:xfrm>
            <a:prstGeom prst="rect">
              <a:avLst/>
            </a:prstGeom>
          </p:spPr>
        </p:pic>
        <p:sp>
          <p:nvSpPr>
            <p:cNvPr id="16" name="TextBox 50"/>
            <p:cNvSpPr txBox="1"/>
            <p:nvPr/>
          </p:nvSpPr>
          <p:spPr>
            <a:xfrm flipH="1">
              <a:off x="3714519" y="3876317"/>
              <a:ext cx="1543863" cy="1077218"/>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pitchFamily="34" charset="-122"/>
                </a:defRPr>
              </a:lvl1pPr>
            </a:lstStyle>
            <a:p>
              <a:pPr algn="ctr">
                <a:defRPr/>
              </a:pPr>
              <a:r>
                <a:rPr lang="en-US" altLang="zh-CN" sz="8000" dirty="0" smtClean="0">
                  <a:solidFill>
                    <a:schemeClr val="bg1"/>
                  </a:solidFill>
                  <a:latin typeface="Arial Rounded MT Bold" panose="020F0704030504030204" pitchFamily="34" charset="0"/>
                  <a:cs typeface="Times New Roman" panose="02020603050405020304" pitchFamily="18" charset="0"/>
                </a:rPr>
                <a:t>02</a:t>
              </a:r>
              <a:endParaRPr lang="zh-CN" altLang="en-US" sz="8000" dirty="0">
                <a:solidFill>
                  <a:schemeClr val="bg1"/>
                </a:solidFill>
                <a:latin typeface="Arial Rounded MT Bold" panose="020F0704030504030204" pitchFamily="34" charset="0"/>
                <a:cs typeface="Times New Roman" panose="02020603050405020304" pitchFamily="18" charset="0"/>
              </a:endParaRPr>
            </a:p>
          </p:txBody>
        </p:sp>
      </p:grpSp>
    </p:spTree>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outVertical)">
                                      <p:cBhvr>
                                        <p:cTn id="11" dur="750"/>
                                        <p:tgtEl>
                                          <p:spTgt spid="7"/>
                                        </p:tgtEl>
                                      </p:cBhvr>
                                    </p:animEffect>
                                  </p:childTnLst>
                                </p:cTn>
                              </p:par>
                            </p:childTnLst>
                          </p:cTn>
                        </p:par>
                        <p:par>
                          <p:cTn id="12" fill="hold">
                            <p:stCondLst>
                              <p:cond delay="1500"/>
                            </p:stCondLst>
                            <p:childTnLst>
                              <p:par>
                                <p:cTn id="13" presetID="22" presetClass="entr" presetSubtype="4"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par>
                          <p:cTn id="16" fill="hold">
                            <p:stCondLst>
                              <p:cond delay="2000"/>
                            </p:stCondLst>
                            <p:childTnLst>
                              <p:par>
                                <p:cTn id="17" presetID="23" presetClass="entr" presetSubtype="32"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750" fill="hold"/>
                                        <p:tgtEl>
                                          <p:spTgt spid="3"/>
                                        </p:tgtEl>
                                        <p:attrNameLst>
                                          <p:attrName>ppt_w</p:attrName>
                                        </p:attrNameLst>
                                      </p:cBhvr>
                                      <p:tavLst>
                                        <p:tav tm="0">
                                          <p:val>
                                            <p:strVal val="4*#ppt_w"/>
                                          </p:val>
                                        </p:tav>
                                        <p:tav tm="100000">
                                          <p:val>
                                            <p:strVal val="#ppt_w"/>
                                          </p:val>
                                        </p:tav>
                                      </p:tavLst>
                                    </p:anim>
                                    <p:anim calcmode="lin" valueType="num">
                                      <p:cBhvr>
                                        <p:cTn id="20" dur="750" fill="hold"/>
                                        <p:tgtEl>
                                          <p:spTgt spid="3"/>
                                        </p:tgtEl>
                                        <p:attrNameLst>
                                          <p:attrName>ppt_h</p:attrName>
                                        </p:attrNameLst>
                                      </p:cBhvr>
                                      <p:tavLst>
                                        <p:tav tm="0">
                                          <p:val>
                                            <p:strVal val="4*#ppt_h"/>
                                          </p:val>
                                        </p:tav>
                                        <p:tav tm="100000">
                                          <p:val>
                                            <p:strVal val="#ppt_h"/>
                                          </p:val>
                                        </p:tav>
                                      </p:tavLst>
                                    </p:anim>
                                  </p:childTnLst>
                                </p:cTn>
                              </p:par>
                            </p:childTnLst>
                          </p:cTn>
                        </p:par>
                        <p:par>
                          <p:cTn id="21" fill="hold">
                            <p:stCondLst>
                              <p:cond delay="3000"/>
                            </p:stCondLst>
                            <p:childTnLst>
                              <p:par>
                                <p:cTn id="22" presetID="26" presetClass="emph" presetSubtype="0" fill="hold" nodeType="afterEffect">
                                  <p:stCondLst>
                                    <p:cond delay="0"/>
                                  </p:stCondLst>
                                  <p:childTnLst>
                                    <p:animEffect transition="out" filter="fade">
                                      <p:cBhvr>
                                        <p:cTn id="23" dur="500" tmFilter="0, 0; .2, .5; .8, .5; 1, 0"/>
                                        <p:tgtEl>
                                          <p:spTgt spid="3"/>
                                        </p:tgtEl>
                                      </p:cBhvr>
                                    </p:animEffect>
                                    <p:animScale>
                                      <p:cBhvr>
                                        <p:cTn id="24" dur="250" autoRev="1" fill="hold"/>
                                        <p:tgtEl>
                                          <p:spTgt spid="3"/>
                                        </p:tgtEl>
                                      </p:cBhvr>
                                      <p:by x="105000" y="105000"/>
                                    </p:animScale>
                                  </p:childTnLst>
                                </p:cTn>
                              </p:par>
                            </p:childTnLst>
                          </p:cTn>
                        </p:par>
                        <p:par>
                          <p:cTn id="25" fill="hold">
                            <p:stCondLst>
                              <p:cond delay="3500"/>
                            </p:stCondLst>
                            <p:childTnLst>
                              <p:par>
                                <p:cTn id="26" presetID="42" presetClass="entr" presetSubtype="0" fill="hold" nodeType="after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fade">
                                      <p:cBhvr>
                                        <p:cTn id="28" dur="1000"/>
                                        <p:tgtEl>
                                          <p:spTgt spid="32"/>
                                        </p:tgtEl>
                                      </p:cBhvr>
                                    </p:animEffect>
                                    <p:anim calcmode="lin" valueType="num">
                                      <p:cBhvr>
                                        <p:cTn id="29" dur="1000" fill="hold"/>
                                        <p:tgtEl>
                                          <p:spTgt spid="32"/>
                                        </p:tgtEl>
                                        <p:attrNameLst>
                                          <p:attrName>ppt_x</p:attrName>
                                        </p:attrNameLst>
                                      </p:cBhvr>
                                      <p:tavLst>
                                        <p:tav tm="0">
                                          <p:val>
                                            <p:strVal val="#ppt_x"/>
                                          </p:val>
                                        </p:tav>
                                        <p:tav tm="100000">
                                          <p:val>
                                            <p:strVal val="#ppt_x"/>
                                          </p:val>
                                        </p:tav>
                                      </p:tavLst>
                                    </p:anim>
                                    <p:anim calcmode="lin" valueType="num">
                                      <p:cBhvr>
                                        <p:cTn id="30" dur="1000" fill="hold"/>
                                        <p:tgtEl>
                                          <p:spTgt spid="32"/>
                                        </p:tgtEl>
                                        <p:attrNameLst>
                                          <p:attrName>ppt_y</p:attrName>
                                        </p:attrNameLst>
                                      </p:cBhvr>
                                      <p:tavLst>
                                        <p:tav tm="0">
                                          <p:val>
                                            <p:strVal val="#ppt_y+.1"/>
                                          </p:val>
                                        </p:tav>
                                        <p:tav tm="100000">
                                          <p:val>
                                            <p:strVal val="#ppt_y"/>
                                          </p:val>
                                        </p:tav>
                                      </p:tavLst>
                                    </p:anim>
                                  </p:childTnLst>
                                </p:cTn>
                              </p:par>
                            </p:childTnLst>
                          </p:cTn>
                        </p:par>
                        <p:par>
                          <p:cTn id="31" fill="hold">
                            <p:stCondLst>
                              <p:cond delay="4500"/>
                            </p:stCondLst>
                            <p:childTnLst>
                              <p:par>
                                <p:cTn id="32" presetID="22" presetClass="entr" presetSubtype="8" fill="hold" nodeType="after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left)">
                                      <p:cBhvr>
                                        <p:cTn id="34" dur="500"/>
                                        <p:tgtEl>
                                          <p:spTgt spid="15"/>
                                        </p:tgtEl>
                                      </p:cBhvr>
                                    </p:animEffect>
                                  </p:childTnLst>
                                </p:cTn>
                              </p:par>
                            </p:childTnLst>
                          </p:cTn>
                        </p:par>
                        <p:par>
                          <p:cTn id="35" fill="hold">
                            <p:stCondLst>
                              <p:cond delay="5000"/>
                            </p:stCondLst>
                            <p:childTnLst>
                              <p:par>
                                <p:cTn id="36" presetID="25" presetClass="entr" presetSubtype="0" fill="hold" grpId="0" nodeType="afterEffect">
                                  <p:stCondLst>
                                    <p:cond delay="0"/>
                                  </p:stCondLst>
                                  <p:childTnLst>
                                    <p:set>
                                      <p:cBhvr>
                                        <p:cTn id="37" dur="1" fill="hold">
                                          <p:stCondLst>
                                            <p:cond delay="0"/>
                                          </p:stCondLst>
                                        </p:cTn>
                                        <p:tgtEl>
                                          <p:spTgt spid="17"/>
                                        </p:tgtEl>
                                        <p:attrNameLst>
                                          <p:attrName>style.visibility</p:attrName>
                                        </p:attrNameLst>
                                      </p:cBhvr>
                                      <p:to>
                                        <p:strVal val="visible"/>
                                      </p:to>
                                    </p:set>
                                    <p:anim calcmode="lin" valueType="num">
                                      <p:cBhvr>
                                        <p:cTn id="38" dur="500" decel="50000" fill="hold">
                                          <p:stCondLst>
                                            <p:cond delay="0"/>
                                          </p:stCondLst>
                                        </p:cTn>
                                        <p:tgtEl>
                                          <p:spTgt spid="17"/>
                                        </p:tgtEl>
                                        <p:attrNameLst>
                                          <p:attrName>style.rotation</p:attrName>
                                        </p:attrNameLst>
                                      </p:cBhvr>
                                      <p:tavLst>
                                        <p:tav tm="0">
                                          <p:val>
                                            <p:fltVal val="-90"/>
                                          </p:val>
                                        </p:tav>
                                        <p:tav tm="100000">
                                          <p:val>
                                            <p:fltVal val="0"/>
                                          </p:val>
                                        </p:tav>
                                      </p:tavLst>
                                    </p:anim>
                                    <p:anim calcmode="lin" valueType="num">
                                      <p:cBhvr>
                                        <p:cTn id="39" dur="500" decel="50000" fill="hold">
                                          <p:stCondLst>
                                            <p:cond delay="0"/>
                                          </p:stCondLst>
                                        </p:cTn>
                                        <p:tgtEl>
                                          <p:spTgt spid="17"/>
                                        </p:tgtEl>
                                        <p:attrNameLst>
                                          <p:attrName>ppt_w</p:attrName>
                                        </p:attrNameLst>
                                      </p:cBhvr>
                                      <p:tavLst>
                                        <p:tav tm="0">
                                          <p:val>
                                            <p:strVal val="#ppt_w"/>
                                          </p:val>
                                        </p:tav>
                                        <p:tav tm="100000">
                                          <p:val>
                                            <p:strVal val="#ppt_w*.05"/>
                                          </p:val>
                                        </p:tav>
                                      </p:tavLst>
                                    </p:anim>
                                    <p:anim calcmode="lin" valueType="num">
                                      <p:cBhvr>
                                        <p:cTn id="40" dur="500" accel="50000" fill="hold">
                                          <p:stCondLst>
                                            <p:cond delay="500"/>
                                          </p:stCondLst>
                                        </p:cTn>
                                        <p:tgtEl>
                                          <p:spTgt spid="17"/>
                                        </p:tgtEl>
                                        <p:attrNameLst>
                                          <p:attrName>ppt_w</p:attrName>
                                        </p:attrNameLst>
                                      </p:cBhvr>
                                      <p:tavLst>
                                        <p:tav tm="0">
                                          <p:val>
                                            <p:strVal val="#ppt_w*.05"/>
                                          </p:val>
                                        </p:tav>
                                        <p:tav tm="100000">
                                          <p:val>
                                            <p:strVal val="#ppt_w"/>
                                          </p:val>
                                        </p:tav>
                                      </p:tavLst>
                                    </p:anim>
                                    <p:anim calcmode="lin" valueType="num">
                                      <p:cBhvr>
                                        <p:cTn id="41" dur="1000" fill="hold"/>
                                        <p:tgtEl>
                                          <p:spTgt spid="17"/>
                                        </p:tgtEl>
                                        <p:attrNameLst>
                                          <p:attrName>ppt_h</p:attrName>
                                        </p:attrNameLst>
                                      </p:cBhvr>
                                      <p:tavLst>
                                        <p:tav tm="0">
                                          <p:val>
                                            <p:strVal val="#ppt_h"/>
                                          </p:val>
                                        </p:tav>
                                        <p:tav tm="100000">
                                          <p:val>
                                            <p:strVal val="#ppt_h"/>
                                          </p:val>
                                        </p:tav>
                                      </p:tavLst>
                                    </p:anim>
                                    <p:anim calcmode="lin" valueType="num">
                                      <p:cBhvr>
                                        <p:cTn id="42" dur="500" decel="50000" fill="hold">
                                          <p:stCondLst>
                                            <p:cond delay="0"/>
                                          </p:stCondLst>
                                        </p:cTn>
                                        <p:tgtEl>
                                          <p:spTgt spid="17"/>
                                        </p:tgtEl>
                                        <p:attrNameLst>
                                          <p:attrName>ppt_x</p:attrName>
                                        </p:attrNameLst>
                                      </p:cBhvr>
                                      <p:tavLst>
                                        <p:tav tm="0">
                                          <p:val>
                                            <p:strVal val="#ppt_x+.4"/>
                                          </p:val>
                                        </p:tav>
                                        <p:tav tm="100000">
                                          <p:val>
                                            <p:strVal val="#ppt_x"/>
                                          </p:val>
                                        </p:tav>
                                      </p:tavLst>
                                    </p:anim>
                                    <p:anim calcmode="lin" valueType="num">
                                      <p:cBhvr>
                                        <p:cTn id="43" dur="500" decel="50000" fill="hold">
                                          <p:stCondLst>
                                            <p:cond delay="0"/>
                                          </p:stCondLst>
                                        </p:cTn>
                                        <p:tgtEl>
                                          <p:spTgt spid="17"/>
                                        </p:tgtEl>
                                        <p:attrNameLst>
                                          <p:attrName>ppt_y</p:attrName>
                                        </p:attrNameLst>
                                      </p:cBhvr>
                                      <p:tavLst>
                                        <p:tav tm="0">
                                          <p:val>
                                            <p:strVal val="#ppt_y-.2"/>
                                          </p:val>
                                        </p:tav>
                                        <p:tav tm="100000">
                                          <p:val>
                                            <p:strVal val="#ppt_y+.1"/>
                                          </p:val>
                                        </p:tav>
                                      </p:tavLst>
                                    </p:anim>
                                    <p:anim calcmode="lin" valueType="num">
                                      <p:cBhvr>
                                        <p:cTn id="44" dur="500" accel="50000" fill="hold">
                                          <p:stCondLst>
                                            <p:cond delay="500"/>
                                          </p:stCondLst>
                                        </p:cTn>
                                        <p:tgtEl>
                                          <p:spTgt spid="17"/>
                                        </p:tgtEl>
                                        <p:attrNameLst>
                                          <p:attrName>ppt_y</p:attrName>
                                        </p:attrNameLst>
                                      </p:cBhvr>
                                      <p:tavLst>
                                        <p:tav tm="0">
                                          <p:val>
                                            <p:strVal val="#ppt_y+.1"/>
                                          </p:val>
                                        </p:tav>
                                        <p:tav tm="100000">
                                          <p:val>
                                            <p:strVal val="#ppt_y"/>
                                          </p:val>
                                        </p:tav>
                                      </p:tavLst>
                                    </p:anim>
                                    <p:animEffect transition="in" filter="fade">
                                      <p:cBhvr>
                                        <p:cTn id="45" dur="1000" decel="50000">
                                          <p:stCondLst>
                                            <p:cond delay="0"/>
                                          </p:stCondLst>
                                        </p:cTn>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theme/theme1.xml><?xml version="1.0" encoding="utf-8"?>
<a:theme xmlns:a="http://schemas.openxmlformats.org/drawingml/2006/main" name="www.2ppt.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1969</Words>
  <Application>Microsoft Office PowerPoint</Application>
  <PresentationFormat>宽屏</PresentationFormat>
  <Paragraphs>353</Paragraphs>
  <Slides>32</Slides>
  <Notes>2</Notes>
  <HiddenSlides>0</HiddenSlides>
  <MMClips>2</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32</vt:i4>
      </vt:variant>
    </vt:vector>
  </HeadingPairs>
  <TitlesOfParts>
    <vt:vector size="46" baseType="lpstr">
      <vt:lpstr>Kartika</vt:lpstr>
      <vt:lpstr>方正兰亭超细黑简体</vt:lpstr>
      <vt:lpstr>方正姚体</vt:lpstr>
      <vt:lpstr>汉仪菱心体简</vt:lpstr>
      <vt:lpstr>宋体</vt:lpstr>
      <vt:lpstr>微软雅黑</vt:lpstr>
      <vt:lpstr>幼圆</vt:lpstr>
      <vt:lpstr>Arial</vt:lpstr>
      <vt:lpstr>Arial Rounded MT Bold</vt:lpstr>
      <vt:lpstr>Calibri</vt:lpstr>
      <vt:lpstr>Calibri Light</vt:lpstr>
      <vt:lpstr>Impact</vt:lpstr>
      <vt:lpstr>Times New Roman</vt:lpstr>
      <vt:lpstr>www.2ppt.com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www.ppt818.com</dc:title>
  <dc:subject>www.ppt818.com</dc:subject>
  <dc:creator>www.ppt818.com</dc:creator>
  <dc:description>www.ppt818.com-提供资源下载</dc:description>
  <cp:lastModifiedBy>Windows 用户</cp:lastModifiedBy>
  <cp:revision>1</cp:revision>
  <dcterms:created xsi:type="dcterms:W3CDTF">2017-03-18T13:24:00Z</dcterms:created>
  <dcterms:modified xsi:type="dcterms:W3CDTF">2023-01-10T05:23:09Z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2052-11.1.0.11194</vt:lpwstr>
  </property>
  <property fmtid="{D5CDD505-2E9C-101B-9397-08002B2CF9AE}" pid="3" name="ICV">
    <vt:lpwstr>F3AE06DB168C4B52ACD1DEF09FDF4976</vt:lpwstr>
  </property>
  <property fmtid="{A09F084E-AD41-489F-8076-AA5BE3082BCA}" pid="100">
    <vt:ui4>5</vt:ui4>
  </property>
  <property fmtid="{64440492-4C8B-11D1-8B70-080036B11A03}" pid="11">
    <vt:lpwstr>www.2ppt.com-爱PPT提供资源下载</vt:lpwstr>
  </property>
</Properties>
</file>