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12" r:id="rId5"/>
    <p:sldId id="306" r:id="rId6"/>
    <p:sldId id="313" r:id="rId7"/>
    <p:sldId id="314" r:id="rId8"/>
    <p:sldId id="315" r:id="rId9"/>
    <p:sldId id="316" r:id="rId10"/>
    <p:sldId id="317" r:id="rId11"/>
    <p:sldId id="31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990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4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第二课时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1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962452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4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63652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9118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17938" y="856357"/>
            <a:ext cx="11430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000" dirty="0"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000" dirty="0"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Humans are mammals( 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哺乳动物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).Most mammals are born able to do many things.Some can walk within a few minutes of being born.They have to be able to run away if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near.But human babies are born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.They need the care of adults to live.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month of life,babies cannot smile or sit up.They cannot even hold up their own heads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help from grown-ups.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next few months,babies grow a lot.They learn to roll over,support their heads,and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 up while being held.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Babies also have to learn to use their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.It takes months for them to learn to reach for objects.At around six months old many babies can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object from one hand to another.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Babbling is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human baby learns to speak.Babies all seem to make similar sounds by babbling.They try to imitate( 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模仿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the sounds they hear from adults.It will take about nine months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baby can say real words.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 around a baby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first birthday he or she may stand or walk with help.Soon the baby will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on his or her own!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year of a baby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life is a time of growing and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0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.Growing sure takes a lot of work!</a:t>
            </a:r>
            <a:r>
              <a:rPr lang="en-US" altLang="zh-CN" sz="2000" dirty="0"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000" dirty="0"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)1.A.food	B.danger	C.waste	D.peace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)2.A.careless	B.harmless	C.hopeless	D.helpless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)3.A.of	B.for	C.without	D.by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)4.A.even	B.never	C.ever	D.still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)5.A.legs	B.heads	C.eyes	D.hands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)6.A.keep	B.move	C.hold	D.make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)7.A.why	B.how	C.which	D.where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)8.A.before	B.since	C.after	D.while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)9.A.look	B.show	C.run	D.sit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)10.A.speaking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B.smiling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C.crying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D.learning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9837" y="1414655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9837" y="1821889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9837" y="221861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9837" y="262584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9837" y="3022571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9837" y="3419295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9837" y="3816019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9837" y="4233763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9837" y="4630487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9837" y="5027209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1.In this country New Year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Day is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国家的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holiday.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2.Can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命名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all the plants in this garden?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all or nothing—if we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now we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lost the match.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4.Since she went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she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grown away from the family.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简直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get along without a secretary.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81308" y="2789390"/>
            <a:ext cx="123030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981308" y="3111606"/>
            <a:ext cx="1230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786163" y="3220314"/>
            <a:ext cx="92550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786163" y="3542530"/>
            <a:ext cx="925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655487" y="3598558"/>
            <a:ext cx="92550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655487" y="3920774"/>
            <a:ext cx="925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816177" y="4061013"/>
            <a:ext cx="129336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816177" y="4383229"/>
            <a:ext cx="1293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976866" y="4454283"/>
            <a:ext cx="106214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976866" y="4776499"/>
            <a:ext cx="10621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lose  ) heart when he heard that she was going to get married.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work on him to make him change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one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 ) mind.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 visitor asked for a meeting with our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lead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4.Coming top in the exam was quite 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achieve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5.You have to work even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hard  ) to get ahead.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81666" y="2757859"/>
            <a:ext cx="4840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281666" y="3080075"/>
            <a:ext cx="484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580398" y="3188784"/>
            <a:ext cx="4840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580398" y="3511000"/>
            <a:ext cx="484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348871" y="3633384"/>
            <a:ext cx="8522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5348872" y="3955600"/>
            <a:ext cx="8522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112242" y="4037812"/>
            <a:ext cx="153029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5112243" y="4360028"/>
            <a:ext cx="15302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388546" y="4399587"/>
            <a:ext cx="10258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3388546" y="4721803"/>
            <a:ext cx="102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我弟弟想要参加足球队员的选拔赛。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brother wants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football team.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遇到困难时你不要灰心。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come across difficulties.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要他改变主意是不容易的。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easy to get him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他做试验一定会成功。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certain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experiment.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请留心这些警告的标牌。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warning labels.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63320" y="2179790"/>
            <a:ext cx="25125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963321" y="2502006"/>
            <a:ext cx="2512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40534" y="2957555"/>
            <a:ext cx="349003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40535" y="3279771"/>
            <a:ext cx="3490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509858" y="3842541"/>
            <a:ext cx="349003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509859" y="4164757"/>
            <a:ext cx="3490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385550" y="4621325"/>
            <a:ext cx="33636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385551" y="4943541"/>
            <a:ext cx="33636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281515" y="5434401"/>
            <a:ext cx="312231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281516" y="5756617"/>
            <a:ext cx="31223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0489" y="983334"/>
            <a:ext cx="114300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 has done well in 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still works really hard.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A.Although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C.Unless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)2.Your parents love you very much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seldom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say,“I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you.”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A.unless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B.or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D.although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)3.My brother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move the heavy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give up.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A.reminded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B.refused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C.agreed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D.considered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broke your teacup.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have another one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matter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better not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pleasure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 bad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2878" y="15078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2878" y="23603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2878" y="314942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2878" y="393848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)5.The population of China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in the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A.larger;any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B.large;any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C.larger;any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D.larger;the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)6.He was brave enough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school volleyball team and succeeded.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	B.to try 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try out	D.to try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can succeed the next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heart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way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5174" y="141253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5173" y="340552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5173" y="462537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)8.—Did you join in Susan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 party yesterday evening?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invite	B.am not invited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invited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D.invited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)9.Daniel is a modest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worries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times.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)10.She felt so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she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keep her mind in the book.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A.sleeping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B.sleepy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C.asleep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D.slept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6705" y="163325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38829" y="323104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28318" y="443306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A.Congratulations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job?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sure you will!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do better than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done.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 will you choose?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want to enter Tsinghua University.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my dream to become a doctor all these years.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5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A:Hi!Lu Ming.I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really glad to hear that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done so well in the college entrance examination.1.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B:Thank you!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A:With such good results,I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sure you will be able to get into Peking University.2.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will study medicine.3.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good major(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专业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year I will finish middle school.4.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B:So from now on,you must make full use of your time to get well prepared for next year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college entrance examination.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try my best to do as well as you have done.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A:Thanks a lot!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64396" y="196377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409754" y="176234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0180978" y="255711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3651705" y="295295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8612714" y="337794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1202488" y="496110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212</Words>
  <Application>Microsoft Office PowerPoint</Application>
  <PresentationFormat>宽屏</PresentationFormat>
  <Paragraphs>96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Growing up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2018-05-16T00:10:00Z</dcterms:created>
  <dcterms:modified xsi:type="dcterms:W3CDTF">2023-01-16T15:40:13Z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C4B31DE3AF9741908B1C00D7D574A692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