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64" r:id="rId2"/>
    <p:sldId id="510" r:id="rId3"/>
    <p:sldId id="555" r:id="rId4"/>
    <p:sldId id="556" r:id="rId5"/>
    <p:sldId id="557" r:id="rId6"/>
    <p:sldId id="558" r:id="rId7"/>
    <p:sldId id="559" r:id="rId8"/>
    <p:sldId id="560" r:id="rId9"/>
    <p:sldId id="561" r:id="rId10"/>
    <p:sldId id="562" r:id="rId11"/>
    <p:sldId id="563" r:id="rId12"/>
    <p:sldId id="507" r:id="rId13"/>
    <p:sldId id="501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黑体" panose="02010609060101010101" pitchFamily="49" charset="-122"/>
      <p:regular r:id="rId21"/>
    </p:embeddedFont>
    <p:embeddedFont>
      <p:font typeface="楷体" panose="02010609060101010101" pitchFamily="49" charset="-122"/>
      <p:regular r:id="rId22"/>
    </p:embeddedFont>
    <p:embeddedFont>
      <p:font typeface="楷体_GB2312" panose="02010600030101010101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幼圆" panose="02010509060101010101" pitchFamily="49" charset="-122"/>
      <p:regular r:id="rId2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E6E2"/>
    <a:srgbClr val="009900"/>
    <a:srgbClr val="FF00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5447" autoAdjust="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42119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437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以内的数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整十数加一位数及相应的减法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585948"/>
            <a:ext cx="9144000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整十数加一位数及相应的减法</a:t>
            </a:r>
            <a:endParaRPr lang="zh-CN" altLang="en-US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70310" y="585105"/>
            <a:ext cx="2845972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认识</a:t>
            </a:r>
            <a:r>
              <a:rPr lang="en-US" altLang="zh-CN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800" dirty="0" smtClean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以内的数</a:t>
            </a:r>
            <a:endParaRPr lang="zh-CN" altLang="en-US" sz="2800" dirty="0">
              <a:solidFill>
                <a:srgbClr val="0050AA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304391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2"/>
          <p:cNvSpPr>
            <a:spLocks noChangeArrowheads="1"/>
          </p:cNvSpPr>
          <p:nvPr/>
        </p:nvSpPr>
        <p:spPr bwMode="auto">
          <a:xfrm>
            <a:off x="517375" y="555526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11510"/>
            <a:ext cx="59388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矩形 5"/>
          <p:cNvSpPr>
            <a:spLocks noChangeArrowheads="1"/>
          </p:cNvSpPr>
          <p:nvPr/>
        </p:nvSpPr>
        <p:spPr bwMode="auto">
          <a:xfrm>
            <a:off x="6732040" y="847913"/>
            <a:ext cx="1217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 </a:t>
            </a:r>
            <a:endParaRPr lang="zh-CN" altLang="en-US" sz="1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13"/>
          <p:cNvGrpSpPr/>
          <p:nvPr/>
        </p:nvGrpSpPr>
        <p:grpSpPr bwMode="auto">
          <a:xfrm>
            <a:off x="4054864" y="2283718"/>
            <a:ext cx="2749384" cy="1077218"/>
            <a:chOff x="5898907" y="-1823617"/>
            <a:chExt cx="3918689" cy="686738"/>
          </a:xfrm>
          <a:noFill/>
          <a:effectLst/>
        </p:grpSpPr>
        <p:sp>
          <p:nvSpPr>
            <p:cNvPr id="8" name="圆角矩形标注 7"/>
            <p:cNvSpPr/>
            <p:nvPr/>
          </p:nvSpPr>
          <p:spPr>
            <a:xfrm>
              <a:off x="5898907" y="-1823617"/>
              <a:ext cx="3815771" cy="645720"/>
            </a:xfrm>
            <a:prstGeom prst="wedgeRoundRectCallout">
              <a:avLst>
                <a:gd name="adj1" fmla="val 62596"/>
                <a:gd name="adj2" fmla="val -16267"/>
                <a:gd name="adj3" fmla="val 16667"/>
              </a:avLst>
            </a:prstGeom>
            <a:grpFill/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b="1" dirty="0"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5993769" y="-1823617"/>
              <a:ext cx="3823827" cy="68673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一共有多少个篮球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？</a:t>
              </a:r>
              <a:endPara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4040" y="2209957"/>
            <a:ext cx="1337860" cy="107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723878"/>
            <a:ext cx="26082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矩形 14"/>
          <p:cNvSpPr>
            <a:spLocks noChangeArrowheads="1"/>
          </p:cNvSpPr>
          <p:nvPr/>
        </p:nvSpPr>
        <p:spPr bwMode="auto">
          <a:xfrm>
            <a:off x="4943947" y="3735288"/>
            <a:ext cx="12666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（个）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727797" y="3768625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201566" y="3768625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842222" y="3768625"/>
            <a:ext cx="3571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8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556597" y="3768625"/>
            <a:ext cx="6588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24</a:t>
            </a:r>
            <a:endParaRPr lang="zh-CN" altLang="en-US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2"/>
          <p:cNvSpPr>
            <a:spLocks noChangeArrowheads="1"/>
          </p:cNvSpPr>
          <p:nvPr/>
        </p:nvSpPr>
        <p:spPr bwMode="auto">
          <a:xfrm>
            <a:off x="611560" y="561354"/>
            <a:ext cx="59984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006971"/>
            <a:ext cx="59864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/>
          <p:nvPr/>
        </p:nvGrpSpPr>
        <p:grpSpPr bwMode="auto">
          <a:xfrm>
            <a:off x="1759695" y="435471"/>
            <a:ext cx="1935162" cy="1206500"/>
            <a:chOff x="2051590" y="744507"/>
            <a:chExt cx="2206453" cy="1608099"/>
          </a:xfrm>
          <a:noFill/>
        </p:grpSpPr>
        <p:sp>
          <p:nvSpPr>
            <p:cNvPr id="9" name="圆角矩形标注 8"/>
            <p:cNvSpPr/>
            <p:nvPr/>
          </p:nvSpPr>
          <p:spPr>
            <a:xfrm>
              <a:off x="2051590" y="744507"/>
              <a:ext cx="1954856" cy="1047380"/>
            </a:xfrm>
            <a:prstGeom prst="wedgeRoundRectCallout">
              <a:avLst>
                <a:gd name="adj1" fmla="val -42760"/>
                <a:gd name="adj2" fmla="val 76437"/>
                <a:gd name="adj3" fmla="val 16667"/>
              </a:avLst>
            </a:prstGeom>
            <a:grp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285" name="TextBox 9"/>
            <p:cNvSpPr txBox="1">
              <a:spLocks noChangeArrowheads="1"/>
            </p:cNvSpPr>
            <p:nvPr/>
          </p:nvSpPr>
          <p:spPr bwMode="auto">
            <a:xfrm>
              <a:off x="2051590" y="753200"/>
              <a:ext cx="2206453" cy="1599406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一共要搬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38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把椅子。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pPr algn="ctr"/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17"/>
          <p:cNvGrpSpPr/>
          <p:nvPr/>
        </p:nvGrpSpPr>
        <p:grpSpPr bwMode="auto">
          <a:xfrm>
            <a:off x="3902820" y="792658"/>
            <a:ext cx="2500312" cy="500063"/>
            <a:chOff x="6416295" y="720820"/>
            <a:chExt cx="2500339" cy="666285"/>
          </a:xfrm>
          <a:noFill/>
        </p:grpSpPr>
        <p:sp>
          <p:nvSpPr>
            <p:cNvPr id="15" name="圆角矩形标注 14"/>
            <p:cNvSpPr/>
            <p:nvPr/>
          </p:nvSpPr>
          <p:spPr>
            <a:xfrm>
              <a:off x="6428995" y="720820"/>
              <a:ext cx="2201886" cy="666285"/>
            </a:xfrm>
            <a:prstGeom prst="wedgeRoundRectCallout">
              <a:avLst>
                <a:gd name="adj1" fmla="val -59180"/>
                <a:gd name="adj2" fmla="val 47184"/>
                <a:gd name="adj3" fmla="val 16667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283" name="TextBox 14"/>
            <p:cNvSpPr txBox="1">
              <a:spLocks noChangeArrowheads="1"/>
            </p:cNvSpPr>
            <p:nvPr/>
          </p:nvSpPr>
          <p:spPr bwMode="auto">
            <a:xfrm>
              <a:off x="6416295" y="755831"/>
              <a:ext cx="2500339" cy="61512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已经搬了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把。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grpSp>
        <p:nvGrpSpPr>
          <p:cNvPr id="4" name="组合 16"/>
          <p:cNvGrpSpPr/>
          <p:nvPr/>
        </p:nvGrpSpPr>
        <p:grpSpPr bwMode="auto">
          <a:xfrm>
            <a:off x="2195736" y="3727872"/>
            <a:ext cx="2214562" cy="500062"/>
            <a:chOff x="6416282" y="720820"/>
            <a:chExt cx="2214578" cy="666754"/>
          </a:xfrm>
          <a:noFill/>
        </p:grpSpPr>
        <p:sp>
          <p:nvSpPr>
            <p:cNvPr id="18" name="圆角矩形标注 17"/>
            <p:cNvSpPr/>
            <p:nvPr/>
          </p:nvSpPr>
          <p:spPr>
            <a:xfrm>
              <a:off x="6428982" y="720820"/>
              <a:ext cx="2130440" cy="666754"/>
            </a:xfrm>
            <a:prstGeom prst="wedgeRoundRectCallout">
              <a:avLst>
                <a:gd name="adj1" fmla="val -60346"/>
                <a:gd name="adj2" fmla="val 21429"/>
                <a:gd name="adj3" fmla="val 16667"/>
              </a:avLst>
            </a:prstGeom>
            <a:grp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281" name="TextBox 14"/>
            <p:cNvSpPr txBox="1">
              <a:spLocks noChangeArrowheads="1"/>
            </p:cNvSpPr>
            <p:nvPr/>
          </p:nvSpPr>
          <p:spPr bwMode="auto">
            <a:xfrm>
              <a:off x="6416282" y="731351"/>
              <a:ext cx="2214578" cy="61555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还要搬多少把？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pic>
        <p:nvPicPr>
          <p:cNvPr id="11273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0627" y="3291830"/>
            <a:ext cx="162155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579862"/>
            <a:ext cx="26082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矩形 14"/>
          <p:cNvSpPr>
            <a:spLocks noChangeArrowheads="1"/>
          </p:cNvSpPr>
          <p:nvPr/>
        </p:nvSpPr>
        <p:spPr bwMode="auto">
          <a:xfrm>
            <a:off x="7464226" y="3689399"/>
            <a:ext cx="11128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（把）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219501" y="3722737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38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791001" y="3722737"/>
            <a:ext cx="492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－</a:t>
            </a:r>
            <a:endParaRPr lang="zh-CN" altLang="en-US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251376" y="3722737"/>
            <a:ext cx="5715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endParaRPr lang="zh-CN" altLang="en-US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076876" y="3722737"/>
            <a:ext cx="6588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241295" y="2139702"/>
            <a:ext cx="6601190" cy="154657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通过今天的学习，我们熟记了百数表，并能根据百数表中数的顺序来判断大小。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399869" y="1707653"/>
            <a:ext cx="2468275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0483" y="1114227"/>
            <a:ext cx="727392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组合 26"/>
          <p:cNvGrpSpPr/>
          <p:nvPr/>
        </p:nvGrpSpPr>
        <p:grpSpPr>
          <a:xfrm>
            <a:off x="755576" y="3133821"/>
            <a:ext cx="7663708" cy="1332391"/>
            <a:chOff x="595771" y="2992175"/>
            <a:chExt cx="7174723" cy="1332391"/>
          </a:xfrm>
        </p:grpSpPr>
        <p:sp>
          <p:nvSpPr>
            <p:cNvPr id="22" name="云形标注 21"/>
            <p:cNvSpPr/>
            <p:nvPr/>
          </p:nvSpPr>
          <p:spPr>
            <a:xfrm>
              <a:off x="2138799" y="3219822"/>
              <a:ext cx="5631695" cy="722450"/>
            </a:xfrm>
            <a:prstGeom prst="cloudCallout">
              <a:avLst>
                <a:gd name="adj1" fmla="val -49170"/>
                <a:gd name="adj2" fmla="val 52916"/>
              </a:avLst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瞧，小猴们摘了一些桃！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" name="Picture 2" descr="C:\Users\Administrator\Desktop\一下\课件专用人物图\课件专用人物图\71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5771" y="2992175"/>
              <a:ext cx="1667695" cy="1332391"/>
            </a:xfrm>
            <a:prstGeom prst="rect">
              <a:avLst/>
            </a:prstGeom>
            <a:noFill/>
          </p:spPr>
        </p:pic>
      </p:grpSp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5038" y="970211"/>
            <a:ext cx="7273925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314153" y="2925639"/>
            <a:ext cx="19081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 =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848449" y="2925639"/>
            <a:ext cx="22161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34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－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30 =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907834" y="2859782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34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947967" y="2859782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5656" y="3271714"/>
            <a:ext cx="553998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…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59632" y="3498726"/>
            <a:ext cx="10398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加数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9810" y="3276476"/>
            <a:ext cx="553998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…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95737" y="3498726"/>
            <a:ext cx="10398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加数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65874" y="3284414"/>
            <a:ext cx="553998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…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47517" y="3498726"/>
            <a:ext cx="10398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和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04048" y="3284414"/>
            <a:ext cx="553998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…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16016" y="3570164"/>
            <a:ext cx="14398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被减数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28184" y="3284414"/>
            <a:ext cx="553998" cy="481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…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24179" y="3570164"/>
            <a:ext cx="10398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减数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26314" y="3284414"/>
            <a:ext cx="553998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…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916266" y="3570164"/>
            <a:ext cx="10398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差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51738" y="3867893"/>
            <a:ext cx="2507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:3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个十和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个一</a:t>
            </a:r>
            <a:endParaRPr lang="en-US" altLang="zh-CN" sz="24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合起来是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34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67999" y="3959101"/>
            <a:ext cx="4055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:34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里面有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个十和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个一，</a:t>
            </a:r>
            <a:endParaRPr lang="en-US" altLang="zh-CN" sz="2400" b="1" dirty="0" smtClean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减去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个十，还剩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个一。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4" name="图片 3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7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 bwMode="auto">
          <a:xfrm>
            <a:off x="1104458" y="1832517"/>
            <a:ext cx="2318916" cy="523220"/>
            <a:chOff x="3214678" y="3467407"/>
            <a:chExt cx="2318932" cy="522878"/>
          </a:xfrm>
        </p:grpSpPr>
        <p:sp>
          <p:nvSpPr>
            <p:cNvPr id="4106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30 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130382" y="3528912"/>
              <a:ext cx="403228" cy="402962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948141" y="1874897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34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5324404" y="1894061"/>
            <a:ext cx="2347441" cy="523220"/>
            <a:chOff x="3214678" y="3467407"/>
            <a:chExt cx="2348192" cy="522882"/>
          </a:xfrm>
        </p:grpSpPr>
        <p:sp>
          <p:nvSpPr>
            <p:cNvPr id="4104" name="TextBox 11"/>
            <p:cNvSpPr txBox="1">
              <a:spLocks noChangeArrowheads="1"/>
            </p:cNvSpPr>
            <p:nvPr/>
          </p:nvSpPr>
          <p:spPr bwMode="auto">
            <a:xfrm>
              <a:off x="3214678" y="3467407"/>
              <a:ext cx="2000264" cy="52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 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159516" y="3539368"/>
              <a:ext cx="403354" cy="402965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196613" y="1946905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67544" y="195486"/>
            <a:ext cx="6339089" cy="1440160"/>
            <a:chOff x="825199" y="195486"/>
            <a:chExt cx="6339089" cy="1440160"/>
          </a:xfrm>
        </p:grpSpPr>
        <p:sp>
          <p:nvSpPr>
            <p:cNvPr id="18" name="圆角矩形标注 17"/>
            <p:cNvSpPr/>
            <p:nvPr/>
          </p:nvSpPr>
          <p:spPr>
            <a:xfrm>
              <a:off x="2364592" y="627534"/>
              <a:ext cx="4799696" cy="576064"/>
            </a:xfrm>
            <a:prstGeom prst="wedgeRoundRectCallout">
              <a:avLst>
                <a:gd name="adj1" fmla="val -53037"/>
                <a:gd name="adj2" fmla="val -3389"/>
                <a:gd name="adj3" fmla="val 16667"/>
              </a:avLst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8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说说每个算式中的数的名称！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050" name="Picture 2" descr="C:\Users\Administrator\Desktop\一下\课件专用人物图\课件专用人物图\36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5199" y="195486"/>
              <a:ext cx="1802585" cy="1440160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1363965" y="2614141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是加数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3965" y="3016572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40429" y="2614141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是被减数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5986" y="3046189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是减数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12437" y="3478237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是差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12"/>
          <p:cNvSpPr>
            <a:spLocks noChangeArrowheads="1"/>
          </p:cNvSpPr>
          <p:nvPr/>
        </p:nvSpPr>
        <p:spPr bwMode="auto">
          <a:xfrm>
            <a:off x="735002" y="987574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6805" y="1138982"/>
            <a:ext cx="52863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4828605" y="3224957"/>
            <a:ext cx="785812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46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642617" y="3215432"/>
            <a:ext cx="785813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828605" y="2591544"/>
            <a:ext cx="785812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46</a:t>
            </a:r>
            <a:endParaRPr lang="zh-CN" altLang="en-US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5802411" y="2591544"/>
            <a:ext cx="785813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826721" y="2643162"/>
            <a:ext cx="409575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6738515" y="3215432"/>
            <a:ext cx="785813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5874420" y="3210669"/>
            <a:ext cx="785812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23"/>
          <p:cNvGrpSpPr/>
          <p:nvPr/>
        </p:nvGrpSpPr>
        <p:grpSpPr bwMode="auto">
          <a:xfrm>
            <a:off x="1142430" y="2567732"/>
            <a:ext cx="3000375" cy="461962"/>
            <a:chOff x="2928947" y="4286265"/>
            <a:chExt cx="3000375" cy="461962"/>
          </a:xfrm>
        </p:grpSpPr>
        <p:grpSp>
          <p:nvGrpSpPr>
            <p:cNvPr id="3" name="组合 24"/>
            <p:cNvGrpSpPr/>
            <p:nvPr/>
          </p:nvGrpSpPr>
          <p:grpSpPr bwMode="auto">
            <a:xfrm>
              <a:off x="2928947" y="4286265"/>
              <a:ext cx="3000375" cy="461962"/>
              <a:chOff x="2643187" y="3429629"/>
              <a:chExt cx="3000396" cy="461665"/>
            </a:xfrm>
          </p:grpSpPr>
          <p:sp>
            <p:nvSpPr>
              <p:cNvPr id="5161" name="TextBox 25"/>
              <p:cNvSpPr txBox="1">
                <a:spLocks noChangeArrowheads="1"/>
              </p:cNvSpPr>
              <p:nvPr/>
            </p:nvSpPr>
            <p:spPr bwMode="auto">
              <a:xfrm>
                <a:off x="2643187" y="3429629"/>
                <a:ext cx="3000396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40 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＋   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205298" y="3453426"/>
                <a:ext cx="393703" cy="399793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 bwMode="auto">
            <a:xfrm>
              <a:off x="5451236" y="4298965"/>
              <a:ext cx="403225" cy="411162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704530" y="2586782"/>
            <a:ext cx="3905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3647509" y="2586782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46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1763688" y="3214092"/>
            <a:ext cx="3714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3647509" y="3214092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46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43"/>
          <p:cNvGrpSpPr/>
          <p:nvPr/>
        </p:nvGrpSpPr>
        <p:grpSpPr bwMode="auto">
          <a:xfrm>
            <a:off x="1115616" y="3184177"/>
            <a:ext cx="3000375" cy="461963"/>
            <a:chOff x="1187600" y="3003805"/>
            <a:chExt cx="3000375" cy="461963"/>
          </a:xfrm>
        </p:grpSpPr>
        <p:grpSp>
          <p:nvGrpSpPr>
            <p:cNvPr id="5" name="组合 23"/>
            <p:cNvGrpSpPr/>
            <p:nvPr/>
          </p:nvGrpSpPr>
          <p:grpSpPr bwMode="auto">
            <a:xfrm>
              <a:off x="1187600" y="3003805"/>
              <a:ext cx="3000375" cy="461963"/>
              <a:chOff x="2902133" y="4289691"/>
              <a:chExt cx="3000375" cy="461962"/>
            </a:xfrm>
          </p:grpSpPr>
          <p:grpSp>
            <p:nvGrpSpPr>
              <p:cNvPr id="6" name="组合 24"/>
              <p:cNvGrpSpPr/>
              <p:nvPr/>
            </p:nvGrpSpPr>
            <p:grpSpPr bwMode="auto">
              <a:xfrm>
                <a:off x="2902133" y="4289691"/>
                <a:ext cx="3000375" cy="461962"/>
                <a:chOff x="2616372" y="3433050"/>
                <a:chExt cx="3000396" cy="461665"/>
              </a:xfrm>
            </p:grpSpPr>
            <p:sp>
              <p:nvSpPr>
                <p:cNvPr id="5157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2616372" y="3433050"/>
                  <a:ext cx="3000396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    </a:t>
                  </a:r>
                  <a:r>
                    <a:rPr lang="zh-CN" altLang="en-US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＋     </a:t>
                  </a:r>
                  <a:r>
                    <a:rPr lang="en-US" altLang="zh-CN" sz="2400" b="1" dirty="0" smtClean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=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4205298" y="3467704"/>
                  <a:ext cx="393703" cy="399792"/>
                </a:xfrm>
                <a:prstGeom prst="rect">
                  <a:avLst/>
                </a:prstGeom>
                <a:noFill/>
                <a:ln>
                  <a:solidFill>
                    <a:srgbClr val="FF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38" name="矩形 37"/>
              <p:cNvSpPr/>
              <p:nvPr/>
            </p:nvSpPr>
            <p:spPr bwMode="auto">
              <a:xfrm>
                <a:off x="5494421" y="4318018"/>
                <a:ext cx="403225" cy="411162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 bwMode="auto">
            <a:xfrm>
              <a:off x="1835672" y="3003805"/>
              <a:ext cx="393700" cy="400050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" name="组合 44"/>
          <p:cNvGrpSpPr/>
          <p:nvPr/>
        </p:nvGrpSpPr>
        <p:grpSpPr bwMode="auto">
          <a:xfrm>
            <a:off x="4139952" y="2588614"/>
            <a:ext cx="3064668" cy="481462"/>
            <a:chOff x="1214414" y="3038477"/>
            <a:chExt cx="3064668" cy="481463"/>
          </a:xfrm>
        </p:grpSpPr>
        <p:grpSp>
          <p:nvGrpSpPr>
            <p:cNvPr id="8" name="组合 23"/>
            <p:cNvGrpSpPr/>
            <p:nvPr/>
          </p:nvGrpSpPr>
          <p:grpSpPr bwMode="auto">
            <a:xfrm>
              <a:off x="1214414" y="3038477"/>
              <a:ext cx="3064668" cy="481463"/>
              <a:chOff x="2928947" y="4324363"/>
              <a:chExt cx="3064668" cy="481462"/>
            </a:xfrm>
          </p:grpSpPr>
          <p:grpSp>
            <p:nvGrpSpPr>
              <p:cNvPr id="9" name="组合 24"/>
              <p:cNvGrpSpPr/>
              <p:nvPr/>
            </p:nvGrpSpPr>
            <p:grpSpPr bwMode="auto">
              <a:xfrm>
                <a:off x="2928947" y="4324363"/>
                <a:ext cx="3000375" cy="470346"/>
                <a:chOff x="2643187" y="3467705"/>
                <a:chExt cx="3000396" cy="470044"/>
              </a:xfrm>
            </p:grpSpPr>
            <p:sp>
              <p:nvSpPr>
                <p:cNvPr id="5151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2643187" y="3467705"/>
                  <a:ext cx="3000396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     －      </a:t>
                  </a:r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=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4368538" y="3537956"/>
                  <a:ext cx="393703" cy="399793"/>
                </a:xfrm>
                <a:prstGeom prst="rect">
                  <a:avLst/>
                </a:prstGeom>
                <a:noFill/>
                <a:ln>
                  <a:solidFill>
                    <a:srgbClr val="FF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49" name="矩形 48"/>
              <p:cNvSpPr/>
              <p:nvPr/>
            </p:nvSpPr>
            <p:spPr bwMode="auto">
              <a:xfrm>
                <a:off x="5590390" y="4394662"/>
                <a:ext cx="403225" cy="411163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 bwMode="auto">
            <a:xfrm>
              <a:off x="1963714" y="3067055"/>
              <a:ext cx="393700" cy="400051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51"/>
          <p:cNvGrpSpPr/>
          <p:nvPr/>
        </p:nvGrpSpPr>
        <p:grpSpPr bwMode="auto">
          <a:xfrm>
            <a:off x="4139952" y="3214092"/>
            <a:ext cx="3064668" cy="486594"/>
            <a:chOff x="1214414" y="3038480"/>
            <a:chExt cx="3064668" cy="486594"/>
          </a:xfrm>
        </p:grpSpPr>
        <p:grpSp>
          <p:nvGrpSpPr>
            <p:cNvPr id="11" name="组合 23"/>
            <p:cNvGrpSpPr/>
            <p:nvPr/>
          </p:nvGrpSpPr>
          <p:grpSpPr bwMode="auto">
            <a:xfrm>
              <a:off x="1214414" y="3038480"/>
              <a:ext cx="3064668" cy="486594"/>
              <a:chOff x="2928947" y="4324366"/>
              <a:chExt cx="3064668" cy="486593"/>
            </a:xfrm>
          </p:grpSpPr>
          <p:grpSp>
            <p:nvGrpSpPr>
              <p:cNvPr id="12" name="组合 24"/>
              <p:cNvGrpSpPr/>
              <p:nvPr/>
            </p:nvGrpSpPr>
            <p:grpSpPr bwMode="auto">
              <a:xfrm>
                <a:off x="2928947" y="4324366"/>
                <a:ext cx="3000375" cy="461962"/>
                <a:chOff x="2643187" y="3467705"/>
                <a:chExt cx="3000396" cy="461665"/>
              </a:xfrm>
            </p:grpSpPr>
            <p:sp>
              <p:nvSpPr>
                <p:cNvPr id="5145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2643187" y="3467705"/>
                  <a:ext cx="3000396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     －      </a:t>
                  </a:r>
                  <a:r>
                    <a:rPr lang="en-US" altLang="zh-CN" sz="2400" b="1" dirty="0">
                      <a:latin typeface="楷体" panose="02010609060101010101" pitchFamily="49" charset="-122"/>
                      <a:ea typeface="楷体" panose="02010609060101010101" pitchFamily="49" charset="-122"/>
                      <a:cs typeface="Arial" panose="020B0604020202020204" pitchFamily="34" charset="0"/>
                    </a:rPr>
                    <a:t>=</a:t>
                  </a:r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4368538" y="3471126"/>
                  <a:ext cx="393703" cy="399792"/>
                </a:xfrm>
                <a:prstGeom prst="rect">
                  <a:avLst/>
                </a:prstGeom>
                <a:noFill/>
                <a:ln>
                  <a:solidFill>
                    <a:srgbClr val="FF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sp>
            <p:nvSpPr>
              <p:cNvPr id="56" name="矩形 55"/>
              <p:cNvSpPr/>
              <p:nvPr/>
            </p:nvSpPr>
            <p:spPr bwMode="auto">
              <a:xfrm>
                <a:off x="5590390" y="4399797"/>
                <a:ext cx="403225" cy="411162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 bwMode="auto">
            <a:xfrm>
              <a:off x="1968476" y="3081343"/>
              <a:ext cx="393700" cy="400050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53" name="图片 5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5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2" grpId="0"/>
      <p:bldP spid="23" grpId="0"/>
      <p:bldP spid="24" grpId="0"/>
      <p:bldP spid="25" grpId="0"/>
      <p:bldP spid="34" grpId="0"/>
      <p:bldP spid="35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75606"/>
            <a:ext cx="22764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756" y="1275606"/>
            <a:ext cx="22764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1381" y="1275606"/>
            <a:ext cx="22764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矩形 12"/>
          <p:cNvSpPr>
            <a:spLocks noChangeArrowheads="1"/>
          </p:cNvSpPr>
          <p:nvPr/>
        </p:nvSpPr>
        <p:spPr bwMode="auto">
          <a:xfrm>
            <a:off x="611560" y="555526"/>
            <a:ext cx="59663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13"/>
          <p:cNvGrpSpPr/>
          <p:nvPr/>
        </p:nvGrpSpPr>
        <p:grpSpPr bwMode="auto">
          <a:xfrm>
            <a:off x="799456" y="1281956"/>
            <a:ext cx="2147887" cy="2422525"/>
            <a:chOff x="1138236" y="1571612"/>
            <a:chExt cx="2147880" cy="2422546"/>
          </a:xfrm>
        </p:grpSpPr>
        <p:grpSp>
          <p:nvGrpSpPr>
            <p:cNvPr id="3" name="组合 15"/>
            <p:cNvGrpSpPr/>
            <p:nvPr/>
          </p:nvGrpSpPr>
          <p:grpSpPr bwMode="auto">
            <a:xfrm>
              <a:off x="1142976" y="1571612"/>
              <a:ext cx="2143140" cy="642943"/>
              <a:chOff x="1571604" y="2214554"/>
              <a:chExt cx="2143140" cy="642943"/>
            </a:xfrm>
          </p:grpSpPr>
          <p:sp>
            <p:nvSpPr>
              <p:cNvPr id="6221" name="Rectangle 9"/>
              <p:cNvSpPr>
                <a:spLocks noChangeArrowheads="1"/>
              </p:cNvSpPr>
              <p:nvPr/>
            </p:nvSpPr>
            <p:spPr bwMode="auto">
              <a:xfrm>
                <a:off x="1571604" y="2214558"/>
                <a:ext cx="785818" cy="6429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60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22" name="Rectangle 9"/>
              <p:cNvSpPr>
                <a:spLocks noChangeArrowheads="1"/>
              </p:cNvSpPr>
              <p:nvPr/>
            </p:nvSpPr>
            <p:spPr bwMode="auto">
              <a:xfrm>
                <a:off x="2571736" y="2214558"/>
                <a:ext cx="785818" cy="6429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3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23" name="Rectangle 9"/>
              <p:cNvSpPr>
                <a:spLocks noChangeArrowheads="1"/>
              </p:cNvSpPr>
              <p:nvPr/>
            </p:nvSpPr>
            <p:spPr bwMode="auto">
              <a:xfrm>
                <a:off x="2165313" y="2214558"/>
                <a:ext cx="785819" cy="6429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+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24" name="Rectangle 9"/>
              <p:cNvSpPr>
                <a:spLocks noChangeArrowheads="1"/>
              </p:cNvSpPr>
              <p:nvPr/>
            </p:nvSpPr>
            <p:spPr bwMode="auto">
              <a:xfrm>
                <a:off x="2928926" y="2214554"/>
                <a:ext cx="785818" cy="6429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组合 21"/>
            <p:cNvGrpSpPr/>
            <p:nvPr/>
          </p:nvGrpSpPr>
          <p:grpSpPr bwMode="auto">
            <a:xfrm>
              <a:off x="1142976" y="2122474"/>
              <a:ext cx="2141556" cy="663578"/>
              <a:chOff x="1295376" y="2336788"/>
              <a:chExt cx="2141556" cy="663578"/>
            </a:xfrm>
          </p:grpSpPr>
          <p:sp>
            <p:nvSpPr>
              <p:cNvPr id="6217" name="Rectangle 9"/>
              <p:cNvSpPr>
                <a:spLocks noChangeArrowheads="1"/>
              </p:cNvSpPr>
              <p:nvPr/>
            </p:nvSpPr>
            <p:spPr bwMode="auto">
              <a:xfrm>
                <a:off x="1295376" y="2351080"/>
                <a:ext cx="785819" cy="6429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3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18" name="Rectangle 9"/>
              <p:cNvSpPr>
                <a:spLocks noChangeArrowheads="1"/>
              </p:cNvSpPr>
              <p:nvPr/>
            </p:nvSpPr>
            <p:spPr bwMode="auto">
              <a:xfrm>
                <a:off x="2000232" y="2357428"/>
                <a:ext cx="785818" cy="6429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60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19" name="Rectangle 9"/>
              <p:cNvSpPr>
                <a:spLocks noChangeArrowheads="1"/>
              </p:cNvSpPr>
              <p:nvPr/>
            </p:nvSpPr>
            <p:spPr bwMode="auto">
              <a:xfrm>
                <a:off x="1643042" y="2351075"/>
                <a:ext cx="785819" cy="6429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+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20" name="Rectangle 9"/>
              <p:cNvSpPr>
                <a:spLocks noChangeArrowheads="1"/>
              </p:cNvSpPr>
              <p:nvPr/>
            </p:nvSpPr>
            <p:spPr bwMode="auto">
              <a:xfrm>
                <a:off x="2651114" y="2336788"/>
                <a:ext cx="785818" cy="6429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组合 27"/>
            <p:cNvGrpSpPr/>
            <p:nvPr/>
          </p:nvGrpSpPr>
          <p:grpSpPr bwMode="auto">
            <a:xfrm>
              <a:off x="1138236" y="2698745"/>
              <a:ext cx="2146295" cy="671514"/>
              <a:chOff x="1138236" y="2841621"/>
              <a:chExt cx="2146295" cy="671514"/>
            </a:xfrm>
          </p:grpSpPr>
          <p:sp>
            <p:nvSpPr>
              <p:cNvPr id="6213" name="Rectangle 9"/>
              <p:cNvSpPr>
                <a:spLocks noChangeArrowheads="1"/>
              </p:cNvSpPr>
              <p:nvPr/>
            </p:nvSpPr>
            <p:spPr bwMode="auto">
              <a:xfrm>
                <a:off x="1138236" y="2841621"/>
                <a:ext cx="785819" cy="6429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63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14" name="Rectangle 9"/>
              <p:cNvSpPr>
                <a:spLocks noChangeArrowheads="1"/>
              </p:cNvSpPr>
              <p:nvPr/>
            </p:nvSpPr>
            <p:spPr bwMode="auto">
              <a:xfrm>
                <a:off x="1928794" y="2851150"/>
                <a:ext cx="785818" cy="6429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60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15" name="Rectangle 9"/>
              <p:cNvSpPr>
                <a:spLocks noChangeArrowheads="1"/>
              </p:cNvSpPr>
              <p:nvPr/>
            </p:nvSpPr>
            <p:spPr bwMode="auto">
              <a:xfrm>
                <a:off x="1522369" y="2851146"/>
                <a:ext cx="785818" cy="6429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－</a:t>
                </a:r>
              </a:p>
            </p:txBody>
          </p:sp>
          <p:sp>
            <p:nvSpPr>
              <p:cNvPr id="6216" name="Rectangle 9"/>
              <p:cNvSpPr>
                <a:spLocks noChangeArrowheads="1"/>
              </p:cNvSpPr>
              <p:nvPr/>
            </p:nvSpPr>
            <p:spPr bwMode="auto">
              <a:xfrm>
                <a:off x="2498712" y="2870196"/>
                <a:ext cx="785819" cy="6429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组合 33"/>
            <p:cNvGrpSpPr/>
            <p:nvPr/>
          </p:nvGrpSpPr>
          <p:grpSpPr bwMode="auto">
            <a:xfrm>
              <a:off x="1142976" y="3346454"/>
              <a:ext cx="2143140" cy="647704"/>
              <a:chOff x="1142976" y="3417892"/>
              <a:chExt cx="2143140" cy="647704"/>
            </a:xfrm>
          </p:grpSpPr>
          <p:sp>
            <p:nvSpPr>
              <p:cNvPr id="6209" name="Rectangle 9"/>
              <p:cNvSpPr>
                <a:spLocks noChangeArrowheads="1"/>
              </p:cNvSpPr>
              <p:nvPr/>
            </p:nvSpPr>
            <p:spPr bwMode="auto">
              <a:xfrm>
                <a:off x="1142976" y="3417892"/>
                <a:ext cx="785819" cy="6429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63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10" name="Rectangle 9"/>
              <p:cNvSpPr>
                <a:spLocks noChangeArrowheads="1"/>
              </p:cNvSpPr>
              <p:nvPr/>
            </p:nvSpPr>
            <p:spPr bwMode="auto">
              <a:xfrm>
                <a:off x="2000232" y="3422658"/>
                <a:ext cx="785818" cy="6429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3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11" name="Rectangle 9"/>
              <p:cNvSpPr>
                <a:spLocks noChangeArrowheads="1"/>
              </p:cNvSpPr>
              <p:nvPr/>
            </p:nvSpPr>
            <p:spPr bwMode="auto">
              <a:xfrm>
                <a:off x="1522369" y="3422654"/>
                <a:ext cx="785818" cy="6429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zh-CN" altLang="en-US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－</a:t>
                </a:r>
              </a:p>
            </p:txBody>
          </p:sp>
          <p:sp>
            <p:nvSpPr>
              <p:cNvPr id="6212" name="Rectangle 9"/>
              <p:cNvSpPr>
                <a:spLocks noChangeArrowheads="1"/>
              </p:cNvSpPr>
              <p:nvPr/>
            </p:nvSpPr>
            <p:spPr bwMode="auto">
              <a:xfrm>
                <a:off x="2500298" y="3422654"/>
                <a:ext cx="785818" cy="6429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altLang="zh-CN" sz="2400" b="1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2398068" y="1281956"/>
            <a:ext cx="785813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63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398068" y="1847106"/>
            <a:ext cx="785813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63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469506" y="2418606"/>
            <a:ext cx="785812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398068" y="3061543"/>
            <a:ext cx="785813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60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7" name="组合 15"/>
          <p:cNvGrpSpPr/>
          <p:nvPr/>
        </p:nvGrpSpPr>
        <p:grpSpPr bwMode="auto">
          <a:xfrm>
            <a:off x="3398193" y="1847106"/>
            <a:ext cx="2143125" cy="642937"/>
            <a:chOff x="1522383" y="1993885"/>
            <a:chExt cx="2143139" cy="642942"/>
          </a:xfrm>
        </p:grpSpPr>
        <p:sp>
          <p:nvSpPr>
            <p:cNvPr id="6201" name="Rectangle 9"/>
            <p:cNvSpPr>
              <a:spLocks noChangeArrowheads="1"/>
            </p:cNvSpPr>
            <p:nvPr/>
          </p:nvSpPr>
          <p:spPr bwMode="auto">
            <a:xfrm>
              <a:off x="1522383" y="1993889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50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202" name="Rectangle 9"/>
            <p:cNvSpPr>
              <a:spLocks noChangeArrowheads="1"/>
            </p:cNvSpPr>
            <p:nvPr/>
          </p:nvSpPr>
          <p:spPr bwMode="auto">
            <a:xfrm>
              <a:off x="2522513" y="1993889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203" name="Rectangle 9"/>
            <p:cNvSpPr>
              <a:spLocks noChangeArrowheads="1"/>
            </p:cNvSpPr>
            <p:nvPr/>
          </p:nvSpPr>
          <p:spPr bwMode="auto">
            <a:xfrm>
              <a:off x="2093890" y="1993889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+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204" name="Rectangle 9"/>
            <p:cNvSpPr>
              <a:spLocks noChangeArrowheads="1"/>
            </p:cNvSpPr>
            <p:nvPr/>
          </p:nvSpPr>
          <p:spPr bwMode="auto">
            <a:xfrm>
              <a:off x="2879704" y="1993885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21"/>
          <p:cNvGrpSpPr/>
          <p:nvPr/>
        </p:nvGrpSpPr>
        <p:grpSpPr bwMode="auto">
          <a:xfrm>
            <a:off x="3447406" y="1281956"/>
            <a:ext cx="2093912" cy="642937"/>
            <a:chOff x="1295376" y="2571744"/>
            <a:chExt cx="2093931" cy="642942"/>
          </a:xfrm>
        </p:grpSpPr>
        <p:sp>
          <p:nvSpPr>
            <p:cNvPr id="6197" name="Rectangle 9"/>
            <p:cNvSpPr>
              <a:spLocks noChangeArrowheads="1"/>
            </p:cNvSpPr>
            <p:nvPr/>
          </p:nvSpPr>
          <p:spPr bwMode="auto">
            <a:xfrm>
              <a:off x="1295376" y="2571748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98" name="Rectangle 9"/>
            <p:cNvSpPr>
              <a:spLocks noChangeArrowheads="1"/>
            </p:cNvSpPr>
            <p:nvPr/>
          </p:nvSpPr>
          <p:spPr bwMode="auto">
            <a:xfrm>
              <a:off x="2000232" y="2571748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50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99" name="Rectangle 9"/>
            <p:cNvSpPr>
              <a:spLocks noChangeArrowheads="1"/>
            </p:cNvSpPr>
            <p:nvPr/>
          </p:nvSpPr>
          <p:spPr bwMode="auto">
            <a:xfrm>
              <a:off x="1643042" y="2571744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+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200" name="Rectangle 9"/>
            <p:cNvSpPr>
              <a:spLocks noChangeArrowheads="1"/>
            </p:cNvSpPr>
            <p:nvPr/>
          </p:nvSpPr>
          <p:spPr bwMode="auto">
            <a:xfrm>
              <a:off x="2603488" y="2571744"/>
              <a:ext cx="785819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27"/>
          <p:cNvGrpSpPr/>
          <p:nvPr/>
        </p:nvGrpSpPr>
        <p:grpSpPr bwMode="auto">
          <a:xfrm>
            <a:off x="3398193" y="3061543"/>
            <a:ext cx="2143125" cy="642938"/>
            <a:chOff x="1022318" y="2708276"/>
            <a:chExt cx="2143135" cy="642942"/>
          </a:xfrm>
        </p:grpSpPr>
        <p:sp>
          <p:nvSpPr>
            <p:cNvPr id="6193" name="Rectangle 9"/>
            <p:cNvSpPr>
              <a:spLocks noChangeArrowheads="1"/>
            </p:cNvSpPr>
            <p:nvPr/>
          </p:nvSpPr>
          <p:spPr bwMode="auto">
            <a:xfrm>
              <a:off x="1022318" y="2708278"/>
              <a:ext cx="785819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59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94" name="Rectangle 9"/>
            <p:cNvSpPr>
              <a:spLocks noChangeArrowheads="1"/>
            </p:cNvSpPr>
            <p:nvPr/>
          </p:nvSpPr>
          <p:spPr bwMode="auto">
            <a:xfrm>
              <a:off x="1879574" y="2708280"/>
              <a:ext cx="785819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50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95" name="Rectangle 9"/>
            <p:cNvSpPr>
              <a:spLocks noChangeArrowheads="1"/>
            </p:cNvSpPr>
            <p:nvPr/>
          </p:nvSpPr>
          <p:spPr bwMode="auto">
            <a:xfrm>
              <a:off x="1473168" y="2708276"/>
              <a:ext cx="785819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</a:p>
          </p:txBody>
        </p:sp>
        <p:sp>
          <p:nvSpPr>
            <p:cNvPr id="6196" name="Rectangle 9"/>
            <p:cNvSpPr>
              <a:spLocks noChangeArrowheads="1"/>
            </p:cNvSpPr>
            <p:nvPr/>
          </p:nvSpPr>
          <p:spPr bwMode="auto">
            <a:xfrm>
              <a:off x="2379634" y="2708276"/>
              <a:ext cx="785819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33"/>
          <p:cNvGrpSpPr/>
          <p:nvPr/>
        </p:nvGrpSpPr>
        <p:grpSpPr bwMode="auto">
          <a:xfrm>
            <a:off x="3398193" y="2418606"/>
            <a:ext cx="2143125" cy="642937"/>
            <a:chOff x="1022338" y="3565528"/>
            <a:chExt cx="2143133" cy="642945"/>
          </a:xfrm>
        </p:grpSpPr>
        <p:sp>
          <p:nvSpPr>
            <p:cNvPr id="6189" name="Rectangle 9"/>
            <p:cNvSpPr>
              <a:spLocks noChangeArrowheads="1"/>
            </p:cNvSpPr>
            <p:nvPr/>
          </p:nvSpPr>
          <p:spPr bwMode="auto">
            <a:xfrm>
              <a:off x="1022338" y="3565528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59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90" name="Rectangle 9"/>
            <p:cNvSpPr>
              <a:spLocks noChangeArrowheads="1"/>
            </p:cNvSpPr>
            <p:nvPr/>
          </p:nvSpPr>
          <p:spPr bwMode="auto">
            <a:xfrm>
              <a:off x="1951032" y="3565535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91" name="Rectangle 9"/>
            <p:cNvSpPr>
              <a:spLocks noChangeArrowheads="1"/>
            </p:cNvSpPr>
            <p:nvPr/>
          </p:nvSpPr>
          <p:spPr bwMode="auto">
            <a:xfrm>
              <a:off x="1473188" y="3565531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－</a:t>
              </a:r>
            </a:p>
            <a:p>
              <a:pPr marL="342900" indent="-342900">
                <a:spcBef>
                  <a:spcPct val="20000"/>
                </a:spcBef>
              </a:pP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92" name="Rectangle 9"/>
            <p:cNvSpPr>
              <a:spLocks noChangeArrowheads="1"/>
            </p:cNvSpPr>
            <p:nvPr/>
          </p:nvSpPr>
          <p:spPr bwMode="auto">
            <a:xfrm>
              <a:off x="2379653" y="3565531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5090468" y="1281956"/>
            <a:ext cx="785813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59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5093643" y="2418606"/>
            <a:ext cx="785813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5090468" y="1847106"/>
            <a:ext cx="785813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59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5146031" y="3061543"/>
            <a:ext cx="785812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1" name="组合 15"/>
          <p:cNvGrpSpPr/>
          <p:nvPr/>
        </p:nvGrpSpPr>
        <p:grpSpPr bwMode="auto">
          <a:xfrm>
            <a:off x="6090593" y="1281956"/>
            <a:ext cx="2143125" cy="642937"/>
            <a:chOff x="1571604" y="2214554"/>
            <a:chExt cx="2143140" cy="642942"/>
          </a:xfrm>
        </p:grpSpPr>
        <p:sp>
          <p:nvSpPr>
            <p:cNvPr id="6185" name="Rectangle 9"/>
            <p:cNvSpPr>
              <a:spLocks noChangeArrowheads="1"/>
            </p:cNvSpPr>
            <p:nvPr/>
          </p:nvSpPr>
          <p:spPr bwMode="auto">
            <a:xfrm>
              <a:off x="1571604" y="2214558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70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86" name="Rectangle 9"/>
            <p:cNvSpPr>
              <a:spLocks noChangeArrowheads="1"/>
            </p:cNvSpPr>
            <p:nvPr/>
          </p:nvSpPr>
          <p:spPr bwMode="auto">
            <a:xfrm>
              <a:off x="2571736" y="2214558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87" name="Rectangle 9"/>
            <p:cNvSpPr>
              <a:spLocks noChangeArrowheads="1"/>
            </p:cNvSpPr>
            <p:nvPr/>
          </p:nvSpPr>
          <p:spPr bwMode="auto">
            <a:xfrm>
              <a:off x="2214546" y="2214558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+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88" name="Rectangle 9"/>
            <p:cNvSpPr>
              <a:spLocks noChangeArrowheads="1"/>
            </p:cNvSpPr>
            <p:nvPr/>
          </p:nvSpPr>
          <p:spPr bwMode="auto">
            <a:xfrm>
              <a:off x="2928926" y="2214554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21"/>
          <p:cNvGrpSpPr/>
          <p:nvPr/>
        </p:nvGrpSpPr>
        <p:grpSpPr bwMode="auto">
          <a:xfrm>
            <a:off x="6090593" y="1847106"/>
            <a:ext cx="2143125" cy="642937"/>
            <a:chOff x="1295376" y="2571744"/>
            <a:chExt cx="2143140" cy="642942"/>
          </a:xfrm>
        </p:grpSpPr>
        <p:sp>
          <p:nvSpPr>
            <p:cNvPr id="6181" name="Rectangle 9"/>
            <p:cNvSpPr>
              <a:spLocks noChangeArrowheads="1"/>
            </p:cNvSpPr>
            <p:nvPr/>
          </p:nvSpPr>
          <p:spPr bwMode="auto">
            <a:xfrm>
              <a:off x="1295376" y="2571748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82" name="Rectangle 9"/>
            <p:cNvSpPr>
              <a:spLocks noChangeArrowheads="1"/>
            </p:cNvSpPr>
            <p:nvPr/>
          </p:nvSpPr>
          <p:spPr bwMode="auto">
            <a:xfrm>
              <a:off x="2000232" y="2571748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70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83" name="Rectangle 9"/>
            <p:cNvSpPr>
              <a:spLocks noChangeArrowheads="1"/>
            </p:cNvSpPr>
            <p:nvPr/>
          </p:nvSpPr>
          <p:spPr bwMode="auto">
            <a:xfrm>
              <a:off x="1643042" y="2571744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+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84" name="Rectangle 9"/>
            <p:cNvSpPr>
              <a:spLocks noChangeArrowheads="1"/>
            </p:cNvSpPr>
            <p:nvPr/>
          </p:nvSpPr>
          <p:spPr bwMode="auto">
            <a:xfrm>
              <a:off x="2652698" y="2571744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27"/>
          <p:cNvGrpSpPr/>
          <p:nvPr/>
        </p:nvGrpSpPr>
        <p:grpSpPr bwMode="auto">
          <a:xfrm>
            <a:off x="6019156" y="2418606"/>
            <a:ext cx="2286000" cy="642937"/>
            <a:chOff x="1071538" y="2851143"/>
            <a:chExt cx="2286016" cy="642944"/>
          </a:xfrm>
        </p:grpSpPr>
        <p:sp>
          <p:nvSpPr>
            <p:cNvPr id="6177" name="Rectangle 9"/>
            <p:cNvSpPr>
              <a:spLocks noChangeArrowheads="1"/>
            </p:cNvSpPr>
            <p:nvPr/>
          </p:nvSpPr>
          <p:spPr bwMode="auto">
            <a:xfrm>
              <a:off x="1071538" y="2851143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ea typeface="黑体" panose="02010609060101010101" pitchFamily="49" charset="-122"/>
                  <a:cs typeface="Arial" panose="020B0604020202020204" pitchFamily="34" charset="0"/>
                </a:rPr>
                <a:t>78</a:t>
              </a:r>
              <a:endParaRPr lang="zh-CN" altLang="en-US" sz="2400" b="1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78" name="Rectangle 9"/>
            <p:cNvSpPr>
              <a:spLocks noChangeArrowheads="1"/>
            </p:cNvSpPr>
            <p:nvPr/>
          </p:nvSpPr>
          <p:spPr bwMode="auto">
            <a:xfrm>
              <a:off x="1928794" y="2851149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ea typeface="黑体" panose="02010609060101010101" pitchFamily="49" charset="-122"/>
                  <a:cs typeface="Arial" panose="020B0604020202020204" pitchFamily="34" charset="0"/>
                </a:rPr>
                <a:t>70</a:t>
              </a:r>
              <a:endParaRPr lang="zh-CN" altLang="en-US" sz="2400" b="1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79" name="Rectangle 9"/>
            <p:cNvSpPr>
              <a:spLocks noChangeArrowheads="1"/>
            </p:cNvSpPr>
            <p:nvPr/>
          </p:nvSpPr>
          <p:spPr bwMode="auto">
            <a:xfrm>
              <a:off x="1522406" y="2851145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CN" altLang="en-US" sz="2400" b="1">
                  <a:ea typeface="黑体" panose="02010609060101010101" pitchFamily="49" charset="-122"/>
                  <a:cs typeface="Arial" panose="020B0604020202020204" pitchFamily="34" charset="0"/>
                </a:rPr>
                <a:t>－</a:t>
              </a:r>
            </a:p>
            <a:p>
              <a:pPr marL="342900" indent="-342900">
                <a:spcBef>
                  <a:spcPct val="20000"/>
                </a:spcBef>
              </a:pPr>
              <a:endParaRPr lang="zh-CN" altLang="en-US" sz="2400" b="1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80" name="Rectangle 9"/>
            <p:cNvSpPr>
              <a:spLocks noChangeArrowheads="1"/>
            </p:cNvSpPr>
            <p:nvPr/>
          </p:nvSpPr>
          <p:spPr bwMode="auto">
            <a:xfrm>
              <a:off x="2571736" y="2851145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ea typeface="黑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33"/>
          <p:cNvGrpSpPr/>
          <p:nvPr/>
        </p:nvGrpSpPr>
        <p:grpSpPr bwMode="auto">
          <a:xfrm>
            <a:off x="6019156" y="3061543"/>
            <a:ext cx="2214562" cy="642938"/>
            <a:chOff x="1071538" y="3422650"/>
            <a:chExt cx="2214578" cy="642942"/>
          </a:xfrm>
        </p:grpSpPr>
        <p:sp>
          <p:nvSpPr>
            <p:cNvPr id="6173" name="Rectangle 9"/>
            <p:cNvSpPr>
              <a:spLocks noChangeArrowheads="1"/>
            </p:cNvSpPr>
            <p:nvPr/>
          </p:nvSpPr>
          <p:spPr bwMode="auto">
            <a:xfrm>
              <a:off x="1071538" y="3422653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ea typeface="黑体" panose="02010609060101010101" pitchFamily="49" charset="-122"/>
                  <a:cs typeface="Arial" panose="020B0604020202020204" pitchFamily="34" charset="0"/>
                </a:rPr>
                <a:t>78</a:t>
              </a:r>
              <a:endParaRPr lang="zh-CN" altLang="en-US" sz="2400" b="1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74" name="Rectangle 9"/>
            <p:cNvSpPr>
              <a:spLocks noChangeArrowheads="1"/>
            </p:cNvSpPr>
            <p:nvPr/>
          </p:nvSpPr>
          <p:spPr bwMode="auto">
            <a:xfrm>
              <a:off x="2000232" y="3422654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ea typeface="黑体" panose="02010609060101010101" pitchFamily="49" charset="-122"/>
                  <a:cs typeface="Arial" panose="020B0604020202020204" pitchFamily="34" charset="0"/>
                </a:rPr>
                <a:t>8</a:t>
              </a:r>
              <a:endParaRPr lang="zh-CN" altLang="en-US" sz="2400" b="1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75" name="Rectangle 9"/>
            <p:cNvSpPr>
              <a:spLocks noChangeArrowheads="1"/>
            </p:cNvSpPr>
            <p:nvPr/>
          </p:nvSpPr>
          <p:spPr bwMode="auto">
            <a:xfrm>
              <a:off x="1522406" y="3422650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CN" altLang="en-US" sz="2400" b="1">
                  <a:ea typeface="黑体" panose="02010609060101010101" pitchFamily="49" charset="-122"/>
                  <a:cs typeface="Arial" panose="020B0604020202020204" pitchFamily="34" charset="0"/>
                </a:rPr>
                <a:t>－</a:t>
              </a:r>
            </a:p>
          </p:txBody>
        </p:sp>
        <p:sp>
          <p:nvSpPr>
            <p:cNvPr id="6176" name="Rectangle 9"/>
            <p:cNvSpPr>
              <a:spLocks noChangeArrowheads="1"/>
            </p:cNvSpPr>
            <p:nvPr/>
          </p:nvSpPr>
          <p:spPr bwMode="auto">
            <a:xfrm>
              <a:off x="2500298" y="3422650"/>
              <a:ext cx="785818" cy="6429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400" b="1">
                  <a:ea typeface="黑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400" b="1"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9"/>
          <p:cNvSpPr>
            <a:spLocks noChangeArrowheads="1"/>
          </p:cNvSpPr>
          <p:nvPr/>
        </p:nvSpPr>
        <p:spPr bwMode="auto">
          <a:xfrm>
            <a:off x="7805093" y="1281956"/>
            <a:ext cx="785813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78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auto">
          <a:xfrm>
            <a:off x="7805093" y="1847106"/>
            <a:ext cx="785813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78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7805093" y="2418606"/>
            <a:ext cx="785813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auto">
          <a:xfrm>
            <a:off x="7805093" y="3061543"/>
            <a:ext cx="785813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70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87" name="图片 8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8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50" grpId="0"/>
      <p:bldP spid="51" grpId="0"/>
      <p:bldP spid="52" grpId="0"/>
      <p:bldP spid="53" grpId="0"/>
      <p:bldP spid="74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12"/>
          <p:cNvSpPr>
            <a:spLocks noChangeArrowheads="1"/>
          </p:cNvSpPr>
          <p:nvPr/>
        </p:nvSpPr>
        <p:spPr bwMode="auto">
          <a:xfrm>
            <a:off x="571996" y="570274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46027" y="1779662"/>
            <a:ext cx="785813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72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339752" y="2494037"/>
            <a:ext cx="785813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20072" y="1707654"/>
            <a:ext cx="785812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10324" y="2492449"/>
            <a:ext cx="785812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37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021255" y="1856805"/>
            <a:ext cx="785813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68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172400" y="2427734"/>
            <a:ext cx="785813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79" name="TextBox 11"/>
          <p:cNvSpPr txBox="1">
            <a:spLocks noChangeArrowheads="1"/>
          </p:cNvSpPr>
          <p:nvPr/>
        </p:nvSpPr>
        <p:spPr bwMode="auto">
          <a:xfrm>
            <a:off x="539552" y="1784424"/>
            <a:ext cx="20002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70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 =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80" name="TextBox 11"/>
          <p:cNvSpPr txBox="1">
            <a:spLocks noChangeArrowheads="1"/>
          </p:cNvSpPr>
          <p:nvPr/>
        </p:nvSpPr>
        <p:spPr bwMode="auto">
          <a:xfrm>
            <a:off x="3254177" y="1760498"/>
            <a:ext cx="20002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74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－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70 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81" name="TextBox 11"/>
          <p:cNvSpPr txBox="1">
            <a:spLocks noChangeArrowheads="1"/>
          </p:cNvSpPr>
          <p:nvPr/>
        </p:nvSpPr>
        <p:spPr bwMode="auto">
          <a:xfrm>
            <a:off x="6156176" y="1832506"/>
            <a:ext cx="20002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60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 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82" name="TextBox 11"/>
          <p:cNvSpPr txBox="1">
            <a:spLocks noChangeArrowheads="1"/>
          </p:cNvSpPr>
          <p:nvPr/>
        </p:nvSpPr>
        <p:spPr bwMode="auto">
          <a:xfrm>
            <a:off x="539552" y="2498799"/>
            <a:ext cx="20002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56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－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 =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83" name="TextBox 11"/>
          <p:cNvSpPr txBox="1">
            <a:spLocks noChangeArrowheads="1"/>
          </p:cNvSpPr>
          <p:nvPr/>
        </p:nvSpPr>
        <p:spPr bwMode="auto">
          <a:xfrm>
            <a:off x="3182739" y="2494037"/>
            <a:ext cx="20002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 =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84" name="TextBox 11"/>
          <p:cNvSpPr txBox="1">
            <a:spLocks noChangeArrowheads="1"/>
          </p:cNvSpPr>
          <p:nvPr/>
        </p:nvSpPr>
        <p:spPr bwMode="auto">
          <a:xfrm>
            <a:off x="6244158" y="2480578"/>
            <a:ext cx="20002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84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－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80 =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2"/>
          <p:cNvSpPr>
            <a:spLocks noChangeArrowheads="1"/>
          </p:cNvSpPr>
          <p:nvPr/>
        </p:nvSpPr>
        <p:spPr bwMode="auto">
          <a:xfrm>
            <a:off x="558129" y="411510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2482" y="1294433"/>
            <a:ext cx="37988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61545" y="1294433"/>
            <a:ext cx="37988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75357" y="1365870"/>
            <a:ext cx="15001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加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数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2089795" y="1365870"/>
            <a:ext cx="15287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加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数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3618557" y="1332533"/>
            <a:ext cx="12573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和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4716016" y="1370633"/>
            <a:ext cx="13517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被减数</a:t>
            </a: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6018856" y="1370633"/>
            <a:ext cx="14334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减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数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8204" name="TextBox 12"/>
          <p:cNvSpPr txBox="1">
            <a:spLocks noChangeArrowheads="1"/>
          </p:cNvSpPr>
          <p:nvPr/>
        </p:nvSpPr>
        <p:spPr bwMode="auto">
          <a:xfrm>
            <a:off x="7524328" y="1461715"/>
            <a:ext cx="12573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差</a:t>
            </a:r>
          </a:p>
        </p:txBody>
      </p:sp>
      <p:sp>
        <p:nvSpPr>
          <p:cNvPr id="8205" name="矩形 14"/>
          <p:cNvSpPr>
            <a:spLocks noChangeArrowheads="1"/>
          </p:cNvSpPr>
          <p:nvPr/>
        </p:nvSpPr>
        <p:spPr bwMode="auto">
          <a:xfrm>
            <a:off x="1089670" y="1937370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06" name="矩形 16"/>
          <p:cNvSpPr>
            <a:spLocks noChangeArrowheads="1"/>
          </p:cNvSpPr>
          <p:nvPr/>
        </p:nvSpPr>
        <p:spPr bwMode="auto">
          <a:xfrm>
            <a:off x="2375545" y="1937370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07" name="矩形 17"/>
          <p:cNvSpPr>
            <a:spLocks noChangeArrowheads="1"/>
          </p:cNvSpPr>
          <p:nvPr/>
        </p:nvSpPr>
        <p:spPr bwMode="auto">
          <a:xfrm>
            <a:off x="2375545" y="2475533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08" name="矩形 18"/>
          <p:cNvSpPr>
            <a:spLocks noChangeArrowheads="1"/>
          </p:cNvSpPr>
          <p:nvPr/>
        </p:nvSpPr>
        <p:spPr bwMode="auto">
          <a:xfrm>
            <a:off x="1089670" y="2475533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09" name="矩形 19"/>
          <p:cNvSpPr>
            <a:spLocks noChangeArrowheads="1"/>
          </p:cNvSpPr>
          <p:nvPr/>
        </p:nvSpPr>
        <p:spPr bwMode="auto">
          <a:xfrm>
            <a:off x="1162695" y="3008933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10" name="矩形 20"/>
          <p:cNvSpPr>
            <a:spLocks noChangeArrowheads="1"/>
          </p:cNvSpPr>
          <p:nvPr/>
        </p:nvSpPr>
        <p:spPr bwMode="auto">
          <a:xfrm>
            <a:off x="2277120" y="3008933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11" name="矩形 21"/>
          <p:cNvSpPr>
            <a:spLocks noChangeArrowheads="1"/>
          </p:cNvSpPr>
          <p:nvPr/>
        </p:nvSpPr>
        <p:spPr bwMode="auto">
          <a:xfrm>
            <a:off x="5090170" y="1937370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52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12" name="矩形 22"/>
          <p:cNvSpPr>
            <a:spLocks noChangeArrowheads="1"/>
          </p:cNvSpPr>
          <p:nvPr/>
        </p:nvSpPr>
        <p:spPr bwMode="auto">
          <a:xfrm>
            <a:off x="6304607" y="1937370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13" name="矩形 23"/>
          <p:cNvSpPr>
            <a:spLocks noChangeArrowheads="1"/>
          </p:cNvSpPr>
          <p:nvPr/>
        </p:nvSpPr>
        <p:spPr bwMode="auto">
          <a:xfrm>
            <a:off x="6376045" y="2475533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14" name="矩形 24"/>
          <p:cNvSpPr>
            <a:spLocks noChangeArrowheads="1"/>
          </p:cNvSpPr>
          <p:nvPr/>
        </p:nvSpPr>
        <p:spPr bwMode="auto">
          <a:xfrm>
            <a:off x="5090170" y="2475533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64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15" name="矩形 25"/>
          <p:cNvSpPr>
            <a:spLocks noChangeArrowheads="1"/>
          </p:cNvSpPr>
          <p:nvPr/>
        </p:nvSpPr>
        <p:spPr bwMode="auto">
          <a:xfrm>
            <a:off x="5063182" y="3008933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98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16" name="矩形 26"/>
          <p:cNvSpPr>
            <a:spLocks noChangeArrowheads="1"/>
          </p:cNvSpPr>
          <p:nvPr/>
        </p:nvSpPr>
        <p:spPr bwMode="auto">
          <a:xfrm>
            <a:off x="6277620" y="3008933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90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589982" y="1937370"/>
            <a:ext cx="785813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39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3589982" y="2466008"/>
            <a:ext cx="785813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47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589982" y="2994645"/>
            <a:ext cx="785813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58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7661920" y="1937370"/>
            <a:ext cx="785812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7590482" y="2470770"/>
            <a:ext cx="785813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60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7661920" y="3008933"/>
            <a:ext cx="785812" cy="642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0" name="图片 3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1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2"/>
          <p:cNvSpPr>
            <a:spLocks noChangeArrowheads="1"/>
          </p:cNvSpPr>
          <p:nvPr/>
        </p:nvSpPr>
        <p:spPr bwMode="auto">
          <a:xfrm>
            <a:off x="539552" y="555526"/>
            <a:ext cx="430438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写出相邻的两个数。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581573" y="1496764"/>
            <a:ext cx="785813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67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010323" y="1496764"/>
            <a:ext cx="785813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69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71875" y="2438002"/>
            <a:ext cx="785813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80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00625" y="2438002"/>
            <a:ext cx="785813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82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63317" y="3368972"/>
            <a:ext cx="785813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98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49192" y="3368972"/>
            <a:ext cx="1071563" cy="642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100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3510136" y="1496764"/>
            <a:ext cx="2071687" cy="461963"/>
            <a:chOff x="642910" y="1857370"/>
            <a:chExt cx="2071702" cy="461665"/>
          </a:xfrm>
        </p:grpSpPr>
        <p:sp>
          <p:nvSpPr>
            <p:cNvPr id="9236" name="矩形 11"/>
            <p:cNvSpPr>
              <a:spLocks noChangeArrowheads="1"/>
            </p:cNvSpPr>
            <p:nvPr/>
          </p:nvSpPr>
          <p:spPr bwMode="auto">
            <a:xfrm>
              <a:off x="1214414" y="1857370"/>
              <a:ext cx="11432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，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68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，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42910" y="2285719"/>
              <a:ext cx="642942" cy="1587"/>
            </a:xfrm>
            <a:prstGeom prst="line">
              <a:avLst/>
            </a:prstGeom>
            <a:ln w="19050">
              <a:solidFill>
                <a:srgbClr val="6DD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071670" y="2285719"/>
              <a:ext cx="642942" cy="1587"/>
            </a:xfrm>
            <a:prstGeom prst="line">
              <a:avLst/>
            </a:prstGeom>
            <a:ln w="19050">
              <a:solidFill>
                <a:srgbClr val="6DD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19"/>
          <p:cNvGrpSpPr/>
          <p:nvPr/>
        </p:nvGrpSpPr>
        <p:grpSpPr bwMode="auto">
          <a:xfrm>
            <a:off x="3500438" y="2438002"/>
            <a:ext cx="2071687" cy="461963"/>
            <a:chOff x="642910" y="1857370"/>
            <a:chExt cx="2071702" cy="461665"/>
          </a:xfrm>
        </p:grpSpPr>
        <p:sp>
          <p:nvSpPr>
            <p:cNvPr id="9233" name="矩形 20"/>
            <p:cNvSpPr>
              <a:spLocks noChangeArrowheads="1"/>
            </p:cNvSpPr>
            <p:nvPr/>
          </p:nvSpPr>
          <p:spPr bwMode="auto">
            <a:xfrm>
              <a:off x="1214414" y="1857370"/>
              <a:ext cx="11432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，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81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，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42910" y="2285719"/>
              <a:ext cx="642942" cy="1587"/>
            </a:xfrm>
            <a:prstGeom prst="line">
              <a:avLst/>
            </a:prstGeom>
            <a:ln w="19050">
              <a:solidFill>
                <a:srgbClr val="6DD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2071670" y="2285719"/>
              <a:ext cx="642942" cy="1587"/>
            </a:xfrm>
            <a:prstGeom prst="line">
              <a:avLst/>
            </a:prstGeom>
            <a:ln w="19050">
              <a:solidFill>
                <a:srgbClr val="6DD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3"/>
          <p:cNvGrpSpPr/>
          <p:nvPr/>
        </p:nvGrpSpPr>
        <p:grpSpPr bwMode="auto">
          <a:xfrm>
            <a:off x="3491880" y="3368972"/>
            <a:ext cx="2071687" cy="461963"/>
            <a:chOff x="642910" y="1857370"/>
            <a:chExt cx="2071702" cy="461665"/>
          </a:xfrm>
        </p:grpSpPr>
        <p:sp>
          <p:nvSpPr>
            <p:cNvPr id="9230" name="矩形 24"/>
            <p:cNvSpPr>
              <a:spLocks noChangeArrowheads="1"/>
            </p:cNvSpPr>
            <p:nvPr/>
          </p:nvSpPr>
          <p:spPr bwMode="auto">
            <a:xfrm>
              <a:off x="1214414" y="1857370"/>
              <a:ext cx="114326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，</a:t>
              </a:r>
              <a:r>
                <a:rPr lang="en-US" altLang="zh-CN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99</a:t>
              </a:r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，</a:t>
              </a: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642910" y="2285719"/>
              <a:ext cx="642942" cy="1587"/>
            </a:xfrm>
            <a:prstGeom prst="line">
              <a:avLst/>
            </a:prstGeom>
            <a:ln w="19050">
              <a:solidFill>
                <a:srgbClr val="6DD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071670" y="2285719"/>
              <a:ext cx="642942" cy="1587"/>
            </a:xfrm>
            <a:prstGeom prst="line">
              <a:avLst/>
            </a:prstGeom>
            <a:ln w="19050">
              <a:solidFill>
                <a:srgbClr val="6DD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419</Words>
  <Application>Microsoft Office PowerPoint</Application>
  <PresentationFormat>全屏显示(16:9)</PresentationFormat>
  <Paragraphs>204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Calibri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2023-01-16T15:40:26Z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9E83D444335442349C8AFF6D15DB7995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