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65D516-47EC-47D3-8EFE-13878EC993B4}"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37D9F8-9BBD-457F-8926-E277A8E69E5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FE8081A-0040-4AA2-89E6-0FAA82237DE2}" type="slidenum">
              <a:rPr lang="zh-CN" altLang="en-US" smtClean="0">
                <a:solidFill>
                  <a:prstClr val="black"/>
                </a:solidFill>
              </a:rPr>
              <a:t>4</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smtClean="0"/>
            </a:lvl1pPr>
          </a:lstStyle>
          <a:p>
            <a:pPr>
              <a:defRPr/>
            </a:pPr>
            <a:fld id="{B3E291AF-D197-45F9-821D-02D68977AE41}" type="datetimeFigureOut">
              <a:rPr lang="zh-CN" altLang="en-US">
                <a:solidFill>
                  <a:srgbClr val="000000">
                    <a:tint val="75000"/>
                  </a:srgbClr>
                </a:solidFill>
              </a:rPr>
              <a:t>2023-01-16</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A7252A57-D1D8-4DBB-83D3-AC872706E952}"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smtClean="0"/>
            </a:lvl1pPr>
          </a:lstStyle>
          <a:p>
            <a:pPr>
              <a:defRPr/>
            </a:pPr>
            <a:fld id="{AAFB3D52-31D8-42FF-AC06-12971F3E454C}" type="datetimeFigureOut">
              <a:rPr lang="zh-CN" altLang="en-US">
                <a:solidFill>
                  <a:srgbClr val="000000">
                    <a:tint val="75000"/>
                  </a:srgbClr>
                </a:solidFill>
              </a:rPr>
              <a:t>2023-01-16</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6A0C435C-4C8A-449E-A48C-476FBCE8D734}"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62738" y="274638"/>
            <a:ext cx="2066925" cy="58229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3138" cy="58229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smtClean="0"/>
            </a:lvl1pPr>
          </a:lstStyle>
          <a:p>
            <a:pPr>
              <a:defRPr/>
            </a:pPr>
            <a:fld id="{82191F1E-0088-4B8A-A473-0C05F4DD4D0B}" type="datetimeFigureOut">
              <a:rPr lang="zh-CN" altLang="en-US">
                <a:solidFill>
                  <a:srgbClr val="000000">
                    <a:tint val="75000"/>
                  </a:srgbClr>
                </a:solidFill>
              </a:rPr>
              <a:t>2023-01-16</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00459F3E-395B-49BF-BECC-422EE6D66C63}"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smtClean="0"/>
            </a:lvl1pPr>
          </a:lstStyle>
          <a:p>
            <a:pPr>
              <a:defRPr/>
            </a:pPr>
            <a:fld id="{7F2567FE-405A-460B-AFDD-7943FB51B47A}" type="datetimeFigureOut">
              <a:rPr lang="zh-CN" altLang="en-US">
                <a:solidFill>
                  <a:srgbClr val="000000">
                    <a:tint val="75000"/>
                  </a:srgbClr>
                </a:solidFill>
              </a:rPr>
              <a:t>2023-01-16</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1FF124FF-1974-41E2-94C1-29191043647B}"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smtClean="0"/>
            </a:lvl1pPr>
          </a:lstStyle>
          <a:p>
            <a:pPr>
              <a:defRPr/>
            </a:pPr>
            <a:fld id="{FD8352E8-A284-48CD-A187-736B4EAC7433}" type="datetimeFigureOut">
              <a:rPr lang="zh-CN" altLang="en-US">
                <a:solidFill>
                  <a:srgbClr val="000000">
                    <a:tint val="75000"/>
                  </a:srgbClr>
                </a:solidFill>
              </a:rPr>
              <a:t>2023-01-16</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ACFDD6B0-06AE-4CD3-A1B9-698AC2B434FA}"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00063" y="15716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91063" y="15716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smtClean="0"/>
            </a:lvl1pPr>
          </a:lstStyle>
          <a:p>
            <a:pPr>
              <a:defRPr/>
            </a:pPr>
            <a:fld id="{8AA56B25-8893-4D6D-9F55-76CBC818E4F4}" type="datetimeFigureOut">
              <a:rPr lang="zh-CN" altLang="en-US">
                <a:solidFill>
                  <a:srgbClr val="000000">
                    <a:tint val="75000"/>
                  </a:srgbClr>
                </a:solidFill>
              </a:rPr>
              <a:t>2023-01-16</a:t>
            </a:fld>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78CB30BE-BA5D-44A3-9351-8DE6F82394AF}"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smtClean="0"/>
            </a:lvl1pPr>
          </a:lstStyle>
          <a:p>
            <a:pPr>
              <a:defRPr/>
            </a:pPr>
            <a:fld id="{DA1ED381-1ACA-4E5D-9216-E63757794BFA}" type="datetimeFigureOut">
              <a:rPr lang="zh-CN" altLang="en-US">
                <a:solidFill>
                  <a:srgbClr val="000000">
                    <a:tint val="75000"/>
                  </a:srgbClr>
                </a:solidFill>
              </a:rPr>
              <a:t>2023-01-16</a:t>
            </a:fld>
            <a:endParaRPr lang="zh-CN" altLang="en-US">
              <a:solidFill>
                <a:srgbClr val="000000">
                  <a:tint val="75000"/>
                </a:srgbClr>
              </a:solidFill>
            </a:endParaRPr>
          </a:p>
        </p:txBody>
      </p:sp>
      <p:sp>
        <p:nvSpPr>
          <p:cNvPr id="8" name="页脚占位符 7"/>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9" name="灯片编号占位符 8"/>
          <p:cNvSpPr>
            <a:spLocks noGrp="1"/>
          </p:cNvSpPr>
          <p:nvPr>
            <p:ph type="sldNum" sz="quarter" idx="12"/>
          </p:nvPr>
        </p:nvSpPr>
        <p:spPr/>
        <p:txBody>
          <a:bodyPr/>
          <a:lstStyle>
            <a:lvl1pPr>
              <a:defRPr smtClean="0"/>
            </a:lvl1pPr>
          </a:lstStyle>
          <a:p>
            <a:pPr>
              <a:defRPr/>
            </a:pPr>
            <a:fld id="{FFF77BDB-6C31-4BFE-B8D0-A27DBE9CBA73}"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smtClean="0"/>
            </a:lvl1pPr>
          </a:lstStyle>
          <a:p>
            <a:pPr>
              <a:defRPr/>
            </a:pPr>
            <a:fld id="{4FD35779-8502-46BA-BB0D-6A52462AE1A8}" type="datetimeFigureOut">
              <a:rPr lang="zh-CN" altLang="en-US">
                <a:solidFill>
                  <a:srgbClr val="000000">
                    <a:tint val="75000"/>
                  </a:srgbClr>
                </a:solidFill>
              </a:rPr>
              <a:t>2023-01-16</a:t>
            </a:fld>
            <a:endParaRPr lang="zh-CN" altLang="en-US">
              <a:solidFill>
                <a:srgbClr val="000000">
                  <a:tint val="75000"/>
                </a:srgbClr>
              </a:solidFill>
            </a:endParaRPr>
          </a:p>
        </p:txBody>
      </p:sp>
      <p:sp>
        <p:nvSpPr>
          <p:cNvPr id="4" name="页脚占位符 3"/>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5" name="灯片编号占位符 4"/>
          <p:cNvSpPr>
            <a:spLocks noGrp="1"/>
          </p:cNvSpPr>
          <p:nvPr>
            <p:ph type="sldNum" sz="quarter" idx="12"/>
          </p:nvPr>
        </p:nvSpPr>
        <p:spPr/>
        <p:txBody>
          <a:bodyPr/>
          <a:lstStyle>
            <a:lvl1pPr>
              <a:defRPr smtClean="0"/>
            </a:lvl1pPr>
          </a:lstStyle>
          <a:p>
            <a:pPr>
              <a:defRPr/>
            </a:pPr>
            <a:fld id="{D6C84B84-5310-4437-9153-2E37AA4CB32D}"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smtClean="0"/>
            </a:lvl1pPr>
          </a:lstStyle>
          <a:p>
            <a:pPr>
              <a:defRPr/>
            </a:pPr>
            <a:fld id="{17C4E6C9-D082-4ABA-B72F-5E95C263FA6B}" type="datetimeFigureOut">
              <a:rPr lang="zh-CN" altLang="en-US">
                <a:solidFill>
                  <a:srgbClr val="000000">
                    <a:tint val="75000"/>
                  </a:srgbClr>
                </a:solidFill>
              </a:rPr>
              <a:t>2023-01-16</a:t>
            </a:fld>
            <a:endParaRPr lang="zh-CN" altLang="en-US">
              <a:solidFill>
                <a:srgbClr val="000000">
                  <a:tint val="75000"/>
                </a:srgbClr>
              </a:solidFill>
            </a:endParaRPr>
          </a:p>
        </p:txBody>
      </p:sp>
      <p:sp>
        <p:nvSpPr>
          <p:cNvPr id="3" name="页脚占位符 2"/>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4" name="灯片编号占位符 3"/>
          <p:cNvSpPr>
            <a:spLocks noGrp="1"/>
          </p:cNvSpPr>
          <p:nvPr>
            <p:ph type="sldNum" sz="quarter" idx="12"/>
          </p:nvPr>
        </p:nvSpPr>
        <p:spPr/>
        <p:txBody>
          <a:bodyPr/>
          <a:lstStyle>
            <a:lvl1pPr>
              <a:defRPr smtClean="0"/>
            </a:lvl1pPr>
          </a:lstStyle>
          <a:p>
            <a:pPr>
              <a:defRPr/>
            </a:pPr>
            <a:fld id="{980043F5-7F8D-4C85-932B-7A3FDA08CDD1}"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smtClean="0"/>
            </a:lvl1pPr>
          </a:lstStyle>
          <a:p>
            <a:pPr>
              <a:defRPr/>
            </a:pPr>
            <a:fld id="{1B51E17C-52C7-4A7E-B473-B29F17A44BEB}" type="datetimeFigureOut">
              <a:rPr lang="zh-CN" altLang="en-US">
                <a:solidFill>
                  <a:srgbClr val="000000">
                    <a:tint val="75000"/>
                  </a:srgbClr>
                </a:solidFill>
              </a:rPr>
              <a:t>2023-01-16</a:t>
            </a:fld>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61F4BC4B-6F8C-420D-8910-F1F91BF5BC34}"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smtClean="0"/>
            </a:lvl1pPr>
          </a:lstStyle>
          <a:p>
            <a:pPr>
              <a:defRPr/>
            </a:pPr>
            <a:fld id="{27E33064-1894-4881-86D1-FC1E3A91A713}" type="datetimeFigureOut">
              <a:rPr lang="zh-CN" altLang="en-US">
                <a:solidFill>
                  <a:srgbClr val="000000">
                    <a:tint val="75000"/>
                  </a:srgbClr>
                </a:solidFill>
              </a:rPr>
              <a:t>2023-01-16</a:t>
            </a:fld>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4EAB692D-4A60-4E34-AF45-9EE52C0059F4}"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307202"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307203" name="文本占位符 2"/>
          <p:cNvSpPr>
            <a:spLocks noGrp="1"/>
          </p:cNvSpPr>
          <p:nvPr>
            <p:ph type="body" idx="1"/>
          </p:nvPr>
        </p:nvSpPr>
        <p:spPr bwMode="auto">
          <a:xfrm>
            <a:off x="500063" y="15716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A35F491F-1351-484F-BC2E-0B58BDC7636B}" type="datetimeFigureOut">
              <a:rPr lang="zh-CN" altLang="en-US">
                <a:solidFill>
                  <a:srgbClr val="000000">
                    <a:tint val="75000"/>
                  </a:srgbClr>
                </a:solidFill>
              </a:rPr>
              <a:t>2023-01-16</a:t>
            </a:fld>
            <a:endParaRPr lang="zh-CN" altLang="en-US">
              <a:solidFill>
                <a:srgbClr val="000000">
                  <a:tint val="75000"/>
                </a:srgb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1B77BA1E-41B7-455B-B282-1BFD79020831}" type="slidenum">
              <a:rPr lang="zh-CN" altLang="en-US">
                <a:solidFill>
                  <a:srgbClr val="000000">
                    <a:tint val="75000"/>
                  </a:srgbClr>
                </a:solidFill>
              </a:rPr>
              <a:t>‹#›</a:t>
            </a:fld>
            <a:endParaRPr lang="zh-CN" altLang="en-US">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WordArt 3"/>
          <p:cNvSpPr>
            <a:spLocks noChangeArrowheads="1" noChangeShapeType="1"/>
          </p:cNvSpPr>
          <p:nvPr/>
        </p:nvSpPr>
        <p:spPr bwMode="auto">
          <a:xfrm>
            <a:off x="464518" y="1268760"/>
            <a:ext cx="8208912" cy="1703635"/>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altLang="zh-CN" sz="5400" b="1" kern="10" dirty="0">
                <a:ln w="12700">
                  <a:solidFill>
                    <a:srgbClr val="C00000"/>
                  </a:solidFill>
                  <a:round/>
                </a:ln>
                <a:solidFill>
                  <a:srgbClr val="FFFF00"/>
                </a:solidFill>
                <a:effectLst>
                  <a:outerShdw blurRad="38100" dist="38100" dir="2700000" algn="tl">
                    <a:srgbClr val="000000">
                      <a:alpha val="43137"/>
                    </a:srgbClr>
                  </a:outerShdw>
                </a:effectLst>
                <a:latin typeface="Cooper Std Black" pitchFamily="18" charset="0"/>
              </a:rPr>
              <a:t>Unit 5</a:t>
            </a:r>
          </a:p>
          <a:p>
            <a:pPr algn="ctr" fontAlgn="base">
              <a:spcBef>
                <a:spcPct val="0"/>
              </a:spcBef>
              <a:spcAft>
                <a:spcPct val="0"/>
              </a:spcAft>
            </a:pPr>
            <a:r>
              <a:rPr lang="en-US" altLang="zh-CN" sz="5400" b="1" kern="10" dirty="0">
                <a:ln w="12700">
                  <a:solidFill>
                    <a:srgbClr val="C00000"/>
                  </a:solidFill>
                  <a:round/>
                </a:ln>
                <a:solidFill>
                  <a:srgbClr val="FFFF00"/>
                </a:solidFill>
                <a:effectLst>
                  <a:outerShdw blurRad="38100" dist="38100" dir="2700000" algn="tl">
                    <a:srgbClr val="000000">
                      <a:alpha val="43137"/>
                    </a:srgbClr>
                  </a:outerShdw>
                </a:effectLst>
                <a:latin typeface="Cooper Std Black" pitchFamily="18" charset="0"/>
              </a:rPr>
              <a:t>Do you want to watch a game show?</a:t>
            </a:r>
            <a:endParaRPr lang="zh-CN" altLang="en-US" sz="5400" b="1" kern="10" dirty="0">
              <a:ln w="12700">
                <a:solidFill>
                  <a:srgbClr val="C00000"/>
                </a:solidFill>
                <a:round/>
              </a:ln>
              <a:solidFill>
                <a:srgbClr val="FFFF00"/>
              </a:solidFill>
              <a:effectLst>
                <a:outerShdw blurRad="38100" dist="38100" dir="2700000" algn="tl">
                  <a:srgbClr val="000000">
                    <a:alpha val="43137"/>
                  </a:srgbClr>
                </a:outerShdw>
              </a:effectLst>
              <a:latin typeface="Cooper Std Black" pitchFamily="18" charset="0"/>
            </a:endParaRPr>
          </a:p>
        </p:txBody>
      </p:sp>
      <p:sp>
        <p:nvSpPr>
          <p:cNvPr id="4" name="矩形 3"/>
          <p:cNvSpPr/>
          <p:nvPr/>
        </p:nvSpPr>
        <p:spPr>
          <a:xfrm>
            <a:off x="2692535" y="4941168"/>
            <a:ext cx="3812262" cy="566309"/>
          </a:xfrm>
          <a:prstGeom prst="rect">
            <a:avLst/>
          </a:prstGeom>
        </p:spPr>
        <p:txBody>
          <a:bodyPr wrap="none">
            <a:spAutoFit/>
          </a:bodyPr>
          <a:lstStyle/>
          <a:p>
            <a:pPr marL="342900" indent="-342900" algn="ctr" fontAlgn="base">
              <a:lnSpc>
                <a:spcPct val="110000"/>
              </a:lnSpc>
              <a:spcBef>
                <a:spcPct val="0"/>
              </a:spcBef>
              <a:spcAft>
                <a:spcPct val="0"/>
              </a:spcAft>
            </a:pPr>
            <a:r>
              <a:rPr lang="en-US" altLang="zh-CN" sz="2800" b="1" kern="0" smtClean="0">
                <a:ln>
                  <a:solidFill>
                    <a:srgbClr val="C00000"/>
                  </a:solidFill>
                </a:ln>
                <a:solidFill>
                  <a:srgbClr val="FFFF00"/>
                </a:solidFill>
                <a:latin typeface="微软雅黑" panose="020B0503020204020204" pitchFamily="34" charset="-122"/>
                <a:ea typeface="微软雅黑" panose="020B0503020204020204" pitchFamily="34" charset="-122"/>
              </a:rPr>
              <a:t>WWW.PPT818.COM</a:t>
            </a:r>
            <a:endParaRPr lang="en-US" altLang="zh-CN" sz="2800" b="1" kern="0" dirty="0">
              <a:ln>
                <a:solidFill>
                  <a:srgbClr val="C00000"/>
                </a:solidFill>
              </a:ln>
              <a:solidFill>
                <a:srgbClr val="FFFF00"/>
              </a:solidFill>
              <a:latin typeface="微软雅黑" panose="020B0503020204020204" pitchFamily="34" charset="-122"/>
              <a:ea typeface="微软雅黑" panose="020B0503020204020204" pitchFamily="34" charset="-122"/>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8307"/>
                                        </p:tgtEl>
                                        <p:attrNameLst>
                                          <p:attrName>style.visibility</p:attrName>
                                        </p:attrNameLst>
                                      </p:cBhvr>
                                      <p:to>
                                        <p:strVal val="visible"/>
                                      </p:to>
                                    </p:set>
                                    <p:anim calcmode="lin" valueType="num">
                                      <p:cBhvr>
                                        <p:cTn id="7" dur="500" fill="hold"/>
                                        <p:tgtEl>
                                          <p:spTgt spid="98307"/>
                                        </p:tgtEl>
                                        <p:attrNameLst>
                                          <p:attrName>ppt_w</p:attrName>
                                        </p:attrNameLst>
                                      </p:cBhvr>
                                      <p:tavLst>
                                        <p:tav tm="0">
                                          <p:val>
                                            <p:fltVal val="0"/>
                                          </p:val>
                                        </p:tav>
                                        <p:tav tm="100000">
                                          <p:val>
                                            <p:strVal val="#ppt_w"/>
                                          </p:val>
                                        </p:tav>
                                      </p:tavLst>
                                    </p:anim>
                                    <p:anim calcmode="lin" valueType="num">
                                      <p:cBhvr>
                                        <p:cTn id="8" dur="500" fill="hold"/>
                                        <p:tgtEl>
                                          <p:spTgt spid="9830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Text Box 3"/>
          <p:cNvSpPr txBox="1">
            <a:spLocks noChangeArrowheads="1"/>
          </p:cNvSpPr>
          <p:nvPr/>
        </p:nvSpPr>
        <p:spPr bwMode="auto">
          <a:xfrm>
            <a:off x="395288" y="417513"/>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C00000"/>
                </a:solidFill>
                <a:latin typeface="Arial" panose="020B0604020202020204" pitchFamily="34" charset="0"/>
                <a:ea typeface="方正黑体_GBK" pitchFamily="1" charset="-122"/>
              </a:rPr>
              <a:t>Unit 5 </a:t>
            </a:r>
            <a:r>
              <a:rPr lang="en-US" sz="2400" dirty="0">
                <a:solidFill>
                  <a:srgbClr val="C00000"/>
                </a:solidFill>
                <a:latin typeface="Arial" panose="020B0604020202020204" pitchFamily="34" charset="0"/>
              </a:rPr>
              <a:t>┃ </a:t>
            </a:r>
            <a:r>
              <a:rPr lang="zh-CN" altLang="en-US" sz="2400" b="1" dirty="0">
                <a:solidFill>
                  <a:srgbClr val="C00000"/>
                </a:solidFill>
                <a:latin typeface="Arial" panose="020B0604020202020204" pitchFamily="34" charset="0"/>
                <a:ea typeface="黑体" panose="02010609060101010101" pitchFamily="49" charset="-122"/>
              </a:rPr>
              <a:t>能力提升训练</a:t>
            </a:r>
          </a:p>
        </p:txBody>
      </p:sp>
      <p:sp>
        <p:nvSpPr>
          <p:cNvPr id="107524" name="Rectangle 4"/>
          <p:cNvSpPr>
            <a:spLocks noChangeArrowheads="1"/>
          </p:cNvSpPr>
          <p:nvPr/>
        </p:nvSpPr>
        <p:spPr bwMode="auto">
          <a:xfrm>
            <a:off x="395288" y="1533525"/>
            <a:ext cx="8748712"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)4.The young man________.</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counted from 569 to 1,000</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counted from 1 to 569 and fell asleep</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counted from 1 to 569 and got up to drink some tea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counted from 1 to 1,000 and fell asleep</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)5.The young man________ in fact.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didn't understand the doctor's words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couldn't count numbers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didn't try to sleep</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wasn't ill at all</a:t>
            </a:r>
            <a:r>
              <a:rPr lang="zh-CN" altLang="en-US" sz="2400" dirty="0">
                <a:solidFill>
                  <a:srgbClr val="000000"/>
                </a:solidFill>
                <a:latin typeface="Arial" panose="020B0604020202020204" pitchFamily="34" charset="0"/>
              </a:rPr>
              <a:t>？”</a:t>
            </a:r>
          </a:p>
        </p:txBody>
      </p:sp>
      <p:sp>
        <p:nvSpPr>
          <p:cNvPr id="107525"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107526" name="Rectangle 6"/>
          <p:cNvSpPr>
            <a:spLocks noChangeArrowheads="1"/>
          </p:cNvSpPr>
          <p:nvPr/>
        </p:nvSpPr>
        <p:spPr bwMode="auto">
          <a:xfrm>
            <a:off x="625475" y="335756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A</a:t>
            </a:r>
          </a:p>
        </p:txBody>
      </p:sp>
      <p:sp>
        <p:nvSpPr>
          <p:cNvPr id="107527" name="Rectangle 7"/>
          <p:cNvSpPr>
            <a:spLocks noChangeArrowheads="1"/>
          </p:cNvSpPr>
          <p:nvPr/>
        </p:nvSpPr>
        <p:spPr bwMode="auto">
          <a:xfrm>
            <a:off x="625475" y="15573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C</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07523"/>
                                        </p:tgtEl>
                                        <p:attrNameLst>
                                          <p:attrName>style.visibility</p:attrName>
                                        </p:attrNameLst>
                                      </p:cBhvr>
                                      <p:to>
                                        <p:strVal val="visible"/>
                                      </p:to>
                                    </p:set>
                                    <p:anim calcmode="lin" valueType="num">
                                      <p:cBhvr additive="base">
                                        <p:cTn id="7" dur="500" fill="hold"/>
                                        <p:tgtEl>
                                          <p:spTgt spid="107523"/>
                                        </p:tgtEl>
                                        <p:attrNameLst>
                                          <p:attrName>ppt_x</p:attrName>
                                        </p:attrNameLst>
                                      </p:cBhvr>
                                      <p:tavLst>
                                        <p:tav tm="0">
                                          <p:val>
                                            <p:strVal val="#ppt_x"/>
                                          </p:val>
                                        </p:tav>
                                        <p:tav tm="100000">
                                          <p:val>
                                            <p:strVal val="#ppt_x"/>
                                          </p:val>
                                        </p:tav>
                                      </p:tavLst>
                                    </p:anim>
                                    <p:anim calcmode="lin" valueType="num">
                                      <p:cBhvr additive="base">
                                        <p:cTn id="8" dur="500" fill="hold"/>
                                        <p:tgtEl>
                                          <p:spTgt spid="10752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07524"/>
                                        </p:tgtEl>
                                        <p:attrNameLst>
                                          <p:attrName>style.visibility</p:attrName>
                                        </p:attrNameLst>
                                      </p:cBhvr>
                                      <p:to>
                                        <p:strVal val="visible"/>
                                      </p:to>
                                    </p:set>
                                    <p:animEffect transition="in" filter="wipe(left)">
                                      <p:cBhvr>
                                        <p:cTn id="12" dur="500"/>
                                        <p:tgtEl>
                                          <p:spTgt spid="1075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7527"/>
                                        </p:tgtEl>
                                        <p:attrNameLst>
                                          <p:attrName>style.visibility</p:attrName>
                                        </p:attrNameLst>
                                      </p:cBhvr>
                                      <p:to>
                                        <p:strVal val="visible"/>
                                      </p:to>
                                    </p:set>
                                    <p:animEffect transition="in" filter="wipe(down)">
                                      <p:cBhvr>
                                        <p:cTn id="17" dur="500"/>
                                        <p:tgtEl>
                                          <p:spTgt spid="1075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7526"/>
                                        </p:tgtEl>
                                        <p:attrNameLst>
                                          <p:attrName>style.visibility</p:attrName>
                                        </p:attrNameLst>
                                      </p:cBhvr>
                                      <p:to>
                                        <p:strVal val="visible"/>
                                      </p:to>
                                    </p:set>
                                    <p:animEffect transition="in" filter="wipe(down)">
                                      <p:cBhvr>
                                        <p:cTn id="22" dur="500"/>
                                        <p:tgtEl>
                                          <p:spTgt spid="107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autoUpdateAnimBg="0"/>
      <p:bldP spid="107524" grpId="0" autoUpdateAnimBg="0"/>
      <p:bldP spid="107526" grpId="0" autoUpdateAnimBg="0"/>
      <p:bldP spid="10752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Text Box 3"/>
          <p:cNvSpPr txBox="1">
            <a:spLocks noChangeArrowheads="1"/>
          </p:cNvSpPr>
          <p:nvPr/>
        </p:nvSpPr>
        <p:spPr bwMode="auto">
          <a:xfrm>
            <a:off x="395288" y="332656"/>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C00000"/>
                </a:solidFill>
                <a:latin typeface="Arial" panose="020B0604020202020204" pitchFamily="34" charset="0"/>
                <a:ea typeface="方正黑体_GBK" pitchFamily="1" charset="-122"/>
              </a:rPr>
              <a:t>Unit 5 </a:t>
            </a:r>
            <a:r>
              <a:rPr lang="en-US" sz="2400" dirty="0">
                <a:solidFill>
                  <a:srgbClr val="C00000"/>
                </a:solidFill>
                <a:latin typeface="Arial" panose="020B0604020202020204" pitchFamily="34" charset="0"/>
              </a:rPr>
              <a:t>┃ </a:t>
            </a:r>
            <a:r>
              <a:rPr lang="zh-CN" altLang="en-US" sz="2400" b="1" dirty="0">
                <a:solidFill>
                  <a:srgbClr val="C00000"/>
                </a:solidFill>
                <a:latin typeface="Arial" panose="020B0604020202020204" pitchFamily="34" charset="0"/>
                <a:ea typeface="黑体" panose="02010609060101010101" pitchFamily="49" charset="-122"/>
              </a:rPr>
              <a:t>能力提升训练</a:t>
            </a:r>
          </a:p>
        </p:txBody>
      </p:sp>
      <p:sp>
        <p:nvSpPr>
          <p:cNvPr id="108548" name="Rectangle 4"/>
          <p:cNvSpPr>
            <a:spLocks noChangeArrowheads="1"/>
          </p:cNvSpPr>
          <p:nvPr/>
        </p:nvSpPr>
        <p:spPr bwMode="auto">
          <a:xfrm>
            <a:off x="395288" y="1196975"/>
            <a:ext cx="7993062" cy="338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da-DK" altLang="en-US" sz="2400" dirty="0">
                <a:solidFill>
                  <a:srgbClr val="000000"/>
                </a:solidFill>
                <a:latin typeface="Arial" panose="020B0604020202020204" pitchFamily="34" charset="0"/>
              </a:rPr>
              <a:t>Ⅳ</a:t>
            </a:r>
            <a:r>
              <a:rPr lang="en-US" sz="2400" dirty="0">
                <a:solidFill>
                  <a:srgbClr val="000000"/>
                </a:solidFill>
                <a:latin typeface="Arial" panose="020B0604020202020204" pitchFamily="34" charset="0"/>
              </a:rPr>
              <a:t>.</a:t>
            </a:r>
            <a:r>
              <a:rPr lang="zh-CN" altLang="en-US" sz="2400" dirty="0">
                <a:solidFill>
                  <a:srgbClr val="000000"/>
                </a:solidFill>
                <a:latin typeface="Arial" panose="020B0604020202020204" pitchFamily="34" charset="0"/>
              </a:rPr>
              <a:t>词汇</a:t>
            </a:r>
          </a:p>
          <a:p>
            <a:pPr indent="266700" fontAlgn="base">
              <a:spcBef>
                <a:spcPct val="0"/>
              </a:spcBef>
              <a:spcAft>
                <a:spcPct val="0"/>
              </a:spcAft>
              <a:buFont typeface="Arial" panose="020B0604020202020204" pitchFamily="34" charset="0"/>
              <a:buNone/>
            </a:pPr>
            <a:r>
              <a:rPr lang="zh-CN" altLang="en-US" sz="2400" dirty="0">
                <a:solidFill>
                  <a:srgbClr val="000000"/>
                </a:solidFill>
                <a:latin typeface="Arial" panose="020B0604020202020204" pitchFamily="34" charset="0"/>
              </a:rPr>
              <a:t>根据句意及汉语提示完成句子。</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1</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This movie is </a:t>
            </a:r>
            <a:r>
              <a:rPr lang="en-US" sz="2400" i="1" dirty="0">
                <a:solidFill>
                  <a:srgbClr val="000000"/>
                </a:solidFill>
                <a:latin typeface="Arial" panose="020B0604020202020204" pitchFamily="34" charset="0"/>
              </a:rPr>
              <a:t>__________ </a:t>
            </a:r>
            <a:r>
              <a:rPr lang="en-US" sz="2400" dirty="0">
                <a:solidFill>
                  <a:srgbClr val="000000"/>
                </a:solidFill>
                <a:latin typeface="Arial" panose="020B0604020202020204" pitchFamily="34" charset="0"/>
              </a:rPr>
              <a:t>(</a:t>
            </a:r>
            <a:r>
              <a:rPr lang="zh-CN" altLang="en-US" sz="2400" dirty="0">
                <a:solidFill>
                  <a:srgbClr val="000000"/>
                </a:solidFill>
                <a:latin typeface="Arial" panose="020B0604020202020204" pitchFamily="34" charset="0"/>
              </a:rPr>
              <a:t>有教育意义的</a:t>
            </a:r>
            <a:r>
              <a:rPr lang="en-US" sz="2400" dirty="0">
                <a:solidFill>
                  <a:srgbClr val="000000"/>
                </a:solidFill>
                <a:latin typeface="Arial" panose="020B0604020202020204" pitchFamily="34" charset="0"/>
              </a:rPr>
              <a:t>), and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everyone should watch it.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2</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 want to know what will _________(</a:t>
            </a:r>
            <a:r>
              <a:rPr lang="zh-CN" altLang="en-US" sz="2400" dirty="0">
                <a:solidFill>
                  <a:srgbClr val="000000"/>
                </a:solidFill>
                <a:latin typeface="Arial" panose="020B0604020202020204" pitchFamily="34" charset="0"/>
              </a:rPr>
              <a:t>发生</a:t>
            </a:r>
            <a:r>
              <a:rPr lang="en-US" sz="2400" dirty="0">
                <a:solidFill>
                  <a:srgbClr val="000000"/>
                </a:solidFill>
                <a:latin typeface="Arial" panose="020B0604020202020204" pitchFamily="34" charset="0"/>
              </a:rPr>
              <a:t>) next.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3</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Don't take it seriously. It's just a</a:t>
            </a:r>
            <a:r>
              <a:rPr lang="en-US" sz="2400" i="1" u="sng" dirty="0">
                <a:solidFill>
                  <a:srgbClr val="000000"/>
                </a:solidFill>
                <a:latin typeface="Arial" panose="020B0604020202020204" pitchFamily="34" charset="0"/>
              </a:rPr>
              <a:t>________</a:t>
            </a:r>
            <a:r>
              <a:rPr lang="en-US" sz="2400" dirty="0">
                <a:solidFill>
                  <a:srgbClr val="000000"/>
                </a:solidFill>
                <a:latin typeface="Arial" panose="020B0604020202020204" pitchFamily="34" charset="0"/>
              </a:rPr>
              <a:t> (</a:t>
            </a:r>
            <a:r>
              <a:rPr lang="zh-CN" altLang="en-US" sz="2400" dirty="0">
                <a:solidFill>
                  <a:srgbClr val="000000"/>
                </a:solidFill>
                <a:latin typeface="Arial" panose="020B0604020202020204" pitchFamily="34" charset="0"/>
              </a:rPr>
              <a:t>笑话</a:t>
            </a:r>
            <a:r>
              <a:rPr lang="en-US" sz="2400" dirty="0">
                <a:solidFill>
                  <a:srgbClr val="000000"/>
                </a:solidFill>
                <a:latin typeface="Arial" panose="020B0604020202020204" pitchFamily="34" charset="0"/>
              </a:rPr>
              <a:t>)</a:t>
            </a:r>
            <a:r>
              <a:rPr lang="zh-CN" altLang="en-US" sz="2400" dirty="0">
                <a:solidFill>
                  <a:srgbClr val="000000"/>
                </a:solidFill>
                <a:latin typeface="Arial" panose="020B0604020202020204" pitchFamily="34" charset="0"/>
              </a:rPr>
              <a: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4</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 like watching_______(</a:t>
            </a:r>
            <a:r>
              <a:rPr lang="zh-CN" altLang="en-US" sz="2400" dirty="0">
                <a:solidFill>
                  <a:srgbClr val="000000"/>
                </a:solidFill>
                <a:latin typeface="Arial" panose="020B0604020202020204" pitchFamily="34" charset="0"/>
              </a:rPr>
              <a:t>行动</a:t>
            </a:r>
            <a:r>
              <a:rPr lang="en-US" sz="2400" dirty="0">
                <a:solidFill>
                  <a:srgbClr val="000000"/>
                </a:solidFill>
                <a:latin typeface="Arial" panose="020B0604020202020204" pitchFamily="34" charset="0"/>
              </a:rPr>
              <a:t>) movies, because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they are exciting.</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5</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That is the ________(</a:t>
            </a:r>
            <a:r>
              <a:rPr lang="zh-CN" altLang="en-US" sz="2400" dirty="0">
                <a:solidFill>
                  <a:srgbClr val="000000"/>
                </a:solidFill>
                <a:latin typeface="Arial" panose="020B0604020202020204" pitchFamily="34" charset="0"/>
              </a:rPr>
              <a:t>原因</a:t>
            </a:r>
            <a:r>
              <a:rPr lang="en-US" sz="2400" dirty="0">
                <a:solidFill>
                  <a:srgbClr val="000000"/>
                </a:solidFill>
                <a:latin typeface="Arial" panose="020B0604020202020204" pitchFamily="34" charset="0"/>
              </a:rPr>
              <a:t>)why I don't like it.</a:t>
            </a:r>
          </a:p>
        </p:txBody>
      </p:sp>
      <p:sp>
        <p:nvSpPr>
          <p:cNvPr id="108549"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108550" name="Rectangle 6"/>
          <p:cNvSpPr>
            <a:spLocks noChangeArrowheads="1"/>
          </p:cNvSpPr>
          <p:nvPr/>
        </p:nvSpPr>
        <p:spPr bwMode="auto">
          <a:xfrm>
            <a:off x="3059113" y="1892300"/>
            <a:ext cx="1860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educational</a:t>
            </a:r>
          </a:p>
        </p:txBody>
      </p:sp>
      <p:sp>
        <p:nvSpPr>
          <p:cNvPr id="108551" name="Rectangle 7"/>
          <p:cNvSpPr>
            <a:spLocks noChangeArrowheads="1"/>
          </p:cNvSpPr>
          <p:nvPr/>
        </p:nvSpPr>
        <p:spPr bwMode="auto">
          <a:xfrm>
            <a:off x="5795963" y="299720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joke</a:t>
            </a:r>
          </a:p>
        </p:txBody>
      </p:sp>
      <p:sp>
        <p:nvSpPr>
          <p:cNvPr id="108552" name="Rectangle 8"/>
          <p:cNvSpPr>
            <a:spLocks noChangeArrowheads="1"/>
          </p:cNvSpPr>
          <p:nvPr/>
        </p:nvSpPr>
        <p:spPr bwMode="auto">
          <a:xfrm>
            <a:off x="3203575" y="3357563"/>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action</a:t>
            </a:r>
          </a:p>
        </p:txBody>
      </p:sp>
      <p:sp>
        <p:nvSpPr>
          <p:cNvPr id="108553" name="Rectangle 9"/>
          <p:cNvSpPr>
            <a:spLocks noChangeArrowheads="1"/>
          </p:cNvSpPr>
          <p:nvPr/>
        </p:nvSpPr>
        <p:spPr bwMode="auto">
          <a:xfrm>
            <a:off x="2916238" y="4076700"/>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reason</a:t>
            </a:r>
          </a:p>
        </p:txBody>
      </p:sp>
      <p:sp>
        <p:nvSpPr>
          <p:cNvPr id="108554" name="Rectangle 10"/>
          <p:cNvSpPr>
            <a:spLocks noChangeArrowheads="1"/>
          </p:cNvSpPr>
          <p:nvPr/>
        </p:nvSpPr>
        <p:spPr bwMode="auto">
          <a:xfrm>
            <a:off x="4787900" y="2636838"/>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happen</a:t>
            </a:r>
            <a:endParaRPr lang="zh-CN" altLang="en-US" sz="2400" i="1">
              <a:solidFill>
                <a:srgbClr val="FF0000"/>
              </a:solidFill>
              <a:latin typeface="宋体" panose="02010600030101010101" pitchFamily="2" charset="-122"/>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08547"/>
                                        </p:tgtEl>
                                        <p:attrNameLst>
                                          <p:attrName>style.visibility</p:attrName>
                                        </p:attrNameLst>
                                      </p:cBhvr>
                                      <p:to>
                                        <p:strVal val="visible"/>
                                      </p:to>
                                    </p:set>
                                    <p:anim calcmode="lin" valueType="num">
                                      <p:cBhvr additive="base">
                                        <p:cTn id="7" dur="500" fill="hold"/>
                                        <p:tgtEl>
                                          <p:spTgt spid="108547"/>
                                        </p:tgtEl>
                                        <p:attrNameLst>
                                          <p:attrName>ppt_x</p:attrName>
                                        </p:attrNameLst>
                                      </p:cBhvr>
                                      <p:tavLst>
                                        <p:tav tm="0">
                                          <p:val>
                                            <p:strVal val="#ppt_x"/>
                                          </p:val>
                                        </p:tav>
                                        <p:tav tm="100000">
                                          <p:val>
                                            <p:strVal val="#ppt_x"/>
                                          </p:val>
                                        </p:tav>
                                      </p:tavLst>
                                    </p:anim>
                                    <p:anim calcmode="lin" valueType="num">
                                      <p:cBhvr additive="base">
                                        <p:cTn id="8" dur="500" fill="hold"/>
                                        <p:tgtEl>
                                          <p:spTgt spid="10854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08548"/>
                                        </p:tgtEl>
                                        <p:attrNameLst>
                                          <p:attrName>style.visibility</p:attrName>
                                        </p:attrNameLst>
                                      </p:cBhvr>
                                      <p:to>
                                        <p:strVal val="visible"/>
                                      </p:to>
                                    </p:set>
                                    <p:animEffect transition="in" filter="wipe(left)">
                                      <p:cBhvr>
                                        <p:cTn id="12" dur="500"/>
                                        <p:tgtEl>
                                          <p:spTgt spid="10854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8550"/>
                                        </p:tgtEl>
                                        <p:attrNameLst>
                                          <p:attrName>style.visibility</p:attrName>
                                        </p:attrNameLst>
                                      </p:cBhvr>
                                      <p:to>
                                        <p:strVal val="visible"/>
                                      </p:to>
                                    </p:set>
                                    <p:animEffect transition="in" filter="wipe(down)">
                                      <p:cBhvr>
                                        <p:cTn id="17" dur="500"/>
                                        <p:tgtEl>
                                          <p:spTgt spid="10855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8554"/>
                                        </p:tgtEl>
                                        <p:attrNameLst>
                                          <p:attrName>style.visibility</p:attrName>
                                        </p:attrNameLst>
                                      </p:cBhvr>
                                      <p:to>
                                        <p:strVal val="visible"/>
                                      </p:to>
                                    </p:set>
                                    <p:animEffect transition="in" filter="wipe(down)">
                                      <p:cBhvr>
                                        <p:cTn id="22" dur="500"/>
                                        <p:tgtEl>
                                          <p:spTgt spid="10855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8551"/>
                                        </p:tgtEl>
                                        <p:attrNameLst>
                                          <p:attrName>style.visibility</p:attrName>
                                        </p:attrNameLst>
                                      </p:cBhvr>
                                      <p:to>
                                        <p:strVal val="visible"/>
                                      </p:to>
                                    </p:set>
                                    <p:animEffect transition="in" filter="wipe(down)">
                                      <p:cBhvr>
                                        <p:cTn id="27" dur="500"/>
                                        <p:tgtEl>
                                          <p:spTgt spid="10855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8552"/>
                                        </p:tgtEl>
                                        <p:attrNameLst>
                                          <p:attrName>style.visibility</p:attrName>
                                        </p:attrNameLst>
                                      </p:cBhvr>
                                      <p:to>
                                        <p:strVal val="visible"/>
                                      </p:to>
                                    </p:set>
                                    <p:animEffect transition="in" filter="wipe(down)">
                                      <p:cBhvr>
                                        <p:cTn id="32" dur="500"/>
                                        <p:tgtEl>
                                          <p:spTgt spid="10855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8553"/>
                                        </p:tgtEl>
                                        <p:attrNameLst>
                                          <p:attrName>style.visibility</p:attrName>
                                        </p:attrNameLst>
                                      </p:cBhvr>
                                      <p:to>
                                        <p:strVal val="visible"/>
                                      </p:to>
                                    </p:set>
                                    <p:animEffect transition="in" filter="wipe(down)">
                                      <p:cBhvr>
                                        <p:cTn id="37" dur="500"/>
                                        <p:tgtEl>
                                          <p:spTgt spid="1085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utoUpdateAnimBg="0"/>
      <p:bldP spid="108548" grpId="0" autoUpdateAnimBg="0"/>
      <p:bldP spid="108550" grpId="0" autoUpdateAnimBg="0"/>
      <p:bldP spid="108551" grpId="0" autoUpdateAnimBg="0"/>
      <p:bldP spid="108552" grpId="0" autoUpdateAnimBg="0"/>
      <p:bldP spid="108553" grpId="0" autoUpdateAnimBg="0"/>
      <p:bldP spid="108554" grpId="0" bldLvl="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Text Box 3"/>
          <p:cNvSpPr txBox="1">
            <a:spLocks noChangeArrowheads="1"/>
          </p:cNvSpPr>
          <p:nvPr/>
        </p:nvSpPr>
        <p:spPr bwMode="auto">
          <a:xfrm>
            <a:off x="395536" y="377826"/>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C00000"/>
                </a:solidFill>
                <a:latin typeface="Arial" panose="020B0604020202020204" pitchFamily="34" charset="0"/>
                <a:ea typeface="方正黑体_GBK" pitchFamily="1" charset="-122"/>
              </a:rPr>
              <a:t>Unit 5 </a:t>
            </a:r>
            <a:r>
              <a:rPr lang="en-US" sz="2400" dirty="0">
                <a:solidFill>
                  <a:srgbClr val="C00000"/>
                </a:solidFill>
                <a:latin typeface="Arial" panose="020B0604020202020204" pitchFamily="34" charset="0"/>
              </a:rPr>
              <a:t>┃ </a:t>
            </a:r>
            <a:r>
              <a:rPr lang="zh-CN" altLang="en-US" sz="2400" b="1" dirty="0">
                <a:solidFill>
                  <a:srgbClr val="C00000"/>
                </a:solidFill>
                <a:latin typeface="Arial" panose="020B0604020202020204" pitchFamily="34" charset="0"/>
                <a:ea typeface="黑体" panose="02010609060101010101" pitchFamily="49" charset="-122"/>
              </a:rPr>
              <a:t>能力提升训练</a:t>
            </a:r>
          </a:p>
        </p:txBody>
      </p:sp>
      <p:sp>
        <p:nvSpPr>
          <p:cNvPr id="109572" name="Rectangle 4"/>
          <p:cNvSpPr>
            <a:spLocks noChangeArrowheads="1"/>
          </p:cNvSpPr>
          <p:nvPr/>
        </p:nvSpPr>
        <p:spPr bwMode="auto">
          <a:xfrm>
            <a:off x="539552" y="1285875"/>
            <a:ext cx="8136904"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Ⅴ.</a:t>
            </a:r>
            <a:r>
              <a:rPr lang="zh-CN" altLang="en-US" sz="2400" dirty="0">
                <a:solidFill>
                  <a:srgbClr val="000000"/>
                </a:solidFill>
                <a:latin typeface="Arial" panose="020B0604020202020204" pitchFamily="34" charset="0"/>
              </a:rPr>
              <a:t>任务型阅读</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David is a big fan of football. When there is a football match, he does nothing and just sits in front of the TV set. But his wife Kelly likes watching TV plays.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One evening there was an important football match. And there was also a very interesting TV play. Kelly liked it very much. But David sat before the TV set. He didn't let Kelly change the channel. Kelly was very angry. So she went to her mother's home. When she came into her mother's home, her father was watching that football match, too.</a:t>
            </a:r>
          </a:p>
        </p:txBody>
      </p:sp>
      <p:sp>
        <p:nvSpPr>
          <p:cNvPr id="109573"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09571"/>
                                        </p:tgtEl>
                                        <p:attrNameLst>
                                          <p:attrName>style.visibility</p:attrName>
                                        </p:attrNameLst>
                                      </p:cBhvr>
                                      <p:to>
                                        <p:strVal val="visible"/>
                                      </p:to>
                                    </p:set>
                                    <p:anim calcmode="lin" valueType="num">
                                      <p:cBhvr additive="base">
                                        <p:cTn id="7" dur="500" fill="hold"/>
                                        <p:tgtEl>
                                          <p:spTgt spid="109571"/>
                                        </p:tgtEl>
                                        <p:attrNameLst>
                                          <p:attrName>ppt_x</p:attrName>
                                        </p:attrNameLst>
                                      </p:cBhvr>
                                      <p:tavLst>
                                        <p:tav tm="0">
                                          <p:val>
                                            <p:strVal val="#ppt_x"/>
                                          </p:val>
                                        </p:tav>
                                        <p:tav tm="100000">
                                          <p:val>
                                            <p:strVal val="#ppt_x"/>
                                          </p:val>
                                        </p:tav>
                                      </p:tavLst>
                                    </p:anim>
                                    <p:anim calcmode="lin" valueType="num">
                                      <p:cBhvr additive="base">
                                        <p:cTn id="8" dur="500" fill="hold"/>
                                        <p:tgtEl>
                                          <p:spTgt spid="10957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09572"/>
                                        </p:tgtEl>
                                        <p:attrNameLst>
                                          <p:attrName>style.visibility</p:attrName>
                                        </p:attrNameLst>
                                      </p:cBhvr>
                                      <p:to>
                                        <p:strVal val="visible"/>
                                      </p:to>
                                    </p:set>
                                    <p:animEffect transition="in" filter="wipe(left)">
                                      <p:cBhvr>
                                        <p:cTn id="12" dur="500"/>
                                        <p:tgtEl>
                                          <p:spTgt spid="1095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autoUpdateAnimBg="0"/>
      <p:bldP spid="109572"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Text Box 3"/>
          <p:cNvSpPr txBox="1">
            <a:spLocks noChangeArrowheads="1"/>
          </p:cNvSpPr>
          <p:nvPr/>
        </p:nvSpPr>
        <p:spPr bwMode="auto">
          <a:xfrm>
            <a:off x="395536" y="438150"/>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C00000"/>
                </a:solidFill>
                <a:latin typeface="Arial" panose="020B0604020202020204" pitchFamily="34" charset="0"/>
                <a:ea typeface="方正黑体_GBK" pitchFamily="1" charset="-122"/>
              </a:rPr>
              <a:t>Unit 5 </a:t>
            </a:r>
            <a:r>
              <a:rPr lang="en-US" sz="2400">
                <a:solidFill>
                  <a:srgbClr val="C00000"/>
                </a:solidFill>
                <a:latin typeface="Arial" panose="020B0604020202020204" pitchFamily="34" charset="0"/>
              </a:rPr>
              <a:t>┃ </a:t>
            </a:r>
            <a:r>
              <a:rPr lang="zh-CN" altLang="en-US" sz="2400" b="1">
                <a:solidFill>
                  <a:srgbClr val="C00000"/>
                </a:solidFill>
                <a:latin typeface="Arial" panose="020B0604020202020204" pitchFamily="34" charset="0"/>
                <a:ea typeface="黑体" panose="02010609060101010101" pitchFamily="49" charset="-122"/>
              </a:rPr>
              <a:t>能力提升训练</a:t>
            </a:r>
          </a:p>
        </p:txBody>
      </p:sp>
      <p:sp>
        <p:nvSpPr>
          <p:cNvPr id="110596" name="Rectangle 4"/>
          <p:cNvSpPr>
            <a:spLocks noChangeArrowheads="1"/>
          </p:cNvSpPr>
          <p:nvPr/>
        </p:nvSpPr>
        <p:spPr bwMode="auto">
          <a:xfrm>
            <a:off x="539750" y="895350"/>
            <a:ext cx="80645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“Where is my mother, Dad</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asked Kelly.</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“She goes to your grandma's home.” said her father without looking at her.</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“Why</a:t>
            </a:r>
            <a:r>
              <a:rPr lang="zh-CN" altLang="en-US" sz="2400" dirty="0">
                <a:solidFill>
                  <a:srgbClr val="000000"/>
                </a:solidFill>
                <a:latin typeface="Arial" panose="020B0604020202020204" pitchFamily="34" charset="0"/>
              </a:rPr>
              <a:t>？”</a:t>
            </a:r>
          </a:p>
          <a:p>
            <a:pPr indent="266700" fontAlgn="base">
              <a:spcBef>
                <a:spcPct val="0"/>
              </a:spcBef>
              <a:spcAft>
                <a:spcPct val="0"/>
              </a:spcAft>
              <a:buFont typeface="Arial" panose="020B0604020202020204" pitchFamily="34" charset="0"/>
              <a:buNone/>
            </a:pP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I want to watch the football match, but she likes to watch a TV play.”</a:t>
            </a:r>
          </a:p>
          <a:p>
            <a:pPr indent="266700" fontAlgn="base">
              <a:spcBef>
                <a:spcPct val="0"/>
              </a:spcBef>
              <a:spcAft>
                <a:spcPct val="0"/>
              </a:spcAft>
              <a:buFont typeface="Arial" panose="020B0604020202020204" pitchFamily="34" charset="0"/>
              <a:buNone/>
            </a:pPr>
            <a:r>
              <a:rPr lang="zh-CN" altLang="en-US" sz="2400" dirty="0">
                <a:solidFill>
                  <a:srgbClr val="000000"/>
                </a:solidFill>
                <a:latin typeface="Arial" panose="020B0604020202020204" pitchFamily="34" charset="0"/>
              </a:rPr>
              <a:t>根据短文内容补全下列句子。</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1.  David likes watching_________ matches.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2</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Kelly likes watching _________.</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3</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David and Kelly's father are football _______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4</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One day David was watching an important football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match and Kelly was very ________.</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5</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Kelly's mother also likes _________ TV plays..</a:t>
            </a:r>
          </a:p>
        </p:txBody>
      </p:sp>
      <p:sp>
        <p:nvSpPr>
          <p:cNvPr id="110597"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110598" name="Rectangle 6"/>
          <p:cNvSpPr>
            <a:spLocks noChangeArrowheads="1"/>
          </p:cNvSpPr>
          <p:nvPr/>
        </p:nvSpPr>
        <p:spPr bwMode="auto">
          <a:xfrm>
            <a:off x="3995738" y="3429000"/>
            <a:ext cx="1403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football</a:t>
            </a:r>
          </a:p>
        </p:txBody>
      </p:sp>
      <p:sp>
        <p:nvSpPr>
          <p:cNvPr id="110599" name="Rectangle 7"/>
          <p:cNvSpPr>
            <a:spLocks noChangeArrowheads="1"/>
          </p:cNvSpPr>
          <p:nvPr/>
        </p:nvSpPr>
        <p:spPr bwMode="auto">
          <a:xfrm>
            <a:off x="4067175" y="3789363"/>
            <a:ext cx="1403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TV plays</a:t>
            </a:r>
          </a:p>
        </p:txBody>
      </p:sp>
      <p:sp>
        <p:nvSpPr>
          <p:cNvPr id="110600" name="Rectangle 8"/>
          <p:cNvSpPr>
            <a:spLocks noChangeArrowheads="1"/>
          </p:cNvSpPr>
          <p:nvPr/>
        </p:nvSpPr>
        <p:spPr bwMode="auto">
          <a:xfrm>
            <a:off x="6372225" y="4078288"/>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fans</a:t>
            </a:r>
          </a:p>
        </p:txBody>
      </p:sp>
      <p:sp>
        <p:nvSpPr>
          <p:cNvPr id="110601" name="Rectangle 9"/>
          <p:cNvSpPr>
            <a:spLocks noChangeArrowheads="1"/>
          </p:cNvSpPr>
          <p:nvPr/>
        </p:nvSpPr>
        <p:spPr bwMode="auto">
          <a:xfrm>
            <a:off x="4716463" y="5229225"/>
            <a:ext cx="1403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watching</a:t>
            </a:r>
          </a:p>
        </p:txBody>
      </p:sp>
      <p:sp>
        <p:nvSpPr>
          <p:cNvPr id="110602" name="Rectangle 10"/>
          <p:cNvSpPr>
            <a:spLocks noChangeArrowheads="1"/>
          </p:cNvSpPr>
          <p:nvPr/>
        </p:nvSpPr>
        <p:spPr bwMode="auto">
          <a:xfrm>
            <a:off x="5003800" y="4868863"/>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angry</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10595"/>
                                        </p:tgtEl>
                                        <p:attrNameLst>
                                          <p:attrName>style.visibility</p:attrName>
                                        </p:attrNameLst>
                                      </p:cBhvr>
                                      <p:to>
                                        <p:strVal val="visible"/>
                                      </p:to>
                                    </p:set>
                                    <p:anim calcmode="lin" valueType="num">
                                      <p:cBhvr additive="base">
                                        <p:cTn id="7" dur="500" fill="hold"/>
                                        <p:tgtEl>
                                          <p:spTgt spid="110595"/>
                                        </p:tgtEl>
                                        <p:attrNameLst>
                                          <p:attrName>ppt_x</p:attrName>
                                        </p:attrNameLst>
                                      </p:cBhvr>
                                      <p:tavLst>
                                        <p:tav tm="0">
                                          <p:val>
                                            <p:strVal val="#ppt_x"/>
                                          </p:val>
                                        </p:tav>
                                        <p:tav tm="100000">
                                          <p:val>
                                            <p:strVal val="#ppt_x"/>
                                          </p:val>
                                        </p:tav>
                                      </p:tavLst>
                                    </p:anim>
                                    <p:anim calcmode="lin" valueType="num">
                                      <p:cBhvr additive="base">
                                        <p:cTn id="8" dur="500" fill="hold"/>
                                        <p:tgtEl>
                                          <p:spTgt spid="11059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10596"/>
                                        </p:tgtEl>
                                        <p:attrNameLst>
                                          <p:attrName>style.visibility</p:attrName>
                                        </p:attrNameLst>
                                      </p:cBhvr>
                                      <p:to>
                                        <p:strVal val="visible"/>
                                      </p:to>
                                    </p:set>
                                    <p:animEffect transition="in" filter="wipe(left)">
                                      <p:cBhvr>
                                        <p:cTn id="12" dur="500"/>
                                        <p:tgtEl>
                                          <p:spTgt spid="11059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0598"/>
                                        </p:tgtEl>
                                        <p:attrNameLst>
                                          <p:attrName>style.visibility</p:attrName>
                                        </p:attrNameLst>
                                      </p:cBhvr>
                                      <p:to>
                                        <p:strVal val="visible"/>
                                      </p:to>
                                    </p:set>
                                    <p:animEffect transition="in" filter="wipe(down)">
                                      <p:cBhvr>
                                        <p:cTn id="17" dur="500"/>
                                        <p:tgtEl>
                                          <p:spTgt spid="11059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0599"/>
                                        </p:tgtEl>
                                        <p:attrNameLst>
                                          <p:attrName>style.visibility</p:attrName>
                                        </p:attrNameLst>
                                      </p:cBhvr>
                                      <p:to>
                                        <p:strVal val="visible"/>
                                      </p:to>
                                    </p:set>
                                    <p:animEffect transition="in" filter="wipe(down)">
                                      <p:cBhvr>
                                        <p:cTn id="22" dur="500"/>
                                        <p:tgtEl>
                                          <p:spTgt spid="11059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0600"/>
                                        </p:tgtEl>
                                        <p:attrNameLst>
                                          <p:attrName>style.visibility</p:attrName>
                                        </p:attrNameLst>
                                      </p:cBhvr>
                                      <p:to>
                                        <p:strVal val="visible"/>
                                      </p:to>
                                    </p:set>
                                    <p:animEffect transition="in" filter="wipe(down)">
                                      <p:cBhvr>
                                        <p:cTn id="27" dur="500"/>
                                        <p:tgtEl>
                                          <p:spTgt spid="11060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0602"/>
                                        </p:tgtEl>
                                        <p:attrNameLst>
                                          <p:attrName>style.visibility</p:attrName>
                                        </p:attrNameLst>
                                      </p:cBhvr>
                                      <p:to>
                                        <p:strVal val="visible"/>
                                      </p:to>
                                    </p:set>
                                    <p:animEffect transition="in" filter="wipe(down)">
                                      <p:cBhvr>
                                        <p:cTn id="32" dur="500"/>
                                        <p:tgtEl>
                                          <p:spTgt spid="11060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0601"/>
                                        </p:tgtEl>
                                        <p:attrNameLst>
                                          <p:attrName>style.visibility</p:attrName>
                                        </p:attrNameLst>
                                      </p:cBhvr>
                                      <p:to>
                                        <p:strVal val="visible"/>
                                      </p:to>
                                    </p:set>
                                    <p:animEffect transition="in" filter="wipe(down)">
                                      <p:cBhvr>
                                        <p:cTn id="37" dur="500"/>
                                        <p:tgtEl>
                                          <p:spTgt spid="1106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autoUpdateAnimBg="0"/>
      <p:bldP spid="110596" grpId="0" autoUpdateAnimBg="0"/>
      <p:bldP spid="110598" grpId="0" autoUpdateAnimBg="0"/>
      <p:bldP spid="110599" grpId="0" autoUpdateAnimBg="0"/>
      <p:bldP spid="110600" grpId="0" autoUpdateAnimBg="0"/>
      <p:bldP spid="110601" grpId="0" autoUpdateAnimBg="0"/>
      <p:bldP spid="11060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Text Box 3"/>
          <p:cNvSpPr txBox="1">
            <a:spLocks noChangeArrowheads="1"/>
          </p:cNvSpPr>
          <p:nvPr/>
        </p:nvSpPr>
        <p:spPr bwMode="auto">
          <a:xfrm>
            <a:off x="409525" y="467643"/>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C00000"/>
                </a:solidFill>
                <a:latin typeface="Arial" panose="020B0604020202020204" pitchFamily="34" charset="0"/>
                <a:ea typeface="方正黑体_GBK" pitchFamily="1" charset="-122"/>
              </a:rPr>
              <a:t>Unit 5 </a:t>
            </a:r>
            <a:r>
              <a:rPr lang="en-US" sz="2400">
                <a:solidFill>
                  <a:srgbClr val="C00000"/>
                </a:solidFill>
                <a:latin typeface="Arial" panose="020B0604020202020204" pitchFamily="34" charset="0"/>
              </a:rPr>
              <a:t>┃ </a:t>
            </a:r>
            <a:r>
              <a:rPr lang="zh-CN" altLang="en-US" sz="2400" b="1">
                <a:solidFill>
                  <a:srgbClr val="C00000"/>
                </a:solidFill>
                <a:latin typeface="Arial" panose="020B0604020202020204" pitchFamily="34" charset="0"/>
                <a:ea typeface="黑体" panose="02010609060101010101" pitchFamily="49" charset="-122"/>
              </a:rPr>
              <a:t>能力提升训练</a:t>
            </a:r>
          </a:p>
        </p:txBody>
      </p:sp>
      <p:sp>
        <p:nvSpPr>
          <p:cNvPr id="111620" name="Rectangle 4"/>
          <p:cNvSpPr>
            <a:spLocks noChangeArrowheads="1"/>
          </p:cNvSpPr>
          <p:nvPr/>
        </p:nvSpPr>
        <p:spPr bwMode="auto">
          <a:xfrm>
            <a:off x="468263" y="1048668"/>
            <a:ext cx="7704137"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Ⅵ.</a:t>
            </a:r>
            <a:r>
              <a:rPr lang="zh-CN" altLang="en-US" sz="2400" dirty="0">
                <a:solidFill>
                  <a:srgbClr val="000000"/>
                </a:solidFill>
                <a:latin typeface="Arial" panose="020B0604020202020204" pitchFamily="34" charset="0"/>
              </a:rPr>
              <a:t>书面表达</a:t>
            </a:r>
          </a:p>
          <a:p>
            <a:pPr indent="266700" fontAlgn="base">
              <a:spcBef>
                <a:spcPct val="0"/>
              </a:spcBef>
              <a:spcAft>
                <a:spcPct val="0"/>
              </a:spcAft>
              <a:buFont typeface="Arial" panose="020B0604020202020204" pitchFamily="34" charset="0"/>
              <a:buNone/>
            </a:pPr>
            <a:r>
              <a:rPr lang="zh-CN" altLang="en-US" sz="2400" dirty="0">
                <a:solidFill>
                  <a:srgbClr val="000000"/>
                </a:solidFill>
                <a:latin typeface="Arial" panose="020B0604020202020204" pitchFamily="34" charset="0"/>
              </a:rPr>
              <a:t>     假如你叫</a:t>
            </a:r>
            <a:r>
              <a:rPr lang="en-US" sz="2400" dirty="0">
                <a:solidFill>
                  <a:srgbClr val="000000"/>
                </a:solidFill>
                <a:latin typeface="Arial" panose="020B0604020202020204" pitchFamily="34" charset="0"/>
              </a:rPr>
              <a:t>John</a:t>
            </a:r>
            <a:r>
              <a:rPr lang="zh-CN" altLang="en-US" sz="2400" dirty="0">
                <a:solidFill>
                  <a:srgbClr val="000000"/>
                </a:solidFill>
                <a:latin typeface="Arial" panose="020B0604020202020204" pitchFamily="34" charset="0"/>
              </a:rPr>
              <a:t>，请你向你的朋友们介绍一下你及你</a:t>
            </a:r>
          </a:p>
          <a:p>
            <a:pPr indent="266700" fontAlgn="base">
              <a:spcBef>
                <a:spcPct val="0"/>
              </a:spcBef>
              <a:spcAft>
                <a:spcPct val="0"/>
              </a:spcAft>
              <a:buFont typeface="Arial" panose="020B0604020202020204" pitchFamily="34" charset="0"/>
              <a:buNone/>
            </a:pPr>
            <a:r>
              <a:rPr lang="zh-CN" altLang="en-US" sz="2400" dirty="0">
                <a:solidFill>
                  <a:srgbClr val="000000"/>
                </a:solidFill>
                <a:latin typeface="Arial" panose="020B0604020202020204" pitchFamily="34" charset="0"/>
              </a:rPr>
              <a:t> 的家人对下面这些节目的看法。</a:t>
            </a:r>
          </a:p>
          <a:p>
            <a:pPr indent="266700" fontAlgn="base">
              <a:spcBef>
                <a:spcPct val="0"/>
              </a:spcBef>
              <a:spcAft>
                <a:spcPct val="0"/>
              </a:spcAft>
              <a:buFont typeface="Arial" panose="020B0604020202020204" pitchFamily="34" charset="0"/>
              <a:buNone/>
            </a:pPr>
            <a:r>
              <a:rPr lang="zh-CN" altLang="en-US" sz="2400" dirty="0">
                <a:solidFill>
                  <a:srgbClr val="000000"/>
                </a:solidFill>
                <a:latin typeface="Arial" panose="020B0604020202020204" pitchFamily="34" charset="0"/>
              </a:rPr>
              <a:t> 要求：</a:t>
            </a:r>
            <a:r>
              <a:rPr lang="en-US" sz="2400" dirty="0">
                <a:solidFill>
                  <a:srgbClr val="000000"/>
                </a:solidFill>
                <a:latin typeface="Arial" panose="020B0604020202020204" pitchFamily="34" charset="0"/>
              </a:rPr>
              <a:t>50—60</a:t>
            </a:r>
            <a:r>
              <a:rPr lang="zh-CN" altLang="en-US" sz="2400" dirty="0">
                <a:solidFill>
                  <a:srgbClr val="000000"/>
                </a:solidFill>
                <a:latin typeface="Arial" panose="020B0604020202020204" pitchFamily="34" charset="0"/>
              </a:rPr>
              <a:t>词。</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Animal World, Sports Show, Soap Opera </a:t>
            </a:r>
            <a:endParaRPr lang="en-US" sz="2400" b="1" i="1" dirty="0">
              <a:solidFill>
                <a:srgbClr val="000000"/>
              </a:solidFill>
              <a:latin typeface="Arial" panose="020B0604020202020204" pitchFamily="34" charset="0"/>
            </a:endParaRPr>
          </a:p>
        </p:txBody>
      </p:sp>
      <p:sp>
        <p:nvSpPr>
          <p:cNvPr id="111621" name="Text Box 5"/>
          <p:cNvSpPr txBox="1">
            <a:spLocks noChangeArrowheads="1"/>
          </p:cNvSpPr>
          <p:nvPr/>
        </p:nvSpPr>
        <p:spPr bwMode="auto">
          <a:xfrm>
            <a:off x="3997275" y="1769393"/>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111622" name="Rectangle 6"/>
          <p:cNvSpPr>
            <a:spLocks noChangeArrowheads="1"/>
          </p:cNvSpPr>
          <p:nvPr/>
        </p:nvSpPr>
        <p:spPr bwMode="auto">
          <a:xfrm>
            <a:off x="756294" y="2805519"/>
            <a:ext cx="7704138"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endParaRPr lang="en-US" sz="2400" i="1" dirty="0">
              <a:solidFill>
                <a:srgbClr val="000000"/>
              </a:solidFill>
              <a:latin typeface="Cambria Math" panose="02040503050406030204" pitchFamily="18" charset="0"/>
              <a:ea typeface="Cambria Math" panose="02040503050406030204" pitchFamily="18" charset="0"/>
            </a:endParaRPr>
          </a:p>
          <a:p>
            <a:pPr indent="266700" fontAlgn="base">
              <a:spcBef>
                <a:spcPct val="0"/>
              </a:spcBef>
              <a:spcAft>
                <a:spcPct val="0"/>
              </a:spcAft>
              <a:buFont typeface="Arial" panose="020B0604020202020204" pitchFamily="34" charset="0"/>
              <a:buNone/>
            </a:pPr>
            <a:r>
              <a:rPr lang="en-US" sz="2400" i="1" dirty="0">
                <a:solidFill>
                  <a:srgbClr val="FF0000"/>
                </a:solidFill>
                <a:latin typeface="Cambria Math" panose="02040503050406030204" pitchFamily="18" charset="0"/>
                <a:ea typeface="Cambria Math" panose="02040503050406030204" pitchFamily="18" charset="0"/>
              </a:rPr>
              <a:t> One possible version</a:t>
            </a:r>
            <a:r>
              <a:rPr lang="zh-CN" altLang="en-US" sz="2400" i="1" dirty="0">
                <a:solidFill>
                  <a:srgbClr val="FF0000"/>
                </a:solidFill>
                <a:latin typeface="Cambria Math" panose="02040503050406030204" pitchFamily="18" charset="0"/>
              </a:rPr>
              <a:t>：</a:t>
            </a:r>
          </a:p>
          <a:p>
            <a:pPr indent="266700" fontAlgn="base">
              <a:spcBef>
                <a:spcPct val="0"/>
              </a:spcBef>
              <a:spcAft>
                <a:spcPct val="0"/>
              </a:spcAft>
              <a:buFont typeface="Arial" panose="020B0604020202020204" pitchFamily="34" charset="0"/>
              <a:buNone/>
            </a:pPr>
            <a:r>
              <a:rPr lang="en-US" sz="2400" i="1" dirty="0">
                <a:solidFill>
                  <a:srgbClr val="FF0000"/>
                </a:solidFill>
                <a:latin typeface="Cambria Math" panose="02040503050406030204" pitchFamily="18" charset="0"/>
                <a:ea typeface="Cambria Math" panose="02040503050406030204" pitchFamily="18" charset="0"/>
              </a:rPr>
              <a:t>   </a:t>
            </a:r>
            <a:r>
              <a:rPr lang="zh-CN" altLang="en-US" sz="2400" i="1" dirty="0">
                <a:solidFill>
                  <a:srgbClr val="FF0000"/>
                </a:solidFill>
                <a:latin typeface="Cambria Math" panose="02040503050406030204" pitchFamily="18" charset="0"/>
              </a:rPr>
              <a:t> </a:t>
            </a:r>
            <a:r>
              <a:rPr lang="en-US" sz="2400" i="1" dirty="0">
                <a:solidFill>
                  <a:srgbClr val="FF0000"/>
                </a:solidFill>
                <a:latin typeface="Cambria Math" panose="02040503050406030204" pitchFamily="18" charset="0"/>
                <a:ea typeface="Cambria Math" panose="02040503050406030204" pitchFamily="18" charset="0"/>
              </a:rPr>
              <a:t>I like animals, so I like Animal World a lot, and I can learn a lot about animals. My father loves Sports Show very much because he is a sports fan. He likes all kinds of sports. Do you know what's my mother's </a:t>
            </a:r>
            <a:r>
              <a:rPr lang="en-US" sz="2400" i="1" dirty="0" err="1">
                <a:solidFill>
                  <a:srgbClr val="FF0000"/>
                </a:solidFill>
                <a:latin typeface="Cambria Math" panose="02040503050406030204" pitchFamily="18" charset="0"/>
                <a:ea typeface="Cambria Math" panose="02040503050406030204" pitchFamily="18" charset="0"/>
              </a:rPr>
              <a:t>favourite</a:t>
            </a:r>
            <a:r>
              <a:rPr lang="en-US" sz="2400" i="1" dirty="0">
                <a:solidFill>
                  <a:srgbClr val="FF0000"/>
                </a:solidFill>
                <a:latin typeface="Cambria Math" panose="02040503050406030204" pitchFamily="18" charset="0"/>
                <a:ea typeface="Cambria Math" panose="02040503050406030204" pitchFamily="18" charset="0"/>
              </a:rPr>
              <a:t>? She likes soap operas. But I can't stand them. I think they are boring. </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11619"/>
                                        </p:tgtEl>
                                        <p:attrNameLst>
                                          <p:attrName>style.visibility</p:attrName>
                                        </p:attrNameLst>
                                      </p:cBhvr>
                                      <p:to>
                                        <p:strVal val="visible"/>
                                      </p:to>
                                    </p:set>
                                    <p:anim calcmode="lin" valueType="num">
                                      <p:cBhvr additive="base">
                                        <p:cTn id="7" dur="500" fill="hold"/>
                                        <p:tgtEl>
                                          <p:spTgt spid="111619"/>
                                        </p:tgtEl>
                                        <p:attrNameLst>
                                          <p:attrName>ppt_x</p:attrName>
                                        </p:attrNameLst>
                                      </p:cBhvr>
                                      <p:tavLst>
                                        <p:tav tm="0">
                                          <p:val>
                                            <p:strVal val="#ppt_x"/>
                                          </p:val>
                                        </p:tav>
                                        <p:tav tm="100000">
                                          <p:val>
                                            <p:strVal val="#ppt_x"/>
                                          </p:val>
                                        </p:tav>
                                      </p:tavLst>
                                    </p:anim>
                                    <p:anim calcmode="lin" valueType="num">
                                      <p:cBhvr additive="base">
                                        <p:cTn id="8" dur="500" fill="hold"/>
                                        <p:tgtEl>
                                          <p:spTgt spid="11161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1620"/>
                                        </p:tgtEl>
                                        <p:attrNameLst>
                                          <p:attrName>style.visibility</p:attrName>
                                        </p:attrNameLst>
                                      </p:cBhvr>
                                      <p:to>
                                        <p:strVal val="visible"/>
                                      </p:to>
                                    </p:set>
                                    <p:anim calcmode="lin" valueType="num">
                                      <p:cBhvr additive="base">
                                        <p:cTn id="12" dur="500" fill="hold"/>
                                        <p:tgtEl>
                                          <p:spTgt spid="111620"/>
                                        </p:tgtEl>
                                        <p:attrNameLst>
                                          <p:attrName>ppt_x</p:attrName>
                                        </p:attrNameLst>
                                      </p:cBhvr>
                                      <p:tavLst>
                                        <p:tav tm="0">
                                          <p:val>
                                            <p:strVal val="#ppt_x"/>
                                          </p:val>
                                        </p:tav>
                                        <p:tav tm="100000">
                                          <p:val>
                                            <p:strVal val="#ppt_x"/>
                                          </p:val>
                                        </p:tav>
                                      </p:tavLst>
                                    </p:anim>
                                    <p:anim calcmode="lin" valueType="num">
                                      <p:cBhvr additive="base">
                                        <p:cTn id="13" dur="500" fill="hold"/>
                                        <p:tgtEl>
                                          <p:spTgt spid="11162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1622"/>
                                        </p:tgtEl>
                                        <p:attrNameLst>
                                          <p:attrName>style.visibility</p:attrName>
                                        </p:attrNameLst>
                                      </p:cBhvr>
                                      <p:to>
                                        <p:strVal val="visible"/>
                                      </p:to>
                                    </p:set>
                                    <p:anim calcmode="lin" valueType="num">
                                      <p:cBhvr additive="base">
                                        <p:cTn id="18" dur="500" fill="hold"/>
                                        <p:tgtEl>
                                          <p:spTgt spid="111622"/>
                                        </p:tgtEl>
                                        <p:attrNameLst>
                                          <p:attrName>ppt_x</p:attrName>
                                        </p:attrNameLst>
                                      </p:cBhvr>
                                      <p:tavLst>
                                        <p:tav tm="0">
                                          <p:val>
                                            <p:strVal val="#ppt_x"/>
                                          </p:val>
                                        </p:tav>
                                        <p:tav tm="100000">
                                          <p:val>
                                            <p:strVal val="#ppt_x"/>
                                          </p:val>
                                        </p:tav>
                                      </p:tavLst>
                                    </p:anim>
                                    <p:anim calcmode="lin" valueType="num">
                                      <p:cBhvr additive="base">
                                        <p:cTn id="19" dur="500" fill="hold"/>
                                        <p:tgtEl>
                                          <p:spTgt spid="1116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autoUpdateAnimBg="0"/>
      <p:bldP spid="111620" grpId="0" bldLvl="0" autoUpdateAnimBg="0"/>
      <p:bldP spid="11162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Text Box 3"/>
          <p:cNvSpPr txBox="1">
            <a:spLocks noChangeArrowheads="1"/>
          </p:cNvSpPr>
          <p:nvPr/>
        </p:nvSpPr>
        <p:spPr bwMode="auto">
          <a:xfrm>
            <a:off x="456406" y="332656"/>
            <a:ext cx="3648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C00000"/>
                </a:solidFill>
                <a:latin typeface="Arial" panose="020B0604020202020204" pitchFamily="34" charset="0"/>
                <a:ea typeface="方正黑体_GBK" pitchFamily="1" charset="-122"/>
              </a:rPr>
              <a:t>Unit 5 </a:t>
            </a:r>
            <a:r>
              <a:rPr lang="en-US" sz="2400">
                <a:solidFill>
                  <a:srgbClr val="C00000"/>
                </a:solidFill>
                <a:latin typeface="Arial" panose="020B0604020202020204" pitchFamily="34" charset="0"/>
              </a:rPr>
              <a:t>┃ </a:t>
            </a:r>
            <a:r>
              <a:rPr lang="zh-CN" altLang="en-US" sz="2400" b="1">
                <a:solidFill>
                  <a:srgbClr val="C00000"/>
                </a:solidFill>
                <a:latin typeface="Arial" panose="020B0604020202020204" pitchFamily="34" charset="0"/>
                <a:ea typeface="黑体" panose="02010609060101010101" pitchFamily="49" charset="-122"/>
              </a:rPr>
              <a:t>易错点针对训练</a:t>
            </a:r>
          </a:p>
        </p:txBody>
      </p:sp>
      <p:sp>
        <p:nvSpPr>
          <p:cNvPr id="112644" name="Text Box 4"/>
          <p:cNvSpPr txBox="1">
            <a:spLocks noChangeArrowheads="1"/>
          </p:cNvSpPr>
          <p:nvPr/>
        </p:nvSpPr>
        <p:spPr bwMode="auto">
          <a:xfrm>
            <a:off x="296863" y="1030288"/>
            <a:ext cx="33845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800" dirty="0">
                <a:solidFill>
                  <a:srgbClr val="CC0099"/>
                </a:solidFill>
                <a:latin typeface="Arial" panose="020B0604020202020204" pitchFamily="34" charset="0"/>
              </a:rPr>
              <a:t>┃</a:t>
            </a:r>
            <a:r>
              <a:rPr lang="zh-CN" altLang="en-US" sz="2800" dirty="0">
                <a:solidFill>
                  <a:srgbClr val="CC0099"/>
                </a:solidFill>
                <a:latin typeface="Arial" panose="020B0604020202020204" pitchFamily="34" charset="0"/>
                <a:ea typeface="黑体" panose="02010609060101010101" pitchFamily="49" charset="-122"/>
              </a:rPr>
              <a:t>易错点针对训练</a:t>
            </a:r>
            <a:r>
              <a:rPr lang="en-US" sz="2800" dirty="0">
                <a:solidFill>
                  <a:srgbClr val="CC0099"/>
                </a:solidFill>
                <a:latin typeface="Arial" panose="020B0604020202020204" pitchFamily="34" charset="0"/>
              </a:rPr>
              <a:t>┃</a:t>
            </a:r>
          </a:p>
        </p:txBody>
      </p:sp>
      <p:sp>
        <p:nvSpPr>
          <p:cNvPr id="112645" name="Rectangle 5"/>
          <p:cNvSpPr>
            <a:spLocks noChangeArrowheads="1"/>
          </p:cNvSpPr>
          <p:nvPr/>
        </p:nvSpPr>
        <p:spPr bwMode="auto">
          <a:xfrm>
            <a:off x="251520" y="1594351"/>
            <a:ext cx="864076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)1.How________you________game shows?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 are; like    B. do; like   C. are; liking   D. do; likes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)2.—What do </a:t>
            </a:r>
            <a:r>
              <a:rPr lang="en-US" sz="2400" dirty="0" err="1">
                <a:solidFill>
                  <a:srgbClr val="000000"/>
                </a:solidFill>
                <a:latin typeface="Arial" panose="020B0604020202020204" pitchFamily="34" charset="0"/>
              </a:rPr>
              <a:t>you________the</a:t>
            </a:r>
            <a:r>
              <a:rPr lang="en-US" sz="2400" dirty="0">
                <a:solidFill>
                  <a:srgbClr val="000000"/>
                </a:solidFill>
                <a:latin typeface="Arial" panose="020B0604020202020204" pitchFamily="34" charset="0"/>
              </a:rPr>
              <a:t> ring?</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—I love it.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 think        B. like       C. think of      D. think for</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)3.I ________ soap operas. They are boring.</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 can't stand  B. like      C. love      D. don't mind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)4.Jack took________ place to take part in the football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match.</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 I</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B. me</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C. my</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D. myself</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)5.She doesn't like game </a:t>
            </a:r>
            <a:r>
              <a:rPr lang="en-US" sz="2400" dirty="0" err="1">
                <a:solidFill>
                  <a:srgbClr val="000000"/>
                </a:solidFill>
                <a:latin typeface="Arial" panose="020B0604020202020204" pitchFamily="34" charset="0"/>
              </a:rPr>
              <a:t>shows______they</a:t>
            </a:r>
            <a:r>
              <a:rPr lang="en-US" sz="2400" dirty="0">
                <a:solidFill>
                  <a:srgbClr val="000000"/>
                </a:solidFill>
                <a:latin typeface="Arial" panose="020B0604020202020204" pitchFamily="34" charset="0"/>
              </a:rPr>
              <a:t> are boring.</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 so          B. but        C. and         D. because </a:t>
            </a:r>
          </a:p>
        </p:txBody>
      </p:sp>
      <p:sp>
        <p:nvSpPr>
          <p:cNvPr id="112646" name="Text Box 6"/>
          <p:cNvSpPr txBox="1">
            <a:spLocks noChangeArrowheads="1"/>
          </p:cNvSpPr>
          <p:nvPr/>
        </p:nvSpPr>
        <p:spPr bwMode="auto">
          <a:xfrm>
            <a:off x="3780532" y="1591146"/>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112647" name="Rectangle 7"/>
          <p:cNvSpPr>
            <a:spLocks noChangeArrowheads="1"/>
          </p:cNvSpPr>
          <p:nvPr/>
        </p:nvSpPr>
        <p:spPr bwMode="auto">
          <a:xfrm>
            <a:off x="481707" y="343740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A</a:t>
            </a:r>
          </a:p>
        </p:txBody>
      </p:sp>
      <p:sp>
        <p:nvSpPr>
          <p:cNvPr id="112648" name="Rectangle 8"/>
          <p:cNvSpPr>
            <a:spLocks noChangeArrowheads="1"/>
          </p:cNvSpPr>
          <p:nvPr/>
        </p:nvSpPr>
        <p:spPr bwMode="auto">
          <a:xfrm>
            <a:off x="634107" y="2357908"/>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a:t>
            </a:r>
          </a:p>
        </p:txBody>
      </p:sp>
      <p:sp>
        <p:nvSpPr>
          <p:cNvPr id="112649" name="Rectangle 9"/>
          <p:cNvSpPr>
            <a:spLocks noChangeArrowheads="1"/>
          </p:cNvSpPr>
          <p:nvPr/>
        </p:nvSpPr>
        <p:spPr bwMode="auto">
          <a:xfrm>
            <a:off x="634107" y="5263033"/>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D</a:t>
            </a:r>
          </a:p>
        </p:txBody>
      </p:sp>
      <p:sp>
        <p:nvSpPr>
          <p:cNvPr id="112650" name="Rectangle 10"/>
          <p:cNvSpPr>
            <a:spLocks noChangeArrowheads="1"/>
          </p:cNvSpPr>
          <p:nvPr/>
        </p:nvSpPr>
        <p:spPr bwMode="auto">
          <a:xfrm>
            <a:off x="634107" y="4183533"/>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a:t>
            </a:r>
          </a:p>
        </p:txBody>
      </p:sp>
      <p:sp>
        <p:nvSpPr>
          <p:cNvPr id="112651" name="Rectangle 11"/>
          <p:cNvSpPr>
            <a:spLocks noChangeArrowheads="1"/>
          </p:cNvSpPr>
          <p:nvPr/>
        </p:nvSpPr>
        <p:spPr bwMode="auto">
          <a:xfrm>
            <a:off x="634107" y="1708621"/>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12643"/>
                                        </p:tgtEl>
                                        <p:attrNameLst>
                                          <p:attrName>style.visibility</p:attrName>
                                        </p:attrNameLst>
                                      </p:cBhvr>
                                      <p:to>
                                        <p:strVal val="visible"/>
                                      </p:to>
                                    </p:set>
                                    <p:anim calcmode="lin" valueType="num">
                                      <p:cBhvr additive="base">
                                        <p:cTn id="7" dur="500" fill="hold"/>
                                        <p:tgtEl>
                                          <p:spTgt spid="112643"/>
                                        </p:tgtEl>
                                        <p:attrNameLst>
                                          <p:attrName>ppt_x</p:attrName>
                                        </p:attrNameLst>
                                      </p:cBhvr>
                                      <p:tavLst>
                                        <p:tav tm="0">
                                          <p:val>
                                            <p:strVal val="#ppt_x"/>
                                          </p:val>
                                        </p:tav>
                                        <p:tav tm="100000">
                                          <p:val>
                                            <p:strVal val="#ppt_x"/>
                                          </p:val>
                                        </p:tav>
                                      </p:tavLst>
                                    </p:anim>
                                    <p:anim calcmode="lin" valueType="num">
                                      <p:cBhvr additive="base">
                                        <p:cTn id="8" dur="500" fill="hold"/>
                                        <p:tgtEl>
                                          <p:spTgt spid="11264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12644"/>
                                        </p:tgtEl>
                                        <p:attrNameLst>
                                          <p:attrName>style.visibility</p:attrName>
                                        </p:attrNameLst>
                                      </p:cBhvr>
                                      <p:to>
                                        <p:strVal val="visible"/>
                                      </p:to>
                                    </p:set>
                                    <p:anim calcmode="lin" valueType="num">
                                      <p:cBhvr additive="base">
                                        <p:cTn id="12" dur="500" fill="hold"/>
                                        <p:tgtEl>
                                          <p:spTgt spid="112644"/>
                                        </p:tgtEl>
                                        <p:attrNameLst>
                                          <p:attrName>ppt_x</p:attrName>
                                        </p:attrNameLst>
                                      </p:cBhvr>
                                      <p:tavLst>
                                        <p:tav tm="0">
                                          <p:val>
                                            <p:strVal val="0-#ppt_w/2"/>
                                          </p:val>
                                        </p:tav>
                                        <p:tav tm="100000">
                                          <p:val>
                                            <p:strVal val="#ppt_x"/>
                                          </p:val>
                                        </p:tav>
                                      </p:tavLst>
                                    </p:anim>
                                    <p:anim calcmode="lin" valueType="num">
                                      <p:cBhvr additive="base">
                                        <p:cTn id="13" dur="500" fill="hold"/>
                                        <p:tgtEl>
                                          <p:spTgt spid="11264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12645"/>
                                        </p:tgtEl>
                                        <p:attrNameLst>
                                          <p:attrName>style.visibility</p:attrName>
                                        </p:attrNameLst>
                                      </p:cBhvr>
                                      <p:to>
                                        <p:strVal val="visible"/>
                                      </p:to>
                                    </p:set>
                                    <p:animEffect transition="in" filter="wipe(left)">
                                      <p:cBhvr>
                                        <p:cTn id="17" dur="500"/>
                                        <p:tgtEl>
                                          <p:spTgt spid="11264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2651"/>
                                        </p:tgtEl>
                                        <p:attrNameLst>
                                          <p:attrName>style.visibility</p:attrName>
                                        </p:attrNameLst>
                                      </p:cBhvr>
                                      <p:to>
                                        <p:strVal val="visible"/>
                                      </p:to>
                                    </p:set>
                                    <p:animEffect transition="in" filter="wipe(down)">
                                      <p:cBhvr>
                                        <p:cTn id="22" dur="500"/>
                                        <p:tgtEl>
                                          <p:spTgt spid="11265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2648"/>
                                        </p:tgtEl>
                                        <p:attrNameLst>
                                          <p:attrName>style.visibility</p:attrName>
                                        </p:attrNameLst>
                                      </p:cBhvr>
                                      <p:to>
                                        <p:strVal val="visible"/>
                                      </p:to>
                                    </p:set>
                                    <p:animEffect transition="in" filter="wipe(down)">
                                      <p:cBhvr>
                                        <p:cTn id="27" dur="500"/>
                                        <p:tgtEl>
                                          <p:spTgt spid="11264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2647"/>
                                        </p:tgtEl>
                                        <p:attrNameLst>
                                          <p:attrName>style.visibility</p:attrName>
                                        </p:attrNameLst>
                                      </p:cBhvr>
                                      <p:to>
                                        <p:strVal val="visible"/>
                                      </p:to>
                                    </p:set>
                                    <p:animEffect transition="in" filter="wipe(down)">
                                      <p:cBhvr>
                                        <p:cTn id="32" dur="500"/>
                                        <p:tgtEl>
                                          <p:spTgt spid="11264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2650"/>
                                        </p:tgtEl>
                                        <p:attrNameLst>
                                          <p:attrName>style.visibility</p:attrName>
                                        </p:attrNameLst>
                                      </p:cBhvr>
                                      <p:to>
                                        <p:strVal val="visible"/>
                                      </p:to>
                                    </p:set>
                                    <p:animEffect transition="in" filter="wipe(down)">
                                      <p:cBhvr>
                                        <p:cTn id="37" dur="500"/>
                                        <p:tgtEl>
                                          <p:spTgt spid="11265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12649"/>
                                        </p:tgtEl>
                                        <p:attrNameLst>
                                          <p:attrName>style.visibility</p:attrName>
                                        </p:attrNameLst>
                                      </p:cBhvr>
                                      <p:to>
                                        <p:strVal val="visible"/>
                                      </p:to>
                                    </p:set>
                                    <p:animEffect transition="in" filter="wipe(down)">
                                      <p:cBhvr>
                                        <p:cTn id="42" dur="500"/>
                                        <p:tgtEl>
                                          <p:spTgt spid="1126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autoUpdateAnimBg="0"/>
      <p:bldP spid="112644" grpId="0" autoUpdateAnimBg="0"/>
      <p:bldP spid="112645" grpId="0" autoUpdateAnimBg="0"/>
      <p:bldP spid="112647" grpId="0" autoUpdateAnimBg="0"/>
      <p:bldP spid="112648" grpId="0" autoUpdateAnimBg="0"/>
      <p:bldP spid="112649" grpId="0" autoUpdateAnimBg="0"/>
      <p:bldP spid="112650" grpId="0" autoUpdateAnimBg="0"/>
      <p:bldP spid="11265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Text Box 3"/>
          <p:cNvSpPr txBox="1">
            <a:spLocks noChangeArrowheads="1"/>
          </p:cNvSpPr>
          <p:nvPr/>
        </p:nvSpPr>
        <p:spPr bwMode="auto">
          <a:xfrm>
            <a:off x="323850" y="417513"/>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C00000"/>
                </a:solidFill>
                <a:latin typeface="Arial" panose="020B0604020202020204" pitchFamily="34" charset="0"/>
                <a:ea typeface="方正黑体_GBK" pitchFamily="1" charset="-122"/>
              </a:rPr>
              <a:t>Unit 5 </a:t>
            </a:r>
            <a:r>
              <a:rPr lang="en-US" sz="2400" dirty="0">
                <a:solidFill>
                  <a:srgbClr val="C00000"/>
                </a:solidFill>
                <a:latin typeface="Arial" panose="020B0604020202020204" pitchFamily="34" charset="0"/>
              </a:rPr>
              <a:t>┃ </a:t>
            </a:r>
            <a:r>
              <a:rPr lang="zh-CN" altLang="en-US" sz="2400" b="1" dirty="0">
                <a:solidFill>
                  <a:srgbClr val="C00000"/>
                </a:solidFill>
                <a:latin typeface="Arial" panose="020B0604020202020204" pitchFamily="34" charset="0"/>
                <a:ea typeface="黑体" panose="02010609060101010101" pitchFamily="49" charset="-122"/>
              </a:rPr>
              <a:t>能力提升训练</a:t>
            </a:r>
          </a:p>
        </p:txBody>
      </p:sp>
      <p:sp>
        <p:nvSpPr>
          <p:cNvPr id="99332" name="Text Box 4"/>
          <p:cNvSpPr txBox="1">
            <a:spLocks noChangeArrowheads="1"/>
          </p:cNvSpPr>
          <p:nvPr/>
        </p:nvSpPr>
        <p:spPr bwMode="auto">
          <a:xfrm>
            <a:off x="296863" y="1030288"/>
            <a:ext cx="30289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800" dirty="0">
                <a:solidFill>
                  <a:srgbClr val="CC0099"/>
                </a:solidFill>
                <a:latin typeface="Arial" panose="020B0604020202020204" pitchFamily="34" charset="0"/>
              </a:rPr>
              <a:t>┃</a:t>
            </a:r>
            <a:r>
              <a:rPr lang="zh-CN" altLang="en-US" sz="2800" dirty="0">
                <a:solidFill>
                  <a:srgbClr val="CC0099"/>
                </a:solidFill>
                <a:latin typeface="Arial" panose="020B0604020202020204" pitchFamily="34" charset="0"/>
                <a:ea typeface="黑体" panose="02010609060101010101" pitchFamily="49" charset="-122"/>
              </a:rPr>
              <a:t>能力提升训练</a:t>
            </a:r>
            <a:r>
              <a:rPr lang="zh-CN" altLang="en-US" sz="2800" dirty="0">
                <a:solidFill>
                  <a:srgbClr val="CC0099"/>
                </a:solidFill>
                <a:latin typeface="Arial" panose="020B0604020202020204" pitchFamily="34" charset="0"/>
              </a:rPr>
              <a:t>┃</a:t>
            </a:r>
          </a:p>
        </p:txBody>
      </p:sp>
      <p:sp>
        <p:nvSpPr>
          <p:cNvPr id="99333" name="Rectangle 5"/>
          <p:cNvSpPr>
            <a:spLocks noChangeArrowheads="1"/>
          </p:cNvSpPr>
          <p:nvPr/>
        </p:nvSpPr>
        <p:spPr bwMode="auto">
          <a:xfrm>
            <a:off x="323850" y="1625600"/>
            <a:ext cx="813593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Ⅰ.</a:t>
            </a:r>
            <a:r>
              <a:rPr lang="zh-CN" altLang="en-US" sz="2400" dirty="0">
                <a:solidFill>
                  <a:srgbClr val="000000"/>
                </a:solidFill>
                <a:latin typeface="Arial" panose="020B0604020202020204" pitchFamily="34" charset="0"/>
              </a:rPr>
              <a:t>单项填空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)1.—________ do </a:t>
            </a:r>
            <a:r>
              <a:rPr lang="en-US" sz="2400" dirty="0" err="1">
                <a:solidFill>
                  <a:srgbClr val="000000"/>
                </a:solidFill>
                <a:latin typeface="Arial" panose="020B0604020202020204" pitchFamily="34" charset="0"/>
              </a:rPr>
              <a:t>you________the</a:t>
            </a:r>
            <a:r>
              <a:rPr lang="en-US" sz="2400" dirty="0">
                <a:solidFill>
                  <a:srgbClr val="000000"/>
                </a:solidFill>
                <a:latin typeface="Arial" panose="020B0604020202020204" pitchFamily="34" charset="0"/>
              </a:rPr>
              <a:t> people there?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—Very friendly.</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What; like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How; think</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What; think of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How; like about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)2.Her brother says he </a:t>
            </a:r>
            <a:r>
              <a:rPr lang="en-US" sz="2400" dirty="0" err="1">
                <a:solidFill>
                  <a:srgbClr val="000000"/>
                </a:solidFill>
                <a:latin typeface="Arial" panose="020B0604020202020204" pitchFamily="34" charset="0"/>
              </a:rPr>
              <a:t>can't________the</a:t>
            </a:r>
            <a:r>
              <a:rPr lang="en-US" sz="2400" dirty="0">
                <a:solidFill>
                  <a:srgbClr val="000000"/>
                </a:solidFill>
                <a:latin typeface="Arial" panose="020B0604020202020204" pitchFamily="34" charset="0"/>
              </a:rPr>
              <a:t> movie.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think</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like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stand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stands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)3.The sitcom is very interesting. I really ________ it.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like</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don't like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don't mind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can't stand</a:t>
            </a:r>
          </a:p>
        </p:txBody>
      </p:sp>
      <p:sp>
        <p:nvSpPr>
          <p:cNvPr id="99334" name="Text Box 6"/>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99335" name="Rectangle 7"/>
          <p:cNvSpPr>
            <a:spLocks noChangeArrowheads="1"/>
          </p:cNvSpPr>
          <p:nvPr/>
        </p:nvSpPr>
        <p:spPr bwMode="auto">
          <a:xfrm>
            <a:off x="554038" y="19891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C</a:t>
            </a:r>
          </a:p>
        </p:txBody>
      </p:sp>
      <p:sp>
        <p:nvSpPr>
          <p:cNvPr id="99336" name="Rectangle 8"/>
          <p:cNvSpPr>
            <a:spLocks noChangeArrowheads="1"/>
          </p:cNvSpPr>
          <p:nvPr/>
        </p:nvSpPr>
        <p:spPr bwMode="auto">
          <a:xfrm>
            <a:off x="706438" y="34766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a:t>
            </a:r>
          </a:p>
        </p:txBody>
      </p:sp>
      <p:sp>
        <p:nvSpPr>
          <p:cNvPr id="99337" name="Rectangle 9"/>
          <p:cNvSpPr>
            <a:spLocks noChangeArrowheads="1"/>
          </p:cNvSpPr>
          <p:nvPr/>
        </p:nvSpPr>
        <p:spPr bwMode="auto">
          <a:xfrm>
            <a:off x="706438" y="45561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99331"/>
                                        </p:tgtEl>
                                        <p:attrNameLst>
                                          <p:attrName>style.visibility</p:attrName>
                                        </p:attrNameLst>
                                      </p:cBhvr>
                                      <p:to>
                                        <p:strVal val="visible"/>
                                      </p:to>
                                    </p:set>
                                    <p:anim calcmode="lin" valueType="num">
                                      <p:cBhvr additive="base">
                                        <p:cTn id="7" dur="500" fill="hold"/>
                                        <p:tgtEl>
                                          <p:spTgt spid="99331"/>
                                        </p:tgtEl>
                                        <p:attrNameLst>
                                          <p:attrName>ppt_x</p:attrName>
                                        </p:attrNameLst>
                                      </p:cBhvr>
                                      <p:tavLst>
                                        <p:tav tm="0">
                                          <p:val>
                                            <p:strVal val="#ppt_x"/>
                                          </p:val>
                                        </p:tav>
                                        <p:tav tm="100000">
                                          <p:val>
                                            <p:strVal val="#ppt_x"/>
                                          </p:val>
                                        </p:tav>
                                      </p:tavLst>
                                    </p:anim>
                                    <p:anim calcmode="lin" valueType="num">
                                      <p:cBhvr additive="base">
                                        <p:cTn id="8" dur="500" fill="hold"/>
                                        <p:tgtEl>
                                          <p:spTgt spid="9933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99332"/>
                                        </p:tgtEl>
                                        <p:attrNameLst>
                                          <p:attrName>style.visibility</p:attrName>
                                        </p:attrNameLst>
                                      </p:cBhvr>
                                      <p:to>
                                        <p:strVal val="visible"/>
                                      </p:to>
                                    </p:set>
                                    <p:anim calcmode="lin" valueType="num">
                                      <p:cBhvr additive="base">
                                        <p:cTn id="12" dur="500" fill="hold"/>
                                        <p:tgtEl>
                                          <p:spTgt spid="99332"/>
                                        </p:tgtEl>
                                        <p:attrNameLst>
                                          <p:attrName>ppt_x</p:attrName>
                                        </p:attrNameLst>
                                      </p:cBhvr>
                                      <p:tavLst>
                                        <p:tav tm="0">
                                          <p:val>
                                            <p:strVal val="0-#ppt_w/2"/>
                                          </p:val>
                                        </p:tav>
                                        <p:tav tm="100000">
                                          <p:val>
                                            <p:strVal val="#ppt_x"/>
                                          </p:val>
                                        </p:tav>
                                      </p:tavLst>
                                    </p:anim>
                                    <p:anim calcmode="lin" valueType="num">
                                      <p:cBhvr additive="base">
                                        <p:cTn id="13" dur="500" fill="hold"/>
                                        <p:tgtEl>
                                          <p:spTgt spid="9933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99333"/>
                                        </p:tgtEl>
                                        <p:attrNameLst>
                                          <p:attrName>style.visibility</p:attrName>
                                        </p:attrNameLst>
                                      </p:cBhvr>
                                      <p:to>
                                        <p:strVal val="visible"/>
                                      </p:to>
                                    </p:set>
                                    <p:animEffect transition="in" filter="wipe(left)">
                                      <p:cBhvr>
                                        <p:cTn id="17" dur="500"/>
                                        <p:tgtEl>
                                          <p:spTgt spid="9933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9335"/>
                                        </p:tgtEl>
                                        <p:attrNameLst>
                                          <p:attrName>style.visibility</p:attrName>
                                        </p:attrNameLst>
                                      </p:cBhvr>
                                      <p:to>
                                        <p:strVal val="visible"/>
                                      </p:to>
                                    </p:set>
                                    <p:animEffect transition="in" filter="wipe(down)">
                                      <p:cBhvr>
                                        <p:cTn id="22" dur="500"/>
                                        <p:tgtEl>
                                          <p:spTgt spid="9933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9336"/>
                                        </p:tgtEl>
                                        <p:attrNameLst>
                                          <p:attrName>style.visibility</p:attrName>
                                        </p:attrNameLst>
                                      </p:cBhvr>
                                      <p:to>
                                        <p:strVal val="visible"/>
                                      </p:to>
                                    </p:set>
                                    <p:animEffect transition="in" filter="wipe(down)">
                                      <p:cBhvr>
                                        <p:cTn id="27" dur="500"/>
                                        <p:tgtEl>
                                          <p:spTgt spid="9933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9337"/>
                                        </p:tgtEl>
                                        <p:attrNameLst>
                                          <p:attrName>style.visibility</p:attrName>
                                        </p:attrNameLst>
                                      </p:cBhvr>
                                      <p:to>
                                        <p:strVal val="visible"/>
                                      </p:to>
                                    </p:set>
                                    <p:animEffect transition="in" filter="wipe(down)">
                                      <p:cBhvr>
                                        <p:cTn id="32" dur="500"/>
                                        <p:tgtEl>
                                          <p:spTgt spid="99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autoUpdateAnimBg="0"/>
      <p:bldP spid="99332" grpId="0" autoUpdateAnimBg="0"/>
      <p:bldP spid="99333" grpId="0" autoUpdateAnimBg="0"/>
      <p:bldP spid="99335" grpId="0" autoUpdateAnimBg="0"/>
      <p:bldP spid="99336" grpId="0" autoUpdateAnimBg="0"/>
      <p:bldP spid="99337"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Text Box 3"/>
          <p:cNvSpPr txBox="1">
            <a:spLocks noChangeArrowheads="1"/>
          </p:cNvSpPr>
          <p:nvPr/>
        </p:nvSpPr>
        <p:spPr bwMode="auto">
          <a:xfrm>
            <a:off x="365994" y="387351"/>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C00000"/>
                </a:solidFill>
                <a:latin typeface="Arial" panose="020B0604020202020204" pitchFamily="34" charset="0"/>
                <a:ea typeface="方正黑体_GBK" pitchFamily="1" charset="-122"/>
              </a:rPr>
              <a:t>Unit 5 </a:t>
            </a:r>
            <a:r>
              <a:rPr lang="en-US" sz="2400">
                <a:solidFill>
                  <a:srgbClr val="C00000"/>
                </a:solidFill>
                <a:latin typeface="Arial" panose="020B0604020202020204" pitchFamily="34" charset="0"/>
              </a:rPr>
              <a:t>┃ </a:t>
            </a:r>
            <a:r>
              <a:rPr lang="zh-CN" altLang="en-US" sz="2400" b="1">
                <a:solidFill>
                  <a:srgbClr val="C00000"/>
                </a:solidFill>
                <a:latin typeface="Arial" panose="020B0604020202020204" pitchFamily="34" charset="0"/>
                <a:ea typeface="黑体" panose="02010609060101010101" pitchFamily="49" charset="-122"/>
              </a:rPr>
              <a:t>能力提升训练</a:t>
            </a:r>
          </a:p>
        </p:txBody>
      </p:sp>
      <p:sp>
        <p:nvSpPr>
          <p:cNvPr id="100356" name="Rectangle 4"/>
          <p:cNvSpPr>
            <a:spLocks noChangeArrowheads="1"/>
          </p:cNvSpPr>
          <p:nvPr/>
        </p:nvSpPr>
        <p:spPr bwMode="auto">
          <a:xfrm>
            <a:off x="395288" y="1773238"/>
            <a:ext cx="8208962"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 4.I </a:t>
            </a:r>
            <a:r>
              <a:rPr lang="en-US" sz="2400" dirty="0" err="1">
                <a:solidFill>
                  <a:srgbClr val="000000"/>
                </a:solidFill>
                <a:latin typeface="Arial" panose="020B0604020202020204" pitchFamily="34" charset="0"/>
              </a:rPr>
              <a:t>expect________some</a:t>
            </a:r>
            <a:r>
              <a:rPr lang="en-US" sz="2400" dirty="0">
                <a:solidFill>
                  <a:srgbClr val="000000"/>
                </a:solidFill>
                <a:latin typeface="Arial" panose="020B0604020202020204" pitchFamily="34" charset="0"/>
              </a:rPr>
              <a:t> experience from this work.</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getting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to get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of getting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got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)5.You will learn more________ Li Ming.</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to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of</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at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from</a:t>
            </a:r>
          </a:p>
        </p:txBody>
      </p:sp>
      <p:sp>
        <p:nvSpPr>
          <p:cNvPr id="100357"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100358" name="Rectangle 6"/>
          <p:cNvSpPr>
            <a:spLocks noChangeArrowheads="1"/>
          </p:cNvSpPr>
          <p:nvPr/>
        </p:nvSpPr>
        <p:spPr bwMode="auto">
          <a:xfrm>
            <a:off x="627063" y="290036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D</a:t>
            </a:r>
          </a:p>
        </p:txBody>
      </p:sp>
      <p:sp>
        <p:nvSpPr>
          <p:cNvPr id="100359" name="Rectangle 7"/>
          <p:cNvSpPr>
            <a:spLocks noChangeArrowheads="1"/>
          </p:cNvSpPr>
          <p:nvPr/>
        </p:nvSpPr>
        <p:spPr bwMode="auto">
          <a:xfrm>
            <a:off x="627063" y="17478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B</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00355"/>
                                        </p:tgtEl>
                                        <p:attrNameLst>
                                          <p:attrName>style.visibility</p:attrName>
                                        </p:attrNameLst>
                                      </p:cBhvr>
                                      <p:to>
                                        <p:strVal val="visible"/>
                                      </p:to>
                                    </p:set>
                                    <p:anim calcmode="lin" valueType="num">
                                      <p:cBhvr additive="base">
                                        <p:cTn id="7" dur="500" fill="hold"/>
                                        <p:tgtEl>
                                          <p:spTgt spid="100355"/>
                                        </p:tgtEl>
                                        <p:attrNameLst>
                                          <p:attrName>ppt_x</p:attrName>
                                        </p:attrNameLst>
                                      </p:cBhvr>
                                      <p:tavLst>
                                        <p:tav tm="0">
                                          <p:val>
                                            <p:strVal val="#ppt_x"/>
                                          </p:val>
                                        </p:tav>
                                        <p:tav tm="100000">
                                          <p:val>
                                            <p:strVal val="#ppt_x"/>
                                          </p:val>
                                        </p:tav>
                                      </p:tavLst>
                                    </p:anim>
                                    <p:anim calcmode="lin" valueType="num">
                                      <p:cBhvr additive="base">
                                        <p:cTn id="8" dur="500" fill="hold"/>
                                        <p:tgtEl>
                                          <p:spTgt spid="10035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00356"/>
                                        </p:tgtEl>
                                        <p:attrNameLst>
                                          <p:attrName>style.visibility</p:attrName>
                                        </p:attrNameLst>
                                      </p:cBhvr>
                                      <p:to>
                                        <p:strVal val="visible"/>
                                      </p:to>
                                    </p:set>
                                    <p:animEffect transition="in" filter="wipe(left)">
                                      <p:cBhvr>
                                        <p:cTn id="12" dur="500"/>
                                        <p:tgtEl>
                                          <p:spTgt spid="10035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0359"/>
                                        </p:tgtEl>
                                        <p:attrNameLst>
                                          <p:attrName>style.visibility</p:attrName>
                                        </p:attrNameLst>
                                      </p:cBhvr>
                                      <p:to>
                                        <p:strVal val="visible"/>
                                      </p:to>
                                    </p:set>
                                    <p:animEffect transition="in" filter="wipe(down)">
                                      <p:cBhvr>
                                        <p:cTn id="17" dur="500"/>
                                        <p:tgtEl>
                                          <p:spTgt spid="10035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0358"/>
                                        </p:tgtEl>
                                        <p:attrNameLst>
                                          <p:attrName>style.visibility</p:attrName>
                                        </p:attrNameLst>
                                      </p:cBhvr>
                                      <p:to>
                                        <p:strVal val="visible"/>
                                      </p:to>
                                    </p:set>
                                    <p:animEffect transition="in" filter="wipe(down)">
                                      <p:cBhvr>
                                        <p:cTn id="22" dur="500"/>
                                        <p:tgtEl>
                                          <p:spTgt spid="1003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autoUpdateAnimBg="0"/>
      <p:bldP spid="100356" grpId="0" autoUpdateAnimBg="0"/>
      <p:bldP spid="100358" grpId="0" autoUpdateAnimBg="0"/>
      <p:bldP spid="10035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Text Box 3"/>
          <p:cNvSpPr txBox="1">
            <a:spLocks noChangeArrowheads="1"/>
          </p:cNvSpPr>
          <p:nvPr/>
        </p:nvSpPr>
        <p:spPr bwMode="auto">
          <a:xfrm>
            <a:off x="395288" y="476672"/>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C00000"/>
                </a:solidFill>
                <a:latin typeface="Arial" panose="020B0604020202020204" pitchFamily="34" charset="0"/>
                <a:ea typeface="方正黑体_GBK" pitchFamily="1" charset="-122"/>
              </a:rPr>
              <a:t>Unit 5 </a:t>
            </a:r>
            <a:r>
              <a:rPr lang="en-US" sz="2400" dirty="0">
                <a:solidFill>
                  <a:srgbClr val="C00000"/>
                </a:solidFill>
                <a:latin typeface="Arial" panose="020B0604020202020204" pitchFamily="34" charset="0"/>
              </a:rPr>
              <a:t>┃ </a:t>
            </a:r>
            <a:r>
              <a:rPr lang="zh-CN" altLang="en-US" sz="2400" b="1" dirty="0">
                <a:solidFill>
                  <a:srgbClr val="C00000"/>
                </a:solidFill>
                <a:latin typeface="Arial" panose="020B0604020202020204" pitchFamily="34" charset="0"/>
                <a:ea typeface="黑体" panose="02010609060101010101" pitchFamily="49" charset="-122"/>
              </a:rPr>
              <a:t>能力提升训练</a:t>
            </a:r>
          </a:p>
        </p:txBody>
      </p:sp>
      <p:sp>
        <p:nvSpPr>
          <p:cNvPr id="101380" name="Rectangle 4"/>
          <p:cNvSpPr>
            <a:spLocks noChangeArrowheads="1"/>
          </p:cNvSpPr>
          <p:nvPr/>
        </p:nvSpPr>
        <p:spPr bwMode="auto">
          <a:xfrm>
            <a:off x="395288" y="1628775"/>
            <a:ext cx="8208962"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Ⅱ.</a:t>
            </a:r>
            <a:r>
              <a:rPr lang="zh-CN" altLang="en-US" sz="2400" dirty="0">
                <a:solidFill>
                  <a:srgbClr val="000000"/>
                </a:solidFill>
                <a:latin typeface="Arial" panose="020B0604020202020204" pitchFamily="34" charset="0"/>
              </a:rPr>
              <a:t>完形填空</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These days men and women, young and old are __</a:t>
            </a:r>
            <a:r>
              <a:rPr lang="en-US" sz="2400" u="sng" dirty="0">
                <a:solidFill>
                  <a:srgbClr val="000000"/>
                </a:solidFill>
                <a:latin typeface="Arial" panose="020B0604020202020204" pitchFamily="34" charset="0"/>
              </a:rPr>
              <a:t>1</a:t>
            </a:r>
            <a:r>
              <a:rPr lang="en-US" sz="2400" dirty="0">
                <a:solidFill>
                  <a:srgbClr val="000000"/>
                </a:solidFill>
                <a:latin typeface="Arial" panose="020B0604020202020204" pitchFamily="34" charset="0"/>
              </a:rPr>
              <a:t>__the same kind of __</a:t>
            </a:r>
            <a:r>
              <a:rPr lang="en-US" sz="2400" u="sng" dirty="0">
                <a:solidFill>
                  <a:srgbClr val="000000"/>
                </a:solidFill>
                <a:latin typeface="Arial" panose="020B0604020202020204" pitchFamily="34" charset="0"/>
              </a:rPr>
              <a:t>2</a:t>
            </a:r>
            <a:r>
              <a:rPr lang="en-US" sz="2400" dirty="0">
                <a:solidFill>
                  <a:srgbClr val="000000"/>
                </a:solidFill>
                <a:latin typeface="Arial" panose="020B0604020202020204" pitchFamily="34" charset="0"/>
              </a:rPr>
              <a:t>__</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and a lot of __</a:t>
            </a:r>
            <a:r>
              <a:rPr lang="en-US" sz="2400" u="sng" dirty="0">
                <a:solidFill>
                  <a:srgbClr val="000000"/>
                </a:solidFill>
                <a:latin typeface="Arial" panose="020B0604020202020204" pitchFamily="34" charset="0"/>
              </a:rPr>
              <a:t>3</a:t>
            </a:r>
            <a:r>
              <a:rPr lang="en-US" sz="2400" dirty="0">
                <a:solidFill>
                  <a:srgbClr val="000000"/>
                </a:solidFill>
                <a:latin typeface="Arial" panose="020B0604020202020204" pitchFamily="34" charset="0"/>
              </a:rPr>
              <a:t>__have long hair. We often can't __</a:t>
            </a:r>
            <a:r>
              <a:rPr lang="en-US" sz="2400" u="sng" dirty="0">
                <a:solidFill>
                  <a:srgbClr val="000000"/>
                </a:solidFill>
                <a:latin typeface="Arial" panose="020B0604020202020204" pitchFamily="34" charset="0"/>
              </a:rPr>
              <a:t>4</a:t>
            </a:r>
            <a:r>
              <a:rPr lang="en-US" sz="2400" dirty="0">
                <a:solidFill>
                  <a:srgbClr val="000000"/>
                </a:solidFill>
                <a:latin typeface="Arial" panose="020B0604020202020204" pitchFamily="34" charset="0"/>
              </a:rPr>
              <a:t>__whether(</a:t>
            </a:r>
            <a:r>
              <a:rPr lang="zh-CN" altLang="en-US" sz="2400" dirty="0">
                <a:solidFill>
                  <a:srgbClr val="000000"/>
                </a:solidFill>
                <a:latin typeface="Arial" panose="020B0604020202020204" pitchFamily="34" charset="0"/>
              </a:rPr>
              <a:t>是否</a:t>
            </a:r>
            <a:r>
              <a:rPr lang="en-US" sz="2400" dirty="0">
                <a:solidFill>
                  <a:srgbClr val="000000"/>
                </a:solidFill>
                <a:latin typeface="Arial" panose="020B0604020202020204" pitchFamily="34" charset="0"/>
              </a:rPr>
              <a:t>)they are boys or girls, men or women. ___</a:t>
            </a:r>
            <a:r>
              <a:rPr lang="en-US" sz="2400" u="sng" dirty="0">
                <a:solidFill>
                  <a:srgbClr val="000000"/>
                </a:solidFill>
                <a:latin typeface="Arial" panose="020B0604020202020204" pitchFamily="34" charset="0"/>
              </a:rPr>
              <a:t>5</a:t>
            </a:r>
            <a:r>
              <a:rPr lang="en-US" sz="2400" dirty="0">
                <a:solidFill>
                  <a:srgbClr val="000000"/>
                </a:solidFill>
                <a:latin typeface="Arial" panose="020B0604020202020204" pitchFamily="34" charset="0"/>
              </a:rPr>
              <a:t>__old man often goes to walk in the park. He is sitting on a chair now. A young person is __</a:t>
            </a:r>
            <a:r>
              <a:rPr lang="en-US" sz="2400" u="sng" dirty="0">
                <a:solidFill>
                  <a:srgbClr val="000000"/>
                </a:solidFill>
                <a:latin typeface="Arial" panose="020B0604020202020204" pitchFamily="34" charset="0"/>
              </a:rPr>
              <a:t>6</a:t>
            </a:r>
            <a:r>
              <a:rPr lang="en-US" sz="2400" dirty="0">
                <a:solidFill>
                  <a:srgbClr val="000000"/>
                </a:solidFill>
                <a:latin typeface="Arial" panose="020B0604020202020204" pitchFamily="34" charset="0"/>
              </a:rPr>
              <a:t>__ beside him.</a:t>
            </a:r>
          </a:p>
        </p:txBody>
      </p:sp>
      <p:sp>
        <p:nvSpPr>
          <p:cNvPr id="101381"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01379"/>
                                        </p:tgtEl>
                                        <p:attrNameLst>
                                          <p:attrName>style.visibility</p:attrName>
                                        </p:attrNameLst>
                                      </p:cBhvr>
                                      <p:to>
                                        <p:strVal val="visible"/>
                                      </p:to>
                                    </p:set>
                                    <p:anim calcmode="lin" valueType="num">
                                      <p:cBhvr additive="base">
                                        <p:cTn id="7" dur="500" fill="hold"/>
                                        <p:tgtEl>
                                          <p:spTgt spid="101379"/>
                                        </p:tgtEl>
                                        <p:attrNameLst>
                                          <p:attrName>ppt_x</p:attrName>
                                        </p:attrNameLst>
                                      </p:cBhvr>
                                      <p:tavLst>
                                        <p:tav tm="0">
                                          <p:val>
                                            <p:strVal val="#ppt_x"/>
                                          </p:val>
                                        </p:tav>
                                        <p:tav tm="100000">
                                          <p:val>
                                            <p:strVal val="#ppt_x"/>
                                          </p:val>
                                        </p:tav>
                                      </p:tavLst>
                                    </p:anim>
                                    <p:anim calcmode="lin" valueType="num">
                                      <p:cBhvr additive="base">
                                        <p:cTn id="8" dur="500" fill="hold"/>
                                        <p:tgtEl>
                                          <p:spTgt spid="10137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01380"/>
                                        </p:tgtEl>
                                        <p:attrNameLst>
                                          <p:attrName>style.visibility</p:attrName>
                                        </p:attrNameLst>
                                      </p:cBhvr>
                                      <p:to>
                                        <p:strVal val="visible"/>
                                      </p:to>
                                    </p:set>
                                    <p:animEffect transition="in" filter="wipe(left)">
                                      <p:cBhvr>
                                        <p:cTn id="12" dur="500"/>
                                        <p:tgtEl>
                                          <p:spTgt spid="101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autoUpdateAnimBg="0"/>
      <p:bldP spid="10138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Text Box 3"/>
          <p:cNvSpPr txBox="1">
            <a:spLocks noChangeArrowheads="1"/>
          </p:cNvSpPr>
          <p:nvPr/>
        </p:nvSpPr>
        <p:spPr bwMode="auto">
          <a:xfrm>
            <a:off x="395288" y="417513"/>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C00000"/>
                </a:solidFill>
                <a:latin typeface="Arial" panose="020B0604020202020204" pitchFamily="34" charset="0"/>
                <a:ea typeface="方正黑体_GBK" pitchFamily="1" charset="-122"/>
              </a:rPr>
              <a:t>Unit 5 </a:t>
            </a:r>
            <a:r>
              <a:rPr lang="en-US" sz="2400">
                <a:solidFill>
                  <a:srgbClr val="C00000"/>
                </a:solidFill>
                <a:latin typeface="Arial" panose="020B0604020202020204" pitchFamily="34" charset="0"/>
              </a:rPr>
              <a:t>┃ </a:t>
            </a:r>
            <a:r>
              <a:rPr lang="zh-CN" altLang="en-US" sz="2400" b="1">
                <a:solidFill>
                  <a:srgbClr val="C00000"/>
                </a:solidFill>
                <a:latin typeface="Arial" panose="020B0604020202020204" pitchFamily="34" charset="0"/>
                <a:ea typeface="黑体" panose="02010609060101010101" pitchFamily="49" charset="-122"/>
              </a:rPr>
              <a:t>能力提升训练</a:t>
            </a:r>
          </a:p>
        </p:txBody>
      </p:sp>
      <p:sp>
        <p:nvSpPr>
          <p:cNvPr id="102404" name="Rectangle 4"/>
          <p:cNvSpPr>
            <a:spLocks noChangeArrowheads="1"/>
          </p:cNvSpPr>
          <p:nvPr/>
        </p:nvSpPr>
        <p:spPr bwMode="auto">
          <a:xfrm>
            <a:off x="395288" y="1122363"/>
            <a:ext cx="8497887" cy="447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“Oh, goodness</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the old man __</a:t>
            </a:r>
            <a:r>
              <a:rPr lang="en-US" sz="2400" u="sng" dirty="0">
                <a:solidFill>
                  <a:srgbClr val="000000"/>
                </a:solidFill>
                <a:latin typeface="Arial" panose="020B0604020202020204" pitchFamily="34" charset="0"/>
              </a:rPr>
              <a:t>7</a:t>
            </a:r>
            <a:r>
              <a:rPr lang="en-US" sz="2400" dirty="0">
                <a:solidFill>
                  <a:srgbClr val="000000"/>
                </a:solidFill>
                <a:latin typeface="Arial" panose="020B0604020202020204" pitchFamily="34" charset="0"/>
              </a:rPr>
              <a:t>__to the other one. “Do you__</a:t>
            </a:r>
            <a:r>
              <a:rPr lang="en-US" sz="2400" u="sng" dirty="0">
                <a:solidFill>
                  <a:srgbClr val="000000"/>
                </a:solidFill>
                <a:latin typeface="Arial" panose="020B0604020202020204" pitchFamily="34" charset="0"/>
              </a:rPr>
              <a:t>8</a:t>
            </a:r>
            <a:r>
              <a:rPr lang="en-US" sz="2400" dirty="0">
                <a:solidFill>
                  <a:srgbClr val="000000"/>
                </a:solidFill>
                <a:latin typeface="Arial" panose="020B0604020202020204" pitchFamily="34" charset="0"/>
              </a:rPr>
              <a:t>__that person with long hair? Is it a boy or a girl? ” “A boy</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says the other one. “He is my son.” “Oh</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says the old man, “please__</a:t>
            </a:r>
            <a:r>
              <a:rPr lang="en-US" sz="2400" u="sng" dirty="0">
                <a:solidFill>
                  <a:srgbClr val="000000"/>
                </a:solidFill>
                <a:latin typeface="Arial" panose="020B0604020202020204" pitchFamily="34" charset="0"/>
              </a:rPr>
              <a:t>9</a:t>
            </a:r>
            <a:r>
              <a:rPr lang="en-US" sz="2400" dirty="0">
                <a:solidFill>
                  <a:srgbClr val="000000"/>
                </a:solidFill>
                <a:latin typeface="Arial" panose="020B0604020202020204" pitchFamily="34" charset="0"/>
              </a:rPr>
              <a:t>__me. I don't know you are his ___</a:t>
            </a:r>
            <a:r>
              <a:rPr lang="en-US" sz="2400" u="sng" dirty="0">
                <a:solidFill>
                  <a:srgbClr val="000000"/>
                </a:solidFill>
                <a:latin typeface="Arial" panose="020B0604020202020204" pitchFamily="34" charset="0"/>
              </a:rPr>
              <a:t>10</a:t>
            </a:r>
            <a:r>
              <a:rPr lang="en-US" sz="2400" dirty="0">
                <a:solidFill>
                  <a:srgbClr val="000000"/>
                </a:solidFill>
                <a:latin typeface="Arial" panose="020B0604020202020204" pitchFamily="34" charset="0"/>
              </a:rPr>
              <a:t>___.” “I'm not his mother. I'm his father.” says the other one.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)1. A. putting on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B. wearing</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putting                 D. buying</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)2. A. clothes                 B. trees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pictures               D. bags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)3. A. me</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B. your</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C. them</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D. their</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)4. A. talk           B. teach     C. say            D. know</a:t>
            </a:r>
          </a:p>
        </p:txBody>
      </p:sp>
      <p:sp>
        <p:nvSpPr>
          <p:cNvPr id="102405"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102406" name="Rectangle 6"/>
          <p:cNvSpPr>
            <a:spLocks noChangeArrowheads="1"/>
          </p:cNvSpPr>
          <p:nvPr/>
        </p:nvSpPr>
        <p:spPr bwMode="auto">
          <a:xfrm>
            <a:off x="625475" y="4772025"/>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C</a:t>
            </a:r>
          </a:p>
        </p:txBody>
      </p:sp>
      <p:sp>
        <p:nvSpPr>
          <p:cNvPr id="102407" name="Rectangle 7"/>
          <p:cNvSpPr>
            <a:spLocks noChangeArrowheads="1"/>
          </p:cNvSpPr>
          <p:nvPr/>
        </p:nvSpPr>
        <p:spPr bwMode="auto">
          <a:xfrm>
            <a:off x="625475" y="333216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B</a:t>
            </a:r>
          </a:p>
        </p:txBody>
      </p:sp>
      <p:sp>
        <p:nvSpPr>
          <p:cNvPr id="102408" name="Rectangle 8"/>
          <p:cNvSpPr>
            <a:spLocks noChangeArrowheads="1"/>
          </p:cNvSpPr>
          <p:nvPr/>
        </p:nvSpPr>
        <p:spPr bwMode="auto">
          <a:xfrm>
            <a:off x="625475" y="40767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A</a:t>
            </a:r>
          </a:p>
        </p:txBody>
      </p:sp>
      <p:sp>
        <p:nvSpPr>
          <p:cNvPr id="102409" name="Rectangle 9"/>
          <p:cNvSpPr>
            <a:spLocks noChangeArrowheads="1"/>
          </p:cNvSpPr>
          <p:nvPr/>
        </p:nvSpPr>
        <p:spPr bwMode="auto">
          <a:xfrm>
            <a:off x="625475" y="515778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D</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02403"/>
                                        </p:tgtEl>
                                        <p:attrNameLst>
                                          <p:attrName>style.visibility</p:attrName>
                                        </p:attrNameLst>
                                      </p:cBhvr>
                                      <p:to>
                                        <p:strVal val="visible"/>
                                      </p:to>
                                    </p:set>
                                    <p:anim calcmode="lin" valueType="num">
                                      <p:cBhvr additive="base">
                                        <p:cTn id="7" dur="500" fill="hold"/>
                                        <p:tgtEl>
                                          <p:spTgt spid="102403"/>
                                        </p:tgtEl>
                                        <p:attrNameLst>
                                          <p:attrName>ppt_x</p:attrName>
                                        </p:attrNameLst>
                                      </p:cBhvr>
                                      <p:tavLst>
                                        <p:tav tm="0">
                                          <p:val>
                                            <p:strVal val="#ppt_x"/>
                                          </p:val>
                                        </p:tav>
                                        <p:tav tm="100000">
                                          <p:val>
                                            <p:strVal val="#ppt_x"/>
                                          </p:val>
                                        </p:tav>
                                      </p:tavLst>
                                    </p:anim>
                                    <p:anim calcmode="lin" valueType="num">
                                      <p:cBhvr additive="base">
                                        <p:cTn id="8" dur="500" fill="hold"/>
                                        <p:tgtEl>
                                          <p:spTgt spid="10240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02404"/>
                                        </p:tgtEl>
                                        <p:attrNameLst>
                                          <p:attrName>style.visibility</p:attrName>
                                        </p:attrNameLst>
                                      </p:cBhvr>
                                      <p:to>
                                        <p:strVal val="visible"/>
                                      </p:to>
                                    </p:set>
                                    <p:animEffect transition="in" filter="wipe(left)">
                                      <p:cBhvr>
                                        <p:cTn id="12" dur="500"/>
                                        <p:tgtEl>
                                          <p:spTgt spid="10240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2407"/>
                                        </p:tgtEl>
                                        <p:attrNameLst>
                                          <p:attrName>style.visibility</p:attrName>
                                        </p:attrNameLst>
                                      </p:cBhvr>
                                      <p:to>
                                        <p:strVal val="visible"/>
                                      </p:to>
                                    </p:set>
                                    <p:animEffect transition="in" filter="wipe(down)">
                                      <p:cBhvr>
                                        <p:cTn id="17" dur="500"/>
                                        <p:tgtEl>
                                          <p:spTgt spid="10240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2408"/>
                                        </p:tgtEl>
                                        <p:attrNameLst>
                                          <p:attrName>style.visibility</p:attrName>
                                        </p:attrNameLst>
                                      </p:cBhvr>
                                      <p:to>
                                        <p:strVal val="visible"/>
                                      </p:to>
                                    </p:set>
                                    <p:animEffect transition="in" filter="wipe(down)">
                                      <p:cBhvr>
                                        <p:cTn id="22" dur="500"/>
                                        <p:tgtEl>
                                          <p:spTgt spid="10240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2406"/>
                                        </p:tgtEl>
                                        <p:attrNameLst>
                                          <p:attrName>style.visibility</p:attrName>
                                        </p:attrNameLst>
                                      </p:cBhvr>
                                      <p:to>
                                        <p:strVal val="visible"/>
                                      </p:to>
                                    </p:set>
                                    <p:animEffect transition="in" filter="wipe(down)">
                                      <p:cBhvr>
                                        <p:cTn id="27" dur="500"/>
                                        <p:tgtEl>
                                          <p:spTgt spid="10240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2409"/>
                                        </p:tgtEl>
                                        <p:attrNameLst>
                                          <p:attrName>style.visibility</p:attrName>
                                        </p:attrNameLst>
                                      </p:cBhvr>
                                      <p:to>
                                        <p:strVal val="visible"/>
                                      </p:to>
                                    </p:set>
                                    <p:animEffect transition="in" filter="wipe(down)">
                                      <p:cBhvr>
                                        <p:cTn id="32" dur="500"/>
                                        <p:tgtEl>
                                          <p:spTgt spid="1024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autoUpdateAnimBg="0"/>
      <p:bldP spid="102404" grpId="0" autoUpdateAnimBg="0"/>
      <p:bldP spid="102406" grpId="0" autoUpdateAnimBg="0"/>
      <p:bldP spid="102407" grpId="0" autoUpdateAnimBg="0"/>
      <p:bldP spid="102408" grpId="0" autoUpdateAnimBg="0"/>
      <p:bldP spid="10240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Text Box 3"/>
          <p:cNvSpPr txBox="1">
            <a:spLocks noChangeArrowheads="1"/>
          </p:cNvSpPr>
          <p:nvPr/>
        </p:nvSpPr>
        <p:spPr bwMode="auto">
          <a:xfrm>
            <a:off x="365125" y="46513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C00000"/>
                </a:solidFill>
                <a:latin typeface="Arial" panose="020B0604020202020204" pitchFamily="34" charset="0"/>
                <a:ea typeface="方正黑体_GBK" pitchFamily="1" charset="-122"/>
              </a:rPr>
              <a:t>Unit 5 </a:t>
            </a:r>
            <a:r>
              <a:rPr lang="en-US" sz="2400">
                <a:solidFill>
                  <a:srgbClr val="C00000"/>
                </a:solidFill>
                <a:latin typeface="Arial" panose="020B0604020202020204" pitchFamily="34" charset="0"/>
              </a:rPr>
              <a:t>┃ </a:t>
            </a:r>
            <a:r>
              <a:rPr lang="zh-CN" altLang="en-US" sz="2400" b="1">
                <a:solidFill>
                  <a:srgbClr val="C00000"/>
                </a:solidFill>
                <a:latin typeface="Arial" panose="020B0604020202020204" pitchFamily="34" charset="0"/>
                <a:ea typeface="黑体" panose="02010609060101010101" pitchFamily="49" charset="-122"/>
              </a:rPr>
              <a:t>能力提升训练</a:t>
            </a:r>
          </a:p>
        </p:txBody>
      </p:sp>
      <p:sp>
        <p:nvSpPr>
          <p:cNvPr id="103428" name="Rectangle 4"/>
          <p:cNvSpPr>
            <a:spLocks noChangeArrowheads="1"/>
          </p:cNvSpPr>
          <p:nvPr/>
        </p:nvSpPr>
        <p:spPr bwMode="auto">
          <a:xfrm>
            <a:off x="395288" y="1304925"/>
            <a:ext cx="820896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)5.  A. A          B. An        C. The       D.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)6.  A. running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 B. flying</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standing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D. driving</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)7.  A. speaks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B. says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tells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D. told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)8.  A. see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B. watch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look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 D. read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)9.  </a:t>
            </a:r>
            <a:r>
              <a:rPr lang="en-US" sz="2400" dirty="0" err="1">
                <a:solidFill>
                  <a:srgbClr val="000000"/>
                </a:solidFill>
                <a:latin typeface="Arial" panose="020B0604020202020204" pitchFamily="34" charset="0"/>
              </a:rPr>
              <a:t>A.help</a:t>
            </a:r>
            <a:r>
              <a:rPr lang="en-US" sz="2400" dirty="0">
                <a:solidFill>
                  <a:srgbClr val="000000"/>
                </a:solidFill>
                <a:latin typeface="Arial" panose="020B0604020202020204" pitchFamily="34" charset="0"/>
              </a:rPr>
              <a:t>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B. excuse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teach                      D. ask</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)10. A. baby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B. sister</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father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D. mother</a:t>
            </a:r>
          </a:p>
        </p:txBody>
      </p:sp>
      <p:sp>
        <p:nvSpPr>
          <p:cNvPr id="103429" name="Rectangle 5"/>
          <p:cNvSpPr>
            <a:spLocks noChangeArrowheads="1"/>
          </p:cNvSpPr>
          <p:nvPr/>
        </p:nvSpPr>
        <p:spPr bwMode="auto">
          <a:xfrm>
            <a:off x="625475" y="170021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C</a:t>
            </a:r>
          </a:p>
        </p:txBody>
      </p:sp>
      <p:sp>
        <p:nvSpPr>
          <p:cNvPr id="103430" name="Rectangle 6"/>
          <p:cNvSpPr>
            <a:spLocks noChangeArrowheads="1"/>
          </p:cNvSpPr>
          <p:nvPr/>
        </p:nvSpPr>
        <p:spPr bwMode="auto">
          <a:xfrm>
            <a:off x="625475" y="24209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B</a:t>
            </a:r>
          </a:p>
        </p:txBody>
      </p:sp>
      <p:sp>
        <p:nvSpPr>
          <p:cNvPr id="103431" name="Rectangle 7"/>
          <p:cNvSpPr>
            <a:spLocks noChangeArrowheads="1"/>
          </p:cNvSpPr>
          <p:nvPr/>
        </p:nvSpPr>
        <p:spPr bwMode="auto">
          <a:xfrm>
            <a:off x="625475" y="13160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B</a:t>
            </a:r>
          </a:p>
        </p:txBody>
      </p:sp>
      <p:sp>
        <p:nvSpPr>
          <p:cNvPr id="103432" name="Rectangle 8"/>
          <p:cNvSpPr>
            <a:spLocks noChangeArrowheads="1"/>
          </p:cNvSpPr>
          <p:nvPr/>
        </p:nvSpPr>
        <p:spPr bwMode="auto">
          <a:xfrm>
            <a:off x="625475" y="311626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A</a:t>
            </a:r>
          </a:p>
        </p:txBody>
      </p:sp>
      <p:sp>
        <p:nvSpPr>
          <p:cNvPr id="103433" name="Rectangle 9"/>
          <p:cNvSpPr>
            <a:spLocks noChangeArrowheads="1"/>
          </p:cNvSpPr>
          <p:nvPr/>
        </p:nvSpPr>
        <p:spPr bwMode="auto">
          <a:xfrm>
            <a:off x="625475" y="38608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B</a:t>
            </a:r>
          </a:p>
        </p:txBody>
      </p:sp>
      <p:sp>
        <p:nvSpPr>
          <p:cNvPr id="103434" name="Rectangle 10"/>
          <p:cNvSpPr>
            <a:spLocks noChangeArrowheads="1"/>
          </p:cNvSpPr>
          <p:nvPr/>
        </p:nvSpPr>
        <p:spPr bwMode="auto">
          <a:xfrm>
            <a:off x="625475" y="4581525"/>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D</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03427"/>
                                        </p:tgtEl>
                                        <p:attrNameLst>
                                          <p:attrName>style.visibility</p:attrName>
                                        </p:attrNameLst>
                                      </p:cBhvr>
                                      <p:to>
                                        <p:strVal val="visible"/>
                                      </p:to>
                                    </p:set>
                                    <p:anim calcmode="lin" valueType="num">
                                      <p:cBhvr additive="base">
                                        <p:cTn id="7" dur="500" fill="hold"/>
                                        <p:tgtEl>
                                          <p:spTgt spid="103427"/>
                                        </p:tgtEl>
                                        <p:attrNameLst>
                                          <p:attrName>ppt_x</p:attrName>
                                        </p:attrNameLst>
                                      </p:cBhvr>
                                      <p:tavLst>
                                        <p:tav tm="0">
                                          <p:val>
                                            <p:strVal val="#ppt_x"/>
                                          </p:val>
                                        </p:tav>
                                        <p:tav tm="100000">
                                          <p:val>
                                            <p:strVal val="#ppt_x"/>
                                          </p:val>
                                        </p:tav>
                                      </p:tavLst>
                                    </p:anim>
                                    <p:anim calcmode="lin" valueType="num">
                                      <p:cBhvr additive="base">
                                        <p:cTn id="8" dur="500" fill="hold"/>
                                        <p:tgtEl>
                                          <p:spTgt spid="10342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03428"/>
                                        </p:tgtEl>
                                        <p:attrNameLst>
                                          <p:attrName>style.visibility</p:attrName>
                                        </p:attrNameLst>
                                      </p:cBhvr>
                                      <p:to>
                                        <p:strVal val="visible"/>
                                      </p:to>
                                    </p:set>
                                    <p:animEffect transition="in" filter="wipe(left)">
                                      <p:cBhvr>
                                        <p:cTn id="12" dur="500"/>
                                        <p:tgtEl>
                                          <p:spTgt spid="1034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3431"/>
                                        </p:tgtEl>
                                        <p:attrNameLst>
                                          <p:attrName>style.visibility</p:attrName>
                                        </p:attrNameLst>
                                      </p:cBhvr>
                                      <p:to>
                                        <p:strVal val="visible"/>
                                      </p:to>
                                    </p:set>
                                    <p:animEffect transition="in" filter="wipe(down)">
                                      <p:cBhvr>
                                        <p:cTn id="17" dur="500"/>
                                        <p:tgtEl>
                                          <p:spTgt spid="10343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3429"/>
                                        </p:tgtEl>
                                        <p:attrNameLst>
                                          <p:attrName>style.visibility</p:attrName>
                                        </p:attrNameLst>
                                      </p:cBhvr>
                                      <p:to>
                                        <p:strVal val="visible"/>
                                      </p:to>
                                    </p:set>
                                    <p:animEffect transition="in" filter="wipe(down)">
                                      <p:cBhvr>
                                        <p:cTn id="22" dur="500"/>
                                        <p:tgtEl>
                                          <p:spTgt spid="10342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3430"/>
                                        </p:tgtEl>
                                        <p:attrNameLst>
                                          <p:attrName>style.visibility</p:attrName>
                                        </p:attrNameLst>
                                      </p:cBhvr>
                                      <p:to>
                                        <p:strVal val="visible"/>
                                      </p:to>
                                    </p:set>
                                    <p:animEffect transition="in" filter="wipe(down)">
                                      <p:cBhvr>
                                        <p:cTn id="27" dur="500"/>
                                        <p:tgtEl>
                                          <p:spTgt spid="10343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3432"/>
                                        </p:tgtEl>
                                        <p:attrNameLst>
                                          <p:attrName>style.visibility</p:attrName>
                                        </p:attrNameLst>
                                      </p:cBhvr>
                                      <p:to>
                                        <p:strVal val="visible"/>
                                      </p:to>
                                    </p:set>
                                    <p:animEffect transition="in" filter="wipe(down)">
                                      <p:cBhvr>
                                        <p:cTn id="32" dur="500"/>
                                        <p:tgtEl>
                                          <p:spTgt spid="10343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3433"/>
                                        </p:tgtEl>
                                        <p:attrNameLst>
                                          <p:attrName>style.visibility</p:attrName>
                                        </p:attrNameLst>
                                      </p:cBhvr>
                                      <p:to>
                                        <p:strVal val="visible"/>
                                      </p:to>
                                    </p:set>
                                    <p:animEffect transition="in" filter="wipe(down)">
                                      <p:cBhvr>
                                        <p:cTn id="37" dur="500"/>
                                        <p:tgtEl>
                                          <p:spTgt spid="10343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03434"/>
                                        </p:tgtEl>
                                        <p:attrNameLst>
                                          <p:attrName>style.visibility</p:attrName>
                                        </p:attrNameLst>
                                      </p:cBhvr>
                                      <p:to>
                                        <p:strVal val="visible"/>
                                      </p:to>
                                    </p:set>
                                    <p:animEffect transition="in" filter="wipe(down)">
                                      <p:cBhvr>
                                        <p:cTn id="42" dur="500"/>
                                        <p:tgtEl>
                                          <p:spTgt spid="103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autoUpdateAnimBg="0"/>
      <p:bldP spid="103428" grpId="0" autoUpdateAnimBg="0"/>
      <p:bldP spid="103429" grpId="0" autoUpdateAnimBg="0"/>
      <p:bldP spid="103430" grpId="0" autoUpdateAnimBg="0"/>
      <p:bldP spid="103431" grpId="0" autoUpdateAnimBg="0"/>
      <p:bldP spid="103432" grpId="0" autoUpdateAnimBg="0"/>
      <p:bldP spid="103433" grpId="0" autoUpdateAnimBg="0"/>
      <p:bldP spid="10343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Text Box 3"/>
          <p:cNvSpPr txBox="1">
            <a:spLocks noChangeArrowheads="1"/>
          </p:cNvSpPr>
          <p:nvPr/>
        </p:nvSpPr>
        <p:spPr bwMode="auto">
          <a:xfrm>
            <a:off x="381224" y="417513"/>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C00000"/>
                </a:solidFill>
                <a:latin typeface="Arial" panose="020B0604020202020204" pitchFamily="34" charset="0"/>
                <a:ea typeface="方正黑体_GBK" pitchFamily="1" charset="-122"/>
              </a:rPr>
              <a:t>Unit 5 </a:t>
            </a:r>
            <a:r>
              <a:rPr lang="en-US" sz="2400" dirty="0">
                <a:solidFill>
                  <a:srgbClr val="C00000"/>
                </a:solidFill>
                <a:latin typeface="Arial" panose="020B0604020202020204" pitchFamily="34" charset="0"/>
              </a:rPr>
              <a:t>┃ </a:t>
            </a:r>
            <a:r>
              <a:rPr lang="zh-CN" altLang="en-US" sz="2400" b="1" dirty="0">
                <a:solidFill>
                  <a:srgbClr val="C00000"/>
                </a:solidFill>
                <a:latin typeface="Arial" panose="020B0604020202020204" pitchFamily="34" charset="0"/>
                <a:ea typeface="黑体" panose="02010609060101010101" pitchFamily="49" charset="-122"/>
              </a:rPr>
              <a:t>能力提升训练</a:t>
            </a:r>
          </a:p>
        </p:txBody>
      </p:sp>
      <p:sp>
        <p:nvSpPr>
          <p:cNvPr id="104452" name="Rectangle 4"/>
          <p:cNvSpPr>
            <a:spLocks noChangeArrowheads="1"/>
          </p:cNvSpPr>
          <p:nvPr/>
        </p:nvSpPr>
        <p:spPr bwMode="auto">
          <a:xfrm>
            <a:off x="395288" y="1533525"/>
            <a:ext cx="8748712"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Ⅲ.</a:t>
            </a:r>
            <a:r>
              <a:rPr lang="zh-CN" altLang="en-US" sz="2400" dirty="0">
                <a:solidFill>
                  <a:srgbClr val="000000"/>
                </a:solidFill>
                <a:latin typeface="Arial" panose="020B0604020202020204" pitchFamily="34" charset="0"/>
              </a:rPr>
              <a:t>阅读理解</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This story is about a young man. He worked hard at his lessons. He was too busy. He didn't have time to rest, so he was ill. Every night, when he went to bed, he closed his eyes and tried to sleep (</a:t>
            </a:r>
            <a:r>
              <a:rPr lang="zh-CN" altLang="en-US" sz="2400" dirty="0">
                <a:solidFill>
                  <a:srgbClr val="000000"/>
                </a:solidFill>
                <a:latin typeface="Arial" panose="020B0604020202020204" pitchFamily="34" charset="0"/>
              </a:rPr>
              <a:t>睡觉</a:t>
            </a:r>
            <a:r>
              <a:rPr lang="en-US" sz="2400" dirty="0">
                <a:solidFill>
                  <a:srgbClr val="000000"/>
                </a:solidFill>
                <a:latin typeface="Arial" panose="020B0604020202020204" pitchFamily="34" charset="0"/>
              </a:rPr>
              <a:t>). But he couldn't. He thought, “I must go to see the doctor.” He said to the doctor</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 can't go to sleep at night.” “Try counting numbers. When you reach one thousand, you'll be asleep.”</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The next day the man came back to the doctor's office. “Well</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said the doctor, “how are you today</a:t>
            </a:r>
            <a:r>
              <a:rPr lang="zh-CN" altLang="en-US" sz="2400" dirty="0">
                <a:solidFill>
                  <a:srgbClr val="000000"/>
                </a:solidFill>
                <a:latin typeface="Arial" panose="020B0604020202020204" pitchFamily="34" charset="0"/>
              </a:rPr>
              <a:t>？”</a:t>
            </a:r>
          </a:p>
        </p:txBody>
      </p:sp>
      <p:sp>
        <p:nvSpPr>
          <p:cNvPr id="104453"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04451"/>
                                        </p:tgtEl>
                                        <p:attrNameLst>
                                          <p:attrName>style.visibility</p:attrName>
                                        </p:attrNameLst>
                                      </p:cBhvr>
                                      <p:to>
                                        <p:strVal val="visible"/>
                                      </p:to>
                                    </p:set>
                                    <p:anim calcmode="lin" valueType="num">
                                      <p:cBhvr additive="base">
                                        <p:cTn id="7" dur="500" fill="hold"/>
                                        <p:tgtEl>
                                          <p:spTgt spid="104451"/>
                                        </p:tgtEl>
                                        <p:attrNameLst>
                                          <p:attrName>ppt_x</p:attrName>
                                        </p:attrNameLst>
                                      </p:cBhvr>
                                      <p:tavLst>
                                        <p:tav tm="0">
                                          <p:val>
                                            <p:strVal val="#ppt_x"/>
                                          </p:val>
                                        </p:tav>
                                        <p:tav tm="100000">
                                          <p:val>
                                            <p:strVal val="#ppt_x"/>
                                          </p:val>
                                        </p:tav>
                                      </p:tavLst>
                                    </p:anim>
                                    <p:anim calcmode="lin" valueType="num">
                                      <p:cBhvr additive="base">
                                        <p:cTn id="8" dur="500" fill="hold"/>
                                        <p:tgtEl>
                                          <p:spTgt spid="10445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04452"/>
                                        </p:tgtEl>
                                        <p:attrNameLst>
                                          <p:attrName>style.visibility</p:attrName>
                                        </p:attrNameLst>
                                      </p:cBhvr>
                                      <p:to>
                                        <p:strVal val="visible"/>
                                      </p:to>
                                    </p:set>
                                    <p:animEffect transition="in" filter="wipe(left)">
                                      <p:cBhvr>
                                        <p:cTn id="12" dur="500"/>
                                        <p:tgtEl>
                                          <p:spTgt spid="1044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autoUpdateAnimBg="0"/>
      <p:bldP spid="10445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Text Box 3"/>
          <p:cNvSpPr txBox="1">
            <a:spLocks noChangeArrowheads="1"/>
          </p:cNvSpPr>
          <p:nvPr/>
        </p:nvSpPr>
        <p:spPr bwMode="auto">
          <a:xfrm>
            <a:off x="250825" y="415926"/>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C00000"/>
                </a:solidFill>
                <a:latin typeface="Arial" panose="020B0604020202020204" pitchFamily="34" charset="0"/>
                <a:ea typeface="方正黑体_GBK" pitchFamily="1" charset="-122"/>
              </a:rPr>
              <a:t>Unit 5 </a:t>
            </a:r>
            <a:r>
              <a:rPr lang="en-US" sz="2400" dirty="0">
                <a:solidFill>
                  <a:srgbClr val="C00000"/>
                </a:solidFill>
                <a:latin typeface="Arial" panose="020B0604020202020204" pitchFamily="34" charset="0"/>
              </a:rPr>
              <a:t>┃ </a:t>
            </a:r>
            <a:r>
              <a:rPr lang="zh-CN" altLang="en-US" sz="2400" b="1" dirty="0">
                <a:solidFill>
                  <a:srgbClr val="C00000"/>
                </a:solidFill>
                <a:latin typeface="Arial" panose="020B0604020202020204" pitchFamily="34" charset="0"/>
                <a:ea typeface="黑体" panose="02010609060101010101" pitchFamily="49" charset="-122"/>
              </a:rPr>
              <a:t>能力提升训练</a:t>
            </a:r>
          </a:p>
        </p:txBody>
      </p:sp>
      <p:sp>
        <p:nvSpPr>
          <p:cNvPr id="105476" name="Rectangle 4"/>
          <p:cNvSpPr>
            <a:spLocks noChangeArrowheads="1"/>
          </p:cNvSpPr>
          <p:nvPr/>
        </p:nvSpPr>
        <p:spPr bwMode="auto">
          <a:xfrm>
            <a:off x="395288" y="1350963"/>
            <a:ext cx="8748712"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“Yes</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he said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 tried counting one, two, three… up to one thousand. But when I reached five hundred and </a:t>
            </a:r>
            <a:r>
              <a:rPr lang="en-US" sz="2400" dirty="0" err="1">
                <a:solidFill>
                  <a:srgbClr val="000000"/>
                </a:solidFill>
                <a:latin typeface="Arial" panose="020B0604020202020204" pitchFamily="34" charset="0"/>
              </a:rPr>
              <a:t>sixty­nine</a:t>
            </a:r>
            <a:r>
              <a:rPr lang="en-US" sz="2400" dirty="0">
                <a:solidFill>
                  <a:srgbClr val="000000"/>
                </a:solidFill>
                <a:latin typeface="Arial" panose="020B0604020202020204" pitchFamily="34" charset="0"/>
              </a:rPr>
              <a:t>, I began to feel sleepy (</a:t>
            </a:r>
            <a:r>
              <a:rPr lang="zh-CN" altLang="en-US" sz="2400" dirty="0">
                <a:solidFill>
                  <a:srgbClr val="000000"/>
                </a:solidFill>
                <a:latin typeface="Arial" panose="020B0604020202020204" pitchFamily="34" charset="0"/>
              </a:rPr>
              <a:t>感到困倦</a:t>
            </a:r>
            <a:r>
              <a:rPr lang="en-US" sz="2400" dirty="0">
                <a:solidFill>
                  <a:srgbClr val="000000"/>
                </a:solidFill>
                <a:latin typeface="Arial" panose="020B0604020202020204" pitchFamily="34" charset="0"/>
              </a:rPr>
              <a:t>). I had to get up and drank some tea. Then I went on counting up to one thousand. But I still couldn't fall asleep.”</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)1.The young man couldn't go to sleep because________.</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he didn't finish his lessons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he worked too hard and was ill</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he was worried about his homework</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there was a lot of housework to do and he couldn't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have a good rest</a:t>
            </a:r>
          </a:p>
        </p:txBody>
      </p:sp>
      <p:sp>
        <p:nvSpPr>
          <p:cNvPr id="105477"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105478" name="Rectangle 6"/>
          <p:cNvSpPr>
            <a:spLocks noChangeArrowheads="1"/>
          </p:cNvSpPr>
          <p:nvPr/>
        </p:nvSpPr>
        <p:spPr bwMode="auto">
          <a:xfrm>
            <a:off x="625475" y="31877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B</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05475"/>
                                        </p:tgtEl>
                                        <p:attrNameLst>
                                          <p:attrName>style.visibility</p:attrName>
                                        </p:attrNameLst>
                                      </p:cBhvr>
                                      <p:to>
                                        <p:strVal val="visible"/>
                                      </p:to>
                                    </p:set>
                                    <p:anim calcmode="lin" valueType="num">
                                      <p:cBhvr additive="base">
                                        <p:cTn id="7" dur="500" fill="hold"/>
                                        <p:tgtEl>
                                          <p:spTgt spid="105475"/>
                                        </p:tgtEl>
                                        <p:attrNameLst>
                                          <p:attrName>ppt_x</p:attrName>
                                        </p:attrNameLst>
                                      </p:cBhvr>
                                      <p:tavLst>
                                        <p:tav tm="0">
                                          <p:val>
                                            <p:strVal val="#ppt_x"/>
                                          </p:val>
                                        </p:tav>
                                        <p:tav tm="100000">
                                          <p:val>
                                            <p:strVal val="#ppt_x"/>
                                          </p:val>
                                        </p:tav>
                                      </p:tavLst>
                                    </p:anim>
                                    <p:anim calcmode="lin" valueType="num">
                                      <p:cBhvr additive="base">
                                        <p:cTn id="8" dur="500" fill="hold"/>
                                        <p:tgtEl>
                                          <p:spTgt spid="10547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05476"/>
                                        </p:tgtEl>
                                        <p:attrNameLst>
                                          <p:attrName>style.visibility</p:attrName>
                                        </p:attrNameLst>
                                      </p:cBhvr>
                                      <p:to>
                                        <p:strVal val="visible"/>
                                      </p:to>
                                    </p:set>
                                    <p:animEffect transition="in" filter="wipe(left)">
                                      <p:cBhvr>
                                        <p:cTn id="12" dur="500"/>
                                        <p:tgtEl>
                                          <p:spTgt spid="10547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5478"/>
                                        </p:tgtEl>
                                        <p:attrNameLst>
                                          <p:attrName>style.visibility</p:attrName>
                                        </p:attrNameLst>
                                      </p:cBhvr>
                                      <p:to>
                                        <p:strVal val="visible"/>
                                      </p:to>
                                    </p:set>
                                    <p:animEffect transition="in" filter="wipe(down)">
                                      <p:cBhvr>
                                        <p:cTn id="17" dur="500"/>
                                        <p:tgtEl>
                                          <p:spTgt spid="1054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autoUpdateAnimBg="0"/>
      <p:bldP spid="105476" grpId="0" autoUpdateAnimBg="0"/>
      <p:bldP spid="10547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Text Box 3"/>
          <p:cNvSpPr txBox="1">
            <a:spLocks noChangeArrowheads="1"/>
          </p:cNvSpPr>
          <p:nvPr/>
        </p:nvSpPr>
        <p:spPr bwMode="auto">
          <a:xfrm>
            <a:off x="409575" y="387351"/>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C00000"/>
                </a:solidFill>
                <a:latin typeface="Arial" panose="020B0604020202020204" pitchFamily="34" charset="0"/>
                <a:ea typeface="方正黑体_GBK" pitchFamily="1" charset="-122"/>
              </a:rPr>
              <a:t>Unit 5 </a:t>
            </a:r>
            <a:r>
              <a:rPr lang="en-US" sz="2400">
                <a:solidFill>
                  <a:srgbClr val="C00000"/>
                </a:solidFill>
                <a:latin typeface="Arial" panose="020B0604020202020204" pitchFamily="34" charset="0"/>
              </a:rPr>
              <a:t>┃ </a:t>
            </a:r>
            <a:r>
              <a:rPr lang="zh-CN" altLang="en-US" sz="2400" b="1">
                <a:solidFill>
                  <a:srgbClr val="C00000"/>
                </a:solidFill>
                <a:latin typeface="Arial" panose="020B0604020202020204" pitchFamily="34" charset="0"/>
                <a:ea typeface="黑体" panose="02010609060101010101" pitchFamily="49" charset="-122"/>
              </a:rPr>
              <a:t>能力提升训练</a:t>
            </a:r>
          </a:p>
        </p:txBody>
      </p:sp>
      <p:sp>
        <p:nvSpPr>
          <p:cNvPr id="106500" name="Rectangle 4"/>
          <p:cNvSpPr>
            <a:spLocks noChangeArrowheads="1"/>
          </p:cNvSpPr>
          <p:nvPr/>
        </p:nvSpPr>
        <p:spPr bwMode="auto">
          <a:xfrm>
            <a:off x="179388" y="1158875"/>
            <a:ext cx="8748712"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)2.The doctor asked the young man________.</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to count numbers before he went to bed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to put all numbers from 1 to 1,000 together</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to count numbers while he was lying in bed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to go to bed earlier</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)3.The young man came back to the doctor's office the next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day because ________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he wanted to thank the doctor</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he was better</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he wanted to ask the doctor how to count the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numbers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he still couldn't go to sleep at night</a:t>
            </a:r>
            <a:r>
              <a:rPr lang="zh-CN" altLang="en-US" sz="2400" dirty="0">
                <a:solidFill>
                  <a:srgbClr val="000000"/>
                </a:solidFill>
                <a:latin typeface="Arial" panose="020B0604020202020204" pitchFamily="34" charset="0"/>
              </a:rPr>
              <a:t>？”</a:t>
            </a:r>
          </a:p>
        </p:txBody>
      </p:sp>
      <p:sp>
        <p:nvSpPr>
          <p:cNvPr id="106501"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106502" name="Rectangle 6"/>
          <p:cNvSpPr>
            <a:spLocks noChangeArrowheads="1"/>
          </p:cNvSpPr>
          <p:nvPr/>
        </p:nvSpPr>
        <p:spPr bwMode="auto">
          <a:xfrm>
            <a:off x="409575" y="29972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D</a:t>
            </a:r>
          </a:p>
        </p:txBody>
      </p:sp>
      <p:sp>
        <p:nvSpPr>
          <p:cNvPr id="106503" name="Rectangle 7"/>
          <p:cNvSpPr>
            <a:spLocks noChangeArrowheads="1"/>
          </p:cNvSpPr>
          <p:nvPr/>
        </p:nvSpPr>
        <p:spPr bwMode="auto">
          <a:xfrm>
            <a:off x="409575" y="1196975"/>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C</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06499"/>
                                        </p:tgtEl>
                                        <p:attrNameLst>
                                          <p:attrName>style.visibility</p:attrName>
                                        </p:attrNameLst>
                                      </p:cBhvr>
                                      <p:to>
                                        <p:strVal val="visible"/>
                                      </p:to>
                                    </p:set>
                                    <p:anim calcmode="lin" valueType="num">
                                      <p:cBhvr additive="base">
                                        <p:cTn id="7" dur="500" fill="hold"/>
                                        <p:tgtEl>
                                          <p:spTgt spid="106499"/>
                                        </p:tgtEl>
                                        <p:attrNameLst>
                                          <p:attrName>ppt_x</p:attrName>
                                        </p:attrNameLst>
                                      </p:cBhvr>
                                      <p:tavLst>
                                        <p:tav tm="0">
                                          <p:val>
                                            <p:strVal val="#ppt_x"/>
                                          </p:val>
                                        </p:tav>
                                        <p:tav tm="100000">
                                          <p:val>
                                            <p:strVal val="#ppt_x"/>
                                          </p:val>
                                        </p:tav>
                                      </p:tavLst>
                                    </p:anim>
                                    <p:anim calcmode="lin" valueType="num">
                                      <p:cBhvr additive="base">
                                        <p:cTn id="8" dur="500" fill="hold"/>
                                        <p:tgtEl>
                                          <p:spTgt spid="10649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06500"/>
                                        </p:tgtEl>
                                        <p:attrNameLst>
                                          <p:attrName>style.visibility</p:attrName>
                                        </p:attrNameLst>
                                      </p:cBhvr>
                                      <p:to>
                                        <p:strVal val="visible"/>
                                      </p:to>
                                    </p:set>
                                    <p:animEffect transition="in" filter="wipe(left)">
                                      <p:cBhvr>
                                        <p:cTn id="12" dur="500"/>
                                        <p:tgtEl>
                                          <p:spTgt spid="10650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6503"/>
                                        </p:tgtEl>
                                        <p:attrNameLst>
                                          <p:attrName>style.visibility</p:attrName>
                                        </p:attrNameLst>
                                      </p:cBhvr>
                                      <p:to>
                                        <p:strVal val="visible"/>
                                      </p:to>
                                    </p:set>
                                    <p:animEffect transition="in" filter="wipe(down)">
                                      <p:cBhvr>
                                        <p:cTn id="17" dur="500"/>
                                        <p:tgtEl>
                                          <p:spTgt spid="10650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6502"/>
                                        </p:tgtEl>
                                        <p:attrNameLst>
                                          <p:attrName>style.visibility</p:attrName>
                                        </p:attrNameLst>
                                      </p:cBhvr>
                                      <p:to>
                                        <p:strVal val="visible"/>
                                      </p:to>
                                    </p:set>
                                    <p:animEffect transition="in" filter="wipe(down)">
                                      <p:cBhvr>
                                        <p:cTn id="22" dur="500"/>
                                        <p:tgtEl>
                                          <p:spTgt spid="1065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autoUpdateAnimBg="0"/>
      <p:bldP spid="106500" grpId="0" autoUpdateAnimBg="0"/>
      <p:bldP spid="106502" grpId="0" autoUpdateAnimBg="0"/>
      <p:bldP spid="106503" grpId="0" autoUpdateAnimBg="0"/>
    </p:bldLst>
  </p:timing>
</p:sld>
</file>

<file path=ppt/theme/theme1.xml><?xml version="1.0" encoding="utf-8"?>
<a:theme xmlns:a="http://schemas.openxmlformats.org/drawingml/2006/main" name="WWW.2PPT.COM&#10;">
  <a:themeElements>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1606</Words>
  <Application>Microsoft Office PowerPoint</Application>
  <PresentationFormat>全屏显示(4:3)</PresentationFormat>
  <Paragraphs>167</Paragraphs>
  <Slides>15</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vt:i4>
      </vt:variant>
    </vt:vector>
  </HeadingPairs>
  <TitlesOfParts>
    <vt:vector size="24" baseType="lpstr">
      <vt:lpstr>Cooper Std Black</vt:lpstr>
      <vt:lpstr>方正黑体_GBK</vt:lpstr>
      <vt:lpstr>黑体</vt:lpstr>
      <vt:lpstr>宋体</vt:lpstr>
      <vt:lpstr>微软雅黑</vt:lpstr>
      <vt:lpstr>Arial</vt:lpstr>
      <vt:lpstr>Calibri</vt:lpstr>
      <vt:lpstr>Cambria Math</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2017-10-17T06:51:00Z</dcterms:created>
  <dcterms:modified xsi:type="dcterms:W3CDTF">2023-01-16T15:41:01Z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01FE63D0CBAC4E988137DA8A5B2BBCED</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